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 id="2147483650"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Lst>
  <p:sldSz cy="6858000" cx="9144000"/>
  <p:notesSz cx="6788150" cy="992505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2D200454-40CA-4A62-9FC3-DE9A4176ACB9}">
      <p15:notesGuideLst>
        <p15:guide id="1" orient="horz" pos="3126">
          <p15:clr>
            <a:srgbClr val="000000"/>
          </p15:clr>
        </p15:guide>
        <p15:guide id="2" pos="2138">
          <p15:clr>
            <a:srgbClr val="000000"/>
          </p15:clr>
        </p15:guide>
      </p15:notesGuideLst>
    </p:ext>
    <p:ext uri="http://customooxmlschemas.google.com/">
      <go:slidesCustomData xmlns:go="http://customooxmlschemas.google.com/" r:id="rId43" roundtripDataSignature="AMtx7mibUvcj0ZRCSb9LR6TsrfsKNuX3Q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27420DF-991D-4B36-8089-E6DB910F5687}">
  <a:tblStyle styleId="{427420DF-991D-4B36-8089-E6DB910F5687}"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3126" orient="horz"/>
        <p:guide pos="2138"/>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20" Type="http://schemas.openxmlformats.org/officeDocument/2006/relationships/slide" Target="slides/slide13.xml"/><Relationship Id="rId42" Type="http://schemas.openxmlformats.org/officeDocument/2006/relationships/slide" Target="slides/slide35.xml"/><Relationship Id="rId41" Type="http://schemas.openxmlformats.org/officeDocument/2006/relationships/slide" Target="slides/slide34.xml"/><Relationship Id="rId22" Type="http://schemas.openxmlformats.org/officeDocument/2006/relationships/slide" Target="slides/slide15.xml"/><Relationship Id="rId21" Type="http://schemas.openxmlformats.org/officeDocument/2006/relationships/slide" Target="slides/slide14.xml"/><Relationship Id="rId43" Type="http://customschemas.google.com/relationships/presentationmetadata" Target="metadata"/><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slide" Target="slides/slide30.xml"/><Relationship Id="rId14" Type="http://schemas.openxmlformats.org/officeDocument/2006/relationships/slide" Target="slides/slide7.xml"/><Relationship Id="rId36" Type="http://schemas.openxmlformats.org/officeDocument/2006/relationships/slide" Target="slides/slide29.xml"/><Relationship Id="rId17" Type="http://schemas.openxmlformats.org/officeDocument/2006/relationships/slide" Target="slides/slide10.xml"/><Relationship Id="rId39" Type="http://schemas.openxmlformats.org/officeDocument/2006/relationships/slide" Target="slides/slide32.xml"/><Relationship Id="rId16" Type="http://schemas.openxmlformats.org/officeDocument/2006/relationships/slide" Target="slides/slide9.xml"/><Relationship Id="rId38" Type="http://schemas.openxmlformats.org/officeDocument/2006/relationships/slide" Target="slides/slide31.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1637" cy="4968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1pPr>
            <a:lvl2pPr lvl="1"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2pPr>
            <a:lvl3pPr lvl="2"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3pPr>
            <a:lvl4pPr lvl="3"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4pPr>
            <a:lvl5pPr lvl="4"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5pPr>
            <a:lvl6pPr lvl="5"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6pPr>
            <a:lvl7pPr lvl="6"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7pPr>
            <a:lvl8pPr lvl="7"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8pPr>
            <a:lvl9pPr lvl="8"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9pPr>
          </a:lstStyle>
          <a:p/>
        </p:txBody>
      </p:sp>
      <p:sp>
        <p:nvSpPr>
          <p:cNvPr id="4" name="Google Shape;4;n"/>
          <p:cNvSpPr txBox="1"/>
          <p:nvPr>
            <p:ph idx="10" type="dt"/>
          </p:nvPr>
        </p:nvSpPr>
        <p:spPr>
          <a:xfrm>
            <a:off x="3844925" y="0"/>
            <a:ext cx="2941637" cy="4968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1pPr>
            <a:lvl2pPr lvl="1"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2pPr>
            <a:lvl3pPr lvl="2"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3pPr>
            <a:lvl4pPr lvl="3"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4pPr>
            <a:lvl5pPr lvl="4"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5pPr>
            <a:lvl6pPr lvl="5"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6pPr>
            <a:lvl7pPr lvl="6"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7pPr>
            <a:lvl8pPr lvl="7"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8pPr>
            <a:lvl9pPr lvl="8"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9pPr>
          </a:lstStyle>
          <a:p/>
        </p:txBody>
      </p:sp>
      <p:sp>
        <p:nvSpPr>
          <p:cNvPr id="5" name="Google Shape;5;n"/>
          <p:cNvSpPr/>
          <p:nvPr>
            <p:ph idx="3"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679450" y="4714875"/>
            <a:ext cx="5429250" cy="44656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9426575"/>
            <a:ext cx="2941637" cy="4968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1pPr>
            <a:lvl2pPr lvl="1"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2pPr>
            <a:lvl3pPr lvl="2"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3pPr>
            <a:lvl4pPr lvl="3"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4pPr>
            <a:lvl5pPr lvl="4"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5pPr>
            <a:lvl6pPr lvl="5"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6pPr>
            <a:lvl7pPr lvl="6"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7pPr>
            <a:lvl8pPr lvl="7"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8pPr>
            <a:lvl9pPr lvl="8" marR="0" rtl="0" algn="l">
              <a:lnSpc>
                <a:spcPct val="100000"/>
              </a:lnSpc>
              <a:spcBef>
                <a:spcPts val="0"/>
              </a:spcBef>
              <a:spcAft>
                <a:spcPts val="0"/>
              </a:spcAft>
              <a:buSzPts val="1400"/>
              <a:buNone/>
              <a:defRPr b="0" i="0" sz="2400" u="none" cap="none" strike="noStrike">
                <a:solidFill>
                  <a:srgbClr val="000000"/>
                </a:solidFill>
                <a:latin typeface="Verdana"/>
                <a:ea typeface="Verdana"/>
                <a:cs typeface="Verdana"/>
                <a:sym typeface="Verdana"/>
              </a:defRPr>
            </a:lvl9pPr>
          </a:lstStyle>
          <a:p/>
        </p:txBody>
      </p:sp>
      <p:sp>
        <p:nvSpPr>
          <p:cNvPr id="8" name="Google Shape;8;n"/>
          <p:cNvSpPr txBox="1"/>
          <p:nvPr>
            <p:ph idx="12" type="sldNum"/>
          </p:nvPr>
        </p:nvSpPr>
        <p:spPr>
          <a:xfrm>
            <a:off x="3844925" y="9426575"/>
            <a:ext cx="2941637"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1:notes"/>
          <p:cNvSpPr txBox="1"/>
          <p:nvPr/>
        </p:nvSpPr>
        <p:spPr>
          <a:xfrm>
            <a:off x="3844925" y="9426575"/>
            <a:ext cx="2941637"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a:solidFill>
                  <a:srgbClr val="000000"/>
                </a:solidFill>
                <a:latin typeface="Arial"/>
                <a:ea typeface="Arial"/>
                <a:cs typeface="Arial"/>
                <a:sym typeface="Arial"/>
              </a:rPr>
              <a:t>‹#›</a:t>
            </a:fld>
            <a:endParaRPr/>
          </a:p>
        </p:txBody>
      </p:sp>
      <p:sp>
        <p:nvSpPr>
          <p:cNvPr id="112" name="Google Shape;112;p1: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13" name="Google Shape;113;p1:notes"/>
          <p:cNvSpPr txBox="1"/>
          <p:nvPr>
            <p:ph idx="1" type="body"/>
          </p:nvPr>
        </p:nvSpPr>
        <p:spPr>
          <a:xfrm>
            <a:off x="679450" y="4714875"/>
            <a:ext cx="5429250" cy="44656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2: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1" name="Google Shape;121;p2: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3: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3: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4: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5" name="Google Shape;135;p4: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5: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2" name="Google Shape;142;p5: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6: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6: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7: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7: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8: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8: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9: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9: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0: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10: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1: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1: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2: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12: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3: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13: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4: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14: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5: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15: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6: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p16: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7: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7: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8: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3" name="Google Shape;233;p18: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9: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9: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0: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20: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1: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21: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2: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2" name="Google Shape;262;p22: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3: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9" name="Google Shape;269;p23: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4: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24: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5: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25: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6: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6: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7: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7: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8: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28: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9: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29: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30: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30: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1: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46" name="Google Shape;346;p31:notes"/>
          <p:cNvSpPr txBox="1"/>
          <p:nvPr>
            <p:ph idx="1" type="body"/>
          </p:nvPr>
        </p:nvSpPr>
        <p:spPr>
          <a:xfrm>
            <a:off x="679450" y="4714875"/>
            <a:ext cx="5429250" cy="44656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31:notes"/>
          <p:cNvSpPr txBox="1"/>
          <p:nvPr/>
        </p:nvSpPr>
        <p:spPr>
          <a:xfrm>
            <a:off x="3844925" y="9426575"/>
            <a:ext cx="2941637"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a:solidFill>
                  <a:srgbClr val="000000"/>
                </a:solidFill>
                <a:latin typeface="Arial"/>
                <a:ea typeface="Arial"/>
                <a:cs typeface="Arial"/>
                <a:sym typeface="Arial"/>
              </a:rPr>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32: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p32: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3: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33: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34: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8" name="Google Shape;368;p34: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35:notes"/>
          <p:cNvSpPr txBox="1"/>
          <p:nvPr>
            <p:ph idx="1" type="body"/>
          </p:nvPr>
        </p:nvSpPr>
        <p:spPr>
          <a:xfrm>
            <a:off x="679450" y="4714875"/>
            <a:ext cx="5429250" cy="44656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35:notes"/>
          <p:cNvSpPr/>
          <p:nvPr>
            <p:ph idx="2" type="sldImg"/>
          </p:nvPr>
        </p:nvSpPr>
        <p:spPr>
          <a:xfrm>
            <a:off x="914400" y="744537"/>
            <a:ext cx="4960937" cy="3721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37"/>
          <p:cNvSpPr txBox="1"/>
          <p:nvPr>
            <p:ph idx="1" type="subTitle"/>
          </p:nvPr>
        </p:nvSpPr>
        <p:spPr>
          <a:xfrm>
            <a:off x="4673600" y="2927350"/>
            <a:ext cx="4013200" cy="1822450"/>
          </a:xfrm>
          <a:prstGeom prst="rect">
            <a:avLst/>
          </a:prstGeom>
          <a:noFill/>
          <a:ln>
            <a:noFill/>
          </a:ln>
        </p:spPr>
        <p:txBody>
          <a:bodyPr anchorCtr="0" anchor="b" bIns="45700" lIns="91425" spcFirstLastPara="1" rIns="91425" wrap="square" tIns="45700">
            <a:noAutofit/>
          </a:bodyPr>
          <a:lstStyle>
            <a:lvl1pPr lvl="0" algn="l">
              <a:spcBef>
                <a:spcPts val="560"/>
              </a:spcBef>
              <a:spcAft>
                <a:spcPts val="0"/>
              </a:spcAft>
              <a:buSzPts val="2100"/>
              <a:buFont typeface="Noto Sans Symbols"/>
              <a:buNone/>
              <a:defRPr>
                <a:solidFill>
                  <a:schemeClr val="dk2"/>
                </a:solidFill>
              </a:defRPr>
            </a:lvl1pPr>
            <a:lvl2pPr lvl="1" algn="l">
              <a:spcBef>
                <a:spcPts val="360"/>
              </a:spcBef>
              <a:spcAft>
                <a:spcPts val="0"/>
              </a:spcAft>
              <a:buSzPts val="1350"/>
              <a:buChar char="–"/>
              <a:defRPr/>
            </a:lvl2pPr>
            <a:lvl3pPr lvl="2" algn="l">
              <a:spcBef>
                <a:spcPts val="360"/>
              </a:spcBef>
              <a:spcAft>
                <a:spcPts val="0"/>
              </a:spcAft>
              <a:buSzPts val="1350"/>
              <a:buChar char="●"/>
              <a:defRPr/>
            </a:lvl3pPr>
            <a:lvl4pPr lvl="3" algn="l">
              <a:spcBef>
                <a:spcPts val="360"/>
              </a:spcBef>
              <a:spcAft>
                <a:spcPts val="0"/>
              </a:spcAft>
              <a:buSzPts val="1440"/>
              <a:buChar char="–"/>
              <a:defRPr/>
            </a:lvl4pPr>
            <a:lvl5pPr lvl="4" algn="l">
              <a:spcBef>
                <a:spcPts val="360"/>
              </a:spcBef>
              <a:spcAft>
                <a:spcPts val="0"/>
              </a:spcAft>
              <a:buSzPts val="1170"/>
              <a:buChar char="●"/>
              <a:defRPr/>
            </a:lvl5pPr>
            <a:lvl6pPr lvl="5" algn="l">
              <a:spcBef>
                <a:spcPts val="360"/>
              </a:spcBef>
              <a:spcAft>
                <a:spcPts val="0"/>
              </a:spcAft>
              <a:buSzPts val="1170"/>
              <a:buChar char="●"/>
              <a:defRPr/>
            </a:lvl6pPr>
            <a:lvl7pPr lvl="6" algn="l">
              <a:spcBef>
                <a:spcPts val="360"/>
              </a:spcBef>
              <a:spcAft>
                <a:spcPts val="0"/>
              </a:spcAft>
              <a:buSzPts val="1170"/>
              <a:buChar char="●"/>
              <a:defRPr/>
            </a:lvl7pPr>
            <a:lvl8pPr lvl="7" algn="l">
              <a:spcBef>
                <a:spcPts val="360"/>
              </a:spcBef>
              <a:spcAft>
                <a:spcPts val="0"/>
              </a:spcAft>
              <a:buSzPts val="1170"/>
              <a:buChar char="●"/>
              <a:defRPr/>
            </a:lvl8pPr>
            <a:lvl9pPr lvl="8" algn="l">
              <a:spcBef>
                <a:spcPts val="360"/>
              </a:spcBef>
              <a:spcAft>
                <a:spcPts val="0"/>
              </a:spcAft>
              <a:buSzPts val="1170"/>
              <a:buChar char="●"/>
              <a:defRPr/>
            </a:lvl9pPr>
          </a:lstStyle>
          <a:p/>
        </p:txBody>
      </p:sp>
      <p:sp>
        <p:nvSpPr>
          <p:cNvPr id="23" name="Google Shape;23;p37"/>
          <p:cNvSpPr/>
          <p:nvPr>
            <p:ph type="ctrTitle"/>
          </p:nvPr>
        </p:nvSpPr>
        <p:spPr>
          <a:xfrm>
            <a:off x="685800" y="990600"/>
            <a:ext cx="8229600" cy="1905000"/>
          </a:xfrm>
          <a:prstGeom prst="roundRect">
            <a:avLst>
              <a:gd fmla="val 50000" name="adj"/>
            </a:avLst>
          </a:prstGeom>
          <a:noFill/>
          <a:ln>
            <a:noFill/>
          </a:ln>
        </p:spPr>
        <p:txBody>
          <a:bodyPr anchorCtr="0" anchor="ctr" bIns="45700" lIns="91425" spcFirstLastPara="1" rIns="91425" wrap="square" tIns="45700">
            <a:noAutofit/>
          </a:bodyPr>
          <a:lstStyle>
            <a:lvl1pPr lvl="0" algn="ctr">
              <a:lnSpc>
                <a:spcPct val="90000"/>
              </a:lnSpc>
              <a:spcBef>
                <a:spcPts val="0"/>
              </a:spcBef>
              <a:spcAft>
                <a:spcPts val="0"/>
              </a:spcAft>
              <a:buSzPts val="1400"/>
              <a:buNone/>
              <a:defRPr>
                <a:solidFill>
                  <a:schemeClr val="dk1"/>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24" name="Google Shape;24;p37"/>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7"/>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7"/>
          <p:cNvSpPr txBox="1"/>
          <p:nvPr>
            <p:ph idx="12" type="sldNum"/>
          </p:nvPr>
        </p:nvSpPr>
        <p:spPr>
          <a:xfrm>
            <a:off x="76200" y="6248400"/>
            <a:ext cx="587375" cy="488950"/>
          </a:xfrm>
          <a:prstGeom prst="rect">
            <a:avLst/>
          </a:prstGeom>
          <a:noFill/>
          <a:ln>
            <a:noFill/>
          </a:ln>
        </p:spPr>
        <p:txBody>
          <a:bodyPr anchorCtr="0" anchor="b" bIns="45700" lIns="91425" spcFirstLastPara="1" rIns="91425" wrap="square" tIns="45700">
            <a:noAutofit/>
          </a:bodyPr>
          <a:lstStyle>
            <a:lvl1pPr indent="0" lvl="0"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39"/>
          <p:cNvSpPr/>
          <p:nvPr>
            <p:ph type="title"/>
          </p:nvPr>
        </p:nvSpPr>
        <p:spPr>
          <a:xfrm>
            <a:off x="762000" y="762000"/>
            <a:ext cx="7924800" cy="1143000"/>
          </a:xfrm>
          <a:prstGeom prst="roundRect">
            <a:avLst>
              <a:gd fmla="val 4680" name="adj"/>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41" name="Google Shape;41;p39"/>
          <p:cNvSpPr txBox="1"/>
          <p:nvPr>
            <p:ph idx="1" type="body"/>
          </p:nvPr>
        </p:nvSpPr>
        <p:spPr>
          <a:xfrm>
            <a:off x="838200" y="2362200"/>
            <a:ext cx="7693025" cy="3724275"/>
          </a:xfrm>
          <a:prstGeom prst="rect">
            <a:avLst/>
          </a:prstGeom>
          <a:noFill/>
          <a:ln>
            <a:noFill/>
          </a:ln>
        </p:spPr>
        <p:txBody>
          <a:bodyPr anchorCtr="0" anchor="t" bIns="45700" lIns="91425" spcFirstLastPara="1" rIns="91425" wrap="square" tIns="45700">
            <a:noAutofit/>
          </a:bodyPr>
          <a:lstStyle>
            <a:lvl1pPr indent="-314325" lvl="0" marL="457200" algn="l">
              <a:spcBef>
                <a:spcPts val="360"/>
              </a:spcBef>
              <a:spcAft>
                <a:spcPts val="0"/>
              </a:spcAft>
              <a:buSzPts val="1350"/>
              <a:buChar char="●"/>
              <a:defRPr/>
            </a:lvl1pPr>
            <a:lvl2pPr indent="-314325" lvl="1" marL="914400" algn="l">
              <a:spcBef>
                <a:spcPts val="360"/>
              </a:spcBef>
              <a:spcAft>
                <a:spcPts val="0"/>
              </a:spcAft>
              <a:buSzPts val="1350"/>
              <a:buChar char="–"/>
              <a:defRPr/>
            </a:lvl2pPr>
            <a:lvl3pPr indent="-314325" lvl="2" marL="1371600" algn="l">
              <a:spcBef>
                <a:spcPts val="360"/>
              </a:spcBef>
              <a:spcAft>
                <a:spcPts val="0"/>
              </a:spcAft>
              <a:buSzPts val="1350"/>
              <a:buChar char="●"/>
              <a:defRPr/>
            </a:lvl3pPr>
            <a:lvl4pPr indent="-320039" lvl="3" marL="1828800" algn="l">
              <a:spcBef>
                <a:spcPts val="360"/>
              </a:spcBef>
              <a:spcAft>
                <a:spcPts val="0"/>
              </a:spcAft>
              <a:buSzPts val="1440"/>
              <a:buChar char="–"/>
              <a:defRPr/>
            </a:lvl4pPr>
            <a:lvl5pPr indent="-302895" lvl="4" marL="2286000" algn="l">
              <a:spcBef>
                <a:spcPts val="360"/>
              </a:spcBef>
              <a:spcAft>
                <a:spcPts val="0"/>
              </a:spcAft>
              <a:buSzPts val="1170"/>
              <a:buChar char="●"/>
              <a:defRPr/>
            </a:lvl5pPr>
            <a:lvl6pPr indent="-302895" lvl="5" marL="2743200" algn="l">
              <a:spcBef>
                <a:spcPts val="360"/>
              </a:spcBef>
              <a:spcAft>
                <a:spcPts val="0"/>
              </a:spcAft>
              <a:buSzPts val="1170"/>
              <a:buChar char="●"/>
              <a:defRPr/>
            </a:lvl6pPr>
            <a:lvl7pPr indent="-302895" lvl="6" marL="3200400" algn="l">
              <a:spcBef>
                <a:spcPts val="360"/>
              </a:spcBef>
              <a:spcAft>
                <a:spcPts val="0"/>
              </a:spcAft>
              <a:buSzPts val="1170"/>
              <a:buChar char="●"/>
              <a:defRPr/>
            </a:lvl7pPr>
            <a:lvl8pPr indent="-302895" lvl="7" marL="3657600" algn="l">
              <a:spcBef>
                <a:spcPts val="360"/>
              </a:spcBef>
              <a:spcAft>
                <a:spcPts val="0"/>
              </a:spcAft>
              <a:buSzPts val="1170"/>
              <a:buChar char="●"/>
              <a:defRPr/>
            </a:lvl8pPr>
            <a:lvl9pPr indent="-302895" lvl="8" marL="4114800" algn="l">
              <a:spcBef>
                <a:spcPts val="360"/>
              </a:spcBef>
              <a:spcAft>
                <a:spcPts val="0"/>
              </a:spcAft>
              <a:buSzPts val="1170"/>
              <a:buChar char="●"/>
              <a:defRPr/>
            </a:lvl9pPr>
          </a:lstStyle>
          <a:p/>
        </p:txBody>
      </p:sp>
      <p:sp>
        <p:nvSpPr>
          <p:cNvPr id="42" name="Google Shape;42;p39"/>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39"/>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39"/>
          <p:cNvSpPr txBox="1"/>
          <p:nvPr>
            <p:ph idx="12" type="sldNum"/>
          </p:nvPr>
        </p:nvSpPr>
        <p:spPr>
          <a:xfrm>
            <a:off x="84137" y="6242050"/>
            <a:ext cx="587375" cy="488950"/>
          </a:xfrm>
          <a:prstGeom prst="rect">
            <a:avLst/>
          </a:prstGeom>
          <a:noFill/>
          <a:ln>
            <a:noFill/>
          </a:ln>
        </p:spPr>
        <p:txBody>
          <a:bodyPr anchorCtr="1" anchor="b" bIns="45700" lIns="91425" spcFirstLastPara="1" rIns="91425" wrap="square" tIns="45700">
            <a:noAutofit/>
          </a:bodyPr>
          <a:lstStyle>
            <a:lvl1pPr indent="0" lvl="0"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45" name="Shape 45"/>
        <p:cNvGrpSpPr/>
        <p:nvPr/>
      </p:nvGrpSpPr>
      <p:grpSpPr>
        <a:xfrm>
          <a:off x="0" y="0"/>
          <a:ext cx="0" cy="0"/>
          <a:chOff x="0" y="0"/>
          <a:chExt cx="0" cy="0"/>
        </a:xfrm>
      </p:grpSpPr>
      <p:sp>
        <p:nvSpPr>
          <p:cNvPr id="46" name="Google Shape;46;p40"/>
          <p:cNvSpPr/>
          <p:nvPr>
            <p:ph type="title"/>
          </p:nvPr>
        </p:nvSpPr>
        <p:spPr>
          <a:xfrm>
            <a:off x="762000" y="762000"/>
            <a:ext cx="7924800" cy="1143000"/>
          </a:xfrm>
          <a:prstGeom prst="roundRect">
            <a:avLst>
              <a:gd fmla="val 4680" name="adj"/>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47" name="Google Shape;47;p40"/>
          <p:cNvSpPr txBox="1"/>
          <p:nvPr>
            <p:ph idx="1" type="body"/>
          </p:nvPr>
        </p:nvSpPr>
        <p:spPr>
          <a:xfrm>
            <a:off x="838200" y="2362200"/>
            <a:ext cx="3770313" cy="3724275"/>
          </a:xfrm>
          <a:prstGeom prst="rect">
            <a:avLst/>
          </a:prstGeom>
          <a:noFill/>
          <a:ln>
            <a:noFill/>
          </a:ln>
        </p:spPr>
        <p:txBody>
          <a:bodyPr anchorCtr="0" anchor="t" bIns="45700" lIns="91425" spcFirstLastPara="1" rIns="91425" wrap="square" tIns="45700">
            <a:noAutofit/>
          </a:bodyPr>
          <a:lstStyle>
            <a:lvl1pPr indent="-314325" lvl="0" marL="457200" algn="l">
              <a:spcBef>
                <a:spcPts val="360"/>
              </a:spcBef>
              <a:spcAft>
                <a:spcPts val="0"/>
              </a:spcAft>
              <a:buSzPts val="1350"/>
              <a:buChar char="●"/>
              <a:defRPr/>
            </a:lvl1pPr>
            <a:lvl2pPr indent="-314325" lvl="1" marL="914400" algn="l">
              <a:spcBef>
                <a:spcPts val="360"/>
              </a:spcBef>
              <a:spcAft>
                <a:spcPts val="0"/>
              </a:spcAft>
              <a:buSzPts val="1350"/>
              <a:buChar char="–"/>
              <a:defRPr/>
            </a:lvl2pPr>
            <a:lvl3pPr indent="-314325" lvl="2" marL="1371600" algn="l">
              <a:spcBef>
                <a:spcPts val="360"/>
              </a:spcBef>
              <a:spcAft>
                <a:spcPts val="0"/>
              </a:spcAft>
              <a:buSzPts val="1350"/>
              <a:buChar char="●"/>
              <a:defRPr/>
            </a:lvl3pPr>
            <a:lvl4pPr indent="-320039" lvl="3" marL="1828800" algn="l">
              <a:spcBef>
                <a:spcPts val="360"/>
              </a:spcBef>
              <a:spcAft>
                <a:spcPts val="0"/>
              </a:spcAft>
              <a:buSzPts val="1440"/>
              <a:buChar char="–"/>
              <a:defRPr/>
            </a:lvl4pPr>
            <a:lvl5pPr indent="-302895" lvl="4" marL="2286000" algn="l">
              <a:spcBef>
                <a:spcPts val="360"/>
              </a:spcBef>
              <a:spcAft>
                <a:spcPts val="0"/>
              </a:spcAft>
              <a:buSzPts val="1170"/>
              <a:buChar char="●"/>
              <a:defRPr/>
            </a:lvl5pPr>
            <a:lvl6pPr indent="-302895" lvl="5" marL="2743200" algn="l">
              <a:spcBef>
                <a:spcPts val="360"/>
              </a:spcBef>
              <a:spcAft>
                <a:spcPts val="0"/>
              </a:spcAft>
              <a:buSzPts val="1170"/>
              <a:buChar char="●"/>
              <a:defRPr/>
            </a:lvl6pPr>
            <a:lvl7pPr indent="-302895" lvl="6" marL="3200400" algn="l">
              <a:spcBef>
                <a:spcPts val="360"/>
              </a:spcBef>
              <a:spcAft>
                <a:spcPts val="0"/>
              </a:spcAft>
              <a:buSzPts val="1170"/>
              <a:buChar char="●"/>
              <a:defRPr/>
            </a:lvl7pPr>
            <a:lvl8pPr indent="-302895" lvl="7" marL="3657600" algn="l">
              <a:spcBef>
                <a:spcPts val="360"/>
              </a:spcBef>
              <a:spcAft>
                <a:spcPts val="0"/>
              </a:spcAft>
              <a:buSzPts val="1170"/>
              <a:buChar char="●"/>
              <a:defRPr/>
            </a:lvl8pPr>
            <a:lvl9pPr indent="-302895" lvl="8" marL="4114800" algn="l">
              <a:spcBef>
                <a:spcPts val="360"/>
              </a:spcBef>
              <a:spcAft>
                <a:spcPts val="0"/>
              </a:spcAft>
              <a:buSzPts val="1170"/>
              <a:buChar char="●"/>
              <a:defRPr/>
            </a:lvl9pPr>
          </a:lstStyle>
          <a:p/>
        </p:txBody>
      </p:sp>
      <p:sp>
        <p:nvSpPr>
          <p:cNvPr id="48" name="Google Shape;48;p40"/>
          <p:cNvSpPr txBox="1"/>
          <p:nvPr>
            <p:ph idx="2" type="body"/>
          </p:nvPr>
        </p:nvSpPr>
        <p:spPr>
          <a:xfrm>
            <a:off x="4760913" y="2362200"/>
            <a:ext cx="3770312" cy="3724275"/>
          </a:xfrm>
          <a:prstGeom prst="rect">
            <a:avLst/>
          </a:prstGeom>
          <a:noFill/>
          <a:ln>
            <a:noFill/>
          </a:ln>
        </p:spPr>
        <p:txBody>
          <a:bodyPr anchorCtr="0" anchor="t" bIns="45700" lIns="91425" spcFirstLastPara="1" rIns="91425" wrap="square" tIns="45700">
            <a:noAutofit/>
          </a:bodyPr>
          <a:lstStyle>
            <a:lvl1pPr indent="-314325" lvl="0" marL="457200" algn="l">
              <a:spcBef>
                <a:spcPts val="360"/>
              </a:spcBef>
              <a:spcAft>
                <a:spcPts val="0"/>
              </a:spcAft>
              <a:buSzPts val="1350"/>
              <a:buChar char="●"/>
              <a:defRPr/>
            </a:lvl1pPr>
            <a:lvl2pPr indent="-314325" lvl="1" marL="914400" algn="l">
              <a:spcBef>
                <a:spcPts val="360"/>
              </a:spcBef>
              <a:spcAft>
                <a:spcPts val="0"/>
              </a:spcAft>
              <a:buSzPts val="1350"/>
              <a:buChar char="–"/>
              <a:defRPr/>
            </a:lvl2pPr>
            <a:lvl3pPr indent="-314325" lvl="2" marL="1371600" algn="l">
              <a:spcBef>
                <a:spcPts val="360"/>
              </a:spcBef>
              <a:spcAft>
                <a:spcPts val="0"/>
              </a:spcAft>
              <a:buSzPts val="1350"/>
              <a:buChar char="●"/>
              <a:defRPr/>
            </a:lvl3pPr>
            <a:lvl4pPr indent="-320039" lvl="3" marL="1828800" algn="l">
              <a:spcBef>
                <a:spcPts val="360"/>
              </a:spcBef>
              <a:spcAft>
                <a:spcPts val="0"/>
              </a:spcAft>
              <a:buSzPts val="1440"/>
              <a:buChar char="–"/>
              <a:defRPr/>
            </a:lvl4pPr>
            <a:lvl5pPr indent="-302895" lvl="4" marL="2286000" algn="l">
              <a:spcBef>
                <a:spcPts val="360"/>
              </a:spcBef>
              <a:spcAft>
                <a:spcPts val="0"/>
              </a:spcAft>
              <a:buSzPts val="1170"/>
              <a:buChar char="●"/>
              <a:defRPr/>
            </a:lvl5pPr>
            <a:lvl6pPr indent="-302895" lvl="5" marL="2743200" algn="l">
              <a:spcBef>
                <a:spcPts val="360"/>
              </a:spcBef>
              <a:spcAft>
                <a:spcPts val="0"/>
              </a:spcAft>
              <a:buSzPts val="1170"/>
              <a:buChar char="●"/>
              <a:defRPr/>
            </a:lvl6pPr>
            <a:lvl7pPr indent="-302895" lvl="6" marL="3200400" algn="l">
              <a:spcBef>
                <a:spcPts val="360"/>
              </a:spcBef>
              <a:spcAft>
                <a:spcPts val="0"/>
              </a:spcAft>
              <a:buSzPts val="1170"/>
              <a:buChar char="●"/>
              <a:defRPr/>
            </a:lvl7pPr>
            <a:lvl8pPr indent="-302895" lvl="7" marL="3657600" algn="l">
              <a:spcBef>
                <a:spcPts val="360"/>
              </a:spcBef>
              <a:spcAft>
                <a:spcPts val="0"/>
              </a:spcAft>
              <a:buSzPts val="1170"/>
              <a:buChar char="●"/>
              <a:defRPr/>
            </a:lvl8pPr>
            <a:lvl9pPr indent="-302895" lvl="8" marL="4114800" algn="l">
              <a:spcBef>
                <a:spcPts val="360"/>
              </a:spcBef>
              <a:spcAft>
                <a:spcPts val="0"/>
              </a:spcAft>
              <a:buSzPts val="1170"/>
              <a:buChar char="●"/>
              <a:defRPr/>
            </a:lvl9pPr>
          </a:lstStyle>
          <a:p/>
        </p:txBody>
      </p:sp>
      <p:sp>
        <p:nvSpPr>
          <p:cNvPr id="49" name="Google Shape;49;p40"/>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40"/>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0"/>
          <p:cNvSpPr txBox="1"/>
          <p:nvPr>
            <p:ph idx="12" type="sldNum"/>
          </p:nvPr>
        </p:nvSpPr>
        <p:spPr>
          <a:xfrm>
            <a:off x="84137" y="6242050"/>
            <a:ext cx="587375" cy="488950"/>
          </a:xfrm>
          <a:prstGeom prst="rect">
            <a:avLst/>
          </a:prstGeom>
          <a:noFill/>
          <a:ln>
            <a:noFill/>
          </a:ln>
        </p:spPr>
        <p:txBody>
          <a:bodyPr anchorCtr="1" anchor="b" bIns="45700" lIns="91425" spcFirstLastPara="1" rIns="91425" wrap="square" tIns="45700">
            <a:noAutofit/>
          </a:bodyPr>
          <a:lstStyle>
            <a:lvl1pPr indent="0" lvl="0"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52" name="Shape 52"/>
        <p:cNvGrpSpPr/>
        <p:nvPr/>
      </p:nvGrpSpPr>
      <p:grpSpPr>
        <a:xfrm>
          <a:off x="0" y="0"/>
          <a:ext cx="0" cy="0"/>
          <a:chOff x="0" y="0"/>
          <a:chExt cx="0" cy="0"/>
        </a:xfrm>
      </p:grpSpPr>
      <p:sp>
        <p:nvSpPr>
          <p:cNvPr id="53" name="Google Shape;53;p41"/>
          <p:cNvSpPr/>
          <p:nvPr>
            <p:ph type="title"/>
          </p:nvPr>
        </p:nvSpPr>
        <p:spPr>
          <a:xfrm>
            <a:off x="6705600" y="762000"/>
            <a:ext cx="1981200" cy="5324475"/>
          </a:xfrm>
          <a:prstGeom prst="roundRect">
            <a:avLst>
              <a:gd fmla="val 4680" name="adj"/>
            </a:avLst>
          </a:prstGeom>
          <a:noFill/>
          <a:ln>
            <a:noFill/>
          </a:ln>
        </p:spPr>
        <p:txBody>
          <a:bodyPr anchorCtr="0" anchor="b" bIns="45700" lIns="91425" spcFirstLastPara="1" rIns="91425" wrap="square" tIns="45700">
            <a:noAutofit/>
          </a:bodyPr>
          <a:lstStyle>
            <a:lvl1pPr lvl="0">
              <a:spcBef>
                <a:spcPts val="0"/>
              </a:spcBef>
              <a:spcAft>
                <a:spcPts val="0"/>
              </a:spcAft>
              <a:buNone/>
              <a:defRPr/>
            </a:lvl1pPr>
          </a:lstStyle>
          <a:p/>
        </p:txBody>
      </p:sp>
      <p:sp>
        <p:nvSpPr>
          <p:cNvPr id="54" name="Google Shape;54;p41"/>
          <p:cNvSpPr txBox="1"/>
          <p:nvPr/>
        </p:nvSpPr>
        <p:spPr>
          <a:xfrm rot="5400000">
            <a:off x="5061119" y="2460794"/>
            <a:ext cx="5270161" cy="1926886"/>
          </a:xfrm>
          <a:prstGeom prst="rect">
            <a:avLst/>
          </a:prstGeom>
          <a:noFill/>
          <a:ln>
            <a:noFill/>
          </a:ln>
        </p:spPr>
        <p:txBody>
          <a:bodyPr anchorCtr="0" anchor="b" bIns="45700" lIns="91425" spcFirstLastPara="1" rIns="91425" wrap="square" tIns="45700">
            <a:noAutofit/>
          </a:bodyPr>
          <a:lstStyle/>
          <a:p>
            <a:pPr indent="0" lvl="0" marL="0" marR="0" rtl="0" algn="l">
              <a:lnSpc>
                <a:spcPct val="90000"/>
              </a:lnSpc>
              <a:spcBef>
                <a:spcPts val="0"/>
              </a:spcBef>
              <a:spcAft>
                <a:spcPts val="0"/>
              </a:spcAft>
              <a:buNone/>
            </a:pPr>
            <a:r>
              <a:rPr b="1" i="0" lang="en-US" sz="3600" u="none" cap="none" strike="noStrike">
                <a:solidFill>
                  <a:schemeClr val="dk2"/>
                </a:solidFill>
                <a:latin typeface="Arial"/>
                <a:ea typeface="Arial"/>
                <a:cs typeface="Arial"/>
                <a:sym typeface="Arial"/>
              </a:rPr>
              <a:t>Click to edit Master title style</a:t>
            </a:r>
            <a:endParaRPr b="1" i="0" sz="3600" u="none" cap="none" strike="noStrike">
              <a:solidFill>
                <a:schemeClr val="dk2"/>
              </a:solidFill>
              <a:latin typeface="Arial"/>
              <a:ea typeface="Arial"/>
              <a:cs typeface="Arial"/>
              <a:sym typeface="Arial"/>
            </a:endParaRPr>
          </a:p>
        </p:txBody>
      </p:sp>
      <p:sp>
        <p:nvSpPr>
          <p:cNvPr id="55" name="Google Shape;55;p41"/>
          <p:cNvSpPr txBox="1"/>
          <p:nvPr>
            <p:ph idx="1" type="body"/>
          </p:nvPr>
        </p:nvSpPr>
        <p:spPr>
          <a:xfrm rot="5400000">
            <a:off x="995363" y="528638"/>
            <a:ext cx="5324475" cy="5791200"/>
          </a:xfrm>
          <a:prstGeom prst="rect">
            <a:avLst/>
          </a:prstGeom>
          <a:noFill/>
          <a:ln>
            <a:noFill/>
          </a:ln>
        </p:spPr>
        <p:txBody>
          <a:bodyPr anchorCtr="0" anchor="t" bIns="45700" lIns="91425" spcFirstLastPara="1" rIns="91425" wrap="square" tIns="45700">
            <a:noAutofit/>
          </a:bodyPr>
          <a:lstStyle>
            <a:lvl1pPr indent="-314325" lvl="0" marL="457200" algn="l">
              <a:spcBef>
                <a:spcPts val="360"/>
              </a:spcBef>
              <a:spcAft>
                <a:spcPts val="0"/>
              </a:spcAft>
              <a:buSzPts val="1350"/>
              <a:buChar char="●"/>
              <a:defRPr/>
            </a:lvl1pPr>
            <a:lvl2pPr indent="-314325" lvl="1" marL="914400" algn="l">
              <a:spcBef>
                <a:spcPts val="360"/>
              </a:spcBef>
              <a:spcAft>
                <a:spcPts val="0"/>
              </a:spcAft>
              <a:buSzPts val="1350"/>
              <a:buChar char="–"/>
              <a:defRPr/>
            </a:lvl2pPr>
            <a:lvl3pPr indent="-314325" lvl="2" marL="1371600" algn="l">
              <a:spcBef>
                <a:spcPts val="360"/>
              </a:spcBef>
              <a:spcAft>
                <a:spcPts val="0"/>
              </a:spcAft>
              <a:buSzPts val="1350"/>
              <a:buChar char="●"/>
              <a:defRPr/>
            </a:lvl3pPr>
            <a:lvl4pPr indent="-320039" lvl="3" marL="1828800" algn="l">
              <a:spcBef>
                <a:spcPts val="360"/>
              </a:spcBef>
              <a:spcAft>
                <a:spcPts val="0"/>
              </a:spcAft>
              <a:buSzPts val="1440"/>
              <a:buChar char="–"/>
              <a:defRPr/>
            </a:lvl4pPr>
            <a:lvl5pPr indent="-302895" lvl="4" marL="2286000" algn="l">
              <a:spcBef>
                <a:spcPts val="360"/>
              </a:spcBef>
              <a:spcAft>
                <a:spcPts val="0"/>
              </a:spcAft>
              <a:buSzPts val="1170"/>
              <a:buChar char="●"/>
              <a:defRPr/>
            </a:lvl5pPr>
            <a:lvl6pPr indent="-302895" lvl="5" marL="2743200" algn="l">
              <a:spcBef>
                <a:spcPts val="360"/>
              </a:spcBef>
              <a:spcAft>
                <a:spcPts val="0"/>
              </a:spcAft>
              <a:buSzPts val="1170"/>
              <a:buChar char="●"/>
              <a:defRPr/>
            </a:lvl6pPr>
            <a:lvl7pPr indent="-302895" lvl="6" marL="3200400" algn="l">
              <a:spcBef>
                <a:spcPts val="360"/>
              </a:spcBef>
              <a:spcAft>
                <a:spcPts val="0"/>
              </a:spcAft>
              <a:buSzPts val="1170"/>
              <a:buChar char="●"/>
              <a:defRPr/>
            </a:lvl7pPr>
            <a:lvl8pPr indent="-302895" lvl="7" marL="3657600" algn="l">
              <a:spcBef>
                <a:spcPts val="360"/>
              </a:spcBef>
              <a:spcAft>
                <a:spcPts val="0"/>
              </a:spcAft>
              <a:buSzPts val="1170"/>
              <a:buChar char="●"/>
              <a:defRPr/>
            </a:lvl8pPr>
            <a:lvl9pPr indent="-302895" lvl="8" marL="4114800" algn="l">
              <a:spcBef>
                <a:spcPts val="360"/>
              </a:spcBef>
              <a:spcAft>
                <a:spcPts val="0"/>
              </a:spcAft>
              <a:buSzPts val="1170"/>
              <a:buChar char="●"/>
              <a:defRPr/>
            </a:lvl9pPr>
          </a:lstStyle>
          <a:p/>
        </p:txBody>
      </p:sp>
      <p:sp>
        <p:nvSpPr>
          <p:cNvPr id="56" name="Google Shape;56;p41"/>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41"/>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41"/>
          <p:cNvSpPr txBox="1"/>
          <p:nvPr>
            <p:ph idx="12" type="sldNum"/>
          </p:nvPr>
        </p:nvSpPr>
        <p:spPr>
          <a:xfrm>
            <a:off x="84137" y="6242050"/>
            <a:ext cx="587375" cy="488950"/>
          </a:xfrm>
          <a:prstGeom prst="rect">
            <a:avLst/>
          </a:prstGeom>
          <a:noFill/>
          <a:ln>
            <a:noFill/>
          </a:ln>
        </p:spPr>
        <p:txBody>
          <a:bodyPr anchorCtr="1" anchor="b" bIns="45700" lIns="91425" spcFirstLastPara="1" rIns="91425" wrap="square" tIns="45700">
            <a:noAutofit/>
          </a:bodyPr>
          <a:lstStyle>
            <a:lvl1pPr indent="0" lvl="0"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9" name="Shape 59"/>
        <p:cNvGrpSpPr/>
        <p:nvPr/>
      </p:nvGrpSpPr>
      <p:grpSpPr>
        <a:xfrm>
          <a:off x="0" y="0"/>
          <a:ext cx="0" cy="0"/>
          <a:chOff x="0" y="0"/>
          <a:chExt cx="0" cy="0"/>
        </a:xfrm>
      </p:grpSpPr>
      <p:sp>
        <p:nvSpPr>
          <p:cNvPr id="60" name="Google Shape;60;p42"/>
          <p:cNvSpPr/>
          <p:nvPr>
            <p:ph type="title"/>
          </p:nvPr>
        </p:nvSpPr>
        <p:spPr>
          <a:xfrm>
            <a:off x="762000" y="762000"/>
            <a:ext cx="7924800" cy="1143000"/>
          </a:xfrm>
          <a:prstGeom prst="roundRect">
            <a:avLst>
              <a:gd fmla="val 4680" name="adj"/>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1" name="Google Shape;61;p42"/>
          <p:cNvSpPr txBox="1"/>
          <p:nvPr>
            <p:ph idx="1" type="body"/>
          </p:nvPr>
        </p:nvSpPr>
        <p:spPr>
          <a:xfrm rot="5400000">
            <a:off x="2822575" y="377825"/>
            <a:ext cx="3724275" cy="7693025"/>
          </a:xfrm>
          <a:prstGeom prst="rect">
            <a:avLst/>
          </a:prstGeom>
          <a:noFill/>
          <a:ln>
            <a:noFill/>
          </a:ln>
        </p:spPr>
        <p:txBody>
          <a:bodyPr anchorCtr="0" anchor="t" bIns="45700" lIns="91425" spcFirstLastPara="1" rIns="91425" wrap="square" tIns="45700">
            <a:noAutofit/>
          </a:bodyPr>
          <a:lstStyle>
            <a:lvl1pPr indent="-314325" lvl="0" marL="457200" algn="l">
              <a:spcBef>
                <a:spcPts val="360"/>
              </a:spcBef>
              <a:spcAft>
                <a:spcPts val="0"/>
              </a:spcAft>
              <a:buSzPts val="1350"/>
              <a:buChar char="●"/>
              <a:defRPr/>
            </a:lvl1pPr>
            <a:lvl2pPr indent="-314325" lvl="1" marL="914400" algn="l">
              <a:spcBef>
                <a:spcPts val="360"/>
              </a:spcBef>
              <a:spcAft>
                <a:spcPts val="0"/>
              </a:spcAft>
              <a:buSzPts val="1350"/>
              <a:buChar char="–"/>
              <a:defRPr/>
            </a:lvl2pPr>
            <a:lvl3pPr indent="-314325" lvl="2" marL="1371600" algn="l">
              <a:spcBef>
                <a:spcPts val="360"/>
              </a:spcBef>
              <a:spcAft>
                <a:spcPts val="0"/>
              </a:spcAft>
              <a:buSzPts val="1350"/>
              <a:buChar char="●"/>
              <a:defRPr/>
            </a:lvl3pPr>
            <a:lvl4pPr indent="-320039" lvl="3" marL="1828800" algn="l">
              <a:spcBef>
                <a:spcPts val="360"/>
              </a:spcBef>
              <a:spcAft>
                <a:spcPts val="0"/>
              </a:spcAft>
              <a:buSzPts val="1440"/>
              <a:buChar char="–"/>
              <a:defRPr/>
            </a:lvl4pPr>
            <a:lvl5pPr indent="-302895" lvl="4" marL="2286000" algn="l">
              <a:spcBef>
                <a:spcPts val="360"/>
              </a:spcBef>
              <a:spcAft>
                <a:spcPts val="0"/>
              </a:spcAft>
              <a:buSzPts val="1170"/>
              <a:buChar char="●"/>
              <a:defRPr/>
            </a:lvl5pPr>
            <a:lvl6pPr indent="-302895" lvl="5" marL="2743200" algn="l">
              <a:spcBef>
                <a:spcPts val="360"/>
              </a:spcBef>
              <a:spcAft>
                <a:spcPts val="0"/>
              </a:spcAft>
              <a:buSzPts val="1170"/>
              <a:buChar char="●"/>
              <a:defRPr/>
            </a:lvl6pPr>
            <a:lvl7pPr indent="-302895" lvl="6" marL="3200400" algn="l">
              <a:spcBef>
                <a:spcPts val="360"/>
              </a:spcBef>
              <a:spcAft>
                <a:spcPts val="0"/>
              </a:spcAft>
              <a:buSzPts val="1170"/>
              <a:buChar char="●"/>
              <a:defRPr/>
            </a:lvl7pPr>
            <a:lvl8pPr indent="-302895" lvl="7" marL="3657600" algn="l">
              <a:spcBef>
                <a:spcPts val="360"/>
              </a:spcBef>
              <a:spcAft>
                <a:spcPts val="0"/>
              </a:spcAft>
              <a:buSzPts val="1170"/>
              <a:buChar char="●"/>
              <a:defRPr/>
            </a:lvl8pPr>
            <a:lvl9pPr indent="-302895" lvl="8" marL="4114800" algn="l">
              <a:spcBef>
                <a:spcPts val="360"/>
              </a:spcBef>
              <a:spcAft>
                <a:spcPts val="0"/>
              </a:spcAft>
              <a:buSzPts val="1170"/>
              <a:buChar char="●"/>
              <a:defRPr/>
            </a:lvl9pPr>
          </a:lstStyle>
          <a:p/>
        </p:txBody>
      </p:sp>
      <p:sp>
        <p:nvSpPr>
          <p:cNvPr id="62" name="Google Shape;62;p42"/>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2"/>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42"/>
          <p:cNvSpPr txBox="1"/>
          <p:nvPr>
            <p:ph idx="12" type="sldNum"/>
          </p:nvPr>
        </p:nvSpPr>
        <p:spPr>
          <a:xfrm>
            <a:off x="84137" y="6242050"/>
            <a:ext cx="587375" cy="488950"/>
          </a:xfrm>
          <a:prstGeom prst="rect">
            <a:avLst/>
          </a:prstGeom>
          <a:noFill/>
          <a:ln>
            <a:noFill/>
          </a:ln>
        </p:spPr>
        <p:txBody>
          <a:bodyPr anchorCtr="1" anchor="b" bIns="45700" lIns="91425" spcFirstLastPara="1" rIns="91425" wrap="square" tIns="45700">
            <a:noAutofit/>
          </a:bodyPr>
          <a:lstStyle>
            <a:lvl1pPr indent="0" lvl="0"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3"/>
          <p:cNvSpPr/>
          <p:nvPr>
            <p:ph type="title"/>
          </p:nvPr>
        </p:nvSpPr>
        <p:spPr>
          <a:xfrm>
            <a:off x="1792288" y="4800600"/>
            <a:ext cx="5486400" cy="566738"/>
          </a:xfrm>
          <a:prstGeom prst="roundRect">
            <a:avLst>
              <a:gd fmla="val 4680" name="adj"/>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b="1" sz="2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7" name="Google Shape;67;p43"/>
          <p:cNvSpPr/>
          <p:nvPr>
            <p:ph idx="2" type="pic"/>
          </p:nvPr>
        </p:nvSpPr>
        <p:spPr>
          <a:xfrm>
            <a:off x="1792288" y="612775"/>
            <a:ext cx="5486400" cy="4114800"/>
          </a:xfrm>
          <a:prstGeom prst="rect">
            <a:avLst/>
          </a:prstGeom>
          <a:noFill/>
          <a:ln>
            <a:noFill/>
          </a:ln>
        </p:spPr>
      </p:sp>
      <p:sp>
        <p:nvSpPr>
          <p:cNvPr id="68" name="Google Shape;68;p43"/>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SzPts val="1050"/>
              <a:buNone/>
              <a:defRPr sz="1400"/>
            </a:lvl1pPr>
            <a:lvl2pPr indent="-228600" lvl="1" marL="914400" algn="l">
              <a:spcBef>
                <a:spcPts val="240"/>
              </a:spcBef>
              <a:spcAft>
                <a:spcPts val="0"/>
              </a:spcAft>
              <a:buSzPts val="900"/>
              <a:buFont typeface="Arial"/>
              <a:buNone/>
              <a:defRPr sz="1200"/>
            </a:lvl2pPr>
            <a:lvl3pPr indent="-228600" lvl="2" marL="1371600" algn="l">
              <a:spcBef>
                <a:spcPts val="200"/>
              </a:spcBef>
              <a:spcAft>
                <a:spcPts val="0"/>
              </a:spcAft>
              <a:buSzPts val="750"/>
              <a:buNone/>
              <a:defRPr sz="1000"/>
            </a:lvl3pPr>
            <a:lvl4pPr indent="-228600" lvl="3" marL="1828800" algn="l">
              <a:spcBef>
                <a:spcPts val="180"/>
              </a:spcBef>
              <a:spcAft>
                <a:spcPts val="0"/>
              </a:spcAft>
              <a:buSzPts val="720"/>
              <a:buFont typeface="Arial"/>
              <a:buNone/>
              <a:defRPr sz="900"/>
            </a:lvl4pPr>
            <a:lvl5pPr indent="-228600" lvl="4" marL="2286000" algn="l">
              <a:spcBef>
                <a:spcPts val="180"/>
              </a:spcBef>
              <a:spcAft>
                <a:spcPts val="0"/>
              </a:spcAft>
              <a:buSzPts val="585"/>
              <a:buNone/>
              <a:defRPr sz="900"/>
            </a:lvl5pPr>
            <a:lvl6pPr indent="-228600" lvl="5" marL="2743200" algn="l">
              <a:spcBef>
                <a:spcPts val="180"/>
              </a:spcBef>
              <a:spcAft>
                <a:spcPts val="0"/>
              </a:spcAft>
              <a:buSzPts val="585"/>
              <a:buNone/>
              <a:defRPr sz="900"/>
            </a:lvl6pPr>
            <a:lvl7pPr indent="-228600" lvl="6" marL="3200400" algn="l">
              <a:spcBef>
                <a:spcPts val="180"/>
              </a:spcBef>
              <a:spcAft>
                <a:spcPts val="0"/>
              </a:spcAft>
              <a:buSzPts val="585"/>
              <a:buNone/>
              <a:defRPr sz="900"/>
            </a:lvl7pPr>
            <a:lvl8pPr indent="-228600" lvl="7" marL="3657600" algn="l">
              <a:spcBef>
                <a:spcPts val="180"/>
              </a:spcBef>
              <a:spcAft>
                <a:spcPts val="0"/>
              </a:spcAft>
              <a:buSzPts val="585"/>
              <a:buNone/>
              <a:defRPr sz="900"/>
            </a:lvl8pPr>
            <a:lvl9pPr indent="-228600" lvl="8" marL="4114800" algn="l">
              <a:spcBef>
                <a:spcPts val="180"/>
              </a:spcBef>
              <a:spcAft>
                <a:spcPts val="0"/>
              </a:spcAft>
              <a:buSzPts val="585"/>
              <a:buNone/>
              <a:defRPr sz="900"/>
            </a:lvl9pPr>
          </a:lstStyle>
          <a:p/>
        </p:txBody>
      </p:sp>
      <p:sp>
        <p:nvSpPr>
          <p:cNvPr id="69" name="Google Shape;69;p43"/>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43"/>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3"/>
          <p:cNvSpPr txBox="1"/>
          <p:nvPr>
            <p:ph idx="12" type="sldNum"/>
          </p:nvPr>
        </p:nvSpPr>
        <p:spPr>
          <a:xfrm>
            <a:off x="84137" y="6242050"/>
            <a:ext cx="587375" cy="488950"/>
          </a:xfrm>
          <a:prstGeom prst="rect">
            <a:avLst/>
          </a:prstGeom>
          <a:noFill/>
          <a:ln>
            <a:noFill/>
          </a:ln>
        </p:spPr>
        <p:txBody>
          <a:bodyPr anchorCtr="1" anchor="b" bIns="45700" lIns="91425" spcFirstLastPara="1" rIns="91425" wrap="square" tIns="45700">
            <a:noAutofit/>
          </a:bodyPr>
          <a:lstStyle>
            <a:lvl1pPr indent="0" lvl="0"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44"/>
          <p:cNvSpPr/>
          <p:nvPr>
            <p:ph type="title"/>
          </p:nvPr>
        </p:nvSpPr>
        <p:spPr>
          <a:xfrm>
            <a:off x="457200" y="273050"/>
            <a:ext cx="3008313" cy="1162050"/>
          </a:xfrm>
          <a:prstGeom prst="roundRect">
            <a:avLst>
              <a:gd fmla="val 4680" name="adj"/>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b="1" sz="2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74" name="Google Shape;74;p44"/>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381000" lvl="0" marL="457200" algn="l">
              <a:spcBef>
                <a:spcPts val="640"/>
              </a:spcBef>
              <a:spcAft>
                <a:spcPts val="0"/>
              </a:spcAft>
              <a:buSzPts val="2400"/>
              <a:buChar char="●"/>
              <a:defRPr sz="3200"/>
            </a:lvl1pPr>
            <a:lvl2pPr indent="-361950" lvl="1" marL="914400" algn="l">
              <a:spcBef>
                <a:spcPts val="560"/>
              </a:spcBef>
              <a:spcAft>
                <a:spcPts val="0"/>
              </a:spcAft>
              <a:buSzPts val="2100"/>
              <a:buFont typeface="Arial"/>
              <a:buChar char="–"/>
              <a:defRPr sz="2800"/>
            </a:lvl2pPr>
            <a:lvl3pPr indent="-342900" lvl="2" marL="1371600" algn="l">
              <a:spcBef>
                <a:spcPts val="480"/>
              </a:spcBef>
              <a:spcAft>
                <a:spcPts val="0"/>
              </a:spcAft>
              <a:buSzPts val="1800"/>
              <a:buChar char="●"/>
              <a:defRPr sz="2400"/>
            </a:lvl3pPr>
            <a:lvl4pPr indent="-330200" lvl="3" marL="1828800" algn="l">
              <a:spcBef>
                <a:spcPts val="400"/>
              </a:spcBef>
              <a:spcAft>
                <a:spcPts val="0"/>
              </a:spcAft>
              <a:buSzPts val="1600"/>
              <a:buFont typeface="Arial"/>
              <a:buChar char="–"/>
              <a:defRPr sz="2000"/>
            </a:lvl4pPr>
            <a:lvl5pPr indent="-311150" lvl="4" marL="2286000" algn="l">
              <a:spcBef>
                <a:spcPts val="400"/>
              </a:spcBef>
              <a:spcAft>
                <a:spcPts val="0"/>
              </a:spcAft>
              <a:buSzPts val="1300"/>
              <a:buChar char="●"/>
              <a:defRPr sz="2000"/>
            </a:lvl5pPr>
            <a:lvl6pPr indent="-311150" lvl="5" marL="2743200" algn="l">
              <a:spcBef>
                <a:spcPts val="400"/>
              </a:spcBef>
              <a:spcAft>
                <a:spcPts val="0"/>
              </a:spcAft>
              <a:buSzPts val="1300"/>
              <a:buChar char="●"/>
              <a:defRPr sz="2000"/>
            </a:lvl6pPr>
            <a:lvl7pPr indent="-311150" lvl="6" marL="3200400" algn="l">
              <a:spcBef>
                <a:spcPts val="400"/>
              </a:spcBef>
              <a:spcAft>
                <a:spcPts val="0"/>
              </a:spcAft>
              <a:buSzPts val="1300"/>
              <a:buChar char="●"/>
              <a:defRPr sz="2000"/>
            </a:lvl7pPr>
            <a:lvl8pPr indent="-311150" lvl="7" marL="3657600" algn="l">
              <a:spcBef>
                <a:spcPts val="400"/>
              </a:spcBef>
              <a:spcAft>
                <a:spcPts val="0"/>
              </a:spcAft>
              <a:buSzPts val="1300"/>
              <a:buChar char="●"/>
              <a:defRPr sz="2000"/>
            </a:lvl8pPr>
            <a:lvl9pPr indent="-311150" lvl="8" marL="4114800" algn="l">
              <a:spcBef>
                <a:spcPts val="400"/>
              </a:spcBef>
              <a:spcAft>
                <a:spcPts val="0"/>
              </a:spcAft>
              <a:buSzPts val="1300"/>
              <a:buChar char="●"/>
              <a:defRPr sz="2000"/>
            </a:lvl9pPr>
          </a:lstStyle>
          <a:p/>
        </p:txBody>
      </p:sp>
      <p:sp>
        <p:nvSpPr>
          <p:cNvPr id="75" name="Google Shape;75;p44"/>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SzPts val="1050"/>
              <a:buNone/>
              <a:defRPr sz="1400"/>
            </a:lvl1pPr>
            <a:lvl2pPr indent="-228600" lvl="1" marL="914400" algn="l">
              <a:spcBef>
                <a:spcPts val="240"/>
              </a:spcBef>
              <a:spcAft>
                <a:spcPts val="0"/>
              </a:spcAft>
              <a:buSzPts val="900"/>
              <a:buFont typeface="Arial"/>
              <a:buNone/>
              <a:defRPr sz="1200"/>
            </a:lvl2pPr>
            <a:lvl3pPr indent="-228600" lvl="2" marL="1371600" algn="l">
              <a:spcBef>
                <a:spcPts val="200"/>
              </a:spcBef>
              <a:spcAft>
                <a:spcPts val="0"/>
              </a:spcAft>
              <a:buSzPts val="750"/>
              <a:buNone/>
              <a:defRPr sz="1000"/>
            </a:lvl3pPr>
            <a:lvl4pPr indent="-228600" lvl="3" marL="1828800" algn="l">
              <a:spcBef>
                <a:spcPts val="180"/>
              </a:spcBef>
              <a:spcAft>
                <a:spcPts val="0"/>
              </a:spcAft>
              <a:buSzPts val="720"/>
              <a:buFont typeface="Arial"/>
              <a:buNone/>
              <a:defRPr sz="900"/>
            </a:lvl4pPr>
            <a:lvl5pPr indent="-228600" lvl="4" marL="2286000" algn="l">
              <a:spcBef>
                <a:spcPts val="180"/>
              </a:spcBef>
              <a:spcAft>
                <a:spcPts val="0"/>
              </a:spcAft>
              <a:buSzPts val="585"/>
              <a:buNone/>
              <a:defRPr sz="900"/>
            </a:lvl5pPr>
            <a:lvl6pPr indent="-228600" lvl="5" marL="2743200" algn="l">
              <a:spcBef>
                <a:spcPts val="180"/>
              </a:spcBef>
              <a:spcAft>
                <a:spcPts val="0"/>
              </a:spcAft>
              <a:buSzPts val="585"/>
              <a:buNone/>
              <a:defRPr sz="900"/>
            </a:lvl6pPr>
            <a:lvl7pPr indent="-228600" lvl="6" marL="3200400" algn="l">
              <a:spcBef>
                <a:spcPts val="180"/>
              </a:spcBef>
              <a:spcAft>
                <a:spcPts val="0"/>
              </a:spcAft>
              <a:buSzPts val="585"/>
              <a:buNone/>
              <a:defRPr sz="900"/>
            </a:lvl7pPr>
            <a:lvl8pPr indent="-228600" lvl="7" marL="3657600" algn="l">
              <a:spcBef>
                <a:spcPts val="180"/>
              </a:spcBef>
              <a:spcAft>
                <a:spcPts val="0"/>
              </a:spcAft>
              <a:buSzPts val="585"/>
              <a:buNone/>
              <a:defRPr sz="900"/>
            </a:lvl8pPr>
            <a:lvl9pPr indent="-228600" lvl="8" marL="4114800" algn="l">
              <a:spcBef>
                <a:spcPts val="180"/>
              </a:spcBef>
              <a:spcAft>
                <a:spcPts val="0"/>
              </a:spcAft>
              <a:buSzPts val="585"/>
              <a:buNone/>
              <a:defRPr sz="900"/>
            </a:lvl9pPr>
          </a:lstStyle>
          <a:p/>
        </p:txBody>
      </p:sp>
      <p:sp>
        <p:nvSpPr>
          <p:cNvPr id="76" name="Google Shape;76;p44"/>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4"/>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4"/>
          <p:cNvSpPr txBox="1"/>
          <p:nvPr>
            <p:ph idx="12" type="sldNum"/>
          </p:nvPr>
        </p:nvSpPr>
        <p:spPr>
          <a:xfrm>
            <a:off x="84137" y="6242050"/>
            <a:ext cx="587375" cy="488950"/>
          </a:xfrm>
          <a:prstGeom prst="rect">
            <a:avLst/>
          </a:prstGeom>
          <a:noFill/>
          <a:ln>
            <a:noFill/>
          </a:ln>
        </p:spPr>
        <p:txBody>
          <a:bodyPr anchorCtr="1" anchor="b" bIns="45700" lIns="91425" spcFirstLastPara="1" rIns="91425" wrap="square" tIns="45700">
            <a:noAutofit/>
          </a:bodyPr>
          <a:lstStyle>
            <a:lvl1pPr indent="0" lvl="0"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9" name="Shape 79"/>
        <p:cNvGrpSpPr/>
        <p:nvPr/>
      </p:nvGrpSpPr>
      <p:grpSpPr>
        <a:xfrm>
          <a:off x="0" y="0"/>
          <a:ext cx="0" cy="0"/>
          <a:chOff x="0" y="0"/>
          <a:chExt cx="0" cy="0"/>
        </a:xfrm>
      </p:grpSpPr>
      <p:sp>
        <p:nvSpPr>
          <p:cNvPr id="80" name="Google Shape;80;p45"/>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45"/>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45"/>
          <p:cNvSpPr txBox="1"/>
          <p:nvPr>
            <p:ph idx="12" type="sldNum"/>
          </p:nvPr>
        </p:nvSpPr>
        <p:spPr>
          <a:xfrm>
            <a:off x="84137" y="6242050"/>
            <a:ext cx="587375" cy="488950"/>
          </a:xfrm>
          <a:prstGeom prst="rect">
            <a:avLst/>
          </a:prstGeom>
          <a:noFill/>
          <a:ln>
            <a:noFill/>
          </a:ln>
        </p:spPr>
        <p:txBody>
          <a:bodyPr anchorCtr="1" anchor="b" bIns="45700" lIns="91425" spcFirstLastPara="1" rIns="91425" wrap="square" tIns="45700">
            <a:noAutofit/>
          </a:bodyPr>
          <a:lstStyle>
            <a:lvl1pPr indent="0" lvl="0"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3" name="Shape 83"/>
        <p:cNvGrpSpPr/>
        <p:nvPr/>
      </p:nvGrpSpPr>
      <p:grpSpPr>
        <a:xfrm>
          <a:off x="0" y="0"/>
          <a:ext cx="0" cy="0"/>
          <a:chOff x="0" y="0"/>
          <a:chExt cx="0" cy="0"/>
        </a:xfrm>
      </p:grpSpPr>
      <p:sp>
        <p:nvSpPr>
          <p:cNvPr id="84" name="Google Shape;84;p46"/>
          <p:cNvSpPr/>
          <p:nvPr>
            <p:ph type="title"/>
          </p:nvPr>
        </p:nvSpPr>
        <p:spPr>
          <a:xfrm>
            <a:off x="762000" y="762000"/>
            <a:ext cx="7924800" cy="1143000"/>
          </a:xfrm>
          <a:prstGeom prst="roundRect">
            <a:avLst>
              <a:gd fmla="val 4680" name="adj"/>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85" name="Google Shape;85;p46"/>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46"/>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46"/>
          <p:cNvSpPr txBox="1"/>
          <p:nvPr>
            <p:ph idx="12" type="sldNum"/>
          </p:nvPr>
        </p:nvSpPr>
        <p:spPr>
          <a:xfrm>
            <a:off x="84137" y="6242050"/>
            <a:ext cx="587375" cy="488950"/>
          </a:xfrm>
          <a:prstGeom prst="rect">
            <a:avLst/>
          </a:prstGeom>
          <a:noFill/>
          <a:ln>
            <a:noFill/>
          </a:ln>
        </p:spPr>
        <p:txBody>
          <a:bodyPr anchorCtr="1" anchor="b" bIns="45700" lIns="91425" spcFirstLastPara="1" rIns="91425" wrap="square" tIns="45700">
            <a:noAutofit/>
          </a:bodyPr>
          <a:lstStyle>
            <a:lvl1pPr indent="0" lvl="0"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8" name="Shape 88"/>
        <p:cNvGrpSpPr/>
        <p:nvPr/>
      </p:nvGrpSpPr>
      <p:grpSpPr>
        <a:xfrm>
          <a:off x="0" y="0"/>
          <a:ext cx="0" cy="0"/>
          <a:chOff x="0" y="0"/>
          <a:chExt cx="0" cy="0"/>
        </a:xfrm>
      </p:grpSpPr>
      <p:sp>
        <p:nvSpPr>
          <p:cNvPr id="89" name="Google Shape;89;p47"/>
          <p:cNvSpPr/>
          <p:nvPr>
            <p:ph type="title"/>
          </p:nvPr>
        </p:nvSpPr>
        <p:spPr>
          <a:xfrm>
            <a:off x="457200" y="274638"/>
            <a:ext cx="8229600" cy="1143000"/>
          </a:xfrm>
          <a:prstGeom prst="roundRect">
            <a:avLst>
              <a:gd fmla="val 4680" name="adj"/>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90" name="Google Shape;90;p47"/>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1800"/>
              <a:buNone/>
              <a:defRPr b="1" sz="2400"/>
            </a:lvl1pPr>
            <a:lvl2pPr indent="-228600" lvl="1" marL="914400" algn="l">
              <a:spcBef>
                <a:spcPts val="400"/>
              </a:spcBef>
              <a:spcAft>
                <a:spcPts val="0"/>
              </a:spcAft>
              <a:buSzPts val="1500"/>
              <a:buFont typeface="Arial"/>
              <a:buNone/>
              <a:defRPr b="1" sz="2000"/>
            </a:lvl2pPr>
            <a:lvl3pPr indent="-228600" lvl="2" marL="1371600" algn="l">
              <a:spcBef>
                <a:spcPts val="360"/>
              </a:spcBef>
              <a:spcAft>
                <a:spcPts val="0"/>
              </a:spcAft>
              <a:buSzPts val="1350"/>
              <a:buNone/>
              <a:defRPr b="1" sz="1800"/>
            </a:lvl3pPr>
            <a:lvl4pPr indent="-228600" lvl="3" marL="1828800" algn="l">
              <a:spcBef>
                <a:spcPts val="320"/>
              </a:spcBef>
              <a:spcAft>
                <a:spcPts val="0"/>
              </a:spcAft>
              <a:buSzPts val="1280"/>
              <a:buFont typeface="Arial"/>
              <a:buNone/>
              <a:defRPr b="1" sz="1600"/>
            </a:lvl4pPr>
            <a:lvl5pPr indent="-228600" lvl="4" marL="2286000" algn="l">
              <a:spcBef>
                <a:spcPts val="320"/>
              </a:spcBef>
              <a:spcAft>
                <a:spcPts val="0"/>
              </a:spcAft>
              <a:buSzPts val="1040"/>
              <a:buNone/>
              <a:defRPr b="1" sz="1600"/>
            </a:lvl5pPr>
            <a:lvl6pPr indent="-228600" lvl="5" marL="2743200" algn="l">
              <a:spcBef>
                <a:spcPts val="320"/>
              </a:spcBef>
              <a:spcAft>
                <a:spcPts val="0"/>
              </a:spcAft>
              <a:buSzPts val="1040"/>
              <a:buNone/>
              <a:defRPr b="1" sz="1600"/>
            </a:lvl6pPr>
            <a:lvl7pPr indent="-228600" lvl="6" marL="3200400" algn="l">
              <a:spcBef>
                <a:spcPts val="320"/>
              </a:spcBef>
              <a:spcAft>
                <a:spcPts val="0"/>
              </a:spcAft>
              <a:buSzPts val="1040"/>
              <a:buNone/>
              <a:defRPr b="1" sz="1600"/>
            </a:lvl7pPr>
            <a:lvl8pPr indent="-228600" lvl="7" marL="3657600" algn="l">
              <a:spcBef>
                <a:spcPts val="320"/>
              </a:spcBef>
              <a:spcAft>
                <a:spcPts val="0"/>
              </a:spcAft>
              <a:buSzPts val="1040"/>
              <a:buNone/>
              <a:defRPr b="1" sz="1600"/>
            </a:lvl8pPr>
            <a:lvl9pPr indent="-228600" lvl="8" marL="4114800" algn="l">
              <a:spcBef>
                <a:spcPts val="320"/>
              </a:spcBef>
              <a:spcAft>
                <a:spcPts val="0"/>
              </a:spcAft>
              <a:buSzPts val="1040"/>
              <a:buNone/>
              <a:defRPr b="1" sz="1600"/>
            </a:lvl9pPr>
          </a:lstStyle>
          <a:p/>
        </p:txBody>
      </p:sp>
      <p:sp>
        <p:nvSpPr>
          <p:cNvPr id="91" name="Google Shape;91;p47"/>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42900" lvl="0" marL="457200" algn="l">
              <a:spcBef>
                <a:spcPts val="480"/>
              </a:spcBef>
              <a:spcAft>
                <a:spcPts val="0"/>
              </a:spcAft>
              <a:buSzPts val="1800"/>
              <a:buChar char="●"/>
              <a:defRPr sz="2400"/>
            </a:lvl1pPr>
            <a:lvl2pPr indent="-323850" lvl="1" marL="914400" algn="l">
              <a:spcBef>
                <a:spcPts val="400"/>
              </a:spcBef>
              <a:spcAft>
                <a:spcPts val="0"/>
              </a:spcAft>
              <a:buSzPts val="1500"/>
              <a:buFont typeface="Arial"/>
              <a:buChar char="–"/>
              <a:defRPr sz="2000"/>
            </a:lvl2pPr>
            <a:lvl3pPr indent="-314325" lvl="2" marL="1371600" algn="l">
              <a:spcBef>
                <a:spcPts val="360"/>
              </a:spcBef>
              <a:spcAft>
                <a:spcPts val="0"/>
              </a:spcAft>
              <a:buSzPts val="1350"/>
              <a:buChar char="●"/>
              <a:defRPr sz="1800"/>
            </a:lvl3pPr>
            <a:lvl4pPr indent="-309880" lvl="3" marL="1828800" algn="l">
              <a:spcBef>
                <a:spcPts val="320"/>
              </a:spcBef>
              <a:spcAft>
                <a:spcPts val="0"/>
              </a:spcAft>
              <a:buSzPts val="1280"/>
              <a:buFont typeface="Arial"/>
              <a:buChar char="–"/>
              <a:defRPr sz="1600"/>
            </a:lvl4pPr>
            <a:lvl5pPr indent="-294639" lvl="4" marL="2286000" algn="l">
              <a:spcBef>
                <a:spcPts val="320"/>
              </a:spcBef>
              <a:spcAft>
                <a:spcPts val="0"/>
              </a:spcAft>
              <a:buSzPts val="1040"/>
              <a:buChar char="●"/>
              <a:defRPr sz="1600"/>
            </a:lvl5pPr>
            <a:lvl6pPr indent="-294639" lvl="5" marL="2743200" algn="l">
              <a:spcBef>
                <a:spcPts val="320"/>
              </a:spcBef>
              <a:spcAft>
                <a:spcPts val="0"/>
              </a:spcAft>
              <a:buSzPts val="1040"/>
              <a:buChar char="●"/>
              <a:defRPr sz="1600"/>
            </a:lvl6pPr>
            <a:lvl7pPr indent="-294639" lvl="6" marL="3200400" algn="l">
              <a:spcBef>
                <a:spcPts val="320"/>
              </a:spcBef>
              <a:spcAft>
                <a:spcPts val="0"/>
              </a:spcAft>
              <a:buSzPts val="1040"/>
              <a:buChar char="●"/>
              <a:defRPr sz="1600"/>
            </a:lvl7pPr>
            <a:lvl8pPr indent="-294640" lvl="7" marL="3657600" algn="l">
              <a:spcBef>
                <a:spcPts val="320"/>
              </a:spcBef>
              <a:spcAft>
                <a:spcPts val="0"/>
              </a:spcAft>
              <a:buSzPts val="1040"/>
              <a:buChar char="●"/>
              <a:defRPr sz="1600"/>
            </a:lvl8pPr>
            <a:lvl9pPr indent="-294640" lvl="8" marL="4114800" algn="l">
              <a:spcBef>
                <a:spcPts val="320"/>
              </a:spcBef>
              <a:spcAft>
                <a:spcPts val="0"/>
              </a:spcAft>
              <a:buSzPts val="1040"/>
              <a:buChar char="●"/>
              <a:defRPr sz="1600"/>
            </a:lvl9pPr>
          </a:lstStyle>
          <a:p/>
        </p:txBody>
      </p:sp>
      <p:sp>
        <p:nvSpPr>
          <p:cNvPr id="92" name="Google Shape;92;p47"/>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1800"/>
              <a:buNone/>
              <a:defRPr b="1" sz="2400"/>
            </a:lvl1pPr>
            <a:lvl2pPr indent="-228600" lvl="1" marL="914400" algn="l">
              <a:spcBef>
                <a:spcPts val="400"/>
              </a:spcBef>
              <a:spcAft>
                <a:spcPts val="0"/>
              </a:spcAft>
              <a:buSzPts val="1500"/>
              <a:buFont typeface="Arial"/>
              <a:buNone/>
              <a:defRPr b="1" sz="2000"/>
            </a:lvl2pPr>
            <a:lvl3pPr indent="-228600" lvl="2" marL="1371600" algn="l">
              <a:spcBef>
                <a:spcPts val="360"/>
              </a:spcBef>
              <a:spcAft>
                <a:spcPts val="0"/>
              </a:spcAft>
              <a:buSzPts val="1350"/>
              <a:buNone/>
              <a:defRPr b="1" sz="1800"/>
            </a:lvl3pPr>
            <a:lvl4pPr indent="-228600" lvl="3" marL="1828800" algn="l">
              <a:spcBef>
                <a:spcPts val="320"/>
              </a:spcBef>
              <a:spcAft>
                <a:spcPts val="0"/>
              </a:spcAft>
              <a:buSzPts val="1280"/>
              <a:buFont typeface="Arial"/>
              <a:buNone/>
              <a:defRPr b="1" sz="1600"/>
            </a:lvl4pPr>
            <a:lvl5pPr indent="-228600" lvl="4" marL="2286000" algn="l">
              <a:spcBef>
                <a:spcPts val="320"/>
              </a:spcBef>
              <a:spcAft>
                <a:spcPts val="0"/>
              </a:spcAft>
              <a:buSzPts val="1040"/>
              <a:buNone/>
              <a:defRPr b="1" sz="1600"/>
            </a:lvl5pPr>
            <a:lvl6pPr indent="-228600" lvl="5" marL="2743200" algn="l">
              <a:spcBef>
                <a:spcPts val="320"/>
              </a:spcBef>
              <a:spcAft>
                <a:spcPts val="0"/>
              </a:spcAft>
              <a:buSzPts val="1040"/>
              <a:buNone/>
              <a:defRPr b="1" sz="1600"/>
            </a:lvl6pPr>
            <a:lvl7pPr indent="-228600" lvl="6" marL="3200400" algn="l">
              <a:spcBef>
                <a:spcPts val="320"/>
              </a:spcBef>
              <a:spcAft>
                <a:spcPts val="0"/>
              </a:spcAft>
              <a:buSzPts val="1040"/>
              <a:buNone/>
              <a:defRPr b="1" sz="1600"/>
            </a:lvl7pPr>
            <a:lvl8pPr indent="-228600" lvl="7" marL="3657600" algn="l">
              <a:spcBef>
                <a:spcPts val="320"/>
              </a:spcBef>
              <a:spcAft>
                <a:spcPts val="0"/>
              </a:spcAft>
              <a:buSzPts val="1040"/>
              <a:buNone/>
              <a:defRPr b="1" sz="1600"/>
            </a:lvl8pPr>
            <a:lvl9pPr indent="-228600" lvl="8" marL="4114800" algn="l">
              <a:spcBef>
                <a:spcPts val="320"/>
              </a:spcBef>
              <a:spcAft>
                <a:spcPts val="0"/>
              </a:spcAft>
              <a:buSzPts val="1040"/>
              <a:buNone/>
              <a:defRPr b="1" sz="1600"/>
            </a:lvl9pPr>
          </a:lstStyle>
          <a:p/>
        </p:txBody>
      </p:sp>
      <p:sp>
        <p:nvSpPr>
          <p:cNvPr id="93" name="Google Shape;93;p47"/>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42900" lvl="0" marL="457200" algn="l">
              <a:spcBef>
                <a:spcPts val="480"/>
              </a:spcBef>
              <a:spcAft>
                <a:spcPts val="0"/>
              </a:spcAft>
              <a:buSzPts val="1800"/>
              <a:buChar char="●"/>
              <a:defRPr sz="2400"/>
            </a:lvl1pPr>
            <a:lvl2pPr indent="-323850" lvl="1" marL="914400" algn="l">
              <a:spcBef>
                <a:spcPts val="400"/>
              </a:spcBef>
              <a:spcAft>
                <a:spcPts val="0"/>
              </a:spcAft>
              <a:buSzPts val="1500"/>
              <a:buFont typeface="Arial"/>
              <a:buChar char="–"/>
              <a:defRPr sz="2000"/>
            </a:lvl2pPr>
            <a:lvl3pPr indent="-314325" lvl="2" marL="1371600" algn="l">
              <a:spcBef>
                <a:spcPts val="360"/>
              </a:spcBef>
              <a:spcAft>
                <a:spcPts val="0"/>
              </a:spcAft>
              <a:buSzPts val="1350"/>
              <a:buChar char="●"/>
              <a:defRPr sz="1800"/>
            </a:lvl3pPr>
            <a:lvl4pPr indent="-309880" lvl="3" marL="1828800" algn="l">
              <a:spcBef>
                <a:spcPts val="320"/>
              </a:spcBef>
              <a:spcAft>
                <a:spcPts val="0"/>
              </a:spcAft>
              <a:buSzPts val="1280"/>
              <a:buFont typeface="Arial"/>
              <a:buChar char="–"/>
              <a:defRPr sz="1600"/>
            </a:lvl4pPr>
            <a:lvl5pPr indent="-294639" lvl="4" marL="2286000" algn="l">
              <a:spcBef>
                <a:spcPts val="320"/>
              </a:spcBef>
              <a:spcAft>
                <a:spcPts val="0"/>
              </a:spcAft>
              <a:buSzPts val="1040"/>
              <a:buChar char="●"/>
              <a:defRPr sz="1600"/>
            </a:lvl5pPr>
            <a:lvl6pPr indent="-294639" lvl="5" marL="2743200" algn="l">
              <a:spcBef>
                <a:spcPts val="320"/>
              </a:spcBef>
              <a:spcAft>
                <a:spcPts val="0"/>
              </a:spcAft>
              <a:buSzPts val="1040"/>
              <a:buChar char="●"/>
              <a:defRPr sz="1600"/>
            </a:lvl6pPr>
            <a:lvl7pPr indent="-294639" lvl="6" marL="3200400" algn="l">
              <a:spcBef>
                <a:spcPts val="320"/>
              </a:spcBef>
              <a:spcAft>
                <a:spcPts val="0"/>
              </a:spcAft>
              <a:buSzPts val="1040"/>
              <a:buChar char="●"/>
              <a:defRPr sz="1600"/>
            </a:lvl7pPr>
            <a:lvl8pPr indent="-294640" lvl="7" marL="3657600" algn="l">
              <a:spcBef>
                <a:spcPts val="320"/>
              </a:spcBef>
              <a:spcAft>
                <a:spcPts val="0"/>
              </a:spcAft>
              <a:buSzPts val="1040"/>
              <a:buChar char="●"/>
              <a:defRPr sz="1600"/>
            </a:lvl8pPr>
            <a:lvl9pPr indent="-294640" lvl="8" marL="4114800" algn="l">
              <a:spcBef>
                <a:spcPts val="320"/>
              </a:spcBef>
              <a:spcAft>
                <a:spcPts val="0"/>
              </a:spcAft>
              <a:buSzPts val="1040"/>
              <a:buChar char="●"/>
              <a:defRPr sz="1600"/>
            </a:lvl9pPr>
          </a:lstStyle>
          <a:p/>
        </p:txBody>
      </p:sp>
      <p:sp>
        <p:nvSpPr>
          <p:cNvPr id="94" name="Google Shape;94;p47"/>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47"/>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47"/>
          <p:cNvSpPr txBox="1"/>
          <p:nvPr>
            <p:ph idx="12" type="sldNum"/>
          </p:nvPr>
        </p:nvSpPr>
        <p:spPr>
          <a:xfrm>
            <a:off x="84137" y="6242050"/>
            <a:ext cx="587375" cy="488950"/>
          </a:xfrm>
          <a:prstGeom prst="rect">
            <a:avLst/>
          </a:prstGeom>
          <a:noFill/>
          <a:ln>
            <a:noFill/>
          </a:ln>
        </p:spPr>
        <p:txBody>
          <a:bodyPr anchorCtr="1" anchor="b" bIns="45700" lIns="91425" spcFirstLastPara="1" rIns="91425" wrap="square" tIns="45700">
            <a:noAutofit/>
          </a:bodyPr>
          <a:lstStyle>
            <a:lvl1pPr indent="0" lvl="0"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97" name="Shape 97"/>
        <p:cNvGrpSpPr/>
        <p:nvPr/>
      </p:nvGrpSpPr>
      <p:grpSpPr>
        <a:xfrm>
          <a:off x="0" y="0"/>
          <a:ext cx="0" cy="0"/>
          <a:chOff x="0" y="0"/>
          <a:chExt cx="0" cy="0"/>
        </a:xfrm>
      </p:grpSpPr>
      <p:sp>
        <p:nvSpPr>
          <p:cNvPr id="98" name="Google Shape;98;p48"/>
          <p:cNvSpPr/>
          <p:nvPr>
            <p:ph type="title"/>
          </p:nvPr>
        </p:nvSpPr>
        <p:spPr>
          <a:xfrm>
            <a:off x="762000" y="762000"/>
            <a:ext cx="7924800" cy="1143000"/>
          </a:xfrm>
          <a:prstGeom prst="roundRect">
            <a:avLst>
              <a:gd fmla="val 4680" name="adj"/>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99" name="Google Shape;99;p48"/>
          <p:cNvSpPr txBox="1"/>
          <p:nvPr>
            <p:ph idx="1" type="body"/>
          </p:nvPr>
        </p:nvSpPr>
        <p:spPr>
          <a:xfrm>
            <a:off x="838200" y="2362200"/>
            <a:ext cx="3770313" cy="3724275"/>
          </a:xfrm>
          <a:prstGeom prst="rect">
            <a:avLst/>
          </a:prstGeom>
          <a:noFill/>
          <a:ln>
            <a:noFill/>
          </a:ln>
        </p:spPr>
        <p:txBody>
          <a:bodyPr anchorCtr="0" anchor="t" bIns="45700" lIns="91425" spcFirstLastPara="1" rIns="91425" wrap="square" tIns="45700">
            <a:noAutofit/>
          </a:bodyPr>
          <a:lstStyle>
            <a:lvl1pPr indent="-361950" lvl="0" marL="457200" algn="l">
              <a:spcBef>
                <a:spcPts val="560"/>
              </a:spcBef>
              <a:spcAft>
                <a:spcPts val="0"/>
              </a:spcAft>
              <a:buSzPts val="2100"/>
              <a:buChar char="●"/>
              <a:defRPr sz="2800"/>
            </a:lvl1pPr>
            <a:lvl2pPr indent="-342900" lvl="1" marL="914400" algn="l">
              <a:spcBef>
                <a:spcPts val="480"/>
              </a:spcBef>
              <a:spcAft>
                <a:spcPts val="0"/>
              </a:spcAft>
              <a:buSzPts val="1800"/>
              <a:buFont typeface="Arial"/>
              <a:buChar char="–"/>
              <a:defRPr sz="2400"/>
            </a:lvl2pPr>
            <a:lvl3pPr indent="-323850" lvl="2" marL="1371600" algn="l">
              <a:spcBef>
                <a:spcPts val="400"/>
              </a:spcBef>
              <a:spcAft>
                <a:spcPts val="0"/>
              </a:spcAft>
              <a:buSzPts val="1500"/>
              <a:buChar char="●"/>
              <a:defRPr sz="2000"/>
            </a:lvl3pPr>
            <a:lvl4pPr indent="-320039" lvl="3" marL="1828800" algn="l">
              <a:spcBef>
                <a:spcPts val="360"/>
              </a:spcBef>
              <a:spcAft>
                <a:spcPts val="0"/>
              </a:spcAft>
              <a:buSzPts val="1440"/>
              <a:buFont typeface="Arial"/>
              <a:buChar char="–"/>
              <a:defRPr sz="1800"/>
            </a:lvl4pPr>
            <a:lvl5pPr indent="-302895" lvl="4" marL="2286000" algn="l">
              <a:spcBef>
                <a:spcPts val="360"/>
              </a:spcBef>
              <a:spcAft>
                <a:spcPts val="0"/>
              </a:spcAft>
              <a:buSzPts val="1170"/>
              <a:buChar char="●"/>
              <a:defRPr sz="1800"/>
            </a:lvl5pPr>
            <a:lvl6pPr indent="-302895" lvl="5" marL="2743200" algn="l">
              <a:spcBef>
                <a:spcPts val="360"/>
              </a:spcBef>
              <a:spcAft>
                <a:spcPts val="0"/>
              </a:spcAft>
              <a:buSzPts val="1170"/>
              <a:buChar char="●"/>
              <a:defRPr sz="1800"/>
            </a:lvl6pPr>
            <a:lvl7pPr indent="-302895" lvl="6" marL="3200400" algn="l">
              <a:spcBef>
                <a:spcPts val="360"/>
              </a:spcBef>
              <a:spcAft>
                <a:spcPts val="0"/>
              </a:spcAft>
              <a:buSzPts val="1170"/>
              <a:buChar char="●"/>
              <a:defRPr sz="1800"/>
            </a:lvl7pPr>
            <a:lvl8pPr indent="-302895" lvl="7" marL="3657600" algn="l">
              <a:spcBef>
                <a:spcPts val="360"/>
              </a:spcBef>
              <a:spcAft>
                <a:spcPts val="0"/>
              </a:spcAft>
              <a:buSzPts val="1170"/>
              <a:buChar char="●"/>
              <a:defRPr sz="1800"/>
            </a:lvl8pPr>
            <a:lvl9pPr indent="-302895" lvl="8" marL="4114800" algn="l">
              <a:spcBef>
                <a:spcPts val="360"/>
              </a:spcBef>
              <a:spcAft>
                <a:spcPts val="0"/>
              </a:spcAft>
              <a:buSzPts val="1170"/>
              <a:buChar char="●"/>
              <a:defRPr sz="1800"/>
            </a:lvl9pPr>
          </a:lstStyle>
          <a:p/>
        </p:txBody>
      </p:sp>
      <p:sp>
        <p:nvSpPr>
          <p:cNvPr id="100" name="Google Shape;100;p48"/>
          <p:cNvSpPr txBox="1"/>
          <p:nvPr>
            <p:ph idx="2" type="body"/>
          </p:nvPr>
        </p:nvSpPr>
        <p:spPr>
          <a:xfrm>
            <a:off x="4760913" y="2362200"/>
            <a:ext cx="3770312" cy="3724275"/>
          </a:xfrm>
          <a:prstGeom prst="rect">
            <a:avLst/>
          </a:prstGeom>
          <a:noFill/>
          <a:ln>
            <a:noFill/>
          </a:ln>
        </p:spPr>
        <p:txBody>
          <a:bodyPr anchorCtr="0" anchor="t" bIns="45700" lIns="91425" spcFirstLastPara="1" rIns="91425" wrap="square" tIns="45700">
            <a:noAutofit/>
          </a:bodyPr>
          <a:lstStyle>
            <a:lvl1pPr indent="-361950" lvl="0" marL="457200" algn="l">
              <a:spcBef>
                <a:spcPts val="560"/>
              </a:spcBef>
              <a:spcAft>
                <a:spcPts val="0"/>
              </a:spcAft>
              <a:buSzPts val="2100"/>
              <a:buChar char="●"/>
              <a:defRPr sz="2800"/>
            </a:lvl1pPr>
            <a:lvl2pPr indent="-342900" lvl="1" marL="914400" algn="l">
              <a:spcBef>
                <a:spcPts val="480"/>
              </a:spcBef>
              <a:spcAft>
                <a:spcPts val="0"/>
              </a:spcAft>
              <a:buSzPts val="1800"/>
              <a:buFont typeface="Arial"/>
              <a:buChar char="–"/>
              <a:defRPr sz="2400"/>
            </a:lvl2pPr>
            <a:lvl3pPr indent="-323850" lvl="2" marL="1371600" algn="l">
              <a:spcBef>
                <a:spcPts val="400"/>
              </a:spcBef>
              <a:spcAft>
                <a:spcPts val="0"/>
              </a:spcAft>
              <a:buSzPts val="1500"/>
              <a:buChar char="●"/>
              <a:defRPr sz="2000"/>
            </a:lvl3pPr>
            <a:lvl4pPr indent="-320039" lvl="3" marL="1828800" algn="l">
              <a:spcBef>
                <a:spcPts val="360"/>
              </a:spcBef>
              <a:spcAft>
                <a:spcPts val="0"/>
              </a:spcAft>
              <a:buSzPts val="1440"/>
              <a:buFont typeface="Arial"/>
              <a:buChar char="–"/>
              <a:defRPr sz="1800"/>
            </a:lvl4pPr>
            <a:lvl5pPr indent="-302895" lvl="4" marL="2286000" algn="l">
              <a:spcBef>
                <a:spcPts val="360"/>
              </a:spcBef>
              <a:spcAft>
                <a:spcPts val="0"/>
              </a:spcAft>
              <a:buSzPts val="1170"/>
              <a:buChar char="●"/>
              <a:defRPr sz="1800"/>
            </a:lvl5pPr>
            <a:lvl6pPr indent="-302895" lvl="5" marL="2743200" algn="l">
              <a:spcBef>
                <a:spcPts val="360"/>
              </a:spcBef>
              <a:spcAft>
                <a:spcPts val="0"/>
              </a:spcAft>
              <a:buSzPts val="1170"/>
              <a:buChar char="●"/>
              <a:defRPr sz="1800"/>
            </a:lvl6pPr>
            <a:lvl7pPr indent="-302895" lvl="6" marL="3200400" algn="l">
              <a:spcBef>
                <a:spcPts val="360"/>
              </a:spcBef>
              <a:spcAft>
                <a:spcPts val="0"/>
              </a:spcAft>
              <a:buSzPts val="1170"/>
              <a:buChar char="●"/>
              <a:defRPr sz="1800"/>
            </a:lvl7pPr>
            <a:lvl8pPr indent="-302895" lvl="7" marL="3657600" algn="l">
              <a:spcBef>
                <a:spcPts val="360"/>
              </a:spcBef>
              <a:spcAft>
                <a:spcPts val="0"/>
              </a:spcAft>
              <a:buSzPts val="1170"/>
              <a:buChar char="●"/>
              <a:defRPr sz="1800"/>
            </a:lvl8pPr>
            <a:lvl9pPr indent="-302895" lvl="8" marL="4114800" algn="l">
              <a:spcBef>
                <a:spcPts val="360"/>
              </a:spcBef>
              <a:spcAft>
                <a:spcPts val="0"/>
              </a:spcAft>
              <a:buSzPts val="1170"/>
              <a:buChar char="●"/>
              <a:defRPr sz="1800"/>
            </a:lvl9pPr>
          </a:lstStyle>
          <a:p/>
        </p:txBody>
      </p:sp>
      <p:sp>
        <p:nvSpPr>
          <p:cNvPr id="101" name="Google Shape;101;p48"/>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48"/>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3" name="Google Shape;103;p48"/>
          <p:cNvSpPr txBox="1"/>
          <p:nvPr>
            <p:ph idx="12" type="sldNum"/>
          </p:nvPr>
        </p:nvSpPr>
        <p:spPr>
          <a:xfrm>
            <a:off x="84137" y="6242050"/>
            <a:ext cx="587375" cy="488950"/>
          </a:xfrm>
          <a:prstGeom prst="rect">
            <a:avLst/>
          </a:prstGeom>
          <a:noFill/>
          <a:ln>
            <a:noFill/>
          </a:ln>
        </p:spPr>
        <p:txBody>
          <a:bodyPr anchorCtr="1" anchor="b" bIns="45700" lIns="91425" spcFirstLastPara="1" rIns="91425" wrap="square" tIns="45700">
            <a:noAutofit/>
          </a:bodyPr>
          <a:lstStyle>
            <a:lvl1pPr indent="0" lvl="0"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4" name="Shape 104"/>
        <p:cNvGrpSpPr/>
        <p:nvPr/>
      </p:nvGrpSpPr>
      <p:grpSpPr>
        <a:xfrm>
          <a:off x="0" y="0"/>
          <a:ext cx="0" cy="0"/>
          <a:chOff x="0" y="0"/>
          <a:chExt cx="0" cy="0"/>
        </a:xfrm>
      </p:grpSpPr>
      <p:sp>
        <p:nvSpPr>
          <p:cNvPr id="105" name="Google Shape;105;p49"/>
          <p:cNvSpPr/>
          <p:nvPr>
            <p:ph type="title"/>
          </p:nvPr>
        </p:nvSpPr>
        <p:spPr>
          <a:xfrm>
            <a:off x="722313" y="4406900"/>
            <a:ext cx="7772400" cy="1362075"/>
          </a:xfrm>
          <a:prstGeom prst="roundRect">
            <a:avLst>
              <a:gd fmla="val 4680" name="adj"/>
            </a:avLst>
          </a:prstGeom>
          <a:noFill/>
          <a:ln>
            <a:noFill/>
          </a:ln>
        </p:spPr>
        <p:txBody>
          <a:bodyPr anchorCtr="0" anchor="t" bIns="45700" lIns="91425" spcFirstLastPara="1" rIns="91425" wrap="square" tIns="45700">
            <a:noAutofit/>
          </a:bodyPr>
          <a:lstStyle>
            <a:lvl1pPr lvl="0" algn="l">
              <a:lnSpc>
                <a:spcPct val="90000"/>
              </a:lnSpc>
              <a:spcBef>
                <a:spcPts val="0"/>
              </a:spcBef>
              <a:spcAft>
                <a:spcPts val="0"/>
              </a:spcAft>
              <a:buSzPts val="1400"/>
              <a:buNone/>
              <a:defRPr b="1" sz="4000" cap="none"/>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06" name="Google Shape;106;p49"/>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SzPts val="1500"/>
              <a:buNone/>
              <a:defRPr sz="2000"/>
            </a:lvl1pPr>
            <a:lvl2pPr indent="-228600" lvl="1" marL="914400" algn="l">
              <a:spcBef>
                <a:spcPts val="360"/>
              </a:spcBef>
              <a:spcAft>
                <a:spcPts val="0"/>
              </a:spcAft>
              <a:buSzPts val="1350"/>
              <a:buFont typeface="Arial"/>
              <a:buNone/>
              <a:defRPr sz="1800"/>
            </a:lvl2pPr>
            <a:lvl3pPr indent="-228600" lvl="2" marL="1371600" algn="l">
              <a:spcBef>
                <a:spcPts val="320"/>
              </a:spcBef>
              <a:spcAft>
                <a:spcPts val="0"/>
              </a:spcAft>
              <a:buSzPts val="1200"/>
              <a:buNone/>
              <a:defRPr sz="1600"/>
            </a:lvl3pPr>
            <a:lvl4pPr indent="-228600" lvl="3" marL="1828800" algn="l">
              <a:spcBef>
                <a:spcPts val="280"/>
              </a:spcBef>
              <a:spcAft>
                <a:spcPts val="0"/>
              </a:spcAft>
              <a:buSzPts val="1120"/>
              <a:buFont typeface="Arial"/>
              <a:buNone/>
              <a:defRPr sz="1400"/>
            </a:lvl4pPr>
            <a:lvl5pPr indent="-228600" lvl="4" marL="2286000" algn="l">
              <a:spcBef>
                <a:spcPts val="280"/>
              </a:spcBef>
              <a:spcAft>
                <a:spcPts val="0"/>
              </a:spcAft>
              <a:buSzPts val="910"/>
              <a:buNone/>
              <a:defRPr sz="1400"/>
            </a:lvl5pPr>
            <a:lvl6pPr indent="-228600" lvl="5" marL="2743200" algn="l">
              <a:spcBef>
                <a:spcPts val="280"/>
              </a:spcBef>
              <a:spcAft>
                <a:spcPts val="0"/>
              </a:spcAft>
              <a:buSzPts val="910"/>
              <a:buNone/>
              <a:defRPr sz="1400"/>
            </a:lvl6pPr>
            <a:lvl7pPr indent="-228600" lvl="6" marL="3200400" algn="l">
              <a:spcBef>
                <a:spcPts val="280"/>
              </a:spcBef>
              <a:spcAft>
                <a:spcPts val="0"/>
              </a:spcAft>
              <a:buSzPts val="910"/>
              <a:buNone/>
              <a:defRPr sz="1400"/>
            </a:lvl7pPr>
            <a:lvl8pPr indent="-228600" lvl="7" marL="3657600" algn="l">
              <a:spcBef>
                <a:spcPts val="280"/>
              </a:spcBef>
              <a:spcAft>
                <a:spcPts val="0"/>
              </a:spcAft>
              <a:buSzPts val="910"/>
              <a:buNone/>
              <a:defRPr sz="1400"/>
            </a:lvl8pPr>
            <a:lvl9pPr indent="-228600" lvl="8" marL="4114800" algn="l">
              <a:spcBef>
                <a:spcPts val="280"/>
              </a:spcBef>
              <a:spcAft>
                <a:spcPts val="0"/>
              </a:spcAft>
              <a:buSzPts val="910"/>
              <a:buNone/>
              <a:defRPr sz="1400"/>
            </a:lvl9pPr>
          </a:lstStyle>
          <a:p/>
        </p:txBody>
      </p:sp>
      <p:sp>
        <p:nvSpPr>
          <p:cNvPr id="107" name="Google Shape;107;p49"/>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49"/>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9" name="Google Shape;109;p49"/>
          <p:cNvSpPr txBox="1"/>
          <p:nvPr>
            <p:ph idx="12" type="sldNum"/>
          </p:nvPr>
        </p:nvSpPr>
        <p:spPr>
          <a:xfrm>
            <a:off x="84137" y="6242050"/>
            <a:ext cx="587375" cy="488950"/>
          </a:xfrm>
          <a:prstGeom prst="rect">
            <a:avLst/>
          </a:prstGeom>
          <a:noFill/>
          <a:ln>
            <a:noFill/>
          </a:ln>
        </p:spPr>
        <p:txBody>
          <a:bodyPr anchorCtr="1" anchor="b" bIns="45700" lIns="91425" spcFirstLastPara="1" rIns="91425" wrap="square" tIns="45700">
            <a:noAutofit/>
          </a:bodyPr>
          <a:lstStyle>
            <a:lvl1pPr indent="0" lvl="0"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11" Type="http://schemas.openxmlformats.org/officeDocument/2006/relationships/slideLayout" Target="../slideLayouts/slideLayout12.xml"/><Relationship Id="rId10" Type="http://schemas.openxmlformats.org/officeDocument/2006/relationships/slideLayout" Target="../slideLayouts/slideLayout11.xml"/><Relationship Id="rId12" Type="http://schemas.openxmlformats.org/officeDocument/2006/relationships/theme" Target="../theme/theme2.xml"/><Relationship Id="rId9" Type="http://schemas.openxmlformats.org/officeDocument/2006/relationships/slideLayout" Target="../slideLayouts/slideLayout10.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36"/>
          <p:cNvGrpSpPr/>
          <p:nvPr/>
        </p:nvGrpSpPr>
        <p:grpSpPr>
          <a:xfrm>
            <a:off x="0" y="0"/>
            <a:ext cx="5867400" cy="6858000"/>
            <a:chOff x="0" y="0"/>
            <a:chExt cx="3696" cy="4320"/>
          </a:xfrm>
        </p:grpSpPr>
        <p:sp>
          <p:nvSpPr>
            <p:cNvPr id="11" name="Google Shape;11;p36"/>
            <p:cNvSpPr txBox="1"/>
            <p:nvPr/>
          </p:nvSpPr>
          <p:spPr>
            <a:xfrm>
              <a:off x="0" y="0"/>
              <a:ext cx="2880" cy="432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Verdana"/>
                <a:ea typeface="Verdana"/>
                <a:cs typeface="Verdana"/>
                <a:sym typeface="Verdana"/>
              </a:endParaRPr>
            </a:p>
          </p:txBody>
        </p:sp>
        <p:sp>
          <p:nvSpPr>
            <p:cNvPr id="12" name="Google Shape;12;p36"/>
            <p:cNvSpPr/>
            <p:nvPr/>
          </p:nvSpPr>
          <p:spPr>
            <a:xfrm>
              <a:off x="432" y="624"/>
              <a:ext cx="3264" cy="1200"/>
            </a:xfrm>
            <a:prstGeom prst="roundRect">
              <a:avLst>
                <a:gd fmla="val 10800"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Verdana"/>
                <a:ea typeface="Verdana"/>
                <a:cs typeface="Verdana"/>
                <a:sym typeface="Verdana"/>
              </a:endParaRPr>
            </a:p>
          </p:txBody>
        </p:sp>
      </p:grpSp>
      <p:grpSp>
        <p:nvGrpSpPr>
          <p:cNvPr id="13" name="Google Shape;13;p36"/>
          <p:cNvGrpSpPr/>
          <p:nvPr/>
        </p:nvGrpSpPr>
        <p:grpSpPr>
          <a:xfrm>
            <a:off x="3632200" y="4889500"/>
            <a:ext cx="4876800" cy="319087"/>
            <a:chOff x="2288" y="3080"/>
            <a:chExt cx="3072" cy="201"/>
          </a:xfrm>
        </p:grpSpPr>
        <p:sp>
          <p:nvSpPr>
            <p:cNvPr id="14" name="Google Shape;14;p36"/>
            <p:cNvSpPr/>
            <p:nvPr/>
          </p:nvSpPr>
          <p:spPr>
            <a:xfrm flipH="1">
              <a:off x="2288" y="3080"/>
              <a:ext cx="2914" cy="200"/>
            </a:xfrm>
            <a:prstGeom prst="roundRect">
              <a:avLst>
                <a:gd fmla="val 0" name="adj"/>
              </a:avLst>
            </a:prstGeom>
            <a:solidFill>
              <a:schemeClr val="hlink"/>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Verdana"/>
                <a:ea typeface="Verdana"/>
                <a:cs typeface="Verdana"/>
                <a:sym typeface="Verdana"/>
              </a:endParaRPr>
            </a:p>
          </p:txBody>
        </p:sp>
        <p:sp>
          <p:nvSpPr>
            <p:cNvPr id="15" name="Google Shape;15;p36"/>
            <p:cNvSpPr/>
            <p:nvPr/>
          </p:nvSpPr>
          <p:spPr>
            <a:xfrm>
              <a:off x="5196" y="3080"/>
              <a:ext cx="164" cy="201"/>
            </a:xfrm>
            <a:prstGeom prst="flowChartDelay">
              <a:avLst/>
            </a:prstGeom>
            <a:solidFill>
              <a:schemeClr val="hlink"/>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Verdana"/>
                <a:ea typeface="Verdana"/>
                <a:cs typeface="Verdana"/>
                <a:sym typeface="Verdana"/>
              </a:endParaRPr>
            </a:p>
          </p:txBody>
        </p:sp>
      </p:grpSp>
      <p:sp>
        <p:nvSpPr>
          <p:cNvPr id="16" name="Google Shape;16;p36"/>
          <p:cNvSpPr/>
          <p:nvPr>
            <p:ph type="title"/>
          </p:nvPr>
        </p:nvSpPr>
        <p:spPr>
          <a:xfrm>
            <a:off x="762000" y="762000"/>
            <a:ext cx="7924800" cy="1143000"/>
          </a:xfrm>
          <a:prstGeom prst="roundRect">
            <a:avLst>
              <a:gd fmla="val 4680" name="adj"/>
            </a:avLst>
          </a:prstGeom>
          <a:noFill/>
          <a:ln>
            <a:noFill/>
          </a:ln>
        </p:spPr>
        <p:txBody>
          <a:bodyPr anchorCtr="0" anchor="b" bIns="45700" lIns="91425" spcFirstLastPara="1" rIns="91425" wrap="square" tIns="45700">
            <a:noAutofit/>
          </a:bodyPr>
          <a:lstStyle>
            <a:lvl1pPr lvl="0"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1pPr>
            <a:lvl2pPr lvl="1"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2pPr>
            <a:lvl3pPr lvl="2"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3pPr>
            <a:lvl4pPr lvl="3"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4pPr>
            <a:lvl5pPr lvl="4"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5pPr>
            <a:lvl6pPr lvl="5"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6pPr>
            <a:lvl7pPr lvl="6"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7pPr>
            <a:lvl8pPr lvl="7"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8pPr>
            <a:lvl9pPr lvl="8"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9pPr>
          </a:lstStyle>
          <a:p/>
        </p:txBody>
      </p:sp>
      <p:sp>
        <p:nvSpPr>
          <p:cNvPr id="17" name="Google Shape;17;p36"/>
          <p:cNvSpPr txBox="1"/>
          <p:nvPr>
            <p:ph idx="1" type="body"/>
          </p:nvPr>
        </p:nvSpPr>
        <p:spPr>
          <a:xfrm>
            <a:off x="838200" y="2362200"/>
            <a:ext cx="7693025" cy="3724275"/>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dk1"/>
              </a:buClr>
              <a:buSzPts val="2100"/>
              <a:buFont typeface="Noto Sans Symbols"/>
              <a:buChar char="●"/>
              <a:defRPr b="0" i="0" sz="2800" u="none" cap="none" strike="noStrike">
                <a:solidFill>
                  <a:schemeClr val="dk1"/>
                </a:solidFill>
                <a:latin typeface="Arial"/>
                <a:ea typeface="Arial"/>
                <a:cs typeface="Arial"/>
                <a:sym typeface="Arial"/>
              </a:defRPr>
            </a:lvl1pPr>
            <a:lvl2pPr indent="-342900" lvl="1" marL="914400" marR="0" rtl="0" algn="l">
              <a:spcBef>
                <a:spcPts val="480"/>
              </a:spcBef>
              <a:spcAft>
                <a:spcPts val="0"/>
              </a:spcAft>
              <a:buClr>
                <a:schemeClr val="dk1"/>
              </a:buClr>
              <a:buSzPts val="1800"/>
              <a:buFont typeface="Arial"/>
              <a:buChar char="–"/>
              <a:defRPr b="0" i="0" sz="2400" u="none" cap="none" strike="noStrike">
                <a:solidFill>
                  <a:schemeClr val="dk1"/>
                </a:solidFill>
                <a:latin typeface="Arial"/>
                <a:ea typeface="Arial"/>
                <a:cs typeface="Arial"/>
                <a:sym typeface="Arial"/>
              </a:defRPr>
            </a:lvl2pPr>
            <a:lvl3pPr indent="-323850" lvl="2" marL="1371600" marR="0" rtl="0" algn="l">
              <a:spcBef>
                <a:spcPts val="400"/>
              </a:spcBef>
              <a:spcAft>
                <a:spcPts val="0"/>
              </a:spcAft>
              <a:buClr>
                <a:schemeClr val="dk1"/>
              </a:buClr>
              <a:buSzPts val="1500"/>
              <a:buFont typeface="Noto Sans Symbols"/>
              <a:buChar char="●"/>
              <a:defRPr b="0" i="0" sz="2000" u="none" cap="none" strike="noStrike">
                <a:solidFill>
                  <a:schemeClr val="dk1"/>
                </a:solidFill>
                <a:latin typeface="Arial"/>
                <a:ea typeface="Arial"/>
                <a:cs typeface="Arial"/>
                <a:sym typeface="Arial"/>
              </a:defRPr>
            </a:lvl3pPr>
            <a:lvl4pPr indent="-330200" lvl="3" marL="1828800" marR="0" rtl="0" algn="l">
              <a:spcBef>
                <a:spcPts val="400"/>
              </a:spcBef>
              <a:spcAft>
                <a:spcPts val="0"/>
              </a:spcAft>
              <a:buClr>
                <a:schemeClr val="dk1"/>
              </a:buClr>
              <a:buSzPts val="1600"/>
              <a:buFont typeface="Arial"/>
              <a:buChar char="–"/>
              <a:defRPr b="0" i="0" sz="2000" u="none" cap="none" strike="noStrike">
                <a:solidFill>
                  <a:schemeClr val="dk1"/>
                </a:solidFill>
                <a:latin typeface="Arial"/>
                <a:ea typeface="Arial"/>
                <a:cs typeface="Arial"/>
                <a:sym typeface="Arial"/>
              </a:defRPr>
            </a:lvl4pPr>
            <a:lvl5pPr indent="-311150" lvl="4" marL="2286000" marR="0" rtl="0" algn="l">
              <a:spcBef>
                <a:spcPts val="400"/>
              </a:spcBef>
              <a:spcAft>
                <a:spcPts val="0"/>
              </a:spcAft>
              <a:buClr>
                <a:schemeClr val="dk1"/>
              </a:buClr>
              <a:buSzPts val="1300"/>
              <a:buFont typeface="Noto Sans Symbols"/>
              <a:buChar char="●"/>
              <a:defRPr b="0" i="0" sz="2000" u="none" cap="none" strike="noStrike">
                <a:solidFill>
                  <a:schemeClr val="dk1"/>
                </a:solidFill>
                <a:latin typeface="Arial"/>
                <a:ea typeface="Arial"/>
                <a:cs typeface="Arial"/>
                <a:sym typeface="Arial"/>
              </a:defRPr>
            </a:lvl5pPr>
            <a:lvl6pPr indent="-302895" lvl="5" marL="2743200" marR="0" rtl="0" algn="l">
              <a:spcBef>
                <a:spcPts val="360"/>
              </a:spcBef>
              <a:spcAft>
                <a:spcPts val="0"/>
              </a:spcAft>
              <a:buClr>
                <a:schemeClr val="dk1"/>
              </a:buClr>
              <a:buSzPts val="1170"/>
              <a:buFont typeface="Noto Sans Symbols"/>
              <a:buChar char="●"/>
              <a:defRPr b="0" i="0" sz="1800" u="none" cap="none" strike="noStrike">
                <a:solidFill>
                  <a:schemeClr val="dk1"/>
                </a:solidFill>
                <a:latin typeface="Arial"/>
                <a:ea typeface="Arial"/>
                <a:cs typeface="Arial"/>
                <a:sym typeface="Arial"/>
              </a:defRPr>
            </a:lvl6pPr>
            <a:lvl7pPr indent="-302895" lvl="6" marL="3200400" marR="0" rtl="0" algn="l">
              <a:spcBef>
                <a:spcPts val="360"/>
              </a:spcBef>
              <a:spcAft>
                <a:spcPts val="0"/>
              </a:spcAft>
              <a:buClr>
                <a:schemeClr val="dk1"/>
              </a:buClr>
              <a:buSzPts val="1170"/>
              <a:buFont typeface="Noto Sans Symbols"/>
              <a:buChar char="●"/>
              <a:defRPr b="0" i="0" sz="1800" u="none" cap="none" strike="noStrike">
                <a:solidFill>
                  <a:schemeClr val="dk1"/>
                </a:solidFill>
                <a:latin typeface="Arial"/>
                <a:ea typeface="Arial"/>
                <a:cs typeface="Arial"/>
                <a:sym typeface="Arial"/>
              </a:defRPr>
            </a:lvl7pPr>
            <a:lvl8pPr indent="-302895" lvl="7" marL="3657600" marR="0" rtl="0" algn="l">
              <a:spcBef>
                <a:spcPts val="360"/>
              </a:spcBef>
              <a:spcAft>
                <a:spcPts val="0"/>
              </a:spcAft>
              <a:buClr>
                <a:schemeClr val="dk1"/>
              </a:buClr>
              <a:buSzPts val="1170"/>
              <a:buFont typeface="Noto Sans Symbols"/>
              <a:buChar char="●"/>
              <a:defRPr b="0" i="0" sz="1800" u="none" cap="none" strike="noStrike">
                <a:solidFill>
                  <a:schemeClr val="dk1"/>
                </a:solidFill>
                <a:latin typeface="Arial"/>
                <a:ea typeface="Arial"/>
                <a:cs typeface="Arial"/>
                <a:sym typeface="Arial"/>
              </a:defRPr>
            </a:lvl8pPr>
            <a:lvl9pPr indent="-302895" lvl="8" marL="4114800" marR="0" rtl="0" algn="l">
              <a:spcBef>
                <a:spcPts val="360"/>
              </a:spcBef>
              <a:spcAft>
                <a:spcPts val="0"/>
              </a:spcAft>
              <a:buClr>
                <a:schemeClr val="dk1"/>
              </a:buClr>
              <a:buSzPts val="1170"/>
              <a:buFont typeface="Noto Sans Symbols"/>
              <a:buChar char="●"/>
              <a:defRPr b="0" i="0" sz="1800" u="none" cap="none" strike="noStrike">
                <a:solidFill>
                  <a:schemeClr val="dk1"/>
                </a:solidFill>
                <a:latin typeface="Arial"/>
                <a:ea typeface="Arial"/>
                <a:cs typeface="Arial"/>
                <a:sym typeface="Arial"/>
              </a:defRPr>
            </a:lvl9pPr>
          </a:lstStyle>
          <a:p/>
        </p:txBody>
      </p:sp>
      <p:sp>
        <p:nvSpPr>
          <p:cNvPr id="18" name="Google Shape;18;p36"/>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2pPr>
            <a:lvl3pPr lvl="2"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3pPr>
            <a:lvl4pPr lvl="3"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4pPr>
            <a:lvl5pPr lvl="4"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5pPr>
            <a:lvl6pPr lvl="5"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6pPr>
            <a:lvl7pPr lvl="6"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7pPr>
            <a:lvl8pPr lvl="7"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8pPr>
            <a:lvl9pPr lvl="8"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9pPr>
          </a:lstStyle>
          <a:p/>
        </p:txBody>
      </p:sp>
      <p:sp>
        <p:nvSpPr>
          <p:cNvPr id="19" name="Google Shape;19;p36"/>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2pPr>
            <a:lvl3pPr lvl="2"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3pPr>
            <a:lvl4pPr lvl="3"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4pPr>
            <a:lvl5pPr lvl="4"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5pPr>
            <a:lvl6pPr lvl="5"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6pPr>
            <a:lvl7pPr lvl="6"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7pPr>
            <a:lvl8pPr lvl="7"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8pPr>
            <a:lvl9pPr lvl="8"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9pPr>
          </a:lstStyle>
          <a:p/>
        </p:txBody>
      </p:sp>
      <p:sp>
        <p:nvSpPr>
          <p:cNvPr id="20" name="Google Shape;20;p36"/>
          <p:cNvSpPr txBox="1"/>
          <p:nvPr>
            <p:ph idx="12" type="sldNum"/>
          </p:nvPr>
        </p:nvSpPr>
        <p:spPr>
          <a:xfrm>
            <a:off x="76200" y="6248400"/>
            <a:ext cx="587375" cy="488950"/>
          </a:xfrm>
          <a:prstGeom prst="rect">
            <a:avLst/>
          </a:prstGeom>
          <a:noFill/>
          <a:ln>
            <a:noFill/>
          </a:ln>
        </p:spPr>
        <p:txBody>
          <a:bodyPr anchorCtr="0" anchor="b" bIns="45700" lIns="91425" spcFirstLastPara="1" rIns="91425" wrap="square" tIns="45700">
            <a:noAutofit/>
          </a:bodyPr>
          <a:lstStyle>
            <a:lvl1pPr indent="0" lvl="0"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b="0"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 name="Shape 27"/>
        <p:cNvGrpSpPr/>
        <p:nvPr/>
      </p:nvGrpSpPr>
      <p:grpSpPr>
        <a:xfrm>
          <a:off x="0" y="0"/>
          <a:ext cx="0" cy="0"/>
          <a:chOff x="0" y="0"/>
          <a:chExt cx="0" cy="0"/>
        </a:xfrm>
      </p:grpSpPr>
      <p:grpSp>
        <p:nvGrpSpPr>
          <p:cNvPr id="28" name="Google Shape;28;p38"/>
          <p:cNvGrpSpPr/>
          <p:nvPr/>
        </p:nvGrpSpPr>
        <p:grpSpPr>
          <a:xfrm>
            <a:off x="0" y="0"/>
            <a:ext cx="3200400" cy="6858000"/>
            <a:chOff x="0" y="0"/>
            <a:chExt cx="2016" cy="4320"/>
          </a:xfrm>
        </p:grpSpPr>
        <p:sp>
          <p:nvSpPr>
            <p:cNvPr id="29" name="Google Shape;29;p38"/>
            <p:cNvSpPr txBox="1"/>
            <p:nvPr/>
          </p:nvSpPr>
          <p:spPr>
            <a:xfrm>
              <a:off x="0" y="0"/>
              <a:ext cx="480" cy="432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Verdana"/>
                <a:ea typeface="Verdana"/>
                <a:cs typeface="Verdana"/>
                <a:sym typeface="Verdana"/>
              </a:endParaRPr>
            </a:p>
          </p:txBody>
        </p:sp>
        <p:sp>
          <p:nvSpPr>
            <p:cNvPr id="30" name="Google Shape;30;p38"/>
            <p:cNvSpPr/>
            <p:nvPr/>
          </p:nvSpPr>
          <p:spPr>
            <a:xfrm>
              <a:off x="288" y="0"/>
              <a:ext cx="1728" cy="735"/>
            </a:xfrm>
            <a:custGeom>
              <a:rect b="b" l="l" r="r" t="t"/>
              <a:pathLst>
                <a:path extrusionOk="0" h="735" w="1728">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Verdana"/>
                <a:ea typeface="Verdana"/>
                <a:cs typeface="Verdana"/>
                <a:sym typeface="Verdana"/>
              </a:endParaRPr>
            </a:p>
          </p:txBody>
        </p:sp>
      </p:grpSp>
      <p:grpSp>
        <p:nvGrpSpPr>
          <p:cNvPr id="31" name="Google Shape;31;p38"/>
          <p:cNvGrpSpPr/>
          <p:nvPr/>
        </p:nvGrpSpPr>
        <p:grpSpPr>
          <a:xfrm>
            <a:off x="685800" y="1524000"/>
            <a:ext cx="7391400" cy="319087"/>
            <a:chOff x="144" y="1248"/>
            <a:chExt cx="4656" cy="201"/>
          </a:xfrm>
        </p:grpSpPr>
        <p:sp>
          <p:nvSpPr>
            <p:cNvPr id="32" name="Google Shape;32;p38"/>
            <p:cNvSpPr/>
            <p:nvPr/>
          </p:nvSpPr>
          <p:spPr>
            <a:xfrm>
              <a:off x="384" y="1248"/>
              <a:ext cx="4416" cy="200"/>
            </a:xfrm>
            <a:prstGeom prst="roundRect">
              <a:avLst>
                <a:gd fmla="val 0" name="adj"/>
              </a:avLst>
            </a:prstGeom>
            <a:solidFill>
              <a:schemeClr val="hlink"/>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Verdana"/>
                <a:ea typeface="Verdana"/>
                <a:cs typeface="Verdana"/>
                <a:sym typeface="Verdana"/>
              </a:endParaRPr>
            </a:p>
          </p:txBody>
        </p:sp>
        <p:sp>
          <p:nvSpPr>
            <p:cNvPr id="33" name="Google Shape;33;p38"/>
            <p:cNvSpPr/>
            <p:nvPr/>
          </p:nvSpPr>
          <p:spPr>
            <a:xfrm flipH="1">
              <a:off x="144" y="1248"/>
              <a:ext cx="248" cy="201"/>
            </a:xfrm>
            <a:prstGeom prst="flowChartDelay">
              <a:avLst/>
            </a:prstGeom>
            <a:solidFill>
              <a:schemeClr val="hlink"/>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Verdana"/>
                <a:ea typeface="Verdana"/>
                <a:cs typeface="Verdana"/>
                <a:sym typeface="Verdana"/>
              </a:endParaRPr>
            </a:p>
          </p:txBody>
        </p:sp>
      </p:grpSp>
      <p:sp>
        <p:nvSpPr>
          <p:cNvPr id="34" name="Google Shape;34;p38"/>
          <p:cNvSpPr/>
          <p:nvPr>
            <p:ph type="title"/>
          </p:nvPr>
        </p:nvSpPr>
        <p:spPr>
          <a:xfrm>
            <a:off x="762000" y="762000"/>
            <a:ext cx="7924800" cy="1143000"/>
          </a:xfrm>
          <a:prstGeom prst="roundRect">
            <a:avLst>
              <a:gd fmla="val 4680" name="adj"/>
            </a:avLst>
          </a:prstGeom>
          <a:noFill/>
          <a:ln>
            <a:noFill/>
          </a:ln>
        </p:spPr>
        <p:txBody>
          <a:bodyPr anchorCtr="0" anchor="b" bIns="45700" lIns="91425" spcFirstLastPara="1" rIns="91425" wrap="square" tIns="45700">
            <a:noAutofit/>
          </a:bodyPr>
          <a:lstStyle>
            <a:lvl1pPr lvl="0"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1pPr>
            <a:lvl2pPr lvl="1"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2pPr>
            <a:lvl3pPr lvl="2"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3pPr>
            <a:lvl4pPr lvl="3"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4pPr>
            <a:lvl5pPr lvl="4"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5pPr>
            <a:lvl6pPr lvl="5"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6pPr>
            <a:lvl7pPr lvl="6"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7pPr>
            <a:lvl8pPr lvl="7"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8pPr>
            <a:lvl9pPr lvl="8" marR="0" rtl="0" algn="l">
              <a:lnSpc>
                <a:spcPct val="90000"/>
              </a:lnSpc>
              <a:spcBef>
                <a:spcPts val="0"/>
              </a:spcBef>
              <a:spcAft>
                <a:spcPts val="0"/>
              </a:spcAft>
              <a:buSzPts val="1400"/>
              <a:buNone/>
              <a:defRPr b="1" i="0" sz="3600" u="none" cap="none" strike="noStrike">
                <a:solidFill>
                  <a:schemeClr val="dk2"/>
                </a:solidFill>
                <a:latin typeface="Arial"/>
                <a:ea typeface="Arial"/>
                <a:cs typeface="Arial"/>
                <a:sym typeface="Arial"/>
              </a:defRPr>
            </a:lvl9pPr>
          </a:lstStyle>
          <a:p/>
        </p:txBody>
      </p:sp>
      <p:sp>
        <p:nvSpPr>
          <p:cNvPr id="35" name="Google Shape;35;p38"/>
          <p:cNvSpPr txBox="1"/>
          <p:nvPr>
            <p:ph idx="1" type="body"/>
          </p:nvPr>
        </p:nvSpPr>
        <p:spPr>
          <a:xfrm>
            <a:off x="838200" y="2362200"/>
            <a:ext cx="7693025" cy="3724275"/>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dk1"/>
              </a:buClr>
              <a:buSzPts val="2100"/>
              <a:buFont typeface="Noto Sans Symbols"/>
              <a:buChar char="●"/>
              <a:defRPr b="0" i="0" sz="2800" u="none" cap="none" strike="noStrike">
                <a:solidFill>
                  <a:schemeClr val="dk1"/>
                </a:solidFill>
                <a:latin typeface="Arial"/>
                <a:ea typeface="Arial"/>
                <a:cs typeface="Arial"/>
                <a:sym typeface="Arial"/>
              </a:defRPr>
            </a:lvl1pPr>
            <a:lvl2pPr indent="-342900" lvl="1" marL="914400" marR="0" rtl="0" algn="l">
              <a:spcBef>
                <a:spcPts val="480"/>
              </a:spcBef>
              <a:spcAft>
                <a:spcPts val="0"/>
              </a:spcAft>
              <a:buClr>
                <a:schemeClr val="dk1"/>
              </a:buClr>
              <a:buSzPts val="1800"/>
              <a:buFont typeface="Arial"/>
              <a:buChar char="–"/>
              <a:defRPr b="0" i="0" sz="2400" u="none" cap="none" strike="noStrike">
                <a:solidFill>
                  <a:schemeClr val="dk1"/>
                </a:solidFill>
                <a:latin typeface="Arial"/>
                <a:ea typeface="Arial"/>
                <a:cs typeface="Arial"/>
                <a:sym typeface="Arial"/>
              </a:defRPr>
            </a:lvl2pPr>
            <a:lvl3pPr indent="-323850" lvl="2" marL="1371600" marR="0" rtl="0" algn="l">
              <a:spcBef>
                <a:spcPts val="400"/>
              </a:spcBef>
              <a:spcAft>
                <a:spcPts val="0"/>
              </a:spcAft>
              <a:buClr>
                <a:schemeClr val="dk1"/>
              </a:buClr>
              <a:buSzPts val="1500"/>
              <a:buFont typeface="Noto Sans Symbols"/>
              <a:buChar char="●"/>
              <a:defRPr b="0" i="0" sz="2000" u="none" cap="none" strike="noStrike">
                <a:solidFill>
                  <a:schemeClr val="dk1"/>
                </a:solidFill>
                <a:latin typeface="Arial"/>
                <a:ea typeface="Arial"/>
                <a:cs typeface="Arial"/>
                <a:sym typeface="Arial"/>
              </a:defRPr>
            </a:lvl3pPr>
            <a:lvl4pPr indent="-330200" lvl="3" marL="1828800" marR="0" rtl="0" algn="l">
              <a:spcBef>
                <a:spcPts val="400"/>
              </a:spcBef>
              <a:spcAft>
                <a:spcPts val="0"/>
              </a:spcAft>
              <a:buClr>
                <a:schemeClr val="dk1"/>
              </a:buClr>
              <a:buSzPts val="1600"/>
              <a:buFont typeface="Arial"/>
              <a:buChar char="–"/>
              <a:defRPr b="0" i="0" sz="2000" u="none" cap="none" strike="noStrike">
                <a:solidFill>
                  <a:schemeClr val="dk1"/>
                </a:solidFill>
                <a:latin typeface="Arial"/>
                <a:ea typeface="Arial"/>
                <a:cs typeface="Arial"/>
                <a:sym typeface="Arial"/>
              </a:defRPr>
            </a:lvl4pPr>
            <a:lvl5pPr indent="-311150" lvl="4" marL="2286000" marR="0" rtl="0" algn="l">
              <a:spcBef>
                <a:spcPts val="400"/>
              </a:spcBef>
              <a:spcAft>
                <a:spcPts val="0"/>
              </a:spcAft>
              <a:buClr>
                <a:schemeClr val="dk1"/>
              </a:buClr>
              <a:buSzPts val="1300"/>
              <a:buFont typeface="Noto Sans Symbols"/>
              <a:buChar char="●"/>
              <a:defRPr b="0" i="0" sz="2000" u="none" cap="none" strike="noStrike">
                <a:solidFill>
                  <a:schemeClr val="dk1"/>
                </a:solidFill>
                <a:latin typeface="Arial"/>
                <a:ea typeface="Arial"/>
                <a:cs typeface="Arial"/>
                <a:sym typeface="Arial"/>
              </a:defRPr>
            </a:lvl5pPr>
            <a:lvl6pPr indent="-302895" lvl="5" marL="2743200" marR="0" rtl="0" algn="l">
              <a:spcBef>
                <a:spcPts val="360"/>
              </a:spcBef>
              <a:spcAft>
                <a:spcPts val="0"/>
              </a:spcAft>
              <a:buClr>
                <a:schemeClr val="dk1"/>
              </a:buClr>
              <a:buSzPts val="1170"/>
              <a:buFont typeface="Noto Sans Symbols"/>
              <a:buChar char="●"/>
              <a:defRPr b="0" i="0" sz="1800" u="none" cap="none" strike="noStrike">
                <a:solidFill>
                  <a:schemeClr val="dk1"/>
                </a:solidFill>
                <a:latin typeface="Arial"/>
                <a:ea typeface="Arial"/>
                <a:cs typeface="Arial"/>
                <a:sym typeface="Arial"/>
              </a:defRPr>
            </a:lvl6pPr>
            <a:lvl7pPr indent="-302895" lvl="6" marL="3200400" marR="0" rtl="0" algn="l">
              <a:spcBef>
                <a:spcPts val="360"/>
              </a:spcBef>
              <a:spcAft>
                <a:spcPts val="0"/>
              </a:spcAft>
              <a:buClr>
                <a:schemeClr val="dk1"/>
              </a:buClr>
              <a:buSzPts val="1170"/>
              <a:buFont typeface="Noto Sans Symbols"/>
              <a:buChar char="●"/>
              <a:defRPr b="0" i="0" sz="1800" u="none" cap="none" strike="noStrike">
                <a:solidFill>
                  <a:schemeClr val="dk1"/>
                </a:solidFill>
                <a:latin typeface="Arial"/>
                <a:ea typeface="Arial"/>
                <a:cs typeface="Arial"/>
                <a:sym typeface="Arial"/>
              </a:defRPr>
            </a:lvl7pPr>
            <a:lvl8pPr indent="-302895" lvl="7" marL="3657600" marR="0" rtl="0" algn="l">
              <a:spcBef>
                <a:spcPts val="360"/>
              </a:spcBef>
              <a:spcAft>
                <a:spcPts val="0"/>
              </a:spcAft>
              <a:buClr>
                <a:schemeClr val="dk1"/>
              </a:buClr>
              <a:buSzPts val="1170"/>
              <a:buFont typeface="Noto Sans Symbols"/>
              <a:buChar char="●"/>
              <a:defRPr b="0" i="0" sz="1800" u="none" cap="none" strike="noStrike">
                <a:solidFill>
                  <a:schemeClr val="dk1"/>
                </a:solidFill>
                <a:latin typeface="Arial"/>
                <a:ea typeface="Arial"/>
                <a:cs typeface="Arial"/>
                <a:sym typeface="Arial"/>
              </a:defRPr>
            </a:lvl8pPr>
            <a:lvl9pPr indent="-302895" lvl="8" marL="4114800" marR="0" rtl="0" algn="l">
              <a:spcBef>
                <a:spcPts val="360"/>
              </a:spcBef>
              <a:spcAft>
                <a:spcPts val="0"/>
              </a:spcAft>
              <a:buClr>
                <a:schemeClr val="dk1"/>
              </a:buClr>
              <a:buSzPts val="1170"/>
              <a:buFont typeface="Noto Sans Symbols"/>
              <a:buChar char="●"/>
              <a:defRPr b="0" i="0" sz="1800" u="none" cap="none" strike="noStrike">
                <a:solidFill>
                  <a:schemeClr val="dk1"/>
                </a:solidFill>
                <a:latin typeface="Arial"/>
                <a:ea typeface="Arial"/>
                <a:cs typeface="Arial"/>
                <a:sym typeface="Arial"/>
              </a:defRPr>
            </a:lvl9pPr>
          </a:lstStyle>
          <a:p/>
        </p:txBody>
      </p:sp>
      <p:sp>
        <p:nvSpPr>
          <p:cNvPr id="36" name="Google Shape;36;p38"/>
          <p:cNvSpPr txBox="1"/>
          <p:nvPr>
            <p:ph idx="10" type="dt"/>
          </p:nvPr>
        </p:nvSpPr>
        <p:spPr>
          <a:xfrm>
            <a:off x="2438400" y="6248400"/>
            <a:ext cx="2130425" cy="474662"/>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2pPr>
            <a:lvl3pPr lvl="2"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3pPr>
            <a:lvl4pPr lvl="3"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4pPr>
            <a:lvl5pPr lvl="4"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5pPr>
            <a:lvl6pPr lvl="5"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6pPr>
            <a:lvl7pPr lvl="6"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7pPr>
            <a:lvl8pPr lvl="7"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8pPr>
            <a:lvl9pPr lvl="8"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9pPr>
          </a:lstStyle>
          <a:p/>
        </p:txBody>
      </p:sp>
      <p:sp>
        <p:nvSpPr>
          <p:cNvPr id="37" name="Google Shape;37;p38"/>
          <p:cNvSpPr txBox="1"/>
          <p:nvPr>
            <p:ph idx="11" type="ftr"/>
          </p:nvPr>
        </p:nvSpPr>
        <p:spPr>
          <a:xfrm>
            <a:off x="5791200" y="6248400"/>
            <a:ext cx="2897187" cy="474662"/>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2pPr>
            <a:lvl3pPr lvl="2"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3pPr>
            <a:lvl4pPr lvl="3"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4pPr>
            <a:lvl5pPr lvl="4"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5pPr>
            <a:lvl6pPr lvl="5"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6pPr>
            <a:lvl7pPr lvl="6"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7pPr>
            <a:lvl8pPr lvl="7"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8pPr>
            <a:lvl9pPr lvl="8" marR="0" rtl="0" algn="l">
              <a:lnSpc>
                <a:spcPct val="100000"/>
              </a:lnSpc>
              <a:spcBef>
                <a:spcPts val="0"/>
              </a:spcBef>
              <a:spcAft>
                <a:spcPts val="0"/>
              </a:spcAft>
              <a:buSzPts val="1400"/>
              <a:buNone/>
              <a:defRPr b="0" i="0" sz="2400" u="none" cap="none" strike="noStrike">
                <a:solidFill>
                  <a:schemeClr val="dk1"/>
                </a:solidFill>
                <a:latin typeface="Verdana"/>
                <a:ea typeface="Verdana"/>
                <a:cs typeface="Verdana"/>
                <a:sym typeface="Verdana"/>
              </a:defRPr>
            </a:lvl9pPr>
          </a:lstStyle>
          <a:p/>
        </p:txBody>
      </p:sp>
      <p:sp>
        <p:nvSpPr>
          <p:cNvPr id="38" name="Google Shape;38;p38"/>
          <p:cNvSpPr txBox="1"/>
          <p:nvPr>
            <p:ph idx="12" type="sldNum"/>
          </p:nvPr>
        </p:nvSpPr>
        <p:spPr>
          <a:xfrm>
            <a:off x="84137" y="6242050"/>
            <a:ext cx="587375" cy="488950"/>
          </a:xfrm>
          <a:prstGeom prst="rect">
            <a:avLst/>
          </a:prstGeom>
          <a:noFill/>
          <a:ln>
            <a:noFill/>
          </a:ln>
        </p:spPr>
        <p:txBody>
          <a:bodyPr anchorCtr="1" anchor="b" bIns="45700" lIns="91425" spcFirstLastPara="1" rIns="91425" wrap="square" tIns="45700">
            <a:noAutofit/>
          </a:bodyPr>
          <a:lstStyle>
            <a:lvl1pPr indent="0" lvl="0"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1pPr>
            <a:lvl2pPr indent="0" lvl="1"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2pPr>
            <a:lvl3pPr indent="0" lvl="2"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3pPr>
            <a:lvl4pPr indent="0" lvl="3"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4pPr>
            <a:lvl5pPr indent="0" lvl="4"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5pPr>
            <a:lvl6pPr indent="0" lvl="5"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6pPr>
            <a:lvl7pPr indent="0" lvl="6"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7pPr>
            <a:lvl8pPr indent="0" lvl="7"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8pPr>
            <a:lvl9pPr indent="0" lvl="8" marL="0" marR="0" rtl="0" algn="l">
              <a:lnSpc>
                <a:spcPct val="100000"/>
              </a:lnSpc>
              <a:spcBef>
                <a:spcPts val="0"/>
              </a:spcBef>
              <a:spcAft>
                <a:spcPts val="0"/>
              </a:spcAft>
              <a:buClr>
                <a:schemeClr val="lt1"/>
              </a:buClr>
              <a:buSzPts val="2600"/>
              <a:buFont typeface="Arial"/>
              <a:buNone/>
              <a:defRPr b="1" i="0" sz="2600" u="none">
                <a:solidFill>
                  <a:schemeClr val="lt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b="0"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1"/>
          <p:cNvSpPr txBox="1"/>
          <p:nvPr/>
        </p:nvSpPr>
        <p:spPr>
          <a:xfrm>
            <a:off x="76200" y="6248400"/>
            <a:ext cx="587375" cy="488950"/>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116" name="Google Shape;116;p1"/>
          <p:cNvSpPr/>
          <p:nvPr>
            <p:ph type="ctrTitle"/>
          </p:nvPr>
        </p:nvSpPr>
        <p:spPr>
          <a:xfrm>
            <a:off x="1066800" y="1066800"/>
            <a:ext cx="7391400" cy="1219200"/>
          </a:xfrm>
          <a:prstGeom prst="roundRect">
            <a:avLst>
              <a:gd fmla="val 10800" name="adj"/>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600"/>
              <a:buFont typeface="Verdana"/>
              <a:buNone/>
            </a:pPr>
            <a:br>
              <a:rPr b="1" i="0" lang="en-US" sz="3600" u="none">
                <a:solidFill>
                  <a:schemeClr val="dk1"/>
                </a:solidFill>
                <a:latin typeface="Verdana"/>
                <a:ea typeface="Verdana"/>
                <a:cs typeface="Verdana"/>
                <a:sym typeface="Verdana"/>
              </a:rPr>
            </a:br>
            <a:br>
              <a:rPr b="1" i="0" lang="en-US" sz="3600" u="none">
                <a:solidFill>
                  <a:schemeClr val="dk1"/>
                </a:solidFill>
                <a:latin typeface="Verdana"/>
                <a:ea typeface="Verdana"/>
                <a:cs typeface="Verdana"/>
                <a:sym typeface="Verdana"/>
              </a:rPr>
            </a:br>
            <a:br>
              <a:rPr b="1" i="0" lang="en-US" sz="3600" u="none">
                <a:solidFill>
                  <a:schemeClr val="dk1"/>
                </a:solidFill>
                <a:latin typeface="Verdana"/>
                <a:ea typeface="Verdana"/>
                <a:cs typeface="Verdana"/>
                <a:sym typeface="Verdana"/>
              </a:rPr>
            </a:br>
            <a:r>
              <a:rPr b="1" i="0" lang="en-US" sz="3600" u="none">
                <a:solidFill>
                  <a:schemeClr val="dk1"/>
                </a:solidFill>
                <a:latin typeface="Verdana"/>
                <a:ea typeface="Verdana"/>
                <a:cs typeface="Verdana"/>
                <a:sym typeface="Verdana"/>
              </a:rPr>
              <a:t>CONSUMER BEHAVIOR</a:t>
            </a:r>
            <a:br>
              <a:rPr b="1" i="0" lang="en-US" sz="3600" u="none">
                <a:solidFill>
                  <a:schemeClr val="dk1"/>
                </a:solidFill>
                <a:latin typeface="Verdana"/>
                <a:ea typeface="Verdana"/>
                <a:cs typeface="Verdana"/>
                <a:sym typeface="Verdana"/>
              </a:rPr>
            </a:br>
            <a:r>
              <a:rPr b="1" i="0" lang="en-US" sz="3600" u="none">
                <a:solidFill>
                  <a:schemeClr val="dk2"/>
                </a:solidFill>
                <a:latin typeface="Verdana"/>
                <a:ea typeface="Verdana"/>
                <a:cs typeface="Verdana"/>
                <a:sym typeface="Verdana"/>
              </a:rPr>
              <a:t>Week 1</a:t>
            </a:r>
            <a:br>
              <a:rPr b="1" i="0" lang="en-US" sz="3600" u="none">
                <a:solidFill>
                  <a:schemeClr val="dk1"/>
                </a:solidFill>
                <a:latin typeface="Verdana"/>
                <a:ea typeface="Verdana"/>
                <a:cs typeface="Verdana"/>
                <a:sym typeface="Verdana"/>
              </a:rPr>
            </a:br>
            <a:br>
              <a:rPr b="1" i="0" lang="en-US" sz="3600" u="none">
                <a:solidFill>
                  <a:schemeClr val="dk1"/>
                </a:solidFill>
                <a:latin typeface="Verdana"/>
                <a:ea typeface="Verdana"/>
                <a:cs typeface="Verdana"/>
                <a:sym typeface="Verdana"/>
              </a:rPr>
            </a:br>
            <a:endParaRPr/>
          </a:p>
        </p:txBody>
      </p:sp>
      <p:sp>
        <p:nvSpPr>
          <p:cNvPr id="117" name="Google Shape;117;p1"/>
          <p:cNvSpPr txBox="1"/>
          <p:nvPr>
            <p:ph idx="1" type="subTitle"/>
          </p:nvPr>
        </p:nvSpPr>
        <p:spPr>
          <a:xfrm>
            <a:off x="4648200" y="5410200"/>
            <a:ext cx="4013200" cy="5588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SzPts val="1500"/>
              <a:buNone/>
            </a:pPr>
            <a:r>
              <a:rPr b="0" i="0" lang="en-US" sz="2000" u="none">
                <a:solidFill>
                  <a:schemeClr val="dk2"/>
                </a:solidFill>
                <a:latin typeface="Arial"/>
                <a:ea typeface="Arial"/>
                <a:cs typeface="Arial"/>
                <a:sym typeface="Arial"/>
              </a:rPr>
              <a:t>By  Dr. Wanjiku Kinyanjui</a:t>
            </a:r>
            <a:endParaRPr/>
          </a:p>
        </p:txBody>
      </p:sp>
      <p:sp>
        <p:nvSpPr>
          <p:cNvPr id="118" name="Google Shape;118;p1"/>
          <p:cNvSpPr txBox="1"/>
          <p:nvPr/>
        </p:nvSpPr>
        <p:spPr>
          <a:xfrm>
            <a:off x="4724400" y="3886200"/>
            <a:ext cx="3200400" cy="83820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Verdana"/>
              <a:buNone/>
            </a:pPr>
            <a:r>
              <a:rPr b="0" i="0" lang="en-US" sz="2400" u="none">
                <a:solidFill>
                  <a:schemeClr val="dk1"/>
                </a:solidFill>
                <a:latin typeface="Verdana"/>
                <a:ea typeface="Verdana"/>
                <a:cs typeface="Verdana"/>
                <a:sym typeface="Verdana"/>
              </a:rPr>
              <a:t>Understanding Consumer Buying Behavior</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2"/>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124" name="Google Shape;124;p2"/>
          <p:cNvSpPr/>
          <p:nvPr>
            <p:ph type="title"/>
          </p:nvPr>
        </p:nvSpPr>
        <p:spPr>
          <a:xfrm>
            <a:off x="762000" y="762000"/>
            <a:ext cx="4724400" cy="6858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Introduction</a:t>
            </a:r>
            <a:endParaRPr/>
          </a:p>
        </p:txBody>
      </p:sp>
      <p:sp>
        <p:nvSpPr>
          <p:cNvPr id="125" name="Google Shape;125;p2"/>
          <p:cNvSpPr txBox="1"/>
          <p:nvPr>
            <p:ph idx="1" type="body"/>
          </p:nvPr>
        </p:nvSpPr>
        <p:spPr>
          <a:xfrm>
            <a:off x="762000" y="1905000"/>
            <a:ext cx="8229600" cy="4648200"/>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To succeed in any business in today’s dynamic and rapidly evolving marketplace, the marketer needs to know everything they can about consumers </a:t>
            </a:r>
            <a:endParaRPr/>
          </a:p>
          <a:p>
            <a:pPr indent="-342900" lvl="0" marL="342900" rtl="0" algn="l">
              <a:lnSpc>
                <a:spcPct val="90000"/>
              </a:lnSpc>
              <a:spcBef>
                <a:spcPts val="440"/>
              </a:spcBef>
              <a:spcAft>
                <a:spcPts val="0"/>
              </a:spcAft>
              <a:buSzPts val="1650"/>
              <a:buNone/>
            </a:pPr>
            <a:r>
              <a:t/>
            </a:r>
            <a:endParaRPr b="0" i="0" sz="2200" u="none">
              <a:solidFill>
                <a:schemeClr val="dk1"/>
              </a:solidFill>
              <a:latin typeface="Verdana"/>
              <a:ea typeface="Verdana"/>
              <a:cs typeface="Verdana"/>
              <a:sym typeface="Verdana"/>
            </a:endParaRPr>
          </a:p>
          <a:p>
            <a:pPr indent="-285750" lvl="1" marL="742950" rtl="0" algn="l">
              <a:lnSpc>
                <a:spcPct val="9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what they want</a:t>
            </a:r>
            <a:endParaRPr/>
          </a:p>
          <a:p>
            <a:pPr indent="-285750" lvl="1" marL="742950" rtl="0" algn="l">
              <a:lnSpc>
                <a:spcPct val="9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what they think</a:t>
            </a:r>
            <a:endParaRPr/>
          </a:p>
          <a:p>
            <a:pPr indent="-285750" lvl="1" marL="742950" rtl="0" algn="l">
              <a:lnSpc>
                <a:spcPct val="9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how they work</a:t>
            </a:r>
            <a:endParaRPr/>
          </a:p>
          <a:p>
            <a:pPr indent="-285750" lvl="1" marL="742950" rtl="0" algn="l">
              <a:lnSpc>
                <a:spcPct val="9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how they spend their leisure time</a:t>
            </a:r>
            <a:endParaRPr/>
          </a:p>
          <a:p>
            <a:pPr indent="-285750" lvl="1" marL="742950" rtl="0" algn="l">
              <a:lnSpc>
                <a:spcPct val="9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etc </a:t>
            </a:r>
            <a:endParaRPr/>
          </a:p>
          <a:p>
            <a:pPr indent="-285750" lvl="1" marL="742950" rtl="0" algn="l">
              <a:lnSpc>
                <a:spcPct val="90000"/>
              </a:lnSpc>
              <a:spcBef>
                <a:spcPts val="440"/>
              </a:spcBef>
              <a:spcAft>
                <a:spcPts val="0"/>
              </a:spcAft>
              <a:buSzPts val="1650"/>
              <a:buFont typeface="Arial"/>
              <a:buNone/>
            </a:pPr>
            <a:r>
              <a:t/>
            </a:r>
            <a:endParaRPr b="0" i="0" sz="2200" u="none">
              <a:solidFill>
                <a:schemeClr val="dk1"/>
              </a:solidFill>
              <a:latin typeface="Verdana"/>
              <a:ea typeface="Verdana"/>
              <a:cs typeface="Verdana"/>
              <a:sym typeface="Verdana"/>
            </a:endParaRPr>
          </a:p>
          <a:p>
            <a:pPr indent="-285750" lvl="1" marL="742950" rtl="0" algn="l">
              <a:lnSpc>
                <a:spcPct val="90000"/>
              </a:lnSpc>
              <a:spcBef>
                <a:spcPts val="440"/>
              </a:spcBef>
              <a:spcAft>
                <a:spcPts val="0"/>
              </a:spcAft>
              <a:buSzPts val="1650"/>
              <a:buFont typeface="Arial"/>
              <a:buNone/>
            </a:pPr>
            <a:r>
              <a:t/>
            </a:r>
            <a:endParaRPr b="0" i="0" sz="2200" u="none">
              <a:solidFill>
                <a:schemeClr val="dk1"/>
              </a:solidFill>
              <a:latin typeface="Verdana"/>
              <a:ea typeface="Verdana"/>
              <a:cs typeface="Verdana"/>
              <a:sym typeface="Verdana"/>
            </a:endParaRPr>
          </a:p>
          <a:p>
            <a:pPr indent="-238125" lvl="0" marL="342900" rtl="0" algn="l">
              <a:spcBef>
                <a:spcPts val="440"/>
              </a:spcBef>
              <a:spcAft>
                <a:spcPts val="0"/>
              </a:spcAft>
              <a:buSzPts val="1650"/>
              <a:buNone/>
            </a:pPr>
            <a:r>
              <a:t/>
            </a:r>
            <a:endParaRPr b="0" i="0" sz="2200" u="none">
              <a:solidFill>
                <a:schemeClr val="dk1"/>
              </a:solidFill>
              <a:latin typeface="Verdana"/>
              <a:ea typeface="Verdana"/>
              <a:cs typeface="Verdana"/>
              <a:sym typeface="Verdan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3"/>
          <p:cNvSpPr/>
          <p:nvPr>
            <p:ph type="title"/>
          </p:nvPr>
        </p:nvSpPr>
        <p:spPr>
          <a:xfrm>
            <a:off x="762000" y="762000"/>
            <a:ext cx="7924800" cy="1143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t/>
            </a:r>
            <a:endParaRPr b="1" sz="3600">
              <a:solidFill>
                <a:schemeClr val="dk2"/>
              </a:solidFill>
              <a:latin typeface="Arial"/>
              <a:ea typeface="Arial"/>
              <a:cs typeface="Arial"/>
              <a:sym typeface="Arial"/>
            </a:endParaRPr>
          </a:p>
        </p:txBody>
      </p:sp>
      <p:sp>
        <p:nvSpPr>
          <p:cNvPr id="131" name="Google Shape;131;p3"/>
          <p:cNvSpPr txBox="1"/>
          <p:nvPr>
            <p:ph idx="1" type="body"/>
          </p:nvPr>
        </p:nvSpPr>
        <p:spPr>
          <a:xfrm>
            <a:off x="838200" y="2362200"/>
            <a:ext cx="7693025" cy="3724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rgbClr val="003366"/>
              </a:buClr>
              <a:buSzPts val="1650"/>
              <a:buFont typeface="Noto Sans Symbols"/>
              <a:buChar char="●"/>
            </a:pPr>
            <a:r>
              <a:rPr b="0" i="0" lang="en-US" sz="2200" u="none" cap="none" strike="noStrike">
                <a:solidFill>
                  <a:srgbClr val="003366"/>
                </a:solidFill>
                <a:latin typeface="Verdana"/>
                <a:ea typeface="Verdana"/>
                <a:cs typeface="Verdana"/>
                <a:sym typeface="Verdana"/>
              </a:rPr>
              <a:t>The study of consumers helps firms to improve their marketing strategies by understanding issues such as how:</a:t>
            </a:r>
            <a:endParaRPr/>
          </a:p>
          <a:p>
            <a:pPr indent="-342900" lvl="0" marL="342900" marR="0" rtl="0" algn="l">
              <a:lnSpc>
                <a:spcPct val="100000"/>
              </a:lnSpc>
              <a:spcBef>
                <a:spcPts val="440"/>
              </a:spcBef>
              <a:spcAft>
                <a:spcPts val="0"/>
              </a:spcAft>
              <a:buClr>
                <a:schemeClr val="dk1"/>
              </a:buClr>
              <a:buSzPts val="1650"/>
              <a:buFont typeface="Noto Sans Symbols"/>
              <a:buNone/>
            </a:pPr>
            <a:r>
              <a:t/>
            </a:r>
            <a:endParaRPr b="0" i="0" sz="2200" u="none" cap="none" strike="noStrike">
              <a:solidFill>
                <a:srgbClr val="003366"/>
              </a:solidFill>
              <a:latin typeface="Verdana"/>
              <a:ea typeface="Verdana"/>
              <a:cs typeface="Verdana"/>
              <a:sym typeface="Verdana"/>
            </a:endParaRPr>
          </a:p>
          <a:p>
            <a:pPr indent="-285750" lvl="1" marL="742950" marR="0" rtl="0" algn="l">
              <a:lnSpc>
                <a:spcPct val="100000"/>
              </a:lnSpc>
              <a:spcBef>
                <a:spcPts val="400"/>
              </a:spcBef>
              <a:spcAft>
                <a:spcPts val="0"/>
              </a:spcAft>
              <a:buClr>
                <a:srgbClr val="003366"/>
              </a:buClr>
              <a:buSzPts val="1500"/>
              <a:buFont typeface="Verdana"/>
              <a:buChar char="-"/>
            </a:pPr>
            <a:r>
              <a:rPr b="0" i="0" lang="en-US" sz="2000" u="none" cap="none" strike="noStrike">
                <a:solidFill>
                  <a:srgbClr val="003366"/>
                </a:solidFill>
                <a:latin typeface="Verdana"/>
                <a:ea typeface="Verdana"/>
                <a:cs typeface="Verdana"/>
                <a:sym typeface="Verdana"/>
              </a:rPr>
              <a:t>Consumers think, feel, reason, and select between different alternatives (e.g., brands, products)</a:t>
            </a:r>
            <a:endParaRPr/>
          </a:p>
          <a:p>
            <a:pPr indent="-342900" lvl="0" marL="342900" marR="0" rtl="0" algn="l">
              <a:lnSpc>
                <a:spcPct val="100000"/>
              </a:lnSpc>
              <a:spcBef>
                <a:spcPts val="400"/>
              </a:spcBef>
              <a:spcAft>
                <a:spcPts val="0"/>
              </a:spcAft>
              <a:buClr>
                <a:schemeClr val="dk1"/>
              </a:buClr>
              <a:buSzPts val="1500"/>
              <a:buFont typeface="Noto Sans Symbols"/>
              <a:buNone/>
            </a:pPr>
            <a:r>
              <a:t/>
            </a:r>
            <a:endParaRPr b="0" i="0" sz="2000" u="none" cap="none" strike="noStrike">
              <a:solidFill>
                <a:srgbClr val="003366"/>
              </a:solidFill>
              <a:latin typeface="Verdana"/>
              <a:ea typeface="Verdana"/>
              <a:cs typeface="Verdana"/>
              <a:sym typeface="Verdana"/>
            </a:endParaRPr>
          </a:p>
          <a:p>
            <a:pPr indent="-285750" lvl="1" marL="742950" marR="0" rtl="0" algn="l">
              <a:lnSpc>
                <a:spcPct val="100000"/>
              </a:lnSpc>
              <a:spcBef>
                <a:spcPts val="400"/>
              </a:spcBef>
              <a:spcAft>
                <a:spcPts val="0"/>
              </a:spcAft>
              <a:buClr>
                <a:srgbClr val="003366"/>
              </a:buClr>
              <a:buSzPts val="1500"/>
              <a:buFont typeface="Verdana"/>
              <a:buChar char="-"/>
            </a:pPr>
            <a:r>
              <a:rPr b="0" i="0" lang="en-US" sz="2000" u="none" cap="none" strike="noStrike">
                <a:solidFill>
                  <a:srgbClr val="003366"/>
                </a:solidFill>
                <a:latin typeface="Verdana"/>
                <a:ea typeface="Verdana"/>
                <a:cs typeface="Verdana"/>
                <a:sym typeface="Verdana"/>
              </a:rPr>
              <a:t>Consumer are influenced by the surrounding environment (e.g., culture, family, signs, media).</a:t>
            </a:r>
            <a:endParaRPr/>
          </a:p>
          <a:p>
            <a:pPr indent="-247650" lvl="0" marL="342900" marR="0" rtl="0" algn="l">
              <a:spcBef>
                <a:spcPts val="400"/>
              </a:spcBef>
              <a:spcAft>
                <a:spcPts val="0"/>
              </a:spcAft>
              <a:buClr>
                <a:schemeClr val="dk1"/>
              </a:buClr>
              <a:buSzPts val="1500"/>
              <a:buFont typeface="Noto Sans Symbols"/>
              <a:buNone/>
            </a:pPr>
            <a:r>
              <a:t/>
            </a:r>
            <a:endParaRPr b="0" i="0" sz="2000" u="none" cap="none" strike="noStrike">
              <a:solidFill>
                <a:srgbClr val="003366"/>
              </a:solidFill>
              <a:latin typeface="Verdana"/>
              <a:ea typeface="Verdana"/>
              <a:cs typeface="Verdana"/>
              <a:sym typeface="Verdana"/>
            </a:endParaRPr>
          </a:p>
        </p:txBody>
      </p:sp>
      <p:sp>
        <p:nvSpPr>
          <p:cNvPr id="132" name="Google Shape;132;p3"/>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4"/>
          <p:cNvSpPr/>
          <p:nvPr>
            <p:ph type="title"/>
          </p:nvPr>
        </p:nvSpPr>
        <p:spPr>
          <a:xfrm>
            <a:off x="817562" y="685800"/>
            <a:ext cx="7924800" cy="8382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0000FF"/>
              </a:buClr>
              <a:buSzPts val="2400"/>
              <a:buFont typeface="Verdana"/>
              <a:buNone/>
            </a:pPr>
            <a:r>
              <a:rPr b="1" i="0" lang="en-US" sz="2400" u="none">
                <a:solidFill>
                  <a:srgbClr val="0000FF"/>
                </a:solidFill>
                <a:latin typeface="Verdana"/>
                <a:ea typeface="Verdana"/>
                <a:cs typeface="Verdana"/>
                <a:sym typeface="Verdana"/>
              </a:rPr>
              <a:t>How:…….</a:t>
            </a:r>
            <a:endParaRPr/>
          </a:p>
        </p:txBody>
      </p:sp>
      <p:sp>
        <p:nvSpPr>
          <p:cNvPr id="138" name="Google Shape;138;p4"/>
          <p:cNvSpPr txBox="1"/>
          <p:nvPr>
            <p:ph idx="1" type="body"/>
          </p:nvPr>
        </p:nvSpPr>
        <p:spPr>
          <a:xfrm>
            <a:off x="838200" y="2057400"/>
            <a:ext cx="7696200" cy="4419600"/>
          </a:xfrm>
          <a:prstGeom prst="rect">
            <a:avLst/>
          </a:prstGeom>
          <a:noFill/>
          <a:ln>
            <a:noFill/>
          </a:ln>
        </p:spPr>
        <p:txBody>
          <a:bodyPr anchorCtr="0" anchor="t" bIns="45700" lIns="91425" spcFirstLastPara="1" rIns="91425" wrap="square" tIns="45700">
            <a:noAutofit/>
          </a:bodyPr>
          <a:lstStyle/>
          <a:p>
            <a:pPr indent="0" lvl="1" marL="457200" marR="0" rtl="0" algn="l">
              <a:lnSpc>
                <a:spcPct val="100000"/>
              </a:lnSpc>
              <a:spcBef>
                <a:spcPts val="0"/>
              </a:spcBef>
              <a:spcAft>
                <a:spcPts val="0"/>
              </a:spcAft>
              <a:buClr>
                <a:schemeClr val="dk1"/>
              </a:buClr>
              <a:buSzPts val="1800"/>
              <a:buFont typeface="Arial"/>
              <a:buNone/>
            </a:pPr>
            <a:r>
              <a:t/>
            </a:r>
            <a:endParaRPr b="0" i="0" sz="2400" u="none" cap="none" strike="noStrike">
              <a:solidFill>
                <a:srgbClr val="003366"/>
              </a:solidFill>
              <a:latin typeface="Arial"/>
              <a:ea typeface="Arial"/>
              <a:cs typeface="Arial"/>
              <a:sym typeface="Arial"/>
            </a:endParaRPr>
          </a:p>
          <a:p>
            <a:pPr indent="-104775" lvl="1" marL="457200" marR="0" rtl="0" algn="just">
              <a:lnSpc>
                <a:spcPct val="100000"/>
              </a:lnSpc>
              <a:spcBef>
                <a:spcPts val="440"/>
              </a:spcBef>
              <a:spcAft>
                <a:spcPts val="0"/>
              </a:spcAft>
              <a:buClr>
                <a:schemeClr val="dk1"/>
              </a:buClr>
              <a:buSzPts val="1650"/>
              <a:buFont typeface="Verdana"/>
              <a:buChar char="–"/>
            </a:pPr>
            <a:r>
              <a:rPr b="0" i="0" lang="en-US" sz="2200" u="none" cap="none" strike="noStrike">
                <a:solidFill>
                  <a:srgbClr val="003366"/>
                </a:solidFill>
                <a:latin typeface="Verdana"/>
                <a:ea typeface="Verdana"/>
                <a:cs typeface="Verdana"/>
                <a:sym typeface="Verdana"/>
              </a:rPr>
              <a:t>How consumer motivation and decision strategies differ between </a:t>
            </a:r>
            <a:endParaRPr b="0" i="0" sz="2200" u="none" cap="none" strike="noStrike">
              <a:solidFill>
                <a:srgbClr val="003366"/>
              </a:solidFill>
              <a:latin typeface="Verdana"/>
              <a:ea typeface="Verdana"/>
              <a:cs typeface="Verdana"/>
              <a:sym typeface="Verdana"/>
            </a:endParaRPr>
          </a:p>
          <a:p>
            <a:pPr indent="0" lvl="1" marL="457200" marR="0" rtl="0" algn="just">
              <a:lnSpc>
                <a:spcPct val="100000"/>
              </a:lnSpc>
              <a:spcBef>
                <a:spcPts val="440"/>
              </a:spcBef>
              <a:spcAft>
                <a:spcPts val="0"/>
              </a:spcAft>
              <a:buClr>
                <a:schemeClr val="dk1"/>
              </a:buClr>
              <a:buSzPts val="1650"/>
              <a:buFont typeface="Arial"/>
              <a:buNone/>
            </a:pPr>
            <a:r>
              <a:t/>
            </a:r>
            <a:endParaRPr b="0" i="0" sz="2200" u="none" cap="none" strike="noStrike">
              <a:solidFill>
                <a:srgbClr val="003366"/>
              </a:solidFill>
              <a:latin typeface="Verdana"/>
              <a:ea typeface="Verdana"/>
              <a:cs typeface="Verdana"/>
              <a:sym typeface="Verdana"/>
            </a:endParaRPr>
          </a:p>
          <a:p>
            <a:pPr indent="-104775" lvl="1" marL="457200" marR="0" rtl="0" algn="just">
              <a:lnSpc>
                <a:spcPct val="100000"/>
              </a:lnSpc>
              <a:spcBef>
                <a:spcPts val="440"/>
              </a:spcBef>
              <a:spcAft>
                <a:spcPts val="0"/>
              </a:spcAft>
              <a:buClr>
                <a:schemeClr val="dk1"/>
              </a:buClr>
              <a:buSzPts val="1650"/>
              <a:buFont typeface="Verdana"/>
              <a:buChar char="–"/>
            </a:pPr>
            <a:r>
              <a:rPr b="0" i="0" lang="en-US" sz="2200" u="none" cap="none" strike="noStrike">
                <a:solidFill>
                  <a:srgbClr val="003366"/>
                </a:solidFill>
                <a:latin typeface="Verdana"/>
                <a:ea typeface="Verdana"/>
                <a:cs typeface="Verdana"/>
                <a:sym typeface="Verdana"/>
              </a:rPr>
              <a:t>How marketers can adapt and improve their marketing campaigns and marketing strategies to more effectively reach the consumer.</a:t>
            </a:r>
            <a:endParaRPr/>
          </a:p>
          <a:p>
            <a:pPr indent="0" lvl="1" marL="457200" marR="0" rtl="0" algn="just">
              <a:lnSpc>
                <a:spcPct val="100000"/>
              </a:lnSpc>
              <a:spcBef>
                <a:spcPts val="440"/>
              </a:spcBef>
              <a:spcAft>
                <a:spcPts val="0"/>
              </a:spcAft>
              <a:buClr>
                <a:schemeClr val="dk1"/>
              </a:buClr>
              <a:buSzPts val="1650"/>
              <a:buFont typeface="Arial"/>
              <a:buNone/>
            </a:pPr>
            <a:r>
              <a:t/>
            </a:r>
            <a:endParaRPr b="0" i="0" sz="2200" u="none" cap="none" strike="noStrike">
              <a:solidFill>
                <a:srgbClr val="003366"/>
              </a:solidFill>
              <a:latin typeface="Verdana"/>
              <a:ea typeface="Verdana"/>
              <a:cs typeface="Verdana"/>
              <a:sym typeface="Verdana"/>
            </a:endParaRPr>
          </a:p>
          <a:p>
            <a:pPr indent="-104775" lvl="1" marL="457200" marR="0" rtl="0" algn="just">
              <a:lnSpc>
                <a:spcPct val="100000"/>
              </a:lnSpc>
              <a:spcBef>
                <a:spcPts val="440"/>
              </a:spcBef>
              <a:spcAft>
                <a:spcPts val="0"/>
              </a:spcAft>
              <a:buClr>
                <a:schemeClr val="dk1"/>
              </a:buClr>
              <a:buSzPts val="1650"/>
              <a:buFont typeface="Verdana"/>
              <a:buChar char="–"/>
            </a:pPr>
            <a:r>
              <a:rPr b="0" i="0" lang="en-US" sz="2200" u="none" cap="none" strike="noStrike">
                <a:solidFill>
                  <a:schemeClr val="dk1"/>
                </a:solidFill>
                <a:latin typeface="Verdana"/>
                <a:ea typeface="Verdana"/>
                <a:cs typeface="Verdana"/>
                <a:sym typeface="Verdana"/>
              </a:rPr>
              <a:t>How limitations in consumer knowledge or information processing abilities influence decisions and marketing outcomes</a:t>
            </a:r>
            <a:endParaRPr/>
          </a:p>
        </p:txBody>
      </p:sp>
      <p:sp>
        <p:nvSpPr>
          <p:cNvPr id="139" name="Google Shape;139;p4"/>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5"/>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145" name="Google Shape;145;p5"/>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Definition of CB (Consumer Behavior)</a:t>
            </a:r>
            <a:endParaRPr/>
          </a:p>
        </p:txBody>
      </p:sp>
      <p:sp>
        <p:nvSpPr>
          <p:cNvPr id="146" name="Google Shape;146;p5"/>
          <p:cNvSpPr txBox="1"/>
          <p:nvPr>
            <p:ph idx="1" type="body"/>
          </p:nvPr>
        </p:nvSpPr>
        <p:spPr>
          <a:xfrm>
            <a:off x="838200" y="2438400"/>
            <a:ext cx="7772400" cy="380365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SzPts val="1650"/>
              <a:buNone/>
            </a:pPr>
            <a:r>
              <a:rPr b="0" i="0" lang="en-US" sz="2200" u="none">
                <a:solidFill>
                  <a:schemeClr val="dk1"/>
                </a:solidFill>
                <a:latin typeface="Verdana"/>
                <a:ea typeface="Verdana"/>
                <a:cs typeface="Verdana"/>
                <a:sym typeface="Verdana"/>
              </a:rPr>
              <a:t>Consumer behavior refers to the study of how</a:t>
            </a:r>
            <a:endParaRPr/>
          </a:p>
          <a:p>
            <a:pPr indent="-342900" lvl="0" marL="342900" rtl="0" algn="l">
              <a:lnSpc>
                <a:spcPct val="110000"/>
              </a:lnSpc>
              <a:spcBef>
                <a:spcPts val="440"/>
              </a:spcBef>
              <a:spcAft>
                <a:spcPts val="0"/>
              </a:spcAft>
              <a:buSzPts val="1650"/>
              <a:buNone/>
            </a:pPr>
            <a:r>
              <a:rPr b="0" i="0" lang="en-US" sz="2200" u="none">
                <a:solidFill>
                  <a:schemeClr val="dk1"/>
                </a:solidFill>
                <a:latin typeface="Verdana"/>
                <a:ea typeface="Verdana"/>
                <a:cs typeface="Verdana"/>
                <a:sym typeface="Verdana"/>
              </a:rPr>
              <a:t>customers, both individual and organizations, satisfy</a:t>
            </a:r>
            <a:endParaRPr/>
          </a:p>
          <a:p>
            <a:pPr indent="-342900" lvl="0" marL="342900" rtl="0" algn="l">
              <a:lnSpc>
                <a:spcPct val="110000"/>
              </a:lnSpc>
              <a:spcBef>
                <a:spcPts val="440"/>
              </a:spcBef>
              <a:spcAft>
                <a:spcPts val="0"/>
              </a:spcAft>
              <a:buSzPts val="1650"/>
              <a:buNone/>
            </a:pPr>
            <a:r>
              <a:rPr b="0" i="0" lang="en-US" sz="2200" u="none">
                <a:solidFill>
                  <a:schemeClr val="dk1"/>
                </a:solidFill>
                <a:latin typeface="Verdana"/>
                <a:ea typeface="Verdana"/>
                <a:cs typeface="Verdana"/>
                <a:sym typeface="Verdana"/>
              </a:rPr>
              <a:t>their needs and wants by choosing, purchasing, using</a:t>
            </a:r>
            <a:endParaRPr/>
          </a:p>
          <a:p>
            <a:pPr indent="-342900" lvl="0" marL="342900" rtl="0" algn="l">
              <a:lnSpc>
                <a:spcPct val="110000"/>
              </a:lnSpc>
              <a:spcBef>
                <a:spcPts val="440"/>
              </a:spcBef>
              <a:spcAft>
                <a:spcPts val="0"/>
              </a:spcAft>
              <a:buSzPts val="1650"/>
              <a:buNone/>
            </a:pPr>
            <a:r>
              <a:rPr b="0" i="0" lang="en-US" sz="2200" u="none">
                <a:solidFill>
                  <a:schemeClr val="dk1"/>
                </a:solidFill>
                <a:latin typeface="Verdana"/>
                <a:ea typeface="Verdana"/>
                <a:cs typeface="Verdana"/>
                <a:sym typeface="Verdana"/>
              </a:rPr>
              <a:t>and disposing of goods, ideas and services.(AMA:</a:t>
            </a:r>
            <a:endParaRPr/>
          </a:p>
          <a:p>
            <a:pPr indent="-342900" lvl="0" marL="342900" rtl="0" algn="l">
              <a:lnSpc>
                <a:spcPct val="110000"/>
              </a:lnSpc>
              <a:spcBef>
                <a:spcPts val="440"/>
              </a:spcBef>
              <a:spcAft>
                <a:spcPts val="0"/>
              </a:spcAft>
              <a:buSzPts val="1650"/>
              <a:buNone/>
            </a:pPr>
            <a:r>
              <a:rPr b="0" i="0" lang="en-US" sz="2200" u="none">
                <a:solidFill>
                  <a:schemeClr val="dk1"/>
                </a:solidFill>
                <a:latin typeface="Verdana"/>
                <a:ea typeface="Verdana"/>
                <a:cs typeface="Verdana"/>
                <a:sym typeface="Verdana"/>
              </a:rPr>
              <a:t>American Marketing Association)</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6"/>
          <p:cNvSpPr/>
          <p:nvPr>
            <p:ph type="title"/>
          </p:nvPr>
        </p:nvSpPr>
        <p:spPr>
          <a:xfrm>
            <a:off x="762000" y="990600"/>
            <a:ext cx="7924800" cy="381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2"/>
              </a:buClr>
              <a:buSzPts val="2400"/>
              <a:buFont typeface="Arial"/>
              <a:buNone/>
            </a:pPr>
            <a:br>
              <a:rPr b="1" i="0" lang="en-US" sz="2400" u="none">
                <a:solidFill>
                  <a:schemeClr val="dk2"/>
                </a:solidFill>
                <a:latin typeface="Arial"/>
                <a:ea typeface="Arial"/>
                <a:cs typeface="Arial"/>
                <a:sym typeface="Arial"/>
              </a:rPr>
            </a:br>
            <a:r>
              <a:rPr b="1" i="0" lang="en-US" sz="2400" u="none">
                <a:solidFill>
                  <a:srgbClr val="0000FF"/>
                </a:solidFill>
                <a:latin typeface="Verdana"/>
                <a:ea typeface="Verdana"/>
                <a:cs typeface="Verdana"/>
                <a:sym typeface="Verdana"/>
              </a:rPr>
              <a:t>Definition Contd.</a:t>
            </a:r>
            <a:endParaRPr/>
          </a:p>
        </p:txBody>
      </p:sp>
      <p:sp>
        <p:nvSpPr>
          <p:cNvPr id="152" name="Google Shape;152;p6"/>
          <p:cNvSpPr txBox="1"/>
          <p:nvPr>
            <p:ph idx="1" type="body"/>
          </p:nvPr>
        </p:nvSpPr>
        <p:spPr>
          <a:xfrm>
            <a:off x="838200" y="2362200"/>
            <a:ext cx="7693025" cy="3724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Philip Kotler defines Consumer behaviour as “the study of how individuals, groups and organisations select, buy, use and dispose of goods and services, ideas or experiences to satisfy their needs and wants</a:t>
            </a:r>
            <a:r>
              <a:rPr b="0" i="0" lang="en-US" sz="2800" u="none">
                <a:solidFill>
                  <a:schemeClr val="dk1"/>
                </a:solidFill>
                <a:latin typeface="Arial"/>
                <a:ea typeface="Arial"/>
                <a:cs typeface="Arial"/>
                <a:sym typeface="Arial"/>
              </a:rPr>
              <a:t>.”</a:t>
            </a:r>
            <a:endParaRPr/>
          </a:p>
        </p:txBody>
      </p:sp>
      <p:sp>
        <p:nvSpPr>
          <p:cNvPr id="153" name="Google Shape;153;p6"/>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7"/>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159" name="Google Shape;159;p7"/>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Scope of CB</a:t>
            </a:r>
            <a:endParaRPr/>
          </a:p>
        </p:txBody>
      </p:sp>
      <p:sp>
        <p:nvSpPr>
          <p:cNvPr id="160" name="Google Shape;160;p7"/>
          <p:cNvSpPr txBox="1"/>
          <p:nvPr>
            <p:ph idx="1" type="body"/>
          </p:nvPr>
        </p:nvSpPr>
        <p:spPr>
          <a:xfrm>
            <a:off x="838200" y="1676400"/>
            <a:ext cx="7693025" cy="43434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SzPts val="1650"/>
              <a:buNone/>
            </a:pPr>
            <a:r>
              <a:t/>
            </a:r>
            <a:endParaRPr b="0" i="0" sz="2200" u="none">
              <a:solidFill>
                <a:schemeClr val="dk1"/>
              </a:solidFill>
              <a:latin typeface="Verdana"/>
              <a:ea typeface="Verdana"/>
              <a:cs typeface="Verdana"/>
              <a:sym typeface="Verdana"/>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CB focuses on how individuals make decisions to spend their available resources on consumption-related items. </a:t>
            </a:r>
            <a:endParaRPr/>
          </a:p>
          <a:p>
            <a:pPr indent="-342900" lvl="0" marL="342900" rtl="0" algn="l">
              <a:lnSpc>
                <a:spcPct val="110000"/>
              </a:lnSpc>
              <a:spcBef>
                <a:spcPts val="440"/>
              </a:spcBef>
              <a:spcAft>
                <a:spcPts val="0"/>
              </a:spcAft>
              <a:buSzPts val="1650"/>
              <a:buNone/>
            </a:pPr>
            <a:r>
              <a:t/>
            </a:r>
            <a:endParaRPr b="0" i="0" sz="2200" u="none">
              <a:solidFill>
                <a:schemeClr val="dk1"/>
              </a:solidFill>
              <a:latin typeface="Verdana"/>
              <a:ea typeface="Verdana"/>
              <a:cs typeface="Verdana"/>
              <a:sym typeface="Verdana"/>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What they buy, why they buy, when they buy, where they buy, how often they buy, how often they use it, how they evaluate it after purchase, impact of such evaluation on future purchase, how they dispose of it</a:t>
            </a:r>
            <a:endParaRPr/>
          </a:p>
          <a:p>
            <a:pPr indent="-238125" lvl="0" marL="342900" rtl="0" algn="l">
              <a:spcBef>
                <a:spcPts val="440"/>
              </a:spcBef>
              <a:spcAft>
                <a:spcPts val="0"/>
              </a:spcAft>
              <a:buSzPts val="1650"/>
              <a:buNone/>
            </a:pPr>
            <a:r>
              <a:t/>
            </a:r>
            <a:endParaRPr b="0" i="0" sz="2200" u="none">
              <a:solidFill>
                <a:schemeClr val="dk1"/>
              </a:solidFill>
              <a:latin typeface="Verdana"/>
              <a:ea typeface="Verdana"/>
              <a:cs typeface="Verdana"/>
              <a:sym typeface="Verdana"/>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8"/>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166" name="Google Shape;166;p8"/>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CB is Interdisplinary</a:t>
            </a:r>
            <a:endParaRPr/>
          </a:p>
        </p:txBody>
      </p:sp>
      <p:sp>
        <p:nvSpPr>
          <p:cNvPr id="167" name="Google Shape;167;p8"/>
          <p:cNvSpPr txBox="1"/>
          <p:nvPr>
            <p:ph idx="1" type="body"/>
          </p:nvPr>
        </p:nvSpPr>
        <p:spPr>
          <a:xfrm>
            <a:off x="838200" y="1981200"/>
            <a:ext cx="7693025" cy="43434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800"/>
              <a:buChar char="•"/>
            </a:pPr>
            <a:r>
              <a:rPr b="0" i="0" lang="en-US" sz="2400" u="none">
                <a:solidFill>
                  <a:schemeClr val="dk1"/>
                </a:solidFill>
                <a:latin typeface="Verdana"/>
                <a:ea typeface="Verdana"/>
                <a:cs typeface="Verdana"/>
                <a:sym typeface="Verdana"/>
              </a:rPr>
              <a:t>CB is interdisplinary - is based on concepts and theories about people developed in</a:t>
            </a:r>
            <a:r>
              <a:rPr b="0" i="0" lang="en-US" sz="2200" u="none">
                <a:solidFill>
                  <a:schemeClr val="dk1"/>
                </a:solidFill>
                <a:latin typeface="Verdana"/>
                <a:ea typeface="Verdana"/>
                <a:cs typeface="Verdana"/>
                <a:sym typeface="Verdana"/>
              </a:rPr>
              <a:t> </a:t>
            </a:r>
            <a:endParaRPr/>
          </a:p>
          <a:p>
            <a:pPr indent="-285750" lvl="1" marL="742950" rtl="0" algn="l">
              <a:lnSpc>
                <a:spcPct val="11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psychology (study of the individual), </a:t>
            </a:r>
            <a:endParaRPr/>
          </a:p>
          <a:p>
            <a:pPr indent="-285750" lvl="1" marL="742950" rtl="0" algn="l">
              <a:lnSpc>
                <a:spcPct val="11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sociology (study of groups), </a:t>
            </a:r>
            <a:endParaRPr/>
          </a:p>
          <a:p>
            <a:pPr indent="-285750" lvl="1" marL="742950" rtl="0" algn="l">
              <a:lnSpc>
                <a:spcPct val="11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social psychology (study of how individuals operates in groups), </a:t>
            </a:r>
            <a:endParaRPr/>
          </a:p>
          <a:p>
            <a:pPr indent="-285750" lvl="1" marL="742950" rtl="0" algn="l">
              <a:lnSpc>
                <a:spcPct val="11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cultural anthropology (influence of society on the individual) and economics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9"/>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173" name="Google Shape;173;p9"/>
          <p:cNvSpPr/>
          <p:nvPr>
            <p:ph type="title"/>
          </p:nvPr>
        </p:nvSpPr>
        <p:spPr>
          <a:xfrm>
            <a:off x="838200" y="7620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Marketing Concept &amp; CB</a:t>
            </a:r>
            <a:endParaRPr/>
          </a:p>
        </p:txBody>
      </p:sp>
      <p:sp>
        <p:nvSpPr>
          <p:cNvPr id="174" name="Google Shape;174;p9"/>
          <p:cNvSpPr txBox="1"/>
          <p:nvPr>
            <p:ph idx="1" type="body"/>
          </p:nvPr>
        </p:nvSpPr>
        <p:spPr>
          <a:xfrm>
            <a:off x="838200" y="2209800"/>
            <a:ext cx="7693025" cy="32004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A marketing concept is a strategy or a philosophy that a company implements to satisfy their customers' needs, increase sales and maximize profit better than the competitor.</a:t>
            </a:r>
            <a:endParaRPr/>
          </a:p>
          <a:p>
            <a:pPr indent="-238125" lvl="0" marL="342900" rtl="0" algn="l">
              <a:lnSpc>
                <a:spcPct val="110000"/>
              </a:lnSpc>
              <a:spcBef>
                <a:spcPts val="440"/>
              </a:spcBef>
              <a:spcAft>
                <a:spcPts val="0"/>
              </a:spcAft>
              <a:buClr>
                <a:schemeClr val="dk1"/>
              </a:buClr>
              <a:buSzPts val="1650"/>
              <a:buFont typeface="Noto Sans Symbols"/>
              <a:buNone/>
            </a:pPr>
            <a:r>
              <a:t/>
            </a:r>
            <a:endParaRPr b="0" i="0" sz="2200" u="none">
              <a:solidFill>
                <a:schemeClr val="dk1"/>
              </a:solidFill>
              <a:latin typeface="Verdana"/>
              <a:ea typeface="Verdana"/>
              <a:cs typeface="Verdana"/>
              <a:sym typeface="Verdana"/>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This concept has evolved from Production to product to selling to marketing to societal marketing concept</a:t>
            </a:r>
            <a:endParaRPr/>
          </a:p>
          <a:p>
            <a:pPr indent="-238125" lvl="0" marL="342900" rtl="0" algn="l">
              <a:spcBef>
                <a:spcPts val="440"/>
              </a:spcBef>
              <a:spcAft>
                <a:spcPts val="0"/>
              </a:spcAft>
              <a:buSzPts val="1650"/>
              <a:buNone/>
            </a:pPr>
            <a:r>
              <a:t/>
            </a:r>
            <a:endParaRPr b="0" i="0" sz="2200" u="none">
              <a:solidFill>
                <a:schemeClr val="dk1"/>
              </a:solidFill>
              <a:latin typeface="Verdana"/>
              <a:ea typeface="Verdana"/>
              <a:cs typeface="Verdana"/>
              <a:sym typeface="Verdana"/>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0"/>
          <p:cNvSpPr/>
          <p:nvPr>
            <p:ph type="title"/>
          </p:nvPr>
        </p:nvSpPr>
        <p:spPr>
          <a:xfrm>
            <a:off x="762000" y="762000"/>
            <a:ext cx="7924800" cy="1143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t/>
            </a:r>
            <a:endParaRPr b="1" sz="3600">
              <a:solidFill>
                <a:schemeClr val="dk2"/>
              </a:solidFill>
              <a:latin typeface="Arial"/>
              <a:ea typeface="Arial"/>
              <a:cs typeface="Arial"/>
              <a:sym typeface="Arial"/>
            </a:endParaRPr>
          </a:p>
        </p:txBody>
      </p:sp>
      <p:sp>
        <p:nvSpPr>
          <p:cNvPr id="180" name="Google Shape;180;p10"/>
          <p:cNvSpPr txBox="1"/>
          <p:nvPr>
            <p:ph idx="1" type="body"/>
          </p:nvPr>
        </p:nvSpPr>
        <p:spPr>
          <a:xfrm>
            <a:off x="838200" y="2362200"/>
            <a:ext cx="7693025" cy="3724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10000"/>
              </a:lnSpc>
              <a:spcBef>
                <a:spcPts val="0"/>
              </a:spcBef>
              <a:spcAft>
                <a:spcPts val="0"/>
              </a:spcAft>
              <a:buClr>
                <a:srgbClr val="003366"/>
              </a:buClr>
              <a:buSzPts val="1650"/>
              <a:buFont typeface="Noto Sans Symbols"/>
              <a:buChar char="●"/>
            </a:pPr>
            <a:r>
              <a:rPr b="1" i="0" lang="en-US" sz="2200" u="none">
                <a:solidFill>
                  <a:srgbClr val="3333FF"/>
                </a:solidFill>
                <a:latin typeface="Verdana"/>
                <a:ea typeface="Verdana"/>
                <a:cs typeface="Verdana"/>
                <a:sym typeface="Verdana"/>
              </a:rPr>
              <a:t>Production concept</a:t>
            </a:r>
            <a:r>
              <a:rPr b="0" i="0" lang="en-US" sz="2200" u="none">
                <a:solidFill>
                  <a:srgbClr val="003366"/>
                </a:solidFill>
                <a:latin typeface="Verdana"/>
                <a:ea typeface="Verdana"/>
                <a:cs typeface="Verdana"/>
                <a:sym typeface="Verdana"/>
              </a:rPr>
              <a:t> is a business philosophy that assumes that consumers are mostly interested in product availability at low prices.</a:t>
            </a:r>
            <a:endParaRPr/>
          </a:p>
          <a:p>
            <a:pPr indent="-342900" lvl="0" marL="342900" marR="0" rtl="0" algn="l">
              <a:lnSpc>
                <a:spcPct val="110000"/>
              </a:lnSpc>
              <a:spcBef>
                <a:spcPts val="440"/>
              </a:spcBef>
              <a:spcAft>
                <a:spcPts val="0"/>
              </a:spcAft>
              <a:buClr>
                <a:srgbClr val="003366"/>
              </a:buClr>
              <a:buSzPts val="1650"/>
              <a:buFont typeface="Noto Sans Symbols"/>
              <a:buChar char="●"/>
            </a:pPr>
            <a:r>
              <a:rPr b="0" i="0" lang="en-US" sz="2200" u="none">
                <a:solidFill>
                  <a:srgbClr val="003366"/>
                </a:solidFill>
                <a:latin typeface="Verdana"/>
                <a:ea typeface="Verdana"/>
                <a:cs typeface="Verdana"/>
                <a:sym typeface="Verdana"/>
              </a:rPr>
              <a:t>The marketing objective is to achieve cheap efficient production and intensive distribution </a:t>
            </a:r>
            <a:endParaRPr/>
          </a:p>
          <a:p>
            <a:pPr indent="-238125" lvl="0" marL="342900" marR="0" rtl="0" algn="l">
              <a:spcBef>
                <a:spcPts val="440"/>
              </a:spcBef>
              <a:spcAft>
                <a:spcPts val="0"/>
              </a:spcAft>
              <a:buClr>
                <a:schemeClr val="dk1"/>
              </a:buClr>
              <a:buSzPts val="1650"/>
              <a:buFont typeface="Noto Sans Symbols"/>
              <a:buNone/>
            </a:pPr>
            <a:r>
              <a:t/>
            </a:r>
            <a:endParaRPr b="0" i="0" sz="2200" u="none">
              <a:solidFill>
                <a:srgbClr val="003366"/>
              </a:solidFill>
              <a:latin typeface="Verdana"/>
              <a:ea typeface="Verdana"/>
              <a:cs typeface="Verdana"/>
              <a:sym typeface="Verdana"/>
            </a:endParaRPr>
          </a:p>
        </p:txBody>
      </p:sp>
      <p:sp>
        <p:nvSpPr>
          <p:cNvPr id="181" name="Google Shape;181;p10"/>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1"/>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187" name="Google Shape;187;p11"/>
          <p:cNvSpPr/>
          <p:nvPr>
            <p:ph type="title"/>
          </p:nvPr>
        </p:nvSpPr>
        <p:spPr>
          <a:xfrm>
            <a:off x="838200" y="7620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Marketing Concept &amp; CB</a:t>
            </a:r>
            <a:endParaRPr/>
          </a:p>
        </p:txBody>
      </p:sp>
      <p:sp>
        <p:nvSpPr>
          <p:cNvPr id="188" name="Google Shape;188;p11"/>
          <p:cNvSpPr txBox="1"/>
          <p:nvPr>
            <p:ph idx="1" type="body"/>
          </p:nvPr>
        </p:nvSpPr>
        <p:spPr>
          <a:xfrm>
            <a:off x="838200" y="1981200"/>
            <a:ext cx="7693025" cy="43434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SzPts val="1650"/>
              <a:buNone/>
            </a:pPr>
            <a:r>
              <a:t/>
            </a:r>
            <a:endParaRPr b="1" i="0" sz="2200" u="none">
              <a:solidFill>
                <a:schemeClr val="dk1"/>
              </a:solidFill>
              <a:latin typeface="Verdana"/>
              <a:ea typeface="Verdana"/>
              <a:cs typeface="Verdana"/>
              <a:sym typeface="Verdana"/>
            </a:endParaRPr>
          </a:p>
          <a:p>
            <a:pPr indent="-342900" lvl="0" marL="342900" rtl="0" algn="l">
              <a:lnSpc>
                <a:spcPct val="110000"/>
              </a:lnSpc>
              <a:spcBef>
                <a:spcPts val="440"/>
              </a:spcBef>
              <a:spcAft>
                <a:spcPts val="0"/>
              </a:spcAft>
              <a:buClr>
                <a:schemeClr val="dk1"/>
              </a:buClr>
              <a:buSzPts val="1650"/>
              <a:buFont typeface="Noto Sans Symbols"/>
              <a:buChar char="●"/>
            </a:pPr>
            <a:r>
              <a:rPr b="1" i="0" lang="en-US" sz="2200" u="none">
                <a:solidFill>
                  <a:srgbClr val="3333FF"/>
                </a:solidFill>
                <a:latin typeface="Verdana"/>
                <a:ea typeface="Verdana"/>
                <a:cs typeface="Verdana"/>
                <a:sym typeface="Verdana"/>
              </a:rPr>
              <a:t>Product concept</a:t>
            </a:r>
            <a:r>
              <a:rPr b="0" i="0" lang="en-US" sz="2200" u="none">
                <a:solidFill>
                  <a:schemeClr val="dk1"/>
                </a:solidFill>
                <a:latin typeface="Verdana"/>
                <a:ea typeface="Verdana"/>
                <a:cs typeface="Verdana"/>
                <a:sym typeface="Verdana"/>
              </a:rPr>
              <a:t> is a business orientation that assumes that consumers buy the product that offers the highest quality, the best performance and the most features.</a:t>
            </a:r>
            <a:endParaRPr/>
          </a:p>
          <a:p>
            <a:pPr indent="-342900" lvl="0" marL="342900" rtl="0" algn="l">
              <a:lnSpc>
                <a:spcPct val="110000"/>
              </a:lnSpc>
              <a:spcBef>
                <a:spcPts val="440"/>
              </a:spcBef>
              <a:spcAft>
                <a:spcPts val="0"/>
              </a:spcAft>
              <a:buSzPts val="1650"/>
              <a:buNone/>
            </a:pPr>
            <a:r>
              <a:t/>
            </a:r>
            <a:endParaRPr b="0" i="0" sz="2200" u="none">
              <a:solidFill>
                <a:schemeClr val="dk1"/>
              </a:solidFill>
              <a:latin typeface="Verdana"/>
              <a:ea typeface="Verdana"/>
              <a:cs typeface="Verdana"/>
              <a:sym typeface="Verdana"/>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The objective is strive to improve product quality and features - without even checking if customers really want the features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2"/>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194" name="Google Shape;194;p12"/>
          <p:cNvSpPr/>
          <p:nvPr>
            <p:ph type="title"/>
          </p:nvPr>
        </p:nvSpPr>
        <p:spPr>
          <a:xfrm>
            <a:off x="838200" y="7620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Marketing Concept &amp; CB</a:t>
            </a:r>
            <a:endParaRPr/>
          </a:p>
        </p:txBody>
      </p:sp>
      <p:sp>
        <p:nvSpPr>
          <p:cNvPr id="195" name="Google Shape;195;p12"/>
          <p:cNvSpPr txBox="1"/>
          <p:nvPr>
            <p:ph idx="1" type="body"/>
          </p:nvPr>
        </p:nvSpPr>
        <p:spPr>
          <a:xfrm>
            <a:off x="838200" y="1981200"/>
            <a:ext cx="7693025" cy="46482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SzPts val="1650"/>
              <a:buNone/>
            </a:pPr>
            <a:r>
              <a:t/>
            </a:r>
            <a:endParaRPr b="1" i="0" sz="2200" u="none">
              <a:solidFill>
                <a:schemeClr val="dk1"/>
              </a:solidFill>
              <a:latin typeface="Verdana"/>
              <a:ea typeface="Verdana"/>
              <a:cs typeface="Verdana"/>
              <a:sym typeface="Verdana"/>
            </a:endParaRPr>
          </a:p>
          <a:p>
            <a:pPr indent="-342900" lvl="0" marL="342900" rtl="0" algn="l">
              <a:lnSpc>
                <a:spcPct val="110000"/>
              </a:lnSpc>
              <a:spcBef>
                <a:spcPts val="440"/>
              </a:spcBef>
              <a:spcAft>
                <a:spcPts val="0"/>
              </a:spcAft>
              <a:buClr>
                <a:schemeClr val="dk1"/>
              </a:buClr>
              <a:buSzPts val="1650"/>
              <a:buFont typeface="Noto Sans Symbols"/>
              <a:buChar char="●"/>
            </a:pPr>
            <a:r>
              <a:rPr b="1" i="0" lang="en-US" sz="2200" u="none">
                <a:solidFill>
                  <a:srgbClr val="3333FF"/>
                </a:solidFill>
                <a:latin typeface="Verdana"/>
                <a:ea typeface="Verdana"/>
                <a:cs typeface="Verdana"/>
                <a:sym typeface="Verdana"/>
              </a:rPr>
              <a:t>Selling concept</a:t>
            </a:r>
            <a:r>
              <a:rPr b="0" i="0" lang="en-US" sz="2200" u="none">
                <a:solidFill>
                  <a:schemeClr val="dk1"/>
                </a:solidFill>
                <a:latin typeface="Verdana"/>
                <a:ea typeface="Verdana"/>
                <a:cs typeface="Verdana"/>
                <a:sym typeface="Verdana"/>
              </a:rPr>
              <a:t> is a business orientation that assumes that consumers are unlikely to buy the product unless they are aggressively persuaded to do so.</a:t>
            </a:r>
            <a:endParaRPr/>
          </a:p>
          <a:p>
            <a:pPr indent="-342900" lvl="0" marL="342900" rtl="0" algn="l">
              <a:lnSpc>
                <a:spcPct val="110000"/>
              </a:lnSpc>
              <a:spcBef>
                <a:spcPts val="440"/>
              </a:spcBef>
              <a:spcAft>
                <a:spcPts val="0"/>
              </a:spcAft>
              <a:buSzPts val="1650"/>
              <a:buNone/>
            </a:pPr>
            <a:r>
              <a:t/>
            </a:r>
            <a:endParaRPr b="0" i="0" sz="2200" u="none">
              <a:solidFill>
                <a:schemeClr val="dk1"/>
              </a:solidFill>
              <a:latin typeface="Verdana"/>
              <a:ea typeface="Verdana"/>
              <a:cs typeface="Verdana"/>
              <a:sym typeface="Verdana"/>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The focus is selling the products that the firm has unilaterally decided to produce. </a:t>
            </a:r>
            <a:endParaRPr/>
          </a:p>
          <a:p>
            <a:pPr indent="-342900" lvl="0" marL="342900" rtl="0" algn="l">
              <a:lnSpc>
                <a:spcPct val="110000"/>
              </a:lnSpc>
              <a:spcBef>
                <a:spcPts val="440"/>
              </a:spcBef>
              <a:spcAft>
                <a:spcPts val="0"/>
              </a:spcAft>
              <a:buSzPts val="1650"/>
              <a:buNone/>
            </a:pPr>
            <a:r>
              <a:t/>
            </a:r>
            <a:endParaRPr b="0" i="0" sz="2200" u="none">
              <a:solidFill>
                <a:schemeClr val="dk1"/>
              </a:solidFill>
              <a:latin typeface="Verdana"/>
              <a:ea typeface="Verdana"/>
              <a:cs typeface="Verdana"/>
              <a:sym typeface="Verdana"/>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This concept supports the production and product concepts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3"/>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201" name="Google Shape;201;p13"/>
          <p:cNvSpPr txBox="1"/>
          <p:nvPr>
            <p:ph idx="1" type="body"/>
          </p:nvPr>
        </p:nvSpPr>
        <p:spPr>
          <a:xfrm>
            <a:off x="762000" y="2057400"/>
            <a:ext cx="8001000" cy="45720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650"/>
              <a:buFont typeface="Noto Sans Symbols"/>
              <a:buChar char="●"/>
            </a:pPr>
            <a:r>
              <a:rPr b="1" i="0" lang="en-US" sz="2200" u="none">
                <a:solidFill>
                  <a:srgbClr val="0000FF"/>
                </a:solidFill>
                <a:latin typeface="Verdana"/>
                <a:ea typeface="Verdana"/>
                <a:cs typeface="Verdana"/>
                <a:sym typeface="Verdana"/>
              </a:rPr>
              <a:t>Marketing Concept</a:t>
            </a:r>
            <a:r>
              <a:rPr b="0" i="0" lang="en-US" sz="2200" u="none">
                <a:solidFill>
                  <a:schemeClr val="dk1"/>
                </a:solidFill>
                <a:latin typeface="Verdana"/>
                <a:ea typeface="Verdana"/>
                <a:cs typeface="Verdana"/>
                <a:sym typeface="Verdana"/>
              </a:rPr>
              <a:t> assumes that a firm must determine the needs and wants of specific target markets and deliver the desired satisfaction better than competition</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A firm should make what it can sell</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Selling concept focuses on the needs of the seller, and profits through volume sales</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Marketing concept focuses on the needs of the buyer, and profits through customer satisfaction</a:t>
            </a:r>
            <a:endParaRPr/>
          </a:p>
        </p:txBody>
      </p:sp>
      <p:sp>
        <p:nvSpPr>
          <p:cNvPr id="202" name="Google Shape;202;p13"/>
          <p:cNvSpPr/>
          <p:nvPr/>
        </p:nvSpPr>
        <p:spPr>
          <a:xfrm>
            <a:off x="762000" y="762000"/>
            <a:ext cx="7620000" cy="762000"/>
          </a:xfrm>
          <a:prstGeom prst="roundRect">
            <a:avLst>
              <a:gd fmla="val 4680" name="adj"/>
            </a:avLst>
          </a:prstGeom>
          <a:noFill/>
          <a:ln>
            <a:noFill/>
          </a:ln>
        </p:spPr>
        <p:txBody>
          <a:bodyPr anchorCtr="0" anchor="b" bIns="45700" lIns="91425" spcFirstLastPara="1" rIns="91425" wrap="square" tIns="45700">
            <a:noAutofit/>
          </a:bodyPr>
          <a:lstStyle/>
          <a:p>
            <a:pPr indent="0" lvl="0" marL="0" marR="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Marketing Concept &amp; CB</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4"/>
          <p:cNvSpPr/>
          <p:nvPr>
            <p:ph type="title"/>
          </p:nvPr>
        </p:nvSpPr>
        <p:spPr>
          <a:xfrm>
            <a:off x="762000" y="762000"/>
            <a:ext cx="7924800" cy="1143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t/>
            </a:r>
            <a:endParaRPr b="1" sz="3600">
              <a:solidFill>
                <a:schemeClr val="dk2"/>
              </a:solidFill>
              <a:latin typeface="Arial"/>
              <a:ea typeface="Arial"/>
              <a:cs typeface="Arial"/>
              <a:sym typeface="Arial"/>
            </a:endParaRPr>
          </a:p>
        </p:txBody>
      </p:sp>
      <p:sp>
        <p:nvSpPr>
          <p:cNvPr id="208" name="Google Shape;208;p14"/>
          <p:cNvSpPr txBox="1"/>
          <p:nvPr>
            <p:ph idx="1" type="body"/>
          </p:nvPr>
        </p:nvSpPr>
        <p:spPr>
          <a:xfrm>
            <a:off x="838200" y="2133600"/>
            <a:ext cx="7693025" cy="39528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1650"/>
              <a:buFont typeface="Noto Sans Symbols"/>
              <a:buChar char="●"/>
            </a:pPr>
            <a:r>
              <a:rPr b="0" i="0" lang="en-US" sz="2200" u="none">
                <a:solidFill>
                  <a:srgbClr val="0000FF"/>
                </a:solidFill>
                <a:latin typeface="Verdana"/>
                <a:ea typeface="Verdana"/>
                <a:cs typeface="Verdana"/>
                <a:sym typeface="Verdana"/>
              </a:rPr>
              <a:t>The societal marketing concept </a:t>
            </a:r>
            <a:r>
              <a:rPr b="0" i="0" lang="en-US" sz="2200" u="none">
                <a:solidFill>
                  <a:schemeClr val="dk1"/>
                </a:solidFill>
                <a:latin typeface="Verdana"/>
                <a:ea typeface="Verdana"/>
                <a:cs typeface="Verdana"/>
                <a:sym typeface="Verdana"/>
              </a:rPr>
              <a:t>holds that a marketing strategy should deliver value to customers in a way that maintains or improves both the consumer’s and society’s well-being.</a:t>
            </a:r>
            <a:endParaRPr/>
          </a:p>
          <a:p>
            <a:pPr indent="-238125" lvl="0" marL="342900" marR="0" rtl="0" algn="l">
              <a:lnSpc>
                <a:spcPct val="100000"/>
              </a:lnSpc>
              <a:spcBef>
                <a:spcPts val="440"/>
              </a:spcBef>
              <a:spcAft>
                <a:spcPts val="0"/>
              </a:spcAft>
              <a:buClr>
                <a:schemeClr val="dk1"/>
              </a:buClr>
              <a:buSzPts val="1650"/>
              <a:buFont typeface="Noto Sans Symbols"/>
              <a:buNone/>
            </a:pPr>
            <a:r>
              <a:t/>
            </a:r>
            <a:endParaRPr b="0" i="0" sz="2200" u="none">
              <a:solidFill>
                <a:schemeClr val="dk1"/>
              </a:solidFill>
              <a:latin typeface="Verdana"/>
              <a:ea typeface="Verdana"/>
              <a:cs typeface="Verdana"/>
              <a:sym typeface="Verdana"/>
            </a:endParaRPr>
          </a:p>
          <a:p>
            <a:pPr indent="-285750" lvl="1" marL="742950" marR="0" rtl="0" algn="l">
              <a:lnSpc>
                <a:spcPct val="100000"/>
              </a:lnSpc>
              <a:spcBef>
                <a:spcPts val="420"/>
              </a:spcBef>
              <a:spcAft>
                <a:spcPts val="0"/>
              </a:spcAft>
              <a:buClr>
                <a:schemeClr val="dk1"/>
              </a:buClr>
              <a:buSzPts val="1575"/>
              <a:buFont typeface="Verdana"/>
              <a:buChar char="–"/>
            </a:pPr>
            <a:r>
              <a:rPr b="0" i="0" lang="en-US" sz="2100" u="none" cap="none" strike="noStrike">
                <a:solidFill>
                  <a:schemeClr val="dk1"/>
                </a:solidFill>
                <a:latin typeface="Verdana"/>
                <a:ea typeface="Verdana"/>
                <a:cs typeface="Verdana"/>
                <a:sym typeface="Verdana"/>
              </a:rPr>
              <a:t>This orientation calls for sustainable marketing tactics: socially and environmentally responsible marketing</a:t>
            </a:r>
            <a:endParaRPr/>
          </a:p>
          <a:p>
            <a:pPr indent="-285750" lvl="1" marL="742950" marR="0" rtl="0" algn="l">
              <a:lnSpc>
                <a:spcPct val="100000"/>
              </a:lnSpc>
              <a:spcBef>
                <a:spcPts val="420"/>
              </a:spcBef>
              <a:spcAft>
                <a:spcPts val="0"/>
              </a:spcAft>
              <a:buClr>
                <a:schemeClr val="dk1"/>
              </a:buClr>
              <a:buSzPts val="1575"/>
              <a:buFont typeface="Verdana"/>
              <a:buChar char="–"/>
            </a:pPr>
            <a:r>
              <a:rPr b="0" i="0" lang="en-US" sz="2100" u="none" cap="none" strike="noStrike">
                <a:solidFill>
                  <a:schemeClr val="dk1"/>
                </a:solidFill>
                <a:latin typeface="Verdana"/>
                <a:ea typeface="Verdana"/>
                <a:cs typeface="Verdana"/>
                <a:sym typeface="Verdana"/>
              </a:rPr>
              <a:t> that meets consumers’ and businesses’ present needs while also preserving or enhancing future generations’ ability to meet their needs.</a:t>
            </a:r>
            <a:endParaRPr/>
          </a:p>
        </p:txBody>
      </p:sp>
      <p:sp>
        <p:nvSpPr>
          <p:cNvPr id="209" name="Google Shape;209;p14"/>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5"/>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215" name="Google Shape;215;p15"/>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Implementing the Marketing Concept</a:t>
            </a:r>
            <a:endParaRPr/>
          </a:p>
        </p:txBody>
      </p:sp>
      <p:sp>
        <p:nvSpPr>
          <p:cNvPr id="216" name="Google Shape;216;p15"/>
          <p:cNvSpPr txBox="1"/>
          <p:nvPr>
            <p:ph idx="1" type="body"/>
          </p:nvPr>
        </p:nvSpPr>
        <p:spPr>
          <a:xfrm>
            <a:off x="838200" y="1905000"/>
            <a:ext cx="7693025" cy="45720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650"/>
              <a:buChar char="•"/>
            </a:pPr>
            <a:r>
              <a:rPr b="0" i="0" lang="en-US" sz="2200" u="none">
                <a:solidFill>
                  <a:schemeClr val="dk1"/>
                </a:solidFill>
                <a:latin typeface="Verdana"/>
                <a:ea typeface="Verdana"/>
                <a:cs typeface="Verdana"/>
                <a:sym typeface="Verdana"/>
              </a:rPr>
              <a:t>Marketing concept underscored the importance of consumer research and laid the ground work for the application of consumer behavior principles to marketing strategy</a:t>
            </a:r>
            <a:endParaRPr/>
          </a:p>
          <a:p>
            <a:pPr indent="-342900" lvl="0" marL="342900" rtl="0" algn="l">
              <a:lnSpc>
                <a:spcPct val="110000"/>
              </a:lnSpc>
              <a:spcBef>
                <a:spcPts val="440"/>
              </a:spcBef>
              <a:spcAft>
                <a:spcPts val="0"/>
              </a:spcAft>
              <a:buClr>
                <a:schemeClr val="dk1"/>
              </a:buClr>
              <a:buSzPts val="1650"/>
              <a:buChar char="•"/>
            </a:pPr>
            <a:r>
              <a:rPr b="0" i="0" lang="en-US" sz="2200" u="none">
                <a:solidFill>
                  <a:schemeClr val="dk1"/>
                </a:solidFill>
                <a:latin typeface="Verdana"/>
                <a:ea typeface="Verdana"/>
                <a:cs typeface="Verdana"/>
                <a:sym typeface="Verdana"/>
              </a:rPr>
              <a:t>Strategic tools used to implement the concept include STP (Segmentation, Targeting and Positioning) and the marketing mix(7Ps)</a:t>
            </a:r>
            <a:endParaRPr/>
          </a:p>
          <a:p>
            <a:pPr indent="-238125" lvl="0" marL="342900" rtl="0" algn="l">
              <a:spcBef>
                <a:spcPts val="440"/>
              </a:spcBef>
              <a:spcAft>
                <a:spcPts val="0"/>
              </a:spcAft>
              <a:buSzPts val="1650"/>
              <a:buNone/>
            </a:pPr>
            <a:r>
              <a:t/>
            </a:r>
            <a:endParaRPr b="0" i="0" sz="2200" u="none">
              <a:solidFill>
                <a:schemeClr val="dk1"/>
              </a:solidFill>
              <a:latin typeface="Verdana"/>
              <a:ea typeface="Verdana"/>
              <a:cs typeface="Verdana"/>
              <a:sym typeface="Verdana"/>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6"/>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222" name="Google Shape;222;p16"/>
          <p:cNvSpPr/>
          <p:nvPr>
            <p:ph type="title"/>
          </p:nvPr>
        </p:nvSpPr>
        <p:spPr>
          <a:xfrm>
            <a:off x="1524000" y="762000"/>
            <a:ext cx="32004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STP Strategy</a:t>
            </a:r>
            <a:endParaRPr/>
          </a:p>
        </p:txBody>
      </p:sp>
      <p:sp>
        <p:nvSpPr>
          <p:cNvPr id="223" name="Google Shape;223;p16"/>
          <p:cNvSpPr txBox="1"/>
          <p:nvPr>
            <p:ph idx="1" type="body"/>
          </p:nvPr>
        </p:nvSpPr>
        <p:spPr>
          <a:xfrm>
            <a:off x="838200" y="1981200"/>
            <a:ext cx="7693025" cy="43434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800"/>
              <a:buFont typeface="Noto Sans Symbols"/>
              <a:buChar char="●"/>
            </a:pPr>
            <a:r>
              <a:rPr b="1" i="0" lang="en-US" sz="2400" u="none">
                <a:solidFill>
                  <a:srgbClr val="3333FF"/>
                </a:solidFill>
                <a:latin typeface="Verdana"/>
                <a:ea typeface="Verdana"/>
                <a:cs typeface="Verdana"/>
                <a:sym typeface="Verdana"/>
              </a:rPr>
              <a:t>Segmentation</a:t>
            </a:r>
            <a:r>
              <a:rPr b="0" i="0" lang="en-US" sz="2400" u="none">
                <a:solidFill>
                  <a:schemeClr val="dk1"/>
                </a:solidFill>
                <a:latin typeface="Verdana"/>
                <a:ea typeface="Verdana"/>
                <a:cs typeface="Verdana"/>
                <a:sym typeface="Verdana"/>
              </a:rPr>
              <a:t> is the process of dividing a market into subset of consumers with common needs or characteristics. </a:t>
            </a:r>
            <a:endParaRPr/>
          </a:p>
          <a:p>
            <a:pPr indent="-342900" lvl="0" marL="342900" rtl="0" algn="l">
              <a:lnSpc>
                <a:spcPct val="110000"/>
              </a:lnSpc>
              <a:spcBef>
                <a:spcPts val="480"/>
              </a:spcBef>
              <a:spcAft>
                <a:spcPts val="0"/>
              </a:spcAft>
              <a:buClr>
                <a:schemeClr val="dk1"/>
              </a:buClr>
              <a:buSzPts val="1800"/>
              <a:buFont typeface="Noto Sans Symbols"/>
              <a:buChar char="●"/>
            </a:pPr>
            <a:r>
              <a:rPr b="1" i="0" lang="en-US" sz="2400" u="none">
                <a:solidFill>
                  <a:srgbClr val="3333FF"/>
                </a:solidFill>
                <a:latin typeface="Verdana"/>
                <a:ea typeface="Verdana"/>
                <a:cs typeface="Verdana"/>
                <a:sym typeface="Verdana"/>
              </a:rPr>
              <a:t>Targeting</a:t>
            </a:r>
            <a:r>
              <a:rPr b="0" i="0" lang="en-US" sz="2400" u="none">
                <a:solidFill>
                  <a:schemeClr val="dk1"/>
                </a:solidFill>
                <a:latin typeface="Verdana"/>
                <a:ea typeface="Verdana"/>
                <a:cs typeface="Verdana"/>
                <a:sym typeface="Verdana"/>
              </a:rPr>
              <a:t> is selecting one or more segments identified for the firm to pursue. </a:t>
            </a:r>
            <a:endParaRPr/>
          </a:p>
          <a:p>
            <a:pPr indent="-342900" lvl="0" marL="342900" rtl="0" algn="l">
              <a:lnSpc>
                <a:spcPct val="110000"/>
              </a:lnSpc>
              <a:spcBef>
                <a:spcPts val="480"/>
              </a:spcBef>
              <a:spcAft>
                <a:spcPts val="0"/>
              </a:spcAft>
              <a:buClr>
                <a:schemeClr val="dk1"/>
              </a:buClr>
              <a:buSzPts val="1800"/>
              <a:buFont typeface="Noto Sans Symbols"/>
              <a:buChar char="●"/>
            </a:pPr>
            <a:r>
              <a:rPr b="1" i="0" lang="en-US" sz="2400" u="none">
                <a:solidFill>
                  <a:srgbClr val="3333FF"/>
                </a:solidFill>
                <a:latin typeface="Verdana"/>
                <a:ea typeface="Verdana"/>
                <a:cs typeface="Verdana"/>
                <a:sym typeface="Verdana"/>
              </a:rPr>
              <a:t>Positioning</a:t>
            </a:r>
            <a:r>
              <a:rPr b="0" i="0" lang="en-US" sz="2400" u="none">
                <a:solidFill>
                  <a:schemeClr val="dk1"/>
                </a:solidFill>
                <a:latin typeface="Verdana"/>
                <a:ea typeface="Verdana"/>
                <a:cs typeface="Verdana"/>
                <a:sym typeface="Verdana"/>
              </a:rPr>
              <a:t> is developing a distinct image for the product or service in the mind of the consumer- unique selling proposition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7"/>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229" name="Google Shape;229;p17"/>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The Marketing Mix</a:t>
            </a:r>
            <a:endParaRPr/>
          </a:p>
        </p:txBody>
      </p:sp>
      <p:sp>
        <p:nvSpPr>
          <p:cNvPr id="230" name="Google Shape;230;p17"/>
          <p:cNvSpPr txBox="1"/>
          <p:nvPr>
            <p:ph idx="1" type="body"/>
          </p:nvPr>
        </p:nvSpPr>
        <p:spPr>
          <a:xfrm>
            <a:off x="838200" y="1981200"/>
            <a:ext cx="7693025" cy="43434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800"/>
              <a:buFont typeface="Noto Sans Symbols"/>
              <a:buChar char="●"/>
            </a:pPr>
            <a:r>
              <a:rPr b="0" i="0" lang="en-US" sz="2400" u="none">
                <a:solidFill>
                  <a:schemeClr val="dk1"/>
                </a:solidFill>
                <a:latin typeface="Verdana"/>
                <a:ea typeface="Verdana"/>
                <a:cs typeface="Verdana"/>
                <a:sym typeface="Verdana"/>
              </a:rPr>
              <a:t>Consists of a firms service and/or product offerings to consumer and the methods and tools it selects to accomplish the exchange</a:t>
            </a:r>
            <a:endParaRPr/>
          </a:p>
          <a:p>
            <a:pPr indent="-342900" lvl="0" marL="342900" rtl="0" algn="l">
              <a:lnSpc>
                <a:spcPct val="110000"/>
              </a:lnSpc>
              <a:spcBef>
                <a:spcPts val="480"/>
              </a:spcBef>
              <a:spcAft>
                <a:spcPts val="0"/>
              </a:spcAft>
              <a:buClr>
                <a:schemeClr val="dk1"/>
              </a:buClr>
              <a:buSzPts val="1800"/>
              <a:buFont typeface="Noto Sans Symbols"/>
              <a:buChar char="●"/>
            </a:pPr>
            <a:r>
              <a:rPr b="0" i="0" lang="en-US" sz="2400" u="none">
                <a:solidFill>
                  <a:schemeClr val="dk1"/>
                </a:solidFill>
                <a:latin typeface="Verdana"/>
                <a:ea typeface="Verdana"/>
                <a:cs typeface="Verdana"/>
                <a:sym typeface="Verdana"/>
              </a:rPr>
              <a:t>basic elements- 4Ps- product, price, place, promotion</a:t>
            </a:r>
            <a:endParaRPr/>
          </a:p>
          <a:p>
            <a:pPr indent="-342900" lvl="0" marL="342900" rtl="0" algn="l">
              <a:lnSpc>
                <a:spcPct val="110000"/>
              </a:lnSpc>
              <a:spcBef>
                <a:spcPts val="480"/>
              </a:spcBef>
              <a:spcAft>
                <a:spcPts val="0"/>
              </a:spcAft>
              <a:buClr>
                <a:schemeClr val="dk1"/>
              </a:buClr>
              <a:buSzPts val="1800"/>
              <a:buFont typeface="Noto Sans Symbols"/>
              <a:buChar char="●"/>
            </a:pPr>
            <a:r>
              <a:rPr b="0" i="0" lang="en-US" sz="2400" u="none">
                <a:solidFill>
                  <a:schemeClr val="dk1"/>
                </a:solidFill>
                <a:latin typeface="Verdana"/>
                <a:ea typeface="Verdana"/>
                <a:cs typeface="Verdana"/>
                <a:sym typeface="Verdana"/>
              </a:rPr>
              <a:t>Additional 3Ps for services- people, physical facilities, processes</a:t>
            </a:r>
            <a:endParaRPr/>
          </a:p>
          <a:p>
            <a:pPr indent="-342900" lvl="0" marL="342900" rtl="0" algn="l">
              <a:lnSpc>
                <a:spcPct val="110000"/>
              </a:lnSpc>
              <a:spcBef>
                <a:spcPts val="480"/>
              </a:spcBef>
              <a:spcAft>
                <a:spcPts val="0"/>
              </a:spcAft>
              <a:buSzPts val="1800"/>
              <a:buNone/>
            </a:pPr>
            <a:r>
              <a:t/>
            </a:r>
            <a:endParaRPr b="0" i="0" sz="2400" u="none">
              <a:solidFill>
                <a:schemeClr val="dk1"/>
              </a:solidFill>
              <a:latin typeface="Verdana"/>
              <a:ea typeface="Verdana"/>
              <a:cs typeface="Verdana"/>
              <a:sym typeface="Verdana"/>
            </a:endParaRPr>
          </a:p>
          <a:p>
            <a:pPr indent="-228600" lvl="0" marL="342900" rtl="0" algn="l">
              <a:lnSpc>
                <a:spcPct val="110000"/>
              </a:lnSpc>
              <a:spcBef>
                <a:spcPts val="480"/>
              </a:spcBef>
              <a:spcAft>
                <a:spcPts val="0"/>
              </a:spcAft>
              <a:buClr>
                <a:schemeClr val="dk1"/>
              </a:buClr>
              <a:buSzPts val="1800"/>
              <a:buFont typeface="Noto Sans Symbols"/>
              <a:buNone/>
            </a:pPr>
            <a:r>
              <a:t/>
            </a:r>
            <a:endParaRPr b="0" i="0" sz="2400" u="none">
              <a:solidFill>
                <a:schemeClr val="dk1"/>
              </a:solidFill>
              <a:latin typeface="Verdana"/>
              <a:ea typeface="Verdana"/>
              <a:cs typeface="Verdana"/>
              <a:sym typeface="Verdana"/>
            </a:endParaRPr>
          </a:p>
          <a:p>
            <a:pPr indent="-228600" lvl="0" marL="342900" rtl="0" algn="l">
              <a:spcBef>
                <a:spcPts val="480"/>
              </a:spcBef>
              <a:spcAft>
                <a:spcPts val="0"/>
              </a:spcAft>
              <a:buSzPts val="1800"/>
              <a:buNone/>
            </a:pPr>
            <a:r>
              <a:t/>
            </a:r>
            <a:endParaRPr b="0" i="0" sz="2400" u="none">
              <a:solidFill>
                <a:schemeClr val="dk1"/>
              </a:solidFill>
              <a:latin typeface="Verdana"/>
              <a:ea typeface="Verdana"/>
              <a:cs typeface="Verdana"/>
              <a:sym typeface="Verdana"/>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18"/>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236" name="Google Shape;236;p18"/>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Customer Value, Satisfaction, Retention</a:t>
            </a:r>
            <a:r>
              <a:rPr b="1" i="0" lang="en-US" sz="2400" u="none">
                <a:solidFill>
                  <a:schemeClr val="dk2"/>
                </a:solidFill>
                <a:latin typeface="Verdana"/>
                <a:ea typeface="Verdana"/>
                <a:cs typeface="Verdana"/>
                <a:sym typeface="Verdana"/>
              </a:rPr>
              <a:t> </a:t>
            </a:r>
            <a:endParaRPr/>
          </a:p>
        </p:txBody>
      </p:sp>
      <p:sp>
        <p:nvSpPr>
          <p:cNvPr id="237" name="Google Shape;237;p18"/>
          <p:cNvSpPr txBox="1"/>
          <p:nvPr>
            <p:ph idx="1" type="body"/>
          </p:nvPr>
        </p:nvSpPr>
        <p:spPr>
          <a:xfrm>
            <a:off x="685800" y="2057400"/>
            <a:ext cx="8001000" cy="48006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Are the three drivers of successful relationships between marketers and customers </a:t>
            </a:r>
            <a:endParaRPr/>
          </a:p>
          <a:p>
            <a:pPr indent="-342900" lvl="0" marL="342900" rtl="0" algn="l">
              <a:lnSpc>
                <a:spcPct val="110000"/>
              </a:lnSpc>
              <a:spcBef>
                <a:spcPts val="440"/>
              </a:spcBef>
              <a:spcAft>
                <a:spcPts val="0"/>
              </a:spcAft>
              <a:buClr>
                <a:schemeClr val="dk1"/>
              </a:buClr>
              <a:buSzPts val="1650"/>
              <a:buFont typeface="Noto Sans Symbols"/>
              <a:buChar char="●"/>
            </a:pPr>
            <a:r>
              <a:rPr b="1" i="0" lang="en-US" sz="2200" u="none">
                <a:solidFill>
                  <a:srgbClr val="3333FF"/>
                </a:solidFill>
                <a:latin typeface="Verdana"/>
                <a:ea typeface="Verdana"/>
                <a:cs typeface="Verdana"/>
                <a:sym typeface="Verdana"/>
              </a:rPr>
              <a:t>Customer value</a:t>
            </a:r>
            <a:r>
              <a:rPr b="0" i="0" lang="en-US" sz="2200" u="none">
                <a:solidFill>
                  <a:schemeClr val="dk1"/>
                </a:solidFill>
                <a:latin typeface="Verdana"/>
                <a:ea typeface="Verdana"/>
                <a:cs typeface="Verdana"/>
                <a:sym typeface="Verdana"/>
              </a:rPr>
              <a:t> is the ratio between the customers perceived benefits (economic, functional and psychological) and the resources (monetary, time, effort, psychological) used to obtain those benefits </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Perceived value is relative and subjective – (customer perception) </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Developing a value proposition is the core of successful positioning</a:t>
            </a:r>
            <a:endParaRPr/>
          </a:p>
          <a:p>
            <a:pPr indent="-238125" lvl="0" marL="342900" rtl="0" algn="l">
              <a:spcBef>
                <a:spcPts val="440"/>
              </a:spcBef>
              <a:spcAft>
                <a:spcPts val="0"/>
              </a:spcAft>
              <a:buSzPts val="1650"/>
              <a:buNone/>
            </a:pPr>
            <a:r>
              <a:t/>
            </a:r>
            <a:endParaRPr b="0" i="0" sz="2200" u="none">
              <a:solidFill>
                <a:schemeClr val="dk1"/>
              </a:solidFill>
              <a:latin typeface="Verdana"/>
              <a:ea typeface="Verdana"/>
              <a:cs typeface="Verdana"/>
              <a:sym typeface="Verdana"/>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9"/>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243" name="Google Shape;243;p19"/>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Customer Satisfaction</a:t>
            </a:r>
            <a:endParaRPr/>
          </a:p>
        </p:txBody>
      </p:sp>
      <p:sp>
        <p:nvSpPr>
          <p:cNvPr id="244" name="Google Shape;244;p19"/>
          <p:cNvSpPr txBox="1"/>
          <p:nvPr>
            <p:ph idx="1" type="body"/>
          </p:nvPr>
        </p:nvSpPr>
        <p:spPr>
          <a:xfrm>
            <a:off x="838200" y="1981200"/>
            <a:ext cx="8001000" cy="43434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800"/>
              <a:buFont typeface="Noto Sans Symbols"/>
              <a:buChar char="●"/>
            </a:pPr>
            <a:r>
              <a:rPr b="0" i="0" lang="en-US" sz="2400" u="none">
                <a:solidFill>
                  <a:schemeClr val="dk1"/>
                </a:solidFill>
                <a:latin typeface="Verdana"/>
                <a:ea typeface="Verdana"/>
                <a:cs typeface="Verdana"/>
                <a:sym typeface="Verdana"/>
              </a:rPr>
              <a:t>This is an individuals perception of the product or service in relation to his or her expectations</a:t>
            </a:r>
            <a:endParaRPr/>
          </a:p>
          <a:p>
            <a:pPr indent="-342900" lvl="0" marL="342900" rtl="0" algn="l">
              <a:lnSpc>
                <a:spcPct val="110000"/>
              </a:lnSpc>
              <a:spcBef>
                <a:spcPts val="480"/>
              </a:spcBef>
              <a:spcAft>
                <a:spcPts val="0"/>
              </a:spcAft>
              <a:buClr>
                <a:schemeClr val="dk1"/>
              </a:buClr>
              <a:buSzPts val="1800"/>
              <a:buFont typeface="Noto Sans Symbols"/>
              <a:buChar char="●"/>
            </a:pPr>
            <a:r>
              <a:rPr b="0" i="0" lang="en-US" sz="2400" u="none">
                <a:solidFill>
                  <a:schemeClr val="dk1"/>
                </a:solidFill>
                <a:latin typeface="Verdana"/>
                <a:ea typeface="Verdana"/>
                <a:cs typeface="Verdana"/>
                <a:sym typeface="Verdana"/>
              </a:rPr>
              <a:t>The concept of customer satisfaction is a function of customer expectations</a:t>
            </a:r>
            <a:endParaRPr/>
          </a:p>
          <a:p>
            <a:pPr indent="-285750" lvl="1" marL="742950" rtl="0" algn="l">
              <a:lnSpc>
                <a:spcPct val="110000"/>
              </a:lnSpc>
              <a:spcBef>
                <a:spcPts val="480"/>
              </a:spcBef>
              <a:spcAft>
                <a:spcPts val="0"/>
              </a:spcAft>
              <a:buClr>
                <a:schemeClr val="dk1"/>
              </a:buClr>
              <a:buSzPts val="1800"/>
              <a:buFont typeface="Verdana"/>
              <a:buChar char="–"/>
            </a:pPr>
            <a:r>
              <a:rPr b="0" i="0" lang="en-US" sz="2400" u="none">
                <a:solidFill>
                  <a:schemeClr val="dk1"/>
                </a:solidFill>
                <a:latin typeface="Verdana"/>
                <a:ea typeface="Verdana"/>
                <a:cs typeface="Verdana"/>
                <a:sym typeface="Verdana"/>
              </a:rPr>
              <a:t>Experience below expectations- dissatisfied consumer </a:t>
            </a:r>
            <a:endParaRPr/>
          </a:p>
          <a:p>
            <a:pPr indent="-285750" lvl="1" marL="742950" rtl="0" algn="l">
              <a:lnSpc>
                <a:spcPct val="110000"/>
              </a:lnSpc>
              <a:spcBef>
                <a:spcPts val="480"/>
              </a:spcBef>
              <a:spcAft>
                <a:spcPts val="0"/>
              </a:spcAft>
              <a:buClr>
                <a:schemeClr val="dk1"/>
              </a:buClr>
              <a:buSzPts val="1800"/>
              <a:buFont typeface="Verdana"/>
              <a:buChar char="–"/>
            </a:pPr>
            <a:r>
              <a:rPr b="0" i="0" lang="en-US" sz="2400" u="none">
                <a:solidFill>
                  <a:schemeClr val="dk1"/>
                </a:solidFill>
                <a:latin typeface="Verdana"/>
                <a:ea typeface="Verdana"/>
                <a:cs typeface="Verdana"/>
                <a:sym typeface="Verdana"/>
              </a:rPr>
              <a:t>Match expectations – satisfied</a:t>
            </a:r>
            <a:endParaRPr/>
          </a:p>
          <a:p>
            <a:pPr indent="-285750" lvl="1" marL="742950" rtl="0" algn="l">
              <a:lnSpc>
                <a:spcPct val="110000"/>
              </a:lnSpc>
              <a:spcBef>
                <a:spcPts val="480"/>
              </a:spcBef>
              <a:spcAft>
                <a:spcPts val="0"/>
              </a:spcAft>
              <a:buClr>
                <a:schemeClr val="dk1"/>
              </a:buClr>
              <a:buSzPts val="1800"/>
              <a:buFont typeface="Verdana"/>
              <a:buChar char="–"/>
            </a:pPr>
            <a:r>
              <a:rPr b="0" i="0" lang="en-US" sz="2400" u="none">
                <a:solidFill>
                  <a:schemeClr val="dk1"/>
                </a:solidFill>
                <a:latin typeface="Verdana"/>
                <a:ea typeface="Verdana"/>
                <a:cs typeface="Verdana"/>
                <a:sym typeface="Verdana"/>
              </a:rPr>
              <a:t>Exceed expectations - delighted</a:t>
            </a:r>
            <a:endParaRPr/>
          </a:p>
          <a:p>
            <a:pPr indent="-342900" lvl="0" marL="342900" rtl="0" algn="l">
              <a:lnSpc>
                <a:spcPct val="110000"/>
              </a:lnSpc>
              <a:spcBef>
                <a:spcPts val="480"/>
              </a:spcBef>
              <a:spcAft>
                <a:spcPts val="0"/>
              </a:spcAft>
              <a:buSzPts val="1800"/>
              <a:buNone/>
            </a:pPr>
            <a:r>
              <a:t/>
            </a:r>
            <a:endParaRPr b="0" i="0" sz="2400" u="none">
              <a:solidFill>
                <a:schemeClr val="dk1"/>
              </a:solidFill>
              <a:latin typeface="Verdana"/>
              <a:ea typeface="Verdana"/>
              <a:cs typeface="Verdana"/>
              <a:sym typeface="Verdana"/>
            </a:endParaRPr>
          </a:p>
          <a:p>
            <a:pPr indent="-228600" lvl="0" marL="342900" rtl="0" algn="l">
              <a:spcBef>
                <a:spcPts val="480"/>
              </a:spcBef>
              <a:spcAft>
                <a:spcPts val="0"/>
              </a:spcAft>
              <a:buSzPts val="1800"/>
              <a:buNone/>
            </a:pPr>
            <a:r>
              <a:t/>
            </a:r>
            <a:endParaRPr b="0" i="0" sz="2400" u="none">
              <a:solidFill>
                <a:schemeClr val="dk1"/>
              </a:solidFill>
              <a:latin typeface="Verdana"/>
              <a:ea typeface="Verdana"/>
              <a:cs typeface="Verdana"/>
              <a:sym typeface="Verdana"/>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0"/>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250" name="Google Shape;250;p20"/>
          <p:cNvSpPr/>
          <p:nvPr>
            <p:ph type="title"/>
          </p:nvPr>
        </p:nvSpPr>
        <p:spPr>
          <a:xfrm>
            <a:off x="762000" y="762000"/>
            <a:ext cx="7924800" cy="6096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Customer Satisfaction</a:t>
            </a:r>
            <a:endParaRPr/>
          </a:p>
        </p:txBody>
      </p:sp>
      <p:sp>
        <p:nvSpPr>
          <p:cNvPr id="251" name="Google Shape;251;p20"/>
          <p:cNvSpPr txBox="1"/>
          <p:nvPr>
            <p:ph idx="1" type="body"/>
          </p:nvPr>
        </p:nvSpPr>
        <p:spPr>
          <a:xfrm>
            <a:off x="762000" y="1905000"/>
            <a:ext cx="7239000" cy="4572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500"/>
              <a:buFont typeface="Noto Sans Symbols"/>
              <a:buChar char="●"/>
            </a:pPr>
            <a:r>
              <a:rPr b="0" i="0" lang="en-US" sz="2000" u="none">
                <a:solidFill>
                  <a:schemeClr val="dk1"/>
                </a:solidFill>
                <a:latin typeface="Verdana"/>
                <a:ea typeface="Verdana"/>
                <a:cs typeface="Verdana"/>
                <a:sym typeface="Verdana"/>
              </a:rPr>
              <a:t>Level of satisfaction is linked to customer behaviour</a:t>
            </a:r>
            <a:endParaRPr/>
          </a:p>
          <a:p>
            <a:pPr indent="-247650" lvl="0" marL="342900" rtl="0" algn="l">
              <a:lnSpc>
                <a:spcPct val="110000"/>
              </a:lnSpc>
              <a:spcBef>
                <a:spcPts val="400"/>
              </a:spcBef>
              <a:spcAft>
                <a:spcPts val="0"/>
              </a:spcAft>
              <a:buClr>
                <a:schemeClr val="dk1"/>
              </a:buClr>
              <a:buSzPts val="1500"/>
              <a:buFont typeface="Noto Sans Symbols"/>
              <a:buNone/>
            </a:pPr>
            <a:r>
              <a:t/>
            </a:r>
            <a:endParaRPr b="0" i="0" sz="2000" u="none">
              <a:solidFill>
                <a:schemeClr val="dk1"/>
              </a:solidFill>
              <a:latin typeface="Verdana"/>
              <a:ea typeface="Verdana"/>
              <a:cs typeface="Verdana"/>
              <a:sym typeface="Verdana"/>
            </a:endParaRPr>
          </a:p>
          <a:p>
            <a:pPr indent="-247650" lvl="0" marL="342900" rtl="0" algn="l">
              <a:spcBef>
                <a:spcPts val="400"/>
              </a:spcBef>
              <a:spcAft>
                <a:spcPts val="0"/>
              </a:spcAft>
              <a:buSzPts val="1500"/>
              <a:buNone/>
            </a:pPr>
            <a:r>
              <a:t/>
            </a:r>
            <a:endParaRPr b="0" i="0" sz="2000" u="none">
              <a:solidFill>
                <a:schemeClr val="dk1"/>
              </a:solidFill>
              <a:latin typeface="Verdana"/>
              <a:ea typeface="Verdana"/>
              <a:cs typeface="Verdana"/>
              <a:sym typeface="Verdana"/>
            </a:endParaRPr>
          </a:p>
        </p:txBody>
      </p:sp>
      <p:graphicFrame>
        <p:nvGraphicFramePr>
          <p:cNvPr id="252" name="Google Shape;252;p20"/>
          <p:cNvGraphicFramePr/>
          <p:nvPr/>
        </p:nvGraphicFramePr>
        <p:xfrm>
          <a:off x="685800" y="2438400"/>
          <a:ext cx="3000000" cy="3000000"/>
        </p:xfrm>
        <a:graphic>
          <a:graphicData uri="http://schemas.openxmlformats.org/drawingml/2006/table">
            <a:tbl>
              <a:tblPr>
                <a:noFill/>
                <a:tableStyleId>{427420DF-991D-4B36-8089-E6DB910F5687}</a:tableStyleId>
              </a:tblPr>
              <a:tblGrid>
                <a:gridCol w="1828800"/>
                <a:gridCol w="3209925"/>
                <a:gridCol w="3038475"/>
              </a:tblGrid>
              <a:tr h="620700">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Loyalists</a:t>
                      </a:r>
                      <a:endParaRPr/>
                    </a:p>
                  </a:txBody>
                  <a:tcPr marT="45725" marB="45725" marR="91450" marL="91450">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Completely satisfied-</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keep purchasing</a:t>
                      </a:r>
                      <a:endParaRPr/>
                    </a:p>
                  </a:txBody>
                  <a:tcPr marT="45725" marB="45725" marR="91450" marL="91450">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28575">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01675">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apostles</a:t>
                      </a:r>
                      <a:endParaRPr/>
                    </a:p>
                  </a:txBody>
                  <a:tcPr marT="45725" marB="45725" marR="91450" marL="91450">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Delighted customers</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positive word of mouth</a:t>
                      </a:r>
                      <a:endParaRPr/>
                    </a:p>
                  </a:txBody>
                  <a:tcPr marT="45725" marB="45725" marR="91450" marL="91450">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20700">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defectors</a:t>
                      </a:r>
                      <a:endParaRPr/>
                    </a:p>
                  </a:txBody>
                  <a:tcPr marT="45725" marB="45725" marR="91450" marL="91450">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Merely satisfied/neutral</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may stop buying</a:t>
                      </a:r>
                      <a:endParaRPr/>
                    </a:p>
                  </a:txBody>
                  <a:tcPr marT="45725" marB="45725" marR="91450" marL="91450">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96925">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terrorists</a:t>
                      </a:r>
                      <a:endParaRPr/>
                    </a:p>
                  </a:txBody>
                  <a:tcPr marT="45725" marB="45725" marR="91450" marL="91450">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Negative experience</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spread negative word of mouth</a:t>
                      </a:r>
                      <a:endParaRPr/>
                    </a:p>
                  </a:txBody>
                  <a:tcPr marT="45725" marB="45725" marR="91450" marL="91450">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20700">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hostages</a:t>
                      </a:r>
                      <a:endParaRPr/>
                    </a:p>
                  </a:txBody>
                  <a:tcPr marT="45725" marB="45725" marR="91450" marL="91450">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Very dissatified</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Buy but complain</a:t>
                      </a:r>
                      <a:endParaRPr/>
                    </a:p>
                  </a:txBody>
                  <a:tcPr marT="45725" marB="45725" marR="91450" marL="91450">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01675">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mercenaries</a:t>
                      </a:r>
                      <a:endParaRPr/>
                    </a:p>
                  </a:txBody>
                  <a:tcPr marT="45725" marB="45725" marR="91450" marL="91450">
                    <a:lnL cap="flat" cmpd="sng" w="28575">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Very satisfied</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2000"/>
                        <a:buFont typeface="Verdana"/>
                        <a:buNone/>
                      </a:pPr>
                      <a:r>
                        <a:rPr b="0" i="0" lang="en-US" sz="2000" u="none" cap="none" strike="noStrike">
                          <a:solidFill>
                            <a:schemeClr val="dk1"/>
                          </a:solidFill>
                          <a:latin typeface="Verdana"/>
                          <a:ea typeface="Verdana"/>
                          <a:cs typeface="Verdana"/>
                          <a:sym typeface="Verdana"/>
                        </a:rPr>
                        <a:t>No real loyalty, can defect</a:t>
                      </a:r>
                      <a:endParaRPr/>
                    </a:p>
                  </a:txBody>
                  <a:tcPr marT="45725" marB="45725" marR="91450" marL="91450">
                    <a:lnL cap="flat" cmpd="sng" w="12700">
                      <a:solidFill>
                        <a:schemeClr val="dk1"/>
                      </a:solidFill>
                      <a:prstDash val="solid"/>
                      <a:round/>
                      <a:headEnd len="sm" w="sm" type="none"/>
                      <a:tailEnd len="sm" w="sm" type="none"/>
                    </a:lnL>
                    <a:lnR cap="flat" cmpd="sng" w="28575">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28575">
                      <a:solidFill>
                        <a:schemeClr val="dk1"/>
                      </a:solidFill>
                      <a:prstDash val="solid"/>
                      <a:round/>
                      <a:headEnd len="sm" w="sm" type="none"/>
                      <a:tailEnd len="sm" w="sm" type="none"/>
                    </a:lnB>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1"/>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258" name="Google Shape;258;p21"/>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Customer Retention</a:t>
            </a:r>
            <a:endParaRPr/>
          </a:p>
        </p:txBody>
      </p:sp>
      <p:sp>
        <p:nvSpPr>
          <p:cNvPr id="259" name="Google Shape;259;p21"/>
          <p:cNvSpPr txBox="1"/>
          <p:nvPr>
            <p:ph idx="1" type="body"/>
          </p:nvPr>
        </p:nvSpPr>
        <p:spPr>
          <a:xfrm>
            <a:off x="762000" y="2133600"/>
            <a:ext cx="8001000" cy="3276600"/>
          </a:xfrm>
          <a:prstGeom prst="rect">
            <a:avLst/>
          </a:prstGeom>
          <a:noFill/>
          <a:ln>
            <a:noFill/>
          </a:ln>
        </p:spPr>
        <p:txBody>
          <a:bodyPr anchorCtr="0" anchor="t" bIns="45700" lIns="91425" spcFirstLastPara="1" rIns="91425" wrap="square" tIns="45700">
            <a:noAutofit/>
          </a:bodyPr>
          <a:lstStyle/>
          <a:p>
            <a:pPr indent="-495300" lvl="0" marL="495300" rtl="0" algn="l">
              <a:lnSpc>
                <a:spcPct val="110000"/>
              </a:lnSpc>
              <a:spcBef>
                <a:spcPts val="0"/>
              </a:spcBef>
              <a:spcAft>
                <a:spcPts val="0"/>
              </a:spcAft>
              <a:buClr>
                <a:schemeClr val="dk1"/>
              </a:buClr>
              <a:buSzPts val="1800"/>
              <a:buFont typeface="Noto Sans Symbols"/>
              <a:buChar char="●"/>
            </a:pPr>
            <a:r>
              <a:rPr b="0" i="0" lang="en-US" sz="2400" u="none">
                <a:solidFill>
                  <a:schemeClr val="dk1"/>
                </a:solidFill>
                <a:latin typeface="Verdana"/>
                <a:ea typeface="Verdana"/>
                <a:cs typeface="Verdana"/>
                <a:sym typeface="Verdana"/>
              </a:rPr>
              <a:t>The overall objective of providing value to customers continuously and more effectively than competition, is to have highly satisfied customers and making it in the best interest of customers to stay with the firm rather than switch to competition</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22"/>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265" name="Google Shape;265;p22"/>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Customer Retention</a:t>
            </a:r>
            <a:endParaRPr/>
          </a:p>
        </p:txBody>
      </p:sp>
      <p:sp>
        <p:nvSpPr>
          <p:cNvPr id="266" name="Google Shape;266;p22"/>
          <p:cNvSpPr txBox="1"/>
          <p:nvPr>
            <p:ph idx="1" type="body"/>
          </p:nvPr>
        </p:nvSpPr>
        <p:spPr>
          <a:xfrm>
            <a:off x="762000" y="1828800"/>
            <a:ext cx="8001000" cy="4648200"/>
          </a:xfrm>
          <a:prstGeom prst="rect">
            <a:avLst/>
          </a:prstGeom>
          <a:noFill/>
          <a:ln>
            <a:noFill/>
          </a:ln>
        </p:spPr>
        <p:txBody>
          <a:bodyPr anchorCtr="0" anchor="t" bIns="45700" lIns="91425" spcFirstLastPara="1" rIns="91425" wrap="square" tIns="45700">
            <a:noAutofit/>
          </a:bodyPr>
          <a:lstStyle/>
          <a:p>
            <a:pPr indent="-495300" lvl="0" marL="495300" rtl="0" algn="l">
              <a:lnSpc>
                <a:spcPct val="110000"/>
              </a:lnSpc>
              <a:spcBef>
                <a:spcPts val="0"/>
              </a:spcBef>
              <a:spcAft>
                <a:spcPts val="0"/>
              </a:spcAft>
              <a:buClr>
                <a:schemeClr val="dk1"/>
              </a:buClr>
              <a:buSzPts val="1650"/>
              <a:buChar char="•"/>
            </a:pPr>
            <a:r>
              <a:rPr b="0" i="0" lang="en-US" sz="2200" u="none">
                <a:solidFill>
                  <a:schemeClr val="dk1"/>
                </a:solidFill>
                <a:latin typeface="Verdana"/>
                <a:ea typeface="Verdana"/>
                <a:cs typeface="Verdana"/>
                <a:sym typeface="Verdana"/>
              </a:rPr>
              <a:t>It is more expensive to win new customers than keep existing ones. Profits increase as customers stay longer</a:t>
            </a:r>
            <a:endParaRPr/>
          </a:p>
          <a:p>
            <a:pPr indent="-412750" lvl="1" marL="869950" rtl="0" algn="l">
              <a:lnSpc>
                <a:spcPct val="100000"/>
              </a:lnSpc>
              <a:spcBef>
                <a:spcPts val="440"/>
              </a:spcBef>
              <a:spcAft>
                <a:spcPts val="0"/>
              </a:spcAft>
              <a:buClr>
                <a:schemeClr val="dk1"/>
              </a:buClr>
              <a:buSzPts val="1650"/>
              <a:buFont typeface="Verdana"/>
              <a:buAutoNum type="romanLcPeriod"/>
            </a:pPr>
            <a:r>
              <a:rPr b="0" i="0" lang="en-US" sz="2200" u="none">
                <a:solidFill>
                  <a:schemeClr val="dk1"/>
                </a:solidFill>
                <a:latin typeface="Verdana"/>
                <a:ea typeface="Verdana"/>
                <a:cs typeface="Verdana"/>
                <a:sym typeface="Verdana"/>
              </a:rPr>
              <a:t>Loyal customers buy more </a:t>
            </a:r>
            <a:endParaRPr/>
          </a:p>
          <a:p>
            <a:pPr indent="-412750" lvl="1" marL="869950" rtl="0" algn="l">
              <a:lnSpc>
                <a:spcPct val="100000"/>
              </a:lnSpc>
              <a:spcBef>
                <a:spcPts val="440"/>
              </a:spcBef>
              <a:spcAft>
                <a:spcPts val="0"/>
              </a:spcAft>
              <a:buClr>
                <a:schemeClr val="dk1"/>
              </a:buClr>
              <a:buSzPts val="1650"/>
              <a:buFont typeface="Verdana"/>
              <a:buAutoNum type="romanLcPeriod"/>
            </a:pPr>
            <a:r>
              <a:rPr b="0" i="0" lang="en-US" sz="2200" u="none">
                <a:solidFill>
                  <a:schemeClr val="dk1"/>
                </a:solidFill>
                <a:latin typeface="Verdana"/>
                <a:ea typeface="Verdana"/>
                <a:cs typeface="Verdana"/>
                <a:sym typeface="Verdana"/>
              </a:rPr>
              <a:t>Are less price sensitive, pay less attention to competition</a:t>
            </a:r>
            <a:endParaRPr/>
          </a:p>
          <a:p>
            <a:pPr indent="-412750" lvl="1" marL="869950" rtl="0" algn="l">
              <a:lnSpc>
                <a:spcPct val="110000"/>
              </a:lnSpc>
              <a:spcBef>
                <a:spcPts val="440"/>
              </a:spcBef>
              <a:spcAft>
                <a:spcPts val="0"/>
              </a:spcAft>
              <a:buClr>
                <a:schemeClr val="dk1"/>
              </a:buClr>
              <a:buSzPts val="1650"/>
              <a:buFont typeface="Verdana"/>
              <a:buAutoNum type="romanLcPeriod"/>
            </a:pPr>
            <a:r>
              <a:rPr b="0" i="0" lang="en-US" sz="2200" u="none">
                <a:solidFill>
                  <a:schemeClr val="dk1"/>
                </a:solidFill>
                <a:latin typeface="Verdana"/>
                <a:ea typeface="Verdana"/>
                <a:cs typeface="Verdana"/>
                <a:sym typeface="Verdana"/>
              </a:rPr>
              <a:t>Are cheaper to serve</a:t>
            </a:r>
            <a:endParaRPr/>
          </a:p>
          <a:p>
            <a:pPr indent="-412750" lvl="1" marL="869950" rtl="0" algn="l">
              <a:lnSpc>
                <a:spcPct val="110000"/>
              </a:lnSpc>
              <a:spcBef>
                <a:spcPts val="440"/>
              </a:spcBef>
              <a:spcAft>
                <a:spcPts val="0"/>
              </a:spcAft>
              <a:buClr>
                <a:schemeClr val="dk1"/>
              </a:buClr>
              <a:buSzPts val="1650"/>
              <a:buFont typeface="Verdana"/>
              <a:buAutoNum type="romanLcPeriod"/>
            </a:pPr>
            <a:r>
              <a:rPr b="0" i="0" lang="en-US" sz="2200" u="none">
                <a:solidFill>
                  <a:schemeClr val="dk1"/>
                </a:solidFill>
                <a:latin typeface="Verdana"/>
                <a:ea typeface="Verdana"/>
                <a:cs typeface="Verdana"/>
                <a:sym typeface="Verdana"/>
              </a:rPr>
              <a:t>Spread positive word of mouth and refer other customers</a:t>
            </a:r>
            <a:endParaRPr/>
          </a:p>
          <a:p>
            <a:pPr indent="-412750" lvl="1" marL="869950" rtl="0" algn="l">
              <a:lnSpc>
                <a:spcPct val="110000"/>
              </a:lnSpc>
              <a:spcBef>
                <a:spcPts val="440"/>
              </a:spcBef>
              <a:spcAft>
                <a:spcPts val="0"/>
              </a:spcAft>
              <a:buClr>
                <a:schemeClr val="dk1"/>
              </a:buClr>
              <a:buSzPts val="1650"/>
              <a:buFont typeface="Verdana"/>
              <a:buAutoNum type="romanLcPeriod"/>
            </a:pPr>
            <a:r>
              <a:rPr b="0" i="0" lang="en-US" sz="2200" u="none">
                <a:solidFill>
                  <a:schemeClr val="dk1"/>
                </a:solidFill>
                <a:latin typeface="Verdana"/>
                <a:ea typeface="Verdana"/>
                <a:cs typeface="Verdana"/>
                <a:sym typeface="Verdana"/>
              </a:rPr>
              <a:t>Marketing efforts aimed at attracting new customers are expensive</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23"/>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272" name="Google Shape;272;p23"/>
          <p:cNvSpPr/>
          <p:nvPr>
            <p:ph type="title"/>
          </p:nvPr>
        </p:nvSpPr>
        <p:spPr>
          <a:xfrm>
            <a:off x="762000" y="762000"/>
            <a:ext cx="4419600" cy="6096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The Customer Pyramid</a:t>
            </a:r>
            <a:endParaRPr/>
          </a:p>
        </p:txBody>
      </p:sp>
      <p:grpSp>
        <p:nvGrpSpPr>
          <p:cNvPr id="273" name="Google Shape;273;p23"/>
          <p:cNvGrpSpPr/>
          <p:nvPr/>
        </p:nvGrpSpPr>
        <p:grpSpPr>
          <a:xfrm>
            <a:off x="304800" y="2057400"/>
            <a:ext cx="8229600" cy="3522662"/>
            <a:chOff x="192" y="1296"/>
            <a:chExt cx="5184" cy="2219"/>
          </a:xfrm>
        </p:grpSpPr>
        <p:grpSp>
          <p:nvGrpSpPr>
            <p:cNvPr id="274" name="Google Shape;274;p23"/>
            <p:cNvGrpSpPr/>
            <p:nvPr/>
          </p:nvGrpSpPr>
          <p:grpSpPr>
            <a:xfrm>
              <a:off x="1200" y="1392"/>
              <a:ext cx="1968" cy="2016"/>
              <a:chOff x="1200" y="1584"/>
              <a:chExt cx="1968" cy="2016"/>
            </a:xfrm>
          </p:grpSpPr>
          <p:sp>
            <p:nvSpPr>
              <p:cNvPr id="275" name="Google Shape;275;p23"/>
              <p:cNvSpPr/>
              <p:nvPr/>
            </p:nvSpPr>
            <p:spPr>
              <a:xfrm>
                <a:off x="1200" y="1584"/>
                <a:ext cx="1968" cy="2016"/>
              </a:xfrm>
              <a:prstGeom prst="triangle">
                <a:avLst>
                  <a:gd fmla="val 50000" name="adj"/>
                </a:avLst>
              </a:prstGeom>
              <a:no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Verdana"/>
                  <a:ea typeface="Verdana"/>
                  <a:cs typeface="Verdana"/>
                  <a:sym typeface="Verdana"/>
                </a:endParaRPr>
              </a:p>
            </p:txBody>
          </p:sp>
          <p:cxnSp>
            <p:nvCxnSpPr>
              <p:cNvPr id="276" name="Google Shape;276;p23"/>
              <p:cNvCxnSpPr/>
              <p:nvPr/>
            </p:nvCxnSpPr>
            <p:spPr>
              <a:xfrm>
                <a:off x="1474" y="3072"/>
                <a:ext cx="1440" cy="0"/>
              </a:xfrm>
              <a:prstGeom prst="straightConnector1">
                <a:avLst/>
              </a:prstGeom>
              <a:noFill/>
              <a:ln cap="flat" cmpd="sng" w="9525">
                <a:solidFill>
                  <a:schemeClr val="dk1"/>
                </a:solidFill>
                <a:prstDash val="solid"/>
                <a:miter lim="800000"/>
                <a:headEnd len="med" w="med" type="none"/>
                <a:tailEnd len="med" w="med" type="none"/>
              </a:ln>
            </p:spPr>
          </p:cxnSp>
          <p:cxnSp>
            <p:nvCxnSpPr>
              <p:cNvPr id="277" name="Google Shape;277;p23"/>
              <p:cNvCxnSpPr/>
              <p:nvPr/>
            </p:nvCxnSpPr>
            <p:spPr>
              <a:xfrm>
                <a:off x="1680" y="2592"/>
                <a:ext cx="1008" cy="0"/>
              </a:xfrm>
              <a:prstGeom prst="straightConnector1">
                <a:avLst/>
              </a:prstGeom>
              <a:noFill/>
              <a:ln cap="flat" cmpd="sng" w="9525">
                <a:solidFill>
                  <a:schemeClr val="dk1"/>
                </a:solidFill>
                <a:prstDash val="solid"/>
                <a:miter lim="800000"/>
                <a:headEnd len="med" w="med" type="none"/>
                <a:tailEnd len="med" w="med" type="none"/>
              </a:ln>
            </p:spPr>
          </p:cxnSp>
          <p:cxnSp>
            <p:nvCxnSpPr>
              <p:cNvPr id="278" name="Google Shape;278;p23"/>
              <p:cNvCxnSpPr/>
              <p:nvPr/>
            </p:nvCxnSpPr>
            <p:spPr>
              <a:xfrm>
                <a:off x="1895" y="2160"/>
                <a:ext cx="576" cy="0"/>
              </a:xfrm>
              <a:prstGeom prst="straightConnector1">
                <a:avLst/>
              </a:prstGeom>
              <a:noFill/>
              <a:ln cap="flat" cmpd="sng" w="9525">
                <a:solidFill>
                  <a:schemeClr val="dk1"/>
                </a:solidFill>
                <a:prstDash val="solid"/>
                <a:miter lim="800000"/>
                <a:headEnd len="med" w="med" type="none"/>
                <a:tailEnd len="med" w="med" type="none"/>
              </a:ln>
            </p:spPr>
          </p:cxnSp>
          <p:grpSp>
            <p:nvGrpSpPr>
              <p:cNvPr id="279" name="Google Shape;279;p23"/>
              <p:cNvGrpSpPr/>
              <p:nvPr/>
            </p:nvGrpSpPr>
            <p:grpSpPr>
              <a:xfrm>
                <a:off x="1824" y="1852"/>
                <a:ext cx="912" cy="1624"/>
                <a:chOff x="1824" y="1852"/>
                <a:chExt cx="912" cy="1624"/>
              </a:xfrm>
            </p:grpSpPr>
            <p:sp>
              <p:nvSpPr>
                <p:cNvPr id="280" name="Google Shape;280;p23"/>
                <p:cNvSpPr txBox="1"/>
                <p:nvPr/>
              </p:nvSpPr>
              <p:spPr>
                <a:xfrm>
                  <a:off x="2016" y="3264"/>
                  <a:ext cx="528" cy="2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Verdana"/>
                    <a:buNone/>
                  </a:pPr>
                  <a:r>
                    <a:rPr b="0" i="0" lang="en-US" sz="1600" u="none">
                      <a:solidFill>
                        <a:schemeClr val="dk1"/>
                      </a:solidFill>
                      <a:latin typeface="Verdana"/>
                      <a:ea typeface="Verdana"/>
                      <a:cs typeface="Verdana"/>
                      <a:sym typeface="Verdana"/>
                    </a:rPr>
                    <a:t>Lead</a:t>
                  </a:r>
                  <a:endParaRPr/>
                </a:p>
              </p:txBody>
            </p:sp>
            <p:sp>
              <p:nvSpPr>
                <p:cNvPr id="281" name="Google Shape;281;p23"/>
                <p:cNvSpPr txBox="1"/>
                <p:nvPr/>
              </p:nvSpPr>
              <p:spPr>
                <a:xfrm>
                  <a:off x="1824" y="2736"/>
                  <a:ext cx="576" cy="212"/>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chemeClr val="dk1"/>
                    </a:buClr>
                    <a:buSzPts val="1600"/>
                    <a:buFont typeface="Verdana"/>
                    <a:buNone/>
                  </a:pPr>
                  <a:r>
                    <a:rPr b="0" i="0" lang="en-US" sz="1600" u="none">
                      <a:solidFill>
                        <a:schemeClr val="dk1"/>
                      </a:solidFill>
                      <a:latin typeface="Verdana"/>
                      <a:ea typeface="Verdana"/>
                      <a:cs typeface="Verdana"/>
                      <a:sym typeface="Verdana"/>
                    </a:rPr>
                    <a:t>Iron</a:t>
                  </a:r>
                  <a:endParaRPr/>
                </a:p>
              </p:txBody>
            </p:sp>
            <p:sp>
              <p:nvSpPr>
                <p:cNvPr id="282" name="Google Shape;282;p23"/>
                <p:cNvSpPr txBox="1"/>
                <p:nvPr/>
              </p:nvSpPr>
              <p:spPr>
                <a:xfrm>
                  <a:off x="1920" y="2304"/>
                  <a:ext cx="624" cy="2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Verdana"/>
                    <a:buNone/>
                  </a:pPr>
                  <a:r>
                    <a:rPr b="0" i="0" lang="en-US" sz="1600" u="none">
                      <a:solidFill>
                        <a:schemeClr val="dk1"/>
                      </a:solidFill>
                      <a:latin typeface="Verdana"/>
                      <a:ea typeface="Verdana"/>
                      <a:cs typeface="Verdana"/>
                      <a:sym typeface="Verdana"/>
                    </a:rPr>
                    <a:t>Gold</a:t>
                  </a:r>
                  <a:endParaRPr/>
                </a:p>
              </p:txBody>
            </p:sp>
            <p:sp>
              <p:nvSpPr>
                <p:cNvPr id="283" name="Google Shape;283;p23"/>
                <p:cNvSpPr txBox="1"/>
                <p:nvPr/>
              </p:nvSpPr>
              <p:spPr>
                <a:xfrm>
                  <a:off x="1824" y="1852"/>
                  <a:ext cx="912" cy="2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600"/>
                    <a:buFont typeface="Verdana"/>
                    <a:buNone/>
                  </a:pPr>
                  <a:r>
                    <a:rPr b="0" i="0" lang="en-US" sz="1600" u="none">
                      <a:solidFill>
                        <a:schemeClr val="dk1"/>
                      </a:solidFill>
                      <a:latin typeface="Verdana"/>
                      <a:ea typeface="Verdana"/>
                      <a:cs typeface="Verdana"/>
                      <a:sym typeface="Verdana"/>
                    </a:rPr>
                    <a:t>Platinum</a:t>
                  </a:r>
                  <a:endParaRPr/>
                </a:p>
              </p:txBody>
            </p:sp>
          </p:grpSp>
        </p:grpSp>
        <p:grpSp>
          <p:nvGrpSpPr>
            <p:cNvPr id="284" name="Google Shape;284;p23"/>
            <p:cNvGrpSpPr/>
            <p:nvPr/>
          </p:nvGrpSpPr>
          <p:grpSpPr>
            <a:xfrm>
              <a:off x="192" y="1344"/>
              <a:ext cx="1344" cy="2171"/>
              <a:chOff x="288" y="1536"/>
              <a:chExt cx="1344" cy="2171"/>
            </a:xfrm>
          </p:grpSpPr>
          <p:sp>
            <p:nvSpPr>
              <p:cNvPr id="285" name="Google Shape;285;p23"/>
              <p:cNvSpPr txBox="1"/>
              <p:nvPr/>
            </p:nvSpPr>
            <p:spPr>
              <a:xfrm>
                <a:off x="288" y="3264"/>
                <a:ext cx="1344" cy="44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600"/>
                  <a:buFont typeface="Verdana"/>
                  <a:buNone/>
                </a:pPr>
                <a:r>
                  <a:rPr b="0" i="0" lang="en-US" sz="1600" u="none">
                    <a:solidFill>
                      <a:schemeClr val="dk1"/>
                    </a:solidFill>
                    <a:latin typeface="Verdana"/>
                    <a:ea typeface="Verdana"/>
                    <a:cs typeface="Verdana"/>
                    <a:sym typeface="Verdana"/>
                  </a:rPr>
                  <a:t>costly </a:t>
                </a:r>
                <a:endParaRPr/>
              </a:p>
              <a:p>
                <a:pPr indent="0" lvl="0" marL="0" marR="0" rtl="0" algn="ctr">
                  <a:lnSpc>
                    <a:spcPct val="100000"/>
                  </a:lnSpc>
                  <a:spcBef>
                    <a:spcPts val="800"/>
                  </a:spcBef>
                  <a:spcAft>
                    <a:spcPts val="0"/>
                  </a:spcAft>
                  <a:buClr>
                    <a:schemeClr val="dk1"/>
                  </a:buClr>
                  <a:buSzPts val="1600"/>
                  <a:buFont typeface="Verdana"/>
                  <a:buNone/>
                </a:pPr>
                <a:r>
                  <a:rPr b="0" i="0" lang="en-US" sz="1600" u="none">
                    <a:solidFill>
                      <a:schemeClr val="dk1"/>
                    </a:solidFill>
                    <a:latin typeface="Verdana"/>
                    <a:ea typeface="Verdana"/>
                    <a:cs typeface="Verdana"/>
                    <a:sym typeface="Verdana"/>
                  </a:rPr>
                  <a:t>customers</a:t>
                </a:r>
                <a:endParaRPr/>
              </a:p>
            </p:txBody>
          </p:sp>
          <p:sp>
            <p:nvSpPr>
              <p:cNvPr id="286" name="Google Shape;286;p23"/>
              <p:cNvSpPr txBox="1"/>
              <p:nvPr/>
            </p:nvSpPr>
            <p:spPr>
              <a:xfrm>
                <a:off x="288" y="1536"/>
                <a:ext cx="1344" cy="59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600"/>
                  <a:buFont typeface="Verdana"/>
                  <a:buNone/>
                </a:pPr>
                <a:r>
                  <a:rPr b="0" i="0" lang="en-US" sz="1600" u="none">
                    <a:solidFill>
                      <a:schemeClr val="dk1"/>
                    </a:solidFill>
                    <a:latin typeface="Verdana"/>
                    <a:ea typeface="Verdana"/>
                    <a:cs typeface="Verdana"/>
                    <a:sym typeface="Verdana"/>
                  </a:rPr>
                  <a:t>Highly </a:t>
                </a:r>
                <a:endParaRPr/>
              </a:p>
              <a:p>
                <a:pPr indent="0" lvl="0" marL="0" marR="0" rtl="0" algn="ctr">
                  <a:lnSpc>
                    <a:spcPct val="100000"/>
                  </a:lnSpc>
                  <a:spcBef>
                    <a:spcPts val="800"/>
                  </a:spcBef>
                  <a:spcAft>
                    <a:spcPts val="0"/>
                  </a:spcAft>
                  <a:buClr>
                    <a:schemeClr val="dk1"/>
                  </a:buClr>
                  <a:buSzPts val="1600"/>
                  <a:buFont typeface="Verdana"/>
                  <a:buNone/>
                </a:pPr>
                <a:r>
                  <a:rPr b="0" i="0" lang="en-US" sz="1600" u="none">
                    <a:solidFill>
                      <a:schemeClr val="dk1"/>
                    </a:solidFill>
                    <a:latin typeface="Verdana"/>
                    <a:ea typeface="Verdana"/>
                    <a:cs typeface="Verdana"/>
                    <a:sym typeface="Verdana"/>
                  </a:rPr>
                  <a:t>profitable customers</a:t>
                </a:r>
                <a:endParaRPr/>
              </a:p>
            </p:txBody>
          </p:sp>
          <p:cxnSp>
            <p:nvCxnSpPr>
              <p:cNvPr id="287" name="Google Shape;287;p23"/>
              <p:cNvCxnSpPr/>
              <p:nvPr/>
            </p:nvCxnSpPr>
            <p:spPr>
              <a:xfrm rot="10800000">
                <a:off x="960" y="2112"/>
                <a:ext cx="0" cy="1104"/>
              </a:xfrm>
              <a:prstGeom prst="straightConnector1">
                <a:avLst/>
              </a:prstGeom>
              <a:noFill/>
              <a:ln cap="flat" cmpd="sng" w="76200">
                <a:solidFill>
                  <a:schemeClr val="dk1"/>
                </a:solidFill>
                <a:prstDash val="solid"/>
                <a:miter lim="800000"/>
                <a:headEnd len="med" w="med" type="none"/>
                <a:tailEnd len="med" w="med" type="triangle"/>
              </a:ln>
            </p:spPr>
          </p:cxnSp>
        </p:grpSp>
        <p:grpSp>
          <p:nvGrpSpPr>
            <p:cNvPr id="288" name="Google Shape;288;p23"/>
            <p:cNvGrpSpPr/>
            <p:nvPr/>
          </p:nvGrpSpPr>
          <p:grpSpPr>
            <a:xfrm>
              <a:off x="3168" y="1296"/>
              <a:ext cx="2208" cy="2188"/>
              <a:chOff x="3168" y="1488"/>
              <a:chExt cx="2208" cy="2188"/>
            </a:xfrm>
          </p:grpSpPr>
          <p:sp>
            <p:nvSpPr>
              <p:cNvPr id="289" name="Google Shape;289;p23"/>
              <p:cNvSpPr txBox="1"/>
              <p:nvPr/>
            </p:nvSpPr>
            <p:spPr>
              <a:xfrm>
                <a:off x="3168" y="1488"/>
                <a:ext cx="2112" cy="46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Verdana"/>
                  <a:buNone/>
                </a:pPr>
                <a:r>
                  <a:rPr b="1" i="0" lang="en-US" sz="1400" u="none">
                    <a:solidFill>
                      <a:schemeClr val="dk1"/>
                    </a:solidFill>
                    <a:latin typeface="Verdana"/>
                    <a:ea typeface="Verdana"/>
                    <a:cs typeface="Verdana"/>
                    <a:sym typeface="Verdana"/>
                  </a:rPr>
                  <a:t>Platinum</a:t>
                </a:r>
                <a:r>
                  <a:rPr b="0" i="0" lang="en-US" sz="1400" u="none">
                    <a:solidFill>
                      <a:schemeClr val="dk1"/>
                    </a:solidFill>
                    <a:latin typeface="Verdana"/>
                    <a:ea typeface="Verdana"/>
                    <a:cs typeface="Verdana"/>
                    <a:sym typeface="Verdana"/>
                  </a:rPr>
                  <a:t>- Heavy users, not price sensitive, willing to try out new offerings</a:t>
                </a:r>
                <a:endParaRPr/>
              </a:p>
            </p:txBody>
          </p:sp>
          <p:sp>
            <p:nvSpPr>
              <p:cNvPr id="290" name="Google Shape;290;p23"/>
              <p:cNvSpPr txBox="1"/>
              <p:nvPr/>
            </p:nvSpPr>
            <p:spPr>
              <a:xfrm>
                <a:off x="3264" y="3216"/>
                <a:ext cx="2112" cy="46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Verdana"/>
                  <a:buNone/>
                </a:pPr>
                <a:r>
                  <a:rPr b="1" i="0" lang="en-US" sz="1400" u="none">
                    <a:solidFill>
                      <a:schemeClr val="dk1"/>
                    </a:solidFill>
                    <a:latin typeface="Verdana"/>
                    <a:ea typeface="Verdana"/>
                    <a:cs typeface="Verdana"/>
                    <a:sym typeface="Verdana"/>
                  </a:rPr>
                  <a:t>Lead tier-</a:t>
                </a:r>
                <a:r>
                  <a:rPr b="0" i="0" lang="en-US" sz="1400" u="none">
                    <a:solidFill>
                      <a:schemeClr val="dk1"/>
                    </a:solidFill>
                    <a:latin typeface="Verdana"/>
                    <a:ea typeface="Verdana"/>
                    <a:cs typeface="Verdana"/>
                    <a:sym typeface="Verdana"/>
                  </a:rPr>
                  <a:t> costs firm time and effort and money, spreads negative word of mouth</a:t>
                </a:r>
                <a:endParaRPr/>
              </a:p>
            </p:txBody>
          </p:sp>
          <p:sp>
            <p:nvSpPr>
              <p:cNvPr id="291" name="Google Shape;291;p23"/>
              <p:cNvSpPr txBox="1"/>
              <p:nvPr/>
            </p:nvSpPr>
            <p:spPr>
              <a:xfrm>
                <a:off x="3168" y="2064"/>
                <a:ext cx="2208" cy="46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Verdana"/>
                  <a:buNone/>
                </a:pPr>
                <a:r>
                  <a:rPr b="1" i="0" lang="en-US" sz="1400" u="none">
                    <a:solidFill>
                      <a:schemeClr val="dk1"/>
                    </a:solidFill>
                    <a:latin typeface="Verdana"/>
                    <a:ea typeface="Verdana"/>
                    <a:cs typeface="Verdana"/>
                    <a:sym typeface="Verdana"/>
                  </a:rPr>
                  <a:t>Gold</a:t>
                </a:r>
                <a:r>
                  <a:rPr b="0" i="0" lang="en-US" sz="1400" u="none">
                    <a:solidFill>
                      <a:schemeClr val="dk1"/>
                    </a:solidFill>
                    <a:latin typeface="Verdana"/>
                    <a:ea typeface="Verdana"/>
                    <a:cs typeface="Verdana"/>
                    <a:sym typeface="Verdana"/>
                  </a:rPr>
                  <a:t>- Heavy users, more price sensitive, ask for discounts, likely to buy from several suppliers</a:t>
                </a:r>
                <a:endParaRPr/>
              </a:p>
            </p:txBody>
          </p:sp>
          <p:sp>
            <p:nvSpPr>
              <p:cNvPr id="292" name="Google Shape;292;p23"/>
              <p:cNvSpPr txBox="1"/>
              <p:nvPr/>
            </p:nvSpPr>
            <p:spPr>
              <a:xfrm>
                <a:off x="3168" y="2640"/>
                <a:ext cx="2208" cy="46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Verdana"/>
                  <a:buNone/>
                </a:pPr>
                <a:r>
                  <a:rPr b="1" i="0" lang="en-US" sz="1400" u="none">
                    <a:solidFill>
                      <a:schemeClr val="dk1"/>
                    </a:solidFill>
                    <a:latin typeface="Verdana"/>
                    <a:ea typeface="Verdana"/>
                    <a:cs typeface="Verdana"/>
                    <a:sym typeface="Verdana"/>
                  </a:rPr>
                  <a:t>Iron tier-</a:t>
                </a:r>
                <a:r>
                  <a:rPr b="0" i="0" lang="en-US" sz="1400" u="none">
                    <a:solidFill>
                      <a:schemeClr val="dk1"/>
                    </a:solidFill>
                    <a:latin typeface="Verdana"/>
                    <a:ea typeface="Verdana"/>
                    <a:cs typeface="Verdana"/>
                    <a:sym typeface="Verdana"/>
                  </a:rPr>
                  <a:t> Their spending volumes and profitability do not merit special treatment</a:t>
                </a:r>
                <a:endParaRPr/>
              </a:p>
            </p:txBody>
          </p:sp>
        </p:grpSp>
      </p:grpSp>
      <p:sp>
        <p:nvSpPr>
          <p:cNvPr id="293" name="Google Shape;293;p23"/>
          <p:cNvSpPr txBox="1"/>
          <p:nvPr/>
        </p:nvSpPr>
        <p:spPr>
          <a:xfrm>
            <a:off x="1143000" y="5216525"/>
            <a:ext cx="7239000" cy="8620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000"/>
              <a:buFont typeface="Verdana"/>
              <a:buNone/>
            </a:pPr>
            <a:r>
              <a:t/>
            </a:r>
            <a:endParaRPr b="0" i="0" sz="2000" u="none">
              <a:solidFill>
                <a:schemeClr val="dk1"/>
              </a:solidFill>
              <a:latin typeface="Verdana"/>
              <a:ea typeface="Verdana"/>
              <a:cs typeface="Verdana"/>
              <a:sym typeface="Verdana"/>
            </a:endParaRPr>
          </a:p>
          <a:p>
            <a:pPr indent="0" lvl="0" marL="0" marR="0" rtl="0" algn="l">
              <a:lnSpc>
                <a:spcPct val="100000"/>
              </a:lnSpc>
              <a:spcBef>
                <a:spcPts val="0"/>
              </a:spcBef>
              <a:spcAft>
                <a:spcPts val="0"/>
              </a:spcAft>
              <a:buNone/>
            </a:pPr>
            <a:r>
              <a:t/>
            </a:r>
            <a:endParaRPr b="0" i="0" sz="2000" u="none">
              <a:solidFill>
                <a:schemeClr val="dk1"/>
              </a:solidFill>
              <a:latin typeface="Verdana"/>
              <a:ea typeface="Verdana"/>
              <a:cs typeface="Verdana"/>
              <a:sym typeface="Verdana"/>
            </a:endParaRPr>
          </a:p>
        </p:txBody>
      </p:sp>
      <p:sp>
        <p:nvSpPr>
          <p:cNvPr id="294" name="Google Shape;294;p23"/>
          <p:cNvSpPr txBox="1"/>
          <p:nvPr/>
        </p:nvSpPr>
        <p:spPr>
          <a:xfrm>
            <a:off x="1636712" y="5419725"/>
            <a:ext cx="4572000" cy="2778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Verdana"/>
              <a:buNone/>
            </a:pPr>
            <a:r>
              <a:rPr b="0" i="0" lang="en-US" sz="1200" u="none">
                <a:solidFill>
                  <a:schemeClr val="dk1"/>
                </a:solidFill>
                <a:latin typeface="Verdana"/>
                <a:ea typeface="Verdana"/>
                <a:cs typeface="Verdana"/>
                <a:sym typeface="Verdana"/>
              </a:rPr>
              <a:t>Source: Rust, Zeithaml, &amp; Lemon, 2000.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24"/>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300" name="Google Shape;300;p24"/>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Marketing Ethics and Social Responsibility</a:t>
            </a:r>
            <a:endParaRPr/>
          </a:p>
        </p:txBody>
      </p:sp>
      <p:sp>
        <p:nvSpPr>
          <p:cNvPr id="301" name="Google Shape;301;p24"/>
          <p:cNvSpPr txBox="1"/>
          <p:nvPr>
            <p:ph idx="1" type="body"/>
          </p:nvPr>
        </p:nvSpPr>
        <p:spPr>
          <a:xfrm>
            <a:off x="762000" y="1828800"/>
            <a:ext cx="8001000" cy="43434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The societal marketing concept requires that all firms adhere to principles of social responsibility in the marketing of their goods and services</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Calls on firms to fulfill the needs of target audience in ways that improves society as a whole while fulfilling the objectives of the organization</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Advocates for long term perspective in making and implementing marketing decisions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5"/>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307" name="Google Shape;307;p25"/>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Marketing Ethics and Social Responsibility</a:t>
            </a:r>
            <a:endParaRPr/>
          </a:p>
        </p:txBody>
      </p:sp>
      <p:sp>
        <p:nvSpPr>
          <p:cNvPr id="308" name="Google Shape;308;p25"/>
          <p:cNvSpPr txBox="1"/>
          <p:nvPr>
            <p:ph idx="1" type="body"/>
          </p:nvPr>
        </p:nvSpPr>
        <p:spPr>
          <a:xfrm>
            <a:off x="838200" y="1981200"/>
            <a:ext cx="7693025" cy="43434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650"/>
              <a:buChar char="•"/>
            </a:pPr>
            <a:r>
              <a:rPr b="0" i="0" lang="en-US" sz="2200" u="none">
                <a:solidFill>
                  <a:schemeClr val="dk1"/>
                </a:solidFill>
                <a:latin typeface="Verdana"/>
                <a:ea typeface="Verdana"/>
                <a:cs typeface="Verdana"/>
                <a:sym typeface="Verdana"/>
              </a:rPr>
              <a:t>Recognizes that all companies would be better off in a stronger, healthier society</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Firms that incorporate ethical behavior and social responsibility of all their business dealings attract and maintain loyal consumer support over the long term</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Ethically and socially responsible activities improve firms image among stakeholders, and ultimately increase sales</a:t>
            </a:r>
            <a:endParaRPr/>
          </a:p>
          <a:p>
            <a:pPr indent="-238125" lvl="0" marL="342900" rtl="0" algn="l">
              <a:lnSpc>
                <a:spcPct val="110000"/>
              </a:lnSpc>
              <a:spcBef>
                <a:spcPts val="440"/>
              </a:spcBef>
              <a:spcAft>
                <a:spcPts val="0"/>
              </a:spcAft>
              <a:buClr>
                <a:schemeClr val="dk1"/>
              </a:buClr>
              <a:buSzPts val="1650"/>
              <a:buFont typeface="Noto Sans Symbols"/>
              <a:buNone/>
            </a:pPr>
            <a:r>
              <a:t/>
            </a:r>
            <a:endParaRPr b="0" i="0" sz="2200" u="none">
              <a:solidFill>
                <a:schemeClr val="dk1"/>
              </a:solidFill>
              <a:latin typeface="Verdana"/>
              <a:ea typeface="Verdana"/>
              <a:cs typeface="Verdana"/>
              <a:sym typeface="Verdana"/>
            </a:endParaRPr>
          </a:p>
          <a:p>
            <a:pPr indent="-238125" lvl="0" marL="342900" rtl="0" algn="l">
              <a:spcBef>
                <a:spcPts val="440"/>
              </a:spcBef>
              <a:spcAft>
                <a:spcPts val="0"/>
              </a:spcAft>
              <a:buSzPts val="1650"/>
              <a:buNone/>
            </a:pPr>
            <a:r>
              <a:t/>
            </a:r>
            <a:endParaRPr b="0" i="0" sz="2200" u="none">
              <a:solidFill>
                <a:schemeClr val="dk1"/>
              </a:solidFill>
              <a:latin typeface="Verdana"/>
              <a:ea typeface="Verdana"/>
              <a:cs typeface="Verdana"/>
              <a:sym typeface="Verdana"/>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6"/>
          <p:cNvSpPr/>
          <p:nvPr>
            <p:ph type="title"/>
          </p:nvPr>
        </p:nvSpPr>
        <p:spPr>
          <a:xfrm>
            <a:off x="838200" y="762000"/>
            <a:ext cx="7848600" cy="6858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CB &amp; Consumer Decision Making Process</a:t>
            </a:r>
            <a:endParaRPr/>
          </a:p>
        </p:txBody>
      </p:sp>
      <p:sp>
        <p:nvSpPr>
          <p:cNvPr id="314" name="Google Shape;314;p26"/>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pic>
        <p:nvPicPr>
          <p:cNvPr descr="https://www.business2community.com/wp-content/uploads/2014/03/The-Consumer-Buying-Process.jpg" id="315" name="Google Shape;315;p26"/>
          <p:cNvPicPr preferRelativeResize="0"/>
          <p:nvPr>
            <p:ph idx="1" type="body"/>
          </p:nvPr>
        </p:nvPicPr>
        <p:blipFill rotWithShape="1">
          <a:blip r:embed="rId3">
            <a:alphaModFix/>
          </a:blip>
          <a:srcRect b="0" l="0" r="0" t="0"/>
          <a:stretch/>
        </p:blipFill>
        <p:spPr>
          <a:xfrm>
            <a:off x="1752600" y="2362200"/>
            <a:ext cx="6934200" cy="5522912"/>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7"/>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321" name="Google Shape;321;p27"/>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CB &amp; Consumer Decision Making Process</a:t>
            </a:r>
            <a:endParaRPr/>
          </a:p>
        </p:txBody>
      </p:sp>
      <p:sp>
        <p:nvSpPr>
          <p:cNvPr id="322" name="Google Shape;322;p27"/>
          <p:cNvSpPr txBox="1"/>
          <p:nvPr>
            <p:ph idx="1" type="body"/>
          </p:nvPr>
        </p:nvSpPr>
        <p:spPr>
          <a:xfrm>
            <a:off x="838200" y="2133600"/>
            <a:ext cx="8001000" cy="33528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650"/>
              <a:buChar char="•"/>
            </a:pPr>
            <a:r>
              <a:rPr b="0" i="0" lang="en-US" sz="2200" u="none">
                <a:solidFill>
                  <a:schemeClr val="dk1"/>
                </a:solidFill>
                <a:latin typeface="Verdana"/>
                <a:ea typeface="Verdana"/>
                <a:cs typeface="Verdana"/>
                <a:sym typeface="Verdana"/>
              </a:rPr>
              <a:t>Has three stages - input, process, output</a:t>
            </a:r>
            <a:endParaRPr/>
          </a:p>
          <a:p>
            <a:pPr indent="-342900" lvl="0" marL="342900" rtl="0" algn="l">
              <a:lnSpc>
                <a:spcPct val="110000"/>
              </a:lnSpc>
              <a:spcBef>
                <a:spcPts val="440"/>
              </a:spcBef>
              <a:spcAft>
                <a:spcPts val="0"/>
              </a:spcAft>
              <a:buClr>
                <a:schemeClr val="dk1"/>
              </a:buClr>
              <a:buSzPts val="1650"/>
              <a:buFont typeface="Noto Sans Symbols"/>
              <a:buChar char="●"/>
            </a:pPr>
            <a:r>
              <a:rPr b="1" i="0" lang="en-US" sz="2200" u="none">
                <a:solidFill>
                  <a:srgbClr val="3333FF"/>
                </a:solidFill>
                <a:latin typeface="Verdana"/>
                <a:ea typeface="Verdana"/>
                <a:cs typeface="Verdana"/>
                <a:sym typeface="Verdana"/>
              </a:rPr>
              <a:t>Input stage</a:t>
            </a:r>
            <a:r>
              <a:rPr b="0" i="0" lang="en-US" sz="2200" u="none">
                <a:solidFill>
                  <a:schemeClr val="dk1"/>
                </a:solidFill>
                <a:latin typeface="Verdana"/>
                <a:ea typeface="Verdana"/>
                <a:cs typeface="Verdana"/>
                <a:sym typeface="Verdana"/>
              </a:rPr>
              <a:t> - influences consumers recognition of a product need. Has two sources of information</a:t>
            </a:r>
            <a:endParaRPr/>
          </a:p>
          <a:p>
            <a:pPr indent="-285750" lvl="1" marL="742950" rtl="0" algn="l">
              <a:lnSpc>
                <a:spcPct val="11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The firms marketing efforts</a:t>
            </a:r>
            <a:endParaRPr/>
          </a:p>
          <a:p>
            <a:pPr indent="-285750" lvl="1" marL="742950" rtl="0" algn="l">
              <a:lnSpc>
                <a:spcPct val="11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External sociological influences on the consumer</a:t>
            </a:r>
            <a:endParaRPr/>
          </a:p>
          <a:p>
            <a:pPr indent="-238125" lvl="0" marL="342900" rtl="0" algn="l">
              <a:spcBef>
                <a:spcPts val="440"/>
              </a:spcBef>
              <a:spcAft>
                <a:spcPts val="0"/>
              </a:spcAft>
              <a:buSzPts val="1650"/>
              <a:buNone/>
            </a:pPr>
            <a:r>
              <a:t/>
            </a:r>
            <a:endParaRPr b="0" i="0" sz="2200" u="none">
              <a:solidFill>
                <a:schemeClr val="dk1"/>
              </a:solidFill>
              <a:latin typeface="Verdana"/>
              <a:ea typeface="Verdana"/>
              <a:cs typeface="Verdana"/>
              <a:sym typeface="Verdana"/>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8"/>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328" name="Google Shape;328;p28"/>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Consumer Decision Making Process</a:t>
            </a:r>
            <a:endParaRPr/>
          </a:p>
        </p:txBody>
      </p:sp>
      <p:sp>
        <p:nvSpPr>
          <p:cNvPr id="329" name="Google Shape;329;p28"/>
          <p:cNvSpPr txBox="1"/>
          <p:nvPr>
            <p:ph idx="1" type="body"/>
          </p:nvPr>
        </p:nvSpPr>
        <p:spPr>
          <a:xfrm>
            <a:off x="838200" y="2133600"/>
            <a:ext cx="8001000" cy="40386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650"/>
              <a:buChar char="•"/>
            </a:pPr>
            <a:r>
              <a:rPr b="1" i="0" lang="en-US" sz="2200" u="none">
                <a:solidFill>
                  <a:srgbClr val="3333FF"/>
                </a:solidFill>
                <a:latin typeface="Verdana"/>
                <a:ea typeface="Verdana"/>
                <a:cs typeface="Verdana"/>
                <a:sym typeface="Verdana"/>
              </a:rPr>
              <a:t>Process stage</a:t>
            </a:r>
            <a:r>
              <a:rPr b="0" i="0" lang="en-US" sz="2200" u="none">
                <a:solidFill>
                  <a:schemeClr val="dk1"/>
                </a:solidFill>
                <a:latin typeface="Verdana"/>
                <a:ea typeface="Verdana"/>
                <a:cs typeface="Verdana"/>
                <a:sym typeface="Verdana"/>
              </a:rPr>
              <a:t> - focuses on how the consumers make decisions. How the psychological factors (motivation, perception, learning, personality and attitudes) in each individual  affect the decisions</a:t>
            </a:r>
            <a:r>
              <a:rPr b="1" i="0" lang="en-US" sz="2200" u="none">
                <a:solidFill>
                  <a:srgbClr val="3333FF"/>
                </a:solidFill>
                <a:latin typeface="Verdana"/>
                <a:ea typeface="Verdana"/>
                <a:cs typeface="Verdana"/>
                <a:sym typeface="Verdana"/>
              </a:rPr>
              <a:t> </a:t>
            </a:r>
            <a:endParaRPr/>
          </a:p>
          <a:p>
            <a:pPr indent="-342900" lvl="0" marL="342900" rtl="0" algn="l">
              <a:lnSpc>
                <a:spcPct val="110000"/>
              </a:lnSpc>
              <a:spcBef>
                <a:spcPts val="440"/>
              </a:spcBef>
              <a:spcAft>
                <a:spcPts val="0"/>
              </a:spcAft>
              <a:buClr>
                <a:schemeClr val="dk1"/>
              </a:buClr>
              <a:buSzPts val="1650"/>
              <a:buChar char="•"/>
            </a:pPr>
            <a:r>
              <a:rPr b="1" i="0" lang="en-US" sz="2200" u="none">
                <a:solidFill>
                  <a:srgbClr val="3333FF"/>
                </a:solidFill>
                <a:latin typeface="Verdana"/>
                <a:ea typeface="Verdana"/>
                <a:cs typeface="Verdana"/>
                <a:sym typeface="Verdana"/>
              </a:rPr>
              <a:t>Output stage</a:t>
            </a:r>
            <a:r>
              <a:rPr b="0" i="0" lang="en-US" sz="2200" u="none">
                <a:solidFill>
                  <a:schemeClr val="dk1"/>
                </a:solidFill>
                <a:latin typeface="Verdana"/>
                <a:ea typeface="Verdana"/>
                <a:cs typeface="Verdana"/>
                <a:sym typeface="Verdana"/>
              </a:rPr>
              <a:t> - consist of three related post decisions activities</a:t>
            </a:r>
            <a:endParaRPr/>
          </a:p>
          <a:p>
            <a:pPr indent="-285750" lvl="1" marL="742950" rtl="0" algn="l">
              <a:lnSpc>
                <a:spcPct val="11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Purchase decision</a:t>
            </a:r>
            <a:endParaRPr/>
          </a:p>
          <a:p>
            <a:pPr indent="-285750" lvl="1" marL="742950" rtl="0" algn="l">
              <a:lnSpc>
                <a:spcPct val="11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Purchase</a:t>
            </a:r>
            <a:endParaRPr/>
          </a:p>
          <a:p>
            <a:pPr indent="-285750" lvl="1" marL="742950" rtl="0" algn="l">
              <a:lnSpc>
                <a:spcPct val="110000"/>
              </a:lnSpc>
              <a:spcBef>
                <a:spcPts val="440"/>
              </a:spcBef>
              <a:spcAft>
                <a:spcPts val="0"/>
              </a:spcAft>
              <a:buClr>
                <a:schemeClr val="dk1"/>
              </a:buClr>
              <a:buSzPts val="1650"/>
              <a:buFont typeface="Verdana"/>
              <a:buChar char="–"/>
            </a:pPr>
            <a:r>
              <a:rPr b="0" i="0" lang="en-US" sz="2200" u="none">
                <a:solidFill>
                  <a:schemeClr val="dk1"/>
                </a:solidFill>
                <a:latin typeface="Verdana"/>
                <a:ea typeface="Verdana"/>
                <a:cs typeface="Verdana"/>
                <a:sym typeface="Verdana"/>
              </a:rPr>
              <a:t>Post purchase evaluation</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9"/>
          <p:cNvSpPr/>
          <p:nvPr>
            <p:ph type="title"/>
          </p:nvPr>
        </p:nvSpPr>
        <p:spPr>
          <a:xfrm>
            <a:off x="762000" y="762000"/>
            <a:ext cx="7924800" cy="6858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0000FF"/>
              </a:buClr>
              <a:buSzPts val="2800"/>
              <a:buFont typeface="Verdana"/>
              <a:buNone/>
            </a:pPr>
            <a:r>
              <a:rPr b="1" i="0" lang="en-US" sz="2800" u="none">
                <a:solidFill>
                  <a:srgbClr val="0000FF"/>
                </a:solidFill>
                <a:latin typeface="Verdana"/>
                <a:ea typeface="Verdana"/>
                <a:cs typeface="Verdana"/>
                <a:sym typeface="Verdana"/>
              </a:rPr>
              <a:t>The Six Steps……</a:t>
            </a:r>
            <a:endParaRPr/>
          </a:p>
        </p:txBody>
      </p:sp>
      <p:sp>
        <p:nvSpPr>
          <p:cNvPr id="335" name="Google Shape;335;p29"/>
          <p:cNvSpPr txBox="1"/>
          <p:nvPr>
            <p:ph idx="1" type="body"/>
          </p:nvPr>
        </p:nvSpPr>
        <p:spPr>
          <a:xfrm>
            <a:off x="838200" y="1981200"/>
            <a:ext cx="7693025" cy="4260850"/>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1650"/>
              <a:buFont typeface="Noto Sans Symbols"/>
              <a:buChar char="●"/>
            </a:pPr>
            <a:r>
              <a:rPr b="1" i="0" lang="en-US" sz="2200" u="none">
                <a:solidFill>
                  <a:srgbClr val="3333FF"/>
                </a:solidFill>
                <a:latin typeface="Verdana"/>
                <a:ea typeface="Verdana"/>
                <a:cs typeface="Verdana"/>
                <a:sym typeface="Verdana"/>
              </a:rPr>
              <a:t>Problem Recognition- </a:t>
            </a:r>
            <a:r>
              <a:rPr b="0" i="0" lang="en-US" sz="2200" u="none">
                <a:solidFill>
                  <a:schemeClr val="dk1"/>
                </a:solidFill>
                <a:latin typeface="Verdana"/>
                <a:ea typeface="Verdana"/>
                <a:cs typeface="Verdana"/>
                <a:sym typeface="Verdana"/>
              </a:rPr>
              <a:t>before a purchase can ever take place, the customer must have a reason to believe that what they want, where they want to be or how they perceive themselves or a situation is different from where they actually are. This creates a problem.</a:t>
            </a:r>
            <a:endParaRPr/>
          </a:p>
          <a:p>
            <a:pPr indent="-342900" lvl="0" marL="342900" marR="0" rtl="0" algn="just">
              <a:lnSpc>
                <a:spcPct val="100000"/>
              </a:lnSpc>
              <a:spcBef>
                <a:spcPts val="440"/>
              </a:spcBef>
              <a:spcAft>
                <a:spcPts val="0"/>
              </a:spcAft>
              <a:buClr>
                <a:schemeClr val="dk1"/>
              </a:buClr>
              <a:buSzPts val="1650"/>
              <a:buFont typeface="Noto Sans Symbols"/>
              <a:buNone/>
            </a:pPr>
            <a:r>
              <a:t/>
            </a:r>
            <a:endParaRPr b="0" i="0" sz="2200" u="none">
              <a:solidFill>
                <a:srgbClr val="333333"/>
              </a:solidFill>
              <a:latin typeface="Verdana"/>
              <a:ea typeface="Verdana"/>
              <a:cs typeface="Verdana"/>
              <a:sym typeface="Verdana"/>
            </a:endParaRPr>
          </a:p>
          <a:p>
            <a:pPr indent="-342900" lvl="0" marL="342900" marR="0" rtl="0" algn="l">
              <a:lnSpc>
                <a:spcPct val="100000"/>
              </a:lnSpc>
              <a:spcBef>
                <a:spcPts val="440"/>
              </a:spcBef>
              <a:spcAft>
                <a:spcPts val="0"/>
              </a:spcAft>
              <a:buClr>
                <a:schemeClr val="dk1"/>
              </a:buClr>
              <a:buSzPts val="1650"/>
              <a:buFont typeface="Noto Sans Symbols"/>
              <a:buChar char="●"/>
            </a:pPr>
            <a:r>
              <a:rPr b="1" i="0" lang="en-US" sz="2200" u="none">
                <a:solidFill>
                  <a:srgbClr val="3333FF"/>
                </a:solidFill>
                <a:latin typeface="Verdana"/>
                <a:ea typeface="Verdana"/>
                <a:cs typeface="Verdana"/>
                <a:sym typeface="Verdana"/>
              </a:rPr>
              <a:t>Information Search</a:t>
            </a:r>
            <a:r>
              <a:rPr b="0" i="0" lang="en-US" sz="2200" u="none">
                <a:solidFill>
                  <a:srgbClr val="3333FF"/>
                </a:solidFill>
                <a:latin typeface="Verdana"/>
                <a:ea typeface="Verdana"/>
                <a:cs typeface="Verdana"/>
                <a:sym typeface="Verdana"/>
              </a:rPr>
              <a:t>-</a:t>
            </a:r>
            <a:r>
              <a:rPr b="0" i="0" lang="en-US" sz="2200" u="none">
                <a:solidFill>
                  <a:schemeClr val="dk1"/>
                </a:solidFill>
                <a:latin typeface="Verdana"/>
                <a:ea typeface="Verdana"/>
                <a:cs typeface="Verdana"/>
                <a:sym typeface="Verdana"/>
              </a:rPr>
              <a:t>a marketer must offer a lot of information about the product in the form of informative videos, demos, blogs, how-to-do videos, and celebrity interviews.</a:t>
            </a:r>
            <a:endParaRPr/>
          </a:p>
          <a:p>
            <a:pPr indent="-238125" lvl="0" marL="342900" marR="0" rtl="0" algn="l">
              <a:spcBef>
                <a:spcPts val="440"/>
              </a:spcBef>
              <a:spcAft>
                <a:spcPts val="0"/>
              </a:spcAft>
              <a:buClr>
                <a:schemeClr val="dk1"/>
              </a:buClr>
              <a:buSzPts val="1650"/>
              <a:buFont typeface="Noto Sans Symbols"/>
              <a:buNone/>
            </a:pPr>
            <a:r>
              <a:t/>
            </a:r>
            <a:endParaRPr b="0" i="0" sz="2200" u="none">
              <a:solidFill>
                <a:schemeClr val="dk1"/>
              </a:solidFill>
              <a:latin typeface="Verdana"/>
              <a:ea typeface="Verdana"/>
              <a:cs typeface="Verdana"/>
              <a:sym typeface="Verdana"/>
            </a:endParaRPr>
          </a:p>
        </p:txBody>
      </p:sp>
      <p:sp>
        <p:nvSpPr>
          <p:cNvPr id="336" name="Google Shape;336;p29"/>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30"/>
          <p:cNvSpPr/>
          <p:nvPr>
            <p:ph type="title"/>
          </p:nvPr>
        </p:nvSpPr>
        <p:spPr>
          <a:xfrm>
            <a:off x="762000" y="762000"/>
            <a:ext cx="7924800" cy="1143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t/>
            </a:r>
            <a:endParaRPr b="1" sz="3600">
              <a:solidFill>
                <a:schemeClr val="dk2"/>
              </a:solidFill>
              <a:latin typeface="Arial"/>
              <a:ea typeface="Arial"/>
              <a:cs typeface="Arial"/>
              <a:sym typeface="Arial"/>
            </a:endParaRPr>
          </a:p>
        </p:txBody>
      </p:sp>
      <p:sp>
        <p:nvSpPr>
          <p:cNvPr id="342" name="Google Shape;342;p30"/>
          <p:cNvSpPr txBox="1"/>
          <p:nvPr>
            <p:ph idx="1" type="body"/>
          </p:nvPr>
        </p:nvSpPr>
        <p:spPr>
          <a:xfrm>
            <a:off x="838200" y="1905000"/>
            <a:ext cx="7693025" cy="4495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1650"/>
              <a:buFont typeface="Noto Sans Symbols"/>
              <a:buChar char="●"/>
            </a:pPr>
            <a:r>
              <a:rPr b="0" i="0" lang="en-US" sz="2200" u="none">
                <a:solidFill>
                  <a:srgbClr val="0000FF"/>
                </a:solidFill>
                <a:latin typeface="Verdana"/>
                <a:ea typeface="Verdana"/>
                <a:cs typeface="Verdana"/>
                <a:sym typeface="Verdana"/>
              </a:rPr>
              <a:t>Evaluation of Alternatives</a:t>
            </a:r>
            <a:r>
              <a:rPr b="0" i="0" lang="en-US" sz="2200" u="none">
                <a:solidFill>
                  <a:srgbClr val="002A56"/>
                </a:solidFill>
                <a:latin typeface="Verdana"/>
                <a:ea typeface="Verdana"/>
                <a:cs typeface="Verdana"/>
                <a:sym typeface="Verdana"/>
              </a:rPr>
              <a:t>-consumers evaluate the alternatives based on a number of attributes of the product. Looks, durability, quality, price, service, popularity, brand, social media reviews are some of the factors that consumers consider</a:t>
            </a:r>
            <a:r>
              <a:rPr b="0" i="0" lang="en-US" sz="2800" u="none">
                <a:solidFill>
                  <a:schemeClr val="dk1"/>
                </a:solidFill>
                <a:latin typeface="Arial"/>
                <a:ea typeface="Arial"/>
                <a:cs typeface="Arial"/>
                <a:sym typeface="Arial"/>
              </a:rPr>
              <a:t>. </a:t>
            </a:r>
            <a:endParaRPr b="0" i="0" sz="2800" u="none">
              <a:solidFill>
                <a:schemeClr val="dk1"/>
              </a:solidFill>
              <a:latin typeface="Arial"/>
              <a:ea typeface="Arial"/>
              <a:cs typeface="Arial"/>
              <a:sym typeface="Arial"/>
            </a:endParaRPr>
          </a:p>
          <a:p>
            <a:pPr indent="-342900" lvl="0" marL="342900" marR="0" rtl="0" algn="l">
              <a:lnSpc>
                <a:spcPct val="100000"/>
              </a:lnSpc>
              <a:spcBef>
                <a:spcPts val="560"/>
              </a:spcBef>
              <a:spcAft>
                <a:spcPts val="0"/>
              </a:spcAft>
              <a:buClr>
                <a:schemeClr val="dk1"/>
              </a:buClr>
              <a:buSzPts val="1650"/>
              <a:buFont typeface="Noto Sans Symbols"/>
              <a:buChar char="●"/>
            </a:pPr>
            <a:r>
              <a:rPr b="0" i="0" lang="en-US" sz="2200" u="none">
                <a:solidFill>
                  <a:srgbClr val="0000FF"/>
                </a:solidFill>
                <a:latin typeface="Verdana"/>
                <a:ea typeface="Verdana"/>
                <a:cs typeface="Verdana"/>
                <a:sym typeface="Verdana"/>
              </a:rPr>
              <a:t>Purchase Decision-</a:t>
            </a:r>
            <a:r>
              <a:rPr b="0" i="0" lang="en-US" sz="2200" u="none">
                <a:solidFill>
                  <a:schemeClr val="dk1"/>
                </a:solidFill>
                <a:latin typeface="Verdana"/>
                <a:ea typeface="Verdana"/>
                <a:cs typeface="Verdana"/>
                <a:sym typeface="Verdana"/>
              </a:rPr>
              <a:t>here consumers are</a:t>
            </a:r>
            <a:r>
              <a:rPr b="0" i="0" lang="en-US" sz="2800" u="none">
                <a:solidFill>
                  <a:schemeClr val="dk1"/>
                </a:solidFill>
                <a:latin typeface="Arial"/>
                <a:ea typeface="Arial"/>
                <a:cs typeface="Arial"/>
                <a:sym typeface="Arial"/>
              </a:rPr>
              <a:t> </a:t>
            </a:r>
            <a:r>
              <a:rPr b="0" i="0" lang="en-US" sz="2200" u="none">
                <a:solidFill>
                  <a:schemeClr val="dk1"/>
                </a:solidFill>
                <a:latin typeface="Verdana"/>
                <a:ea typeface="Verdana"/>
                <a:cs typeface="Verdana"/>
                <a:sym typeface="Verdana"/>
              </a:rPr>
              <a:t>deciding whether to move forward with the purchase or not. At this stage, giving as much information relating to the need that was created in step one along with why your brand, is the best provider to fulfill this need is essential.</a:t>
            </a:r>
            <a:endParaRPr/>
          </a:p>
        </p:txBody>
      </p:sp>
      <p:sp>
        <p:nvSpPr>
          <p:cNvPr id="343" name="Google Shape;343;p30"/>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31"/>
          <p:cNvSpPr/>
          <p:nvPr>
            <p:ph type="title"/>
          </p:nvPr>
        </p:nvSpPr>
        <p:spPr>
          <a:xfrm>
            <a:off x="762000" y="762000"/>
            <a:ext cx="7924800" cy="1143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t/>
            </a:r>
            <a:endParaRPr b="1" sz="3600">
              <a:solidFill>
                <a:schemeClr val="dk2"/>
              </a:solidFill>
              <a:latin typeface="Arial"/>
              <a:ea typeface="Arial"/>
              <a:cs typeface="Arial"/>
              <a:sym typeface="Arial"/>
            </a:endParaRPr>
          </a:p>
        </p:txBody>
      </p:sp>
      <p:sp>
        <p:nvSpPr>
          <p:cNvPr id="350" name="Google Shape;350;p31"/>
          <p:cNvSpPr txBox="1"/>
          <p:nvPr>
            <p:ph idx="1" type="body"/>
          </p:nvPr>
        </p:nvSpPr>
        <p:spPr>
          <a:xfrm>
            <a:off x="838200" y="2057400"/>
            <a:ext cx="7693025" cy="45720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1650"/>
              <a:buFont typeface="Noto Sans Symbols"/>
              <a:buChar char="●"/>
            </a:pPr>
            <a:r>
              <a:rPr b="0" i="0" lang="en-US" sz="2200" u="none">
                <a:solidFill>
                  <a:srgbClr val="3333FF"/>
                </a:solidFill>
                <a:latin typeface="Verdana"/>
                <a:ea typeface="Verdana"/>
                <a:cs typeface="Verdana"/>
                <a:sym typeface="Verdana"/>
              </a:rPr>
              <a:t>Purchase</a:t>
            </a:r>
            <a:r>
              <a:rPr b="0" i="0" lang="en-US" sz="2200" u="none">
                <a:solidFill>
                  <a:schemeClr val="dk1"/>
                </a:solidFill>
                <a:latin typeface="Verdana"/>
                <a:ea typeface="Verdana"/>
                <a:cs typeface="Verdana"/>
                <a:sym typeface="Verdana"/>
              </a:rPr>
              <a:t>-Marketing to this stage is straightforward: keep it simple. Test your brand’s purchase process online. Is it complicated? Are there too many steps? Markets must enable the purchase</a:t>
            </a:r>
            <a:endParaRPr/>
          </a:p>
          <a:p>
            <a:pPr indent="-342900" lvl="0" marL="342900" marR="0" rtl="0" algn="l">
              <a:lnSpc>
                <a:spcPct val="100000"/>
              </a:lnSpc>
              <a:spcBef>
                <a:spcPts val="440"/>
              </a:spcBef>
              <a:spcAft>
                <a:spcPts val="0"/>
              </a:spcAft>
              <a:buClr>
                <a:schemeClr val="dk1"/>
              </a:buClr>
              <a:buSzPts val="1650"/>
              <a:buFont typeface="Noto Sans Symbols"/>
              <a:buChar char="●"/>
            </a:pPr>
            <a:r>
              <a:rPr b="0" i="0" lang="en-US" sz="2200" u="none">
                <a:solidFill>
                  <a:srgbClr val="3333FF"/>
                </a:solidFill>
                <a:latin typeface="Verdana"/>
                <a:ea typeface="Verdana"/>
                <a:cs typeface="Verdana"/>
                <a:sym typeface="Verdana"/>
              </a:rPr>
              <a:t>Post-Purchase Evaluation</a:t>
            </a:r>
            <a:r>
              <a:rPr b="0" i="0" lang="en-US" sz="2200" u="none">
                <a:solidFill>
                  <a:schemeClr val="dk1"/>
                </a:solidFill>
                <a:latin typeface="Verdana"/>
                <a:ea typeface="Verdana"/>
                <a:cs typeface="Verdana"/>
                <a:sym typeface="Verdana"/>
              </a:rPr>
              <a:t>-Just because a purchase has been made, the process has not ended. In fact, revenues and customer loyalty can be easily lost. After a purchase is made, it’s inevitable that the customer must decide whether they are satisfied with the decision that was made or not. </a:t>
            </a:r>
            <a:endParaRPr/>
          </a:p>
        </p:txBody>
      </p:sp>
      <p:sp>
        <p:nvSpPr>
          <p:cNvPr id="351" name="Google Shape;351;p31"/>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32"/>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357" name="Google Shape;357;p32"/>
          <p:cNvSpPr txBox="1"/>
          <p:nvPr>
            <p:ph idx="1" type="body"/>
          </p:nvPr>
        </p:nvSpPr>
        <p:spPr>
          <a:xfrm>
            <a:off x="838200" y="1905000"/>
            <a:ext cx="7693025" cy="46482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Clr>
                <a:schemeClr val="dk1"/>
              </a:buClr>
              <a:buSzPts val="1650"/>
              <a:buChar char="•"/>
            </a:pPr>
            <a:r>
              <a:rPr b="0" i="0" lang="en-US" sz="2200" u="none">
                <a:solidFill>
                  <a:schemeClr val="dk1"/>
                </a:solidFill>
                <a:latin typeface="Verdana"/>
                <a:ea typeface="Verdana"/>
                <a:cs typeface="Verdana"/>
                <a:sym typeface="Verdana"/>
              </a:rPr>
              <a:t>Allows much greater customization of products, services and promotional messages than older marketing tools.</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It enables marketers to build and maintain relationships with customers </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Enables marketers to collect and analyze increasingly complex data on consumers’ buying patterns and personal characteristics </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Enables consumers to find more information about products and services, and prices more easily, efficiently and conveniently</a:t>
            </a:r>
            <a:endParaRPr/>
          </a:p>
        </p:txBody>
      </p:sp>
      <p:sp>
        <p:nvSpPr>
          <p:cNvPr id="358" name="Google Shape;358;p32"/>
          <p:cNvSpPr/>
          <p:nvPr>
            <p:ph type="title"/>
          </p:nvPr>
        </p:nvSpPr>
        <p:spPr>
          <a:xfrm>
            <a:off x="990600" y="685800"/>
            <a:ext cx="71628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400"/>
              <a:buFont typeface="Verdana"/>
              <a:buNone/>
            </a:pPr>
            <a:r>
              <a:rPr b="1" i="0" lang="en-US" sz="2400" u="none">
                <a:solidFill>
                  <a:srgbClr val="3333FF"/>
                </a:solidFill>
                <a:latin typeface="Verdana"/>
                <a:ea typeface="Verdana"/>
                <a:cs typeface="Verdana"/>
                <a:sym typeface="Verdana"/>
              </a:rPr>
              <a:t>Impact of the digital revolution on CB</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33"/>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
        <p:nvSpPr>
          <p:cNvPr id="364" name="Google Shape;364;p33"/>
          <p:cNvSpPr/>
          <p:nvPr>
            <p:ph type="title"/>
          </p:nvPr>
        </p:nvSpPr>
        <p:spPr>
          <a:xfrm>
            <a:off x="838200" y="685800"/>
            <a:ext cx="7620000" cy="762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3333FF"/>
              </a:buClr>
              <a:buSzPts val="2800"/>
              <a:buFont typeface="Verdana"/>
              <a:buNone/>
            </a:pPr>
            <a:r>
              <a:rPr b="1" i="0" lang="en-US" sz="2800" u="none">
                <a:solidFill>
                  <a:srgbClr val="3333FF"/>
                </a:solidFill>
                <a:latin typeface="Verdana"/>
                <a:ea typeface="Verdana"/>
                <a:cs typeface="Verdana"/>
                <a:sym typeface="Verdana"/>
              </a:rPr>
              <a:t>Drastic changes </a:t>
            </a:r>
            <a:endParaRPr/>
          </a:p>
        </p:txBody>
      </p:sp>
      <p:sp>
        <p:nvSpPr>
          <p:cNvPr id="365" name="Google Shape;365;p33"/>
          <p:cNvSpPr txBox="1"/>
          <p:nvPr>
            <p:ph idx="1" type="body"/>
          </p:nvPr>
        </p:nvSpPr>
        <p:spPr>
          <a:xfrm>
            <a:off x="762000" y="1828800"/>
            <a:ext cx="7693025" cy="4648200"/>
          </a:xfrm>
          <a:prstGeom prst="rect">
            <a:avLst/>
          </a:prstGeom>
          <a:noFill/>
          <a:ln>
            <a:noFill/>
          </a:ln>
        </p:spPr>
        <p:txBody>
          <a:bodyPr anchorCtr="0" anchor="t" bIns="45700" lIns="91425" spcFirstLastPara="1" rIns="91425" wrap="square" tIns="45700">
            <a:noAutofit/>
          </a:bodyPr>
          <a:lstStyle/>
          <a:p>
            <a:pPr indent="-342900" lvl="0" marL="342900" rtl="0" algn="l">
              <a:lnSpc>
                <a:spcPct val="110000"/>
              </a:lnSpc>
              <a:spcBef>
                <a:spcPts val="0"/>
              </a:spcBef>
              <a:spcAft>
                <a:spcPts val="0"/>
              </a:spcAft>
              <a:buSzPts val="1650"/>
              <a:buNone/>
            </a:pPr>
            <a:r>
              <a:rPr b="0" i="0" lang="en-US" sz="2200" u="none">
                <a:solidFill>
                  <a:schemeClr val="dk1"/>
                </a:solidFill>
                <a:latin typeface="Verdana"/>
                <a:ea typeface="Verdana"/>
                <a:cs typeface="Verdana"/>
                <a:sym typeface="Verdana"/>
              </a:rPr>
              <a:t>The digital revolution has introduced drastic changes</a:t>
            </a:r>
            <a:endParaRPr/>
          </a:p>
          <a:p>
            <a:pPr indent="-342900" lvl="0" marL="342900" rtl="0" algn="l">
              <a:lnSpc>
                <a:spcPct val="110000"/>
              </a:lnSpc>
              <a:spcBef>
                <a:spcPts val="440"/>
              </a:spcBef>
              <a:spcAft>
                <a:spcPts val="0"/>
              </a:spcAft>
              <a:buSzPts val="1650"/>
              <a:buNone/>
            </a:pPr>
            <a:r>
              <a:rPr b="0" i="0" lang="en-US" sz="2200" u="none">
                <a:solidFill>
                  <a:schemeClr val="dk1"/>
                </a:solidFill>
                <a:latin typeface="Verdana"/>
                <a:ea typeface="Verdana"/>
                <a:cs typeface="Verdana"/>
                <a:sym typeface="Verdana"/>
              </a:rPr>
              <a:t>into the business environment</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Consumers have more powers than ever before</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Consumers have access to more information </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Marketers can offer more services and products</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The exchange between marketers and customers is increasingly interactive and instantaneous</a:t>
            </a:r>
            <a:endParaRPr/>
          </a:p>
          <a:p>
            <a:pPr indent="-342900" lvl="0" marL="342900" rtl="0" algn="l">
              <a:lnSpc>
                <a:spcPct val="110000"/>
              </a:lnSpc>
              <a:spcBef>
                <a:spcPts val="4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Marketers can gather more information about consumers more quickly and easily</a:t>
            </a:r>
            <a:endParaRPr/>
          </a:p>
          <a:p>
            <a:pPr indent="-238125" lvl="0" marL="342900" rtl="0" algn="l">
              <a:spcBef>
                <a:spcPts val="440"/>
              </a:spcBef>
              <a:spcAft>
                <a:spcPts val="0"/>
              </a:spcAft>
              <a:buSzPts val="1650"/>
              <a:buNone/>
            </a:pPr>
            <a:r>
              <a:t/>
            </a:r>
            <a:endParaRPr b="0" i="0" sz="2200" u="none">
              <a:solidFill>
                <a:schemeClr val="dk1"/>
              </a:solidFill>
              <a:latin typeface="Verdana"/>
              <a:ea typeface="Verdana"/>
              <a:cs typeface="Verdana"/>
              <a:sym typeface="Verdana"/>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34"/>
          <p:cNvSpPr/>
          <p:nvPr>
            <p:ph type="title"/>
          </p:nvPr>
        </p:nvSpPr>
        <p:spPr>
          <a:xfrm>
            <a:off x="762000" y="762000"/>
            <a:ext cx="7924800" cy="6858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chemeClr val="dk2"/>
              </a:buClr>
              <a:buSzPts val="3600"/>
              <a:buFont typeface="Arial"/>
              <a:buNone/>
            </a:pPr>
            <a:r>
              <a:rPr b="1" i="0" lang="en-US" sz="3600" u="none">
                <a:solidFill>
                  <a:schemeClr val="dk2"/>
                </a:solidFill>
                <a:latin typeface="Arial"/>
                <a:ea typeface="Arial"/>
                <a:cs typeface="Arial"/>
                <a:sym typeface="Arial"/>
              </a:rPr>
              <a:t>References</a:t>
            </a:r>
            <a:endParaRPr/>
          </a:p>
        </p:txBody>
      </p:sp>
      <p:sp>
        <p:nvSpPr>
          <p:cNvPr id="371" name="Google Shape;371;p34"/>
          <p:cNvSpPr txBox="1"/>
          <p:nvPr>
            <p:ph idx="1" type="body"/>
          </p:nvPr>
        </p:nvSpPr>
        <p:spPr>
          <a:xfrm>
            <a:off x="838200" y="2362200"/>
            <a:ext cx="7693025" cy="3724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7000"/>
              </a:lnSpc>
              <a:spcBef>
                <a:spcPts val="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Alan Draper(2022,July). The Six Stages of the Consumer Buying Process and How to Market to Them. </a:t>
            </a:r>
            <a:r>
              <a:rPr b="0" i="1" lang="en-US" sz="2200" u="none">
                <a:solidFill>
                  <a:schemeClr val="dk1"/>
                </a:solidFill>
                <a:latin typeface="Verdana"/>
                <a:ea typeface="Verdana"/>
                <a:cs typeface="Verdana"/>
                <a:sym typeface="Verdana"/>
              </a:rPr>
              <a:t>https://www.business2community.com/consumer-marketing/six-stages-consumer-buying-process-market-0811565.</a:t>
            </a:r>
            <a:r>
              <a:rPr b="0" i="0" lang="en-US" sz="2200" u="none">
                <a:solidFill>
                  <a:schemeClr val="dk1"/>
                </a:solidFill>
                <a:latin typeface="Verdana"/>
                <a:ea typeface="Verdana"/>
                <a:cs typeface="Verdana"/>
                <a:sym typeface="Verdana"/>
              </a:rPr>
              <a:t> </a:t>
            </a:r>
            <a:endParaRPr/>
          </a:p>
          <a:p>
            <a:pPr indent="-342900" lvl="0" marL="342900" marR="0" rtl="0" algn="l">
              <a:lnSpc>
                <a:spcPct val="107000"/>
              </a:lnSpc>
              <a:spcBef>
                <a:spcPts val="1240"/>
              </a:spcBef>
              <a:spcAft>
                <a:spcPts val="0"/>
              </a:spcAft>
              <a:buClr>
                <a:schemeClr val="dk1"/>
              </a:buClr>
              <a:buSzPts val="1650"/>
              <a:buFont typeface="Noto Sans Symbols"/>
              <a:buChar char="●"/>
            </a:pPr>
            <a:r>
              <a:rPr b="0" i="0" lang="en-US" sz="2200" u="none">
                <a:solidFill>
                  <a:schemeClr val="dk1"/>
                </a:solidFill>
                <a:latin typeface="Verdana"/>
                <a:ea typeface="Verdana"/>
                <a:cs typeface="Verdana"/>
                <a:sym typeface="Verdana"/>
              </a:rPr>
              <a:t>Kotler, P, &amp; Keller K, (2009) </a:t>
            </a:r>
            <a:r>
              <a:rPr b="0" i="1" lang="en-US" sz="2200" u="none">
                <a:solidFill>
                  <a:schemeClr val="dk1"/>
                </a:solidFill>
                <a:latin typeface="Verdana"/>
                <a:ea typeface="Verdana"/>
                <a:cs typeface="Verdana"/>
                <a:sym typeface="Verdana"/>
              </a:rPr>
              <a:t>Marketing Management</a:t>
            </a:r>
            <a:r>
              <a:rPr b="0" i="0" lang="en-US" sz="2200" u="none">
                <a:solidFill>
                  <a:schemeClr val="dk1"/>
                </a:solidFill>
                <a:latin typeface="Verdana"/>
                <a:ea typeface="Verdana"/>
                <a:cs typeface="Verdana"/>
                <a:sym typeface="Verdana"/>
              </a:rPr>
              <a:t>, 13</a:t>
            </a:r>
            <a:r>
              <a:rPr b="0" baseline="30000" i="0" lang="en-US" sz="2200" u="none">
                <a:solidFill>
                  <a:schemeClr val="dk1"/>
                </a:solidFill>
                <a:latin typeface="Verdana"/>
                <a:ea typeface="Verdana"/>
                <a:cs typeface="Verdana"/>
                <a:sym typeface="Verdana"/>
              </a:rPr>
              <a:t>th</a:t>
            </a:r>
            <a:r>
              <a:rPr b="0" i="0" lang="en-US" sz="2200" u="none">
                <a:solidFill>
                  <a:schemeClr val="dk1"/>
                </a:solidFill>
                <a:latin typeface="Verdana"/>
                <a:ea typeface="Verdana"/>
                <a:cs typeface="Verdana"/>
                <a:sym typeface="Verdana"/>
              </a:rPr>
              <a:t> edition, Upper Saddle River, New Jersey: Prentice Hall</a:t>
            </a:r>
            <a:endParaRPr/>
          </a:p>
          <a:p>
            <a:pPr indent="-238125" lvl="0" marL="342900" marR="0" rtl="0" algn="l">
              <a:spcBef>
                <a:spcPts val="1240"/>
              </a:spcBef>
              <a:spcAft>
                <a:spcPts val="0"/>
              </a:spcAft>
              <a:buClr>
                <a:schemeClr val="dk1"/>
              </a:buClr>
              <a:buSzPts val="1650"/>
              <a:buFont typeface="Noto Sans Symbols"/>
              <a:buNone/>
            </a:pPr>
            <a:r>
              <a:t/>
            </a:r>
            <a:endParaRPr b="0" i="0" sz="2200" u="none">
              <a:solidFill>
                <a:schemeClr val="dk1"/>
              </a:solidFill>
              <a:latin typeface="Verdana"/>
              <a:ea typeface="Verdana"/>
              <a:cs typeface="Verdana"/>
              <a:sym typeface="Verdana"/>
            </a:endParaRPr>
          </a:p>
        </p:txBody>
      </p:sp>
      <p:sp>
        <p:nvSpPr>
          <p:cNvPr id="372" name="Google Shape;372;p34"/>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35"/>
          <p:cNvSpPr/>
          <p:nvPr>
            <p:ph type="title"/>
          </p:nvPr>
        </p:nvSpPr>
        <p:spPr>
          <a:xfrm>
            <a:off x="762000" y="762000"/>
            <a:ext cx="7924800" cy="1143000"/>
          </a:xfrm>
          <a:prstGeom prst="roundRect">
            <a:avLst>
              <a:gd fmla="val 16667" name="adj"/>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None/>
            </a:pPr>
            <a:r>
              <a:t/>
            </a:r>
            <a:endParaRPr b="1" sz="3600">
              <a:solidFill>
                <a:schemeClr val="dk2"/>
              </a:solidFill>
              <a:latin typeface="Arial"/>
              <a:ea typeface="Arial"/>
              <a:cs typeface="Arial"/>
              <a:sym typeface="Arial"/>
            </a:endParaRPr>
          </a:p>
        </p:txBody>
      </p:sp>
      <p:sp>
        <p:nvSpPr>
          <p:cNvPr id="378" name="Google Shape;378;p35"/>
          <p:cNvSpPr txBox="1"/>
          <p:nvPr>
            <p:ph idx="1" type="body"/>
          </p:nvPr>
        </p:nvSpPr>
        <p:spPr>
          <a:xfrm>
            <a:off x="838200" y="2362200"/>
            <a:ext cx="7693025" cy="3724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7000"/>
              </a:lnSpc>
              <a:spcBef>
                <a:spcPts val="0"/>
              </a:spcBef>
              <a:spcAft>
                <a:spcPts val="0"/>
              </a:spcAft>
              <a:buClr>
                <a:srgbClr val="003366"/>
              </a:buClr>
              <a:buSzPts val="1650"/>
              <a:buFont typeface="Noto Sans Symbols"/>
              <a:buChar char="●"/>
            </a:pPr>
            <a:r>
              <a:rPr b="0" i="0" lang="en-US" sz="2200" u="none">
                <a:solidFill>
                  <a:srgbClr val="003366"/>
                </a:solidFill>
                <a:latin typeface="Verdana"/>
                <a:ea typeface="Verdana"/>
                <a:cs typeface="Verdana"/>
                <a:sym typeface="Verdana"/>
              </a:rPr>
              <a:t>Rust, R.T., Zeithaml, V.A. and Lemon, K.N. (2000) Driving Customer Equity. The Free Press, New York.</a:t>
            </a:r>
            <a:endParaRPr/>
          </a:p>
          <a:p>
            <a:pPr indent="-342900" lvl="0" marL="342900" marR="0" rtl="0" algn="l">
              <a:lnSpc>
                <a:spcPct val="107000"/>
              </a:lnSpc>
              <a:spcBef>
                <a:spcPts val="1240"/>
              </a:spcBef>
              <a:spcAft>
                <a:spcPts val="0"/>
              </a:spcAft>
              <a:buClr>
                <a:srgbClr val="003366"/>
              </a:buClr>
              <a:buSzPts val="1650"/>
              <a:buFont typeface="Noto Sans Symbols"/>
              <a:buChar char="●"/>
            </a:pPr>
            <a:r>
              <a:rPr b="0" i="0" lang="en-US" sz="2200" u="none">
                <a:solidFill>
                  <a:srgbClr val="003366"/>
                </a:solidFill>
                <a:latin typeface="Verdana"/>
                <a:ea typeface="Verdana"/>
                <a:cs typeface="Verdana"/>
                <a:sym typeface="Verdana"/>
              </a:rPr>
              <a:t>Schiffman L.G &amp; Wisenblit J.L (2019) </a:t>
            </a:r>
            <a:r>
              <a:rPr b="0" i="1" lang="en-US" sz="2200" u="none">
                <a:solidFill>
                  <a:srgbClr val="003366"/>
                </a:solidFill>
                <a:latin typeface="Verdana"/>
                <a:ea typeface="Verdana"/>
                <a:cs typeface="Verdana"/>
                <a:sym typeface="Verdana"/>
              </a:rPr>
              <a:t>Consumer Behavior, </a:t>
            </a:r>
            <a:r>
              <a:rPr b="0" i="0" lang="en-US" sz="2200" u="none">
                <a:solidFill>
                  <a:srgbClr val="003366"/>
                </a:solidFill>
                <a:latin typeface="Verdana"/>
                <a:ea typeface="Verdana"/>
                <a:cs typeface="Verdana"/>
                <a:sym typeface="Verdana"/>
              </a:rPr>
              <a:t>12</a:t>
            </a:r>
            <a:r>
              <a:rPr b="0" baseline="30000" i="0" lang="en-US" sz="2200" u="none">
                <a:solidFill>
                  <a:srgbClr val="003366"/>
                </a:solidFill>
                <a:latin typeface="Verdana"/>
                <a:ea typeface="Verdana"/>
                <a:cs typeface="Verdana"/>
                <a:sym typeface="Verdana"/>
              </a:rPr>
              <a:t>th</a:t>
            </a:r>
            <a:r>
              <a:rPr b="0" i="0" lang="en-US" sz="2200" u="none">
                <a:solidFill>
                  <a:srgbClr val="003366"/>
                </a:solidFill>
                <a:latin typeface="Verdana"/>
                <a:ea typeface="Verdana"/>
                <a:cs typeface="Verdana"/>
                <a:sym typeface="Verdana"/>
              </a:rPr>
              <a:t> ed, Pearson, N</a:t>
            </a:r>
            <a:r>
              <a:rPr b="0" i="0" lang="en-US" sz="2200" u="none">
                <a:solidFill>
                  <a:srgbClr val="002060"/>
                </a:solidFill>
                <a:latin typeface="Verdana"/>
                <a:ea typeface="Verdana"/>
                <a:cs typeface="Verdana"/>
                <a:sym typeface="Verdana"/>
              </a:rPr>
              <a:t>ew York</a:t>
            </a:r>
            <a:endParaRPr/>
          </a:p>
          <a:p>
            <a:pPr indent="-238125" lvl="0" marL="342900" marR="0" rtl="0" algn="l">
              <a:spcBef>
                <a:spcPts val="1240"/>
              </a:spcBef>
              <a:spcAft>
                <a:spcPts val="0"/>
              </a:spcAft>
              <a:buClr>
                <a:schemeClr val="dk1"/>
              </a:buClr>
              <a:buSzPts val="1650"/>
              <a:buFont typeface="Noto Sans Symbols"/>
              <a:buNone/>
            </a:pPr>
            <a:r>
              <a:t/>
            </a:r>
            <a:endParaRPr b="0" i="0" sz="2200" u="none">
              <a:solidFill>
                <a:srgbClr val="002060"/>
              </a:solidFill>
              <a:latin typeface="Verdana"/>
              <a:ea typeface="Verdana"/>
              <a:cs typeface="Verdana"/>
              <a:sym typeface="Verdana"/>
            </a:endParaRPr>
          </a:p>
        </p:txBody>
      </p:sp>
      <p:sp>
        <p:nvSpPr>
          <p:cNvPr id="379" name="Google Shape;379;p35"/>
          <p:cNvSpPr txBox="1"/>
          <p:nvPr/>
        </p:nvSpPr>
        <p:spPr>
          <a:xfrm>
            <a:off x="84137" y="6242050"/>
            <a:ext cx="587375" cy="488950"/>
          </a:xfrm>
          <a:prstGeom prst="rect">
            <a:avLst/>
          </a:prstGeom>
          <a:noFill/>
          <a:ln>
            <a:noFill/>
          </a:ln>
        </p:spPr>
        <p:txBody>
          <a:bodyPr anchorCtr="1" anchor="b" bIns="45700" lIns="91425" spcFirstLastPara="1" rIns="91425" wrap="square" tIns="45700">
            <a:noAutofit/>
          </a:bodyPr>
          <a:lstStyle/>
          <a:p>
            <a:pPr indent="0" lvl="0" marL="0" marR="0" rtl="0" algn="l">
              <a:lnSpc>
                <a:spcPct val="100000"/>
              </a:lnSpc>
              <a:spcBef>
                <a:spcPts val="0"/>
              </a:spcBef>
              <a:spcAft>
                <a:spcPts val="0"/>
              </a:spcAft>
              <a:buClr>
                <a:schemeClr val="lt1"/>
              </a:buClr>
              <a:buSzPts val="2600"/>
              <a:buFont typeface="Arial"/>
              <a:buNone/>
            </a:pPr>
            <a:fld id="{00000000-1234-1234-1234-123412341234}" type="slidenum">
              <a:rPr b="1" i="0" lang="en-US" sz="2600" u="none">
                <a:solidFill>
                  <a:schemeClr val="lt1"/>
                </a:solidFill>
                <a:latin typeface="Arial"/>
                <a:ea typeface="Arial"/>
                <a:cs typeface="Arial"/>
                <a:sym typeface="Arial"/>
              </a:rPr>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name="1_Capsules">
  <a:themeElements>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apsules">
  <a:themeElements>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2006-11-18T14:13:16Z</dcterms:created>
  <dc:creator>User</dc:creator>
</cp:coreProperties>
</file>