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0" roundtripDataSignature="AMtx7mj+QXp0ZFcxwlSmzeEecKWEV1k5e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customschemas.google.com/relationships/presentationmetadata" Target="meta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37"/>
          <p:cNvGrpSpPr/>
          <p:nvPr/>
        </p:nvGrpSpPr>
        <p:grpSpPr>
          <a:xfrm>
            <a:off x="0" y="-8467"/>
            <a:ext cx="12192000" cy="6866467"/>
            <a:chOff x="0" y="-8467"/>
            <a:chExt cx="12192000" cy="6866467"/>
          </a:xfrm>
        </p:grpSpPr>
        <p:cxnSp>
          <p:nvCxnSpPr>
            <p:cNvPr id="24" name="Google Shape;24;p37"/>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25" name="Google Shape;25;p37"/>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26" name="Google Shape;26;p37"/>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27" name="Google Shape;27;p37"/>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8" name="Google Shape;28;p37"/>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37"/>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30" name="Google Shape;30;p37"/>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31" name="Google Shape;31;p37"/>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32" name="Google Shape;32;p37"/>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7"/>
            <p:cNvSpPr/>
            <p:nvPr/>
          </p:nvSpPr>
          <p:spPr>
            <a:xfrm rot="10800000">
              <a:off x="0" y="0"/>
              <a:ext cx="842596" cy="5666154"/>
            </a:xfrm>
            <a:prstGeom prst="triangle">
              <a:avLst>
                <a:gd fmla="val 10000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 name="Google Shape;34;p37"/>
          <p:cNvSpPr txBox="1"/>
          <p:nvPr>
            <p:ph type="ctrTitle"/>
          </p:nvPr>
        </p:nvSpPr>
        <p:spPr>
          <a:xfrm>
            <a:off x="1507067" y="2404534"/>
            <a:ext cx="7766936" cy="1646302"/>
          </a:xfrm>
          <a:prstGeom prst="rect">
            <a:avLst/>
          </a:prstGeom>
          <a:noFill/>
          <a:ln>
            <a:noFill/>
          </a:ln>
        </p:spPr>
        <p:txBody>
          <a:bodyPr anchorCtr="0" anchor="b" bIns="45700" lIns="91425" spcFirstLastPara="1" rIns="91425" wrap="square" tIns="45700">
            <a:noAutofit/>
          </a:bodyPr>
          <a:lstStyle>
            <a:lvl1pPr lvl="0" algn="r">
              <a:spcBef>
                <a:spcPts val="0"/>
              </a:spcBef>
              <a:spcAft>
                <a:spcPts val="0"/>
              </a:spcAft>
              <a:buClr>
                <a:schemeClr val="accent1"/>
              </a:buClr>
              <a:buSzPts val="5400"/>
              <a:buFont typeface="Trebuchet MS"/>
              <a:buNone/>
              <a:defRPr sz="5400">
                <a:solidFill>
                  <a:schemeClr val="accent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7"/>
          <p:cNvSpPr txBox="1"/>
          <p:nvPr>
            <p:ph idx="1" type="subTitle"/>
          </p:nvPr>
        </p:nvSpPr>
        <p:spPr>
          <a:xfrm>
            <a:off x="1507067" y="4050833"/>
            <a:ext cx="7766936" cy="1096899"/>
          </a:xfrm>
          <a:prstGeom prst="rect">
            <a:avLst/>
          </a:prstGeom>
          <a:noFill/>
          <a:ln>
            <a:noFill/>
          </a:ln>
        </p:spPr>
        <p:txBody>
          <a:bodyPr anchorCtr="0" anchor="t" bIns="45700" lIns="91425" spcFirstLastPara="1" rIns="91425" wrap="square" tIns="45700">
            <a:normAutofit/>
          </a:bodyPr>
          <a:lstStyle>
            <a:lvl1pPr lvl="0" algn="r">
              <a:spcBef>
                <a:spcPts val="1000"/>
              </a:spcBef>
              <a:spcAft>
                <a:spcPts val="0"/>
              </a:spcAft>
              <a:buSzPts val="1440"/>
              <a:buNone/>
              <a:defRPr>
                <a:solidFill>
                  <a:srgbClr val="7F7F7F"/>
                </a:solidFill>
              </a:defRPr>
            </a:lvl1pPr>
            <a:lvl2pPr lvl="1" algn="ctr">
              <a:spcBef>
                <a:spcPts val="1000"/>
              </a:spcBef>
              <a:spcAft>
                <a:spcPts val="0"/>
              </a:spcAft>
              <a:buSzPts val="1280"/>
              <a:buNone/>
              <a:defRPr>
                <a:solidFill>
                  <a:srgbClr val="888888"/>
                </a:solidFill>
              </a:defRPr>
            </a:lvl2pPr>
            <a:lvl3pPr lvl="2" algn="ctr">
              <a:spcBef>
                <a:spcPts val="1000"/>
              </a:spcBef>
              <a:spcAft>
                <a:spcPts val="0"/>
              </a:spcAft>
              <a:buSzPts val="1120"/>
              <a:buNone/>
              <a:defRPr>
                <a:solidFill>
                  <a:srgbClr val="888888"/>
                </a:solidFill>
              </a:defRPr>
            </a:lvl3pPr>
            <a:lvl4pPr lvl="3" algn="ctr">
              <a:spcBef>
                <a:spcPts val="1000"/>
              </a:spcBef>
              <a:spcAft>
                <a:spcPts val="0"/>
              </a:spcAft>
              <a:buSzPts val="960"/>
              <a:buNone/>
              <a:defRPr>
                <a:solidFill>
                  <a:srgbClr val="888888"/>
                </a:solidFill>
              </a:defRPr>
            </a:lvl4pPr>
            <a:lvl5pPr lvl="4" algn="ctr">
              <a:spcBef>
                <a:spcPts val="1000"/>
              </a:spcBef>
              <a:spcAft>
                <a:spcPts val="0"/>
              </a:spcAft>
              <a:buSzPts val="960"/>
              <a:buNone/>
              <a:defRPr>
                <a:solidFill>
                  <a:srgbClr val="888888"/>
                </a:solidFill>
              </a:defRPr>
            </a:lvl5pPr>
            <a:lvl6pPr lvl="5" algn="ctr">
              <a:spcBef>
                <a:spcPts val="1000"/>
              </a:spcBef>
              <a:spcAft>
                <a:spcPts val="0"/>
              </a:spcAft>
              <a:buSzPts val="960"/>
              <a:buNone/>
              <a:defRPr>
                <a:solidFill>
                  <a:srgbClr val="888888"/>
                </a:solidFill>
              </a:defRPr>
            </a:lvl6pPr>
            <a:lvl7pPr lvl="6" algn="ctr">
              <a:spcBef>
                <a:spcPts val="1000"/>
              </a:spcBef>
              <a:spcAft>
                <a:spcPts val="0"/>
              </a:spcAft>
              <a:buSzPts val="960"/>
              <a:buNone/>
              <a:defRPr>
                <a:solidFill>
                  <a:srgbClr val="888888"/>
                </a:solidFill>
              </a:defRPr>
            </a:lvl7pPr>
            <a:lvl8pPr lvl="7" algn="ctr">
              <a:spcBef>
                <a:spcPts val="1000"/>
              </a:spcBef>
              <a:spcAft>
                <a:spcPts val="0"/>
              </a:spcAft>
              <a:buSzPts val="960"/>
              <a:buNone/>
              <a:defRPr>
                <a:solidFill>
                  <a:srgbClr val="888888"/>
                </a:solidFill>
              </a:defRPr>
            </a:lvl8pPr>
            <a:lvl9pPr lvl="8" algn="ctr">
              <a:spcBef>
                <a:spcPts val="1000"/>
              </a:spcBef>
              <a:spcAft>
                <a:spcPts val="0"/>
              </a:spcAft>
              <a:buSzPts val="960"/>
              <a:buNone/>
              <a:defRPr>
                <a:solidFill>
                  <a:srgbClr val="888888"/>
                </a:solidFill>
              </a:defRPr>
            </a:lvl9pPr>
          </a:lstStyle>
          <a:p/>
        </p:txBody>
      </p:sp>
      <p:sp>
        <p:nvSpPr>
          <p:cNvPr id="36" name="Google Shape;36;p3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3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38"/>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42" name="Google Shape;42;p3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39"/>
          <p:cNvSpPr txBox="1"/>
          <p:nvPr>
            <p:ph type="title"/>
          </p:nvPr>
        </p:nvSpPr>
        <p:spPr>
          <a:xfrm>
            <a:off x="677335" y="2700867"/>
            <a:ext cx="8596668" cy="1826581"/>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000"/>
              <a:buFont typeface="Trebuchet MS"/>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9"/>
          <p:cNvSpPr txBox="1"/>
          <p:nvPr>
            <p:ph idx="1" type="body"/>
          </p:nvPr>
        </p:nvSpPr>
        <p:spPr>
          <a:xfrm>
            <a:off x="677335" y="4527448"/>
            <a:ext cx="8596668"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600"/>
              <a:buNone/>
              <a:defRPr sz="20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48" name="Google Shape;48;p3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0" name="Google Shape;50;p3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4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0"/>
          <p:cNvSpPr txBox="1"/>
          <p:nvPr>
            <p:ph idx="1" type="body"/>
          </p:nvPr>
        </p:nvSpPr>
        <p:spPr>
          <a:xfrm>
            <a:off x="677334" y="2160589"/>
            <a:ext cx="4184035" cy="3880772"/>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4" name="Google Shape;54;p40"/>
          <p:cNvSpPr txBox="1"/>
          <p:nvPr>
            <p:ph idx="2" type="body"/>
          </p:nvPr>
        </p:nvSpPr>
        <p:spPr>
          <a:xfrm>
            <a:off x="5089970" y="2160589"/>
            <a:ext cx="4184034" cy="3880773"/>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55" name="Google Shape;55;p4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4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3600"/>
              <a:buFont typeface="Trebuchet MS"/>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41"/>
          <p:cNvSpPr txBox="1"/>
          <p:nvPr>
            <p:ph idx="1" type="body"/>
          </p:nvPr>
        </p:nvSpPr>
        <p:spPr>
          <a:xfrm>
            <a:off x="675745" y="2160983"/>
            <a:ext cx="4185623"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1" name="Google Shape;61;p41"/>
          <p:cNvSpPr txBox="1"/>
          <p:nvPr>
            <p:ph idx="2" type="body"/>
          </p:nvPr>
        </p:nvSpPr>
        <p:spPr>
          <a:xfrm>
            <a:off x="675745" y="2737245"/>
            <a:ext cx="4185623"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2" name="Google Shape;62;p41"/>
          <p:cNvSpPr txBox="1"/>
          <p:nvPr>
            <p:ph idx="3" type="body"/>
          </p:nvPr>
        </p:nvSpPr>
        <p:spPr>
          <a:xfrm>
            <a:off x="5088383" y="2160983"/>
            <a:ext cx="4185618" cy="576262"/>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None/>
              <a:defRPr b="0" sz="2400"/>
            </a:lvl1pPr>
            <a:lvl2pPr indent="-228600" lvl="1" marL="914400" algn="l">
              <a:spcBef>
                <a:spcPts val="1000"/>
              </a:spcBef>
              <a:spcAft>
                <a:spcPts val="0"/>
              </a:spcAft>
              <a:buSzPts val="1600"/>
              <a:buNone/>
              <a:defRPr b="1" sz="2000"/>
            </a:lvl2pPr>
            <a:lvl3pPr indent="-228600" lvl="2" marL="1371600" algn="l">
              <a:spcBef>
                <a:spcPts val="1000"/>
              </a:spcBef>
              <a:spcAft>
                <a:spcPts val="0"/>
              </a:spcAft>
              <a:buSzPts val="1440"/>
              <a:buNone/>
              <a:defRPr b="1" sz="1800"/>
            </a:lvl3pPr>
            <a:lvl4pPr indent="-228600" lvl="3" marL="1828800" algn="l">
              <a:spcBef>
                <a:spcPts val="1000"/>
              </a:spcBef>
              <a:spcAft>
                <a:spcPts val="0"/>
              </a:spcAft>
              <a:buSzPts val="1280"/>
              <a:buNone/>
              <a:defRPr b="1" sz="1600"/>
            </a:lvl4pPr>
            <a:lvl5pPr indent="-228600" lvl="4" marL="2286000" algn="l">
              <a:spcBef>
                <a:spcPts val="1000"/>
              </a:spcBef>
              <a:spcAft>
                <a:spcPts val="0"/>
              </a:spcAft>
              <a:buSzPts val="1280"/>
              <a:buNone/>
              <a:defRPr b="1" sz="1600"/>
            </a:lvl5pPr>
            <a:lvl6pPr indent="-228600" lvl="5" marL="2743200" algn="l">
              <a:spcBef>
                <a:spcPts val="1000"/>
              </a:spcBef>
              <a:spcAft>
                <a:spcPts val="0"/>
              </a:spcAft>
              <a:buSzPts val="1280"/>
              <a:buNone/>
              <a:defRPr b="1" sz="1600"/>
            </a:lvl6pPr>
            <a:lvl7pPr indent="-228600" lvl="6" marL="3200400" algn="l">
              <a:spcBef>
                <a:spcPts val="1000"/>
              </a:spcBef>
              <a:spcAft>
                <a:spcPts val="0"/>
              </a:spcAft>
              <a:buSzPts val="1280"/>
              <a:buNone/>
              <a:defRPr b="1" sz="1600"/>
            </a:lvl7pPr>
            <a:lvl8pPr indent="-228600" lvl="7" marL="3657600" algn="l">
              <a:spcBef>
                <a:spcPts val="1000"/>
              </a:spcBef>
              <a:spcAft>
                <a:spcPts val="0"/>
              </a:spcAft>
              <a:buSzPts val="1280"/>
              <a:buNone/>
              <a:defRPr b="1" sz="1600"/>
            </a:lvl8pPr>
            <a:lvl9pPr indent="-228600" lvl="8" marL="4114800" algn="l">
              <a:spcBef>
                <a:spcPts val="1000"/>
              </a:spcBef>
              <a:spcAft>
                <a:spcPts val="0"/>
              </a:spcAft>
              <a:buSzPts val="1280"/>
              <a:buNone/>
              <a:defRPr b="1" sz="1600"/>
            </a:lvl9pPr>
          </a:lstStyle>
          <a:p/>
        </p:txBody>
      </p:sp>
      <p:sp>
        <p:nvSpPr>
          <p:cNvPr id="63" name="Google Shape;63;p41"/>
          <p:cNvSpPr txBox="1"/>
          <p:nvPr>
            <p:ph idx="4" type="body"/>
          </p:nvPr>
        </p:nvSpPr>
        <p:spPr>
          <a:xfrm>
            <a:off x="5088384" y="2737245"/>
            <a:ext cx="4185617" cy="330411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64" name="Google Shape;64;p4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4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9" name="Google Shape;69;p4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2" name="Shape 72"/>
        <p:cNvGrpSpPr/>
        <p:nvPr/>
      </p:nvGrpSpPr>
      <p:grpSpPr>
        <a:xfrm>
          <a:off x="0" y="0"/>
          <a:ext cx="0" cy="0"/>
          <a:chOff x="0" y="0"/>
          <a:chExt cx="0" cy="0"/>
        </a:xfrm>
      </p:grpSpPr>
      <p:sp>
        <p:nvSpPr>
          <p:cNvPr id="73" name="Google Shape;73;p43"/>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3"/>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43"/>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6" name="Shape 76"/>
        <p:cNvGrpSpPr/>
        <p:nvPr/>
      </p:nvGrpSpPr>
      <p:grpSpPr>
        <a:xfrm>
          <a:off x="0" y="0"/>
          <a:ext cx="0" cy="0"/>
          <a:chOff x="0" y="0"/>
          <a:chExt cx="0" cy="0"/>
        </a:xfrm>
      </p:grpSpPr>
      <p:sp>
        <p:nvSpPr>
          <p:cNvPr id="77" name="Google Shape;77;p44"/>
          <p:cNvSpPr txBox="1"/>
          <p:nvPr>
            <p:ph type="title"/>
          </p:nvPr>
        </p:nvSpPr>
        <p:spPr>
          <a:xfrm>
            <a:off x="677334" y="1498604"/>
            <a:ext cx="3854528" cy="1278466"/>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000"/>
              <a:buFont typeface="Trebuchet MS"/>
              <a:buNone/>
              <a:defRPr sz="2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4"/>
          <p:cNvSpPr txBox="1"/>
          <p:nvPr>
            <p:ph idx="1" type="body"/>
          </p:nvPr>
        </p:nvSpPr>
        <p:spPr>
          <a:xfrm>
            <a:off x="4760461" y="514924"/>
            <a:ext cx="4513541" cy="5526437"/>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79" name="Google Shape;79;p44"/>
          <p:cNvSpPr txBox="1"/>
          <p:nvPr>
            <p:ph idx="2" type="body"/>
          </p:nvPr>
        </p:nvSpPr>
        <p:spPr>
          <a:xfrm>
            <a:off x="677334" y="2777069"/>
            <a:ext cx="3854528" cy="2584449"/>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120"/>
              <a:buNone/>
              <a:defRPr sz="1400"/>
            </a:lvl1pPr>
            <a:lvl2pPr indent="-228600" lvl="1" marL="914400" algn="l">
              <a:spcBef>
                <a:spcPts val="1000"/>
              </a:spcBef>
              <a:spcAft>
                <a:spcPts val="0"/>
              </a:spcAft>
              <a:buSzPts val="1120"/>
              <a:buNone/>
              <a:defRPr sz="1400"/>
            </a:lvl2pPr>
            <a:lvl3pPr indent="-228600" lvl="2" marL="1371600" algn="l">
              <a:spcBef>
                <a:spcPts val="1000"/>
              </a:spcBef>
              <a:spcAft>
                <a:spcPts val="0"/>
              </a:spcAft>
              <a:buSzPts val="960"/>
              <a:buNone/>
              <a:defRPr sz="1200"/>
            </a:lvl3pPr>
            <a:lvl4pPr indent="-228600" lvl="3" marL="1828800" algn="l">
              <a:spcBef>
                <a:spcPts val="1000"/>
              </a:spcBef>
              <a:spcAft>
                <a:spcPts val="0"/>
              </a:spcAft>
              <a:buSzPts val="800"/>
              <a:buNone/>
              <a:defRPr sz="1000"/>
            </a:lvl4pPr>
            <a:lvl5pPr indent="-228600" lvl="4" marL="2286000" algn="l">
              <a:spcBef>
                <a:spcPts val="1000"/>
              </a:spcBef>
              <a:spcAft>
                <a:spcPts val="0"/>
              </a:spcAft>
              <a:buSzPts val="800"/>
              <a:buNone/>
              <a:defRPr sz="1000"/>
            </a:lvl5pPr>
            <a:lvl6pPr indent="-228600" lvl="5" marL="2743200" algn="l">
              <a:spcBef>
                <a:spcPts val="1000"/>
              </a:spcBef>
              <a:spcAft>
                <a:spcPts val="0"/>
              </a:spcAft>
              <a:buSzPts val="800"/>
              <a:buNone/>
              <a:defRPr sz="1000"/>
            </a:lvl6pPr>
            <a:lvl7pPr indent="-228600" lvl="6" marL="3200400" algn="l">
              <a:spcBef>
                <a:spcPts val="1000"/>
              </a:spcBef>
              <a:spcAft>
                <a:spcPts val="0"/>
              </a:spcAft>
              <a:buSzPts val="800"/>
              <a:buNone/>
              <a:defRPr sz="1000"/>
            </a:lvl7pPr>
            <a:lvl8pPr indent="-228600" lvl="7" marL="3657600" algn="l">
              <a:spcBef>
                <a:spcPts val="1000"/>
              </a:spcBef>
              <a:spcAft>
                <a:spcPts val="0"/>
              </a:spcAft>
              <a:buSzPts val="800"/>
              <a:buNone/>
              <a:defRPr sz="1000"/>
            </a:lvl8pPr>
            <a:lvl9pPr indent="-228600" lvl="8" marL="4114800" algn="l">
              <a:spcBef>
                <a:spcPts val="1000"/>
              </a:spcBef>
              <a:spcAft>
                <a:spcPts val="0"/>
              </a:spcAft>
              <a:buSzPts val="800"/>
              <a:buNone/>
              <a:defRPr sz="1000"/>
            </a:lvl9pPr>
          </a:lstStyle>
          <a:p/>
        </p:txBody>
      </p:sp>
      <p:sp>
        <p:nvSpPr>
          <p:cNvPr id="80" name="Google Shape;80;p44"/>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4"/>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4"/>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45"/>
          <p:cNvSpPr txBox="1"/>
          <p:nvPr>
            <p:ph type="title"/>
          </p:nvPr>
        </p:nvSpPr>
        <p:spPr>
          <a:xfrm>
            <a:off x="677334" y="4800600"/>
            <a:ext cx="8596667"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2400"/>
              <a:buFont typeface="Trebuchet MS"/>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5"/>
          <p:cNvSpPr/>
          <p:nvPr>
            <p:ph idx="2" type="pic"/>
          </p:nvPr>
        </p:nvSpPr>
        <p:spPr>
          <a:xfrm>
            <a:off x="677334" y="609600"/>
            <a:ext cx="8596668" cy="3845718"/>
          </a:xfrm>
          <a:prstGeom prst="rect">
            <a:avLst/>
          </a:prstGeom>
          <a:noFill/>
          <a:ln>
            <a:noFill/>
          </a:ln>
        </p:spPr>
      </p:sp>
      <p:sp>
        <p:nvSpPr>
          <p:cNvPr id="86" name="Google Shape;86;p45"/>
          <p:cNvSpPr txBox="1"/>
          <p:nvPr>
            <p:ph idx="1" type="body"/>
          </p:nvPr>
        </p:nvSpPr>
        <p:spPr>
          <a:xfrm>
            <a:off x="677334" y="5367338"/>
            <a:ext cx="8596667" cy="67402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960"/>
              <a:buNone/>
              <a:defRPr sz="1200"/>
            </a:lvl1pPr>
            <a:lvl2pPr indent="-228600" lvl="1" marL="914400" algn="l">
              <a:spcBef>
                <a:spcPts val="1000"/>
              </a:spcBef>
              <a:spcAft>
                <a:spcPts val="0"/>
              </a:spcAft>
              <a:buSzPts val="960"/>
              <a:buNone/>
              <a:defRPr sz="1200"/>
            </a:lvl2pPr>
            <a:lvl3pPr indent="-228600" lvl="2" marL="1371600" algn="l">
              <a:spcBef>
                <a:spcPts val="1000"/>
              </a:spcBef>
              <a:spcAft>
                <a:spcPts val="0"/>
              </a:spcAft>
              <a:buSzPts val="800"/>
              <a:buNone/>
              <a:defRPr sz="1000"/>
            </a:lvl3pPr>
            <a:lvl4pPr indent="-228600" lvl="3" marL="1828800" algn="l">
              <a:spcBef>
                <a:spcPts val="1000"/>
              </a:spcBef>
              <a:spcAft>
                <a:spcPts val="0"/>
              </a:spcAft>
              <a:buSzPts val="720"/>
              <a:buNone/>
              <a:defRPr sz="900"/>
            </a:lvl4pPr>
            <a:lvl5pPr indent="-228600" lvl="4" marL="2286000" algn="l">
              <a:spcBef>
                <a:spcPts val="1000"/>
              </a:spcBef>
              <a:spcAft>
                <a:spcPts val="0"/>
              </a:spcAft>
              <a:buSzPts val="720"/>
              <a:buNone/>
              <a:defRPr sz="900"/>
            </a:lvl5pPr>
            <a:lvl6pPr indent="-228600" lvl="5" marL="2743200" algn="l">
              <a:spcBef>
                <a:spcPts val="1000"/>
              </a:spcBef>
              <a:spcAft>
                <a:spcPts val="0"/>
              </a:spcAft>
              <a:buSzPts val="720"/>
              <a:buNone/>
              <a:defRPr sz="900"/>
            </a:lvl6pPr>
            <a:lvl7pPr indent="-228600" lvl="6" marL="3200400" algn="l">
              <a:spcBef>
                <a:spcPts val="1000"/>
              </a:spcBef>
              <a:spcAft>
                <a:spcPts val="0"/>
              </a:spcAft>
              <a:buSzPts val="720"/>
              <a:buNone/>
              <a:defRPr sz="900"/>
            </a:lvl7pPr>
            <a:lvl8pPr indent="-228600" lvl="7" marL="3657600" algn="l">
              <a:spcBef>
                <a:spcPts val="1000"/>
              </a:spcBef>
              <a:spcAft>
                <a:spcPts val="0"/>
              </a:spcAft>
              <a:buSzPts val="720"/>
              <a:buNone/>
              <a:defRPr sz="900"/>
            </a:lvl8pPr>
            <a:lvl9pPr indent="-228600" lvl="8" marL="4114800" algn="l">
              <a:spcBef>
                <a:spcPts val="1000"/>
              </a:spcBef>
              <a:spcAft>
                <a:spcPts val="0"/>
              </a:spcAft>
              <a:buSzPts val="720"/>
              <a:buNone/>
              <a:defRPr sz="900"/>
            </a:lvl9pPr>
          </a:lstStyle>
          <a:p/>
        </p:txBody>
      </p:sp>
      <p:sp>
        <p:nvSpPr>
          <p:cNvPr id="87" name="Google Shape;87;p45"/>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5"/>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5"/>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46"/>
          <p:cNvSpPr txBox="1"/>
          <p:nvPr>
            <p:ph type="title"/>
          </p:nvPr>
        </p:nvSpPr>
        <p:spPr>
          <a:xfrm>
            <a:off x="677335" y="609600"/>
            <a:ext cx="8596668" cy="3403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46"/>
          <p:cNvSpPr txBox="1"/>
          <p:nvPr>
            <p:ph idx="1"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93" name="Google Shape;93;p4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47"/>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7"/>
          <p:cNvSpPr txBox="1"/>
          <p:nvPr>
            <p:ph idx="1" type="body"/>
          </p:nvPr>
        </p:nvSpPr>
        <p:spPr>
          <a:xfrm>
            <a:off x="1366139" y="3632200"/>
            <a:ext cx="7224524" cy="381000"/>
          </a:xfrm>
          <a:prstGeom prst="rect">
            <a:avLst/>
          </a:prstGeom>
          <a:noFill/>
          <a:ln>
            <a:noFill/>
          </a:ln>
        </p:spPr>
        <p:txBody>
          <a:bodyPr anchorCtr="0" anchor="ctr" bIns="45700" lIns="91425" spcFirstLastPara="1" rIns="91425" wrap="square" tIns="45700">
            <a:noAutofit/>
          </a:bodyPr>
          <a:lstStyle>
            <a:lvl1pPr indent="-228600" lvl="0" marL="457200" algn="l">
              <a:spcBef>
                <a:spcPts val="1000"/>
              </a:spcBef>
              <a:spcAft>
                <a:spcPts val="0"/>
              </a:spcAft>
              <a:buSzPts val="1280"/>
              <a:buFont typeface="Trebuchet MS"/>
              <a:buNone/>
              <a:defRPr sz="1600">
                <a:solidFill>
                  <a:srgbClr val="7F7F7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99" name="Google Shape;99;p47"/>
          <p:cNvSpPr txBox="1"/>
          <p:nvPr>
            <p:ph idx="2" type="body"/>
          </p:nvPr>
        </p:nvSpPr>
        <p:spPr>
          <a:xfrm>
            <a:off x="677335" y="4470400"/>
            <a:ext cx="8596668" cy="1570962"/>
          </a:xfrm>
          <a:prstGeom prst="rect">
            <a:avLst/>
          </a:prstGeom>
          <a:noFill/>
          <a:ln>
            <a:noFill/>
          </a:ln>
        </p:spPr>
        <p:txBody>
          <a:bodyPr anchorCtr="0" anchor="ctr"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0" name="Google Shape;100;p47"/>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7"/>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7"/>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03" name="Google Shape;103;p47"/>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rgbClr val="BFE471"/>
                </a:solidFill>
                <a:latin typeface="Arial"/>
                <a:ea typeface="Arial"/>
                <a:cs typeface="Arial"/>
                <a:sym typeface="Arial"/>
              </a:rPr>
              <a:t>“</a:t>
            </a:r>
            <a:endParaRPr/>
          </a:p>
        </p:txBody>
      </p:sp>
      <p:sp>
        <p:nvSpPr>
          <p:cNvPr id="104" name="Google Shape;104;p47"/>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rgbClr val="BFE471"/>
                </a:solidFill>
                <a:latin typeface="Arial"/>
                <a:ea typeface="Arial"/>
                <a:cs typeface="Arial"/>
                <a:sym typeface="Arial"/>
              </a:rPr>
              <a:t>”</a:t>
            </a:r>
            <a:endParaRPr b="0" i="0" sz="1800" u="none" cap="none" strike="noStrike">
              <a:solidFill>
                <a:srgbClr val="BFE471"/>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48"/>
          <p:cNvSpPr txBox="1"/>
          <p:nvPr>
            <p:ph type="title"/>
          </p:nvPr>
        </p:nvSpPr>
        <p:spPr>
          <a:xfrm>
            <a:off x="677335" y="1931988"/>
            <a:ext cx="8596668" cy="25954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8"/>
          <p:cNvSpPr txBox="1"/>
          <p:nvPr>
            <p:ph idx="1"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3F3F3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08" name="Google Shape;108;p48"/>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8"/>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48"/>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1" name="Shape 111"/>
        <p:cNvGrpSpPr/>
        <p:nvPr/>
      </p:nvGrpSpPr>
      <p:grpSpPr>
        <a:xfrm>
          <a:off x="0" y="0"/>
          <a:ext cx="0" cy="0"/>
          <a:chOff x="0" y="0"/>
          <a:chExt cx="0" cy="0"/>
        </a:xfrm>
      </p:grpSpPr>
      <p:sp>
        <p:nvSpPr>
          <p:cNvPr id="112" name="Google Shape;112;p49"/>
          <p:cNvSpPr txBox="1"/>
          <p:nvPr>
            <p:ph type="title"/>
          </p:nvPr>
        </p:nvSpPr>
        <p:spPr>
          <a:xfrm>
            <a:off x="931334" y="609600"/>
            <a:ext cx="8094134"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9"/>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rgbClr val="3F3F3F"/>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14" name="Google Shape;114;p49"/>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15" name="Google Shape;115;p49"/>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49"/>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49"/>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8" name="Google Shape;118;p49"/>
          <p:cNvSpPr txBox="1"/>
          <p:nvPr/>
        </p:nvSpPr>
        <p:spPr>
          <a:xfrm>
            <a:off x="541870" y="790378"/>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rgbClr val="BFE471"/>
                </a:solidFill>
                <a:latin typeface="Arial"/>
                <a:ea typeface="Arial"/>
                <a:cs typeface="Arial"/>
                <a:sym typeface="Arial"/>
              </a:rPr>
              <a:t>“</a:t>
            </a:r>
            <a:endParaRPr/>
          </a:p>
        </p:txBody>
      </p:sp>
      <p:sp>
        <p:nvSpPr>
          <p:cNvPr id="119" name="Google Shape;119;p49"/>
          <p:cNvSpPr txBox="1"/>
          <p:nvPr/>
        </p:nvSpPr>
        <p:spPr>
          <a:xfrm>
            <a:off x="8893011" y="2886556"/>
            <a:ext cx="609600"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0" i="0" lang="en-US" sz="8000" u="none" cap="none" strike="noStrike">
                <a:solidFill>
                  <a:srgbClr val="BFE471"/>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0" name="Shape 120"/>
        <p:cNvGrpSpPr/>
        <p:nvPr/>
      </p:nvGrpSpPr>
      <p:grpSpPr>
        <a:xfrm>
          <a:off x="0" y="0"/>
          <a:ext cx="0" cy="0"/>
          <a:chOff x="0" y="0"/>
          <a:chExt cx="0" cy="0"/>
        </a:xfrm>
      </p:grpSpPr>
      <p:sp>
        <p:nvSpPr>
          <p:cNvPr id="121" name="Google Shape;121;p50"/>
          <p:cNvSpPr txBox="1"/>
          <p:nvPr>
            <p:ph type="title"/>
          </p:nvPr>
        </p:nvSpPr>
        <p:spPr>
          <a:xfrm>
            <a:off x="685799" y="609600"/>
            <a:ext cx="8588203" cy="3022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4400"/>
              <a:buFont typeface="Trebuchet MS"/>
              <a:buNone/>
              <a:defRPr b="0" sz="44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2" name="Google Shape;122;p50"/>
          <p:cNvSpPr txBox="1"/>
          <p:nvPr>
            <p:ph idx="1" type="body"/>
          </p:nvPr>
        </p:nvSpPr>
        <p:spPr>
          <a:xfrm>
            <a:off x="677332" y="4013200"/>
            <a:ext cx="8596669" cy="514248"/>
          </a:xfrm>
          <a:prstGeom prst="rect">
            <a:avLst/>
          </a:prstGeom>
          <a:noFill/>
          <a:ln>
            <a:noFill/>
          </a:ln>
        </p:spPr>
        <p:txBody>
          <a:bodyPr anchorCtr="0" anchor="b" bIns="45700" lIns="91425" spcFirstLastPara="1" rIns="91425" wrap="square" tIns="45700">
            <a:noAutofit/>
          </a:bodyPr>
          <a:lstStyle>
            <a:lvl1pPr indent="-228600" lvl="0" marL="457200" algn="l">
              <a:spcBef>
                <a:spcPts val="1000"/>
              </a:spcBef>
              <a:spcAft>
                <a:spcPts val="0"/>
              </a:spcAft>
              <a:buSzPts val="1920"/>
              <a:buFont typeface="Trebuchet MS"/>
              <a:buNone/>
              <a:defRPr sz="2400">
                <a:solidFill>
                  <a:schemeClr val="accent1"/>
                </a:solidFill>
              </a:defRPr>
            </a:lvl1pPr>
            <a:lvl2pPr indent="-228600" lvl="1" marL="914400" algn="l">
              <a:spcBef>
                <a:spcPts val="1000"/>
              </a:spcBef>
              <a:spcAft>
                <a:spcPts val="0"/>
              </a:spcAft>
              <a:buSzPts val="1280"/>
              <a:buFont typeface="Trebuchet MS"/>
              <a:buNone/>
              <a:defRPr/>
            </a:lvl2pPr>
            <a:lvl3pPr indent="-228600" lvl="2" marL="1371600" algn="l">
              <a:spcBef>
                <a:spcPts val="1000"/>
              </a:spcBef>
              <a:spcAft>
                <a:spcPts val="0"/>
              </a:spcAft>
              <a:buSzPts val="1120"/>
              <a:buFont typeface="Trebuchet MS"/>
              <a:buNone/>
              <a:defRPr/>
            </a:lvl3pPr>
            <a:lvl4pPr indent="-228600" lvl="3" marL="1828800" algn="l">
              <a:spcBef>
                <a:spcPts val="1000"/>
              </a:spcBef>
              <a:spcAft>
                <a:spcPts val="0"/>
              </a:spcAft>
              <a:buSzPts val="960"/>
              <a:buFont typeface="Trebuchet MS"/>
              <a:buNone/>
              <a:defRPr/>
            </a:lvl4pPr>
            <a:lvl5pPr indent="-228600" lvl="4" marL="2286000" algn="l">
              <a:spcBef>
                <a:spcPts val="1000"/>
              </a:spcBef>
              <a:spcAft>
                <a:spcPts val="0"/>
              </a:spcAft>
              <a:buSzPts val="960"/>
              <a:buFont typeface="Trebuchet MS"/>
              <a:buNone/>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23" name="Google Shape;123;p50"/>
          <p:cNvSpPr txBox="1"/>
          <p:nvPr>
            <p:ph idx="2" type="body"/>
          </p:nvPr>
        </p:nvSpPr>
        <p:spPr>
          <a:xfrm>
            <a:off x="677335" y="4527448"/>
            <a:ext cx="8596668" cy="1513914"/>
          </a:xfrm>
          <a:prstGeom prst="rect">
            <a:avLst/>
          </a:prstGeom>
          <a:noFill/>
          <a:ln>
            <a:noFill/>
          </a:ln>
        </p:spPr>
        <p:txBody>
          <a:bodyPr anchorCtr="0" anchor="t" bIns="45700" lIns="91425" spcFirstLastPara="1" rIns="91425" wrap="square" tIns="45700">
            <a:normAutofit/>
          </a:bodyPr>
          <a:lstStyle>
            <a:lvl1pPr indent="-228600" lvl="0" marL="457200" algn="l">
              <a:spcBef>
                <a:spcPts val="1000"/>
              </a:spcBef>
              <a:spcAft>
                <a:spcPts val="0"/>
              </a:spcAft>
              <a:buSzPts val="1440"/>
              <a:buNone/>
              <a:defRPr sz="1800">
                <a:solidFill>
                  <a:srgbClr val="7F7F7F"/>
                </a:solidFill>
              </a:defRPr>
            </a:lvl1pPr>
            <a:lvl2pPr indent="-228600" lvl="1" marL="914400" algn="l">
              <a:spcBef>
                <a:spcPts val="1000"/>
              </a:spcBef>
              <a:spcAft>
                <a:spcPts val="0"/>
              </a:spcAft>
              <a:buSzPts val="1440"/>
              <a:buNone/>
              <a:defRPr sz="1800">
                <a:solidFill>
                  <a:srgbClr val="888888"/>
                </a:solidFill>
              </a:defRPr>
            </a:lvl2pPr>
            <a:lvl3pPr indent="-228600" lvl="2" marL="1371600" algn="l">
              <a:spcBef>
                <a:spcPts val="1000"/>
              </a:spcBef>
              <a:spcAft>
                <a:spcPts val="0"/>
              </a:spcAft>
              <a:buSzPts val="1280"/>
              <a:buNone/>
              <a:defRPr sz="1600">
                <a:solidFill>
                  <a:srgbClr val="888888"/>
                </a:solidFill>
              </a:defRPr>
            </a:lvl3pPr>
            <a:lvl4pPr indent="-228600" lvl="3" marL="1828800" algn="l">
              <a:spcBef>
                <a:spcPts val="1000"/>
              </a:spcBef>
              <a:spcAft>
                <a:spcPts val="0"/>
              </a:spcAft>
              <a:buSzPts val="1120"/>
              <a:buNone/>
              <a:defRPr sz="1400">
                <a:solidFill>
                  <a:srgbClr val="888888"/>
                </a:solidFill>
              </a:defRPr>
            </a:lvl4pPr>
            <a:lvl5pPr indent="-228600" lvl="4" marL="2286000" algn="l">
              <a:spcBef>
                <a:spcPts val="1000"/>
              </a:spcBef>
              <a:spcAft>
                <a:spcPts val="0"/>
              </a:spcAft>
              <a:buSzPts val="1120"/>
              <a:buNone/>
              <a:defRPr sz="1400">
                <a:solidFill>
                  <a:srgbClr val="888888"/>
                </a:solidFill>
              </a:defRPr>
            </a:lvl5pPr>
            <a:lvl6pPr indent="-228600" lvl="5" marL="2743200" algn="l">
              <a:spcBef>
                <a:spcPts val="1000"/>
              </a:spcBef>
              <a:spcAft>
                <a:spcPts val="0"/>
              </a:spcAft>
              <a:buSzPts val="1120"/>
              <a:buNone/>
              <a:defRPr sz="1400">
                <a:solidFill>
                  <a:srgbClr val="888888"/>
                </a:solidFill>
              </a:defRPr>
            </a:lvl6pPr>
            <a:lvl7pPr indent="-228600" lvl="6" marL="3200400" algn="l">
              <a:spcBef>
                <a:spcPts val="1000"/>
              </a:spcBef>
              <a:spcAft>
                <a:spcPts val="0"/>
              </a:spcAft>
              <a:buSzPts val="1120"/>
              <a:buNone/>
              <a:defRPr sz="1400">
                <a:solidFill>
                  <a:srgbClr val="888888"/>
                </a:solidFill>
              </a:defRPr>
            </a:lvl7pPr>
            <a:lvl8pPr indent="-228600" lvl="7" marL="3657600" algn="l">
              <a:spcBef>
                <a:spcPts val="1000"/>
              </a:spcBef>
              <a:spcAft>
                <a:spcPts val="0"/>
              </a:spcAft>
              <a:buSzPts val="1120"/>
              <a:buNone/>
              <a:defRPr sz="1400">
                <a:solidFill>
                  <a:srgbClr val="888888"/>
                </a:solidFill>
              </a:defRPr>
            </a:lvl8pPr>
            <a:lvl9pPr indent="-228600" lvl="8" marL="4114800" algn="l">
              <a:spcBef>
                <a:spcPts val="1000"/>
              </a:spcBef>
              <a:spcAft>
                <a:spcPts val="0"/>
              </a:spcAft>
              <a:buSzPts val="1120"/>
              <a:buNone/>
              <a:defRPr sz="1400">
                <a:solidFill>
                  <a:srgbClr val="888888"/>
                </a:solidFill>
              </a:defRPr>
            </a:lvl9pPr>
          </a:lstStyle>
          <a:p/>
        </p:txBody>
      </p:sp>
      <p:sp>
        <p:nvSpPr>
          <p:cNvPr id="124" name="Google Shape;124;p50"/>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0"/>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50"/>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5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9" name="Google Shape;129;p51"/>
          <p:cNvSpPr txBox="1"/>
          <p:nvPr>
            <p:ph idx="1" type="body"/>
          </p:nvPr>
        </p:nvSpPr>
        <p:spPr>
          <a:xfrm rot="5400000">
            <a:off x="3035281" y="-197358"/>
            <a:ext cx="3880773" cy="8596668"/>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0" name="Google Shape;130;p51"/>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1"/>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51"/>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52"/>
          <p:cNvSpPr txBox="1"/>
          <p:nvPr>
            <p:ph type="title"/>
          </p:nvPr>
        </p:nvSpPr>
        <p:spPr>
          <a:xfrm rot="5400000">
            <a:off x="5994319" y="2582953"/>
            <a:ext cx="5251451" cy="1304743"/>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accen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2"/>
          <p:cNvSpPr txBox="1"/>
          <p:nvPr>
            <p:ph idx="1" type="body"/>
          </p:nvPr>
        </p:nvSpPr>
        <p:spPr>
          <a:xfrm rot="5400000">
            <a:off x="1581685" y="-294750"/>
            <a:ext cx="5251450" cy="7060150"/>
          </a:xfrm>
          <a:prstGeom prst="rect">
            <a:avLst/>
          </a:prstGeom>
          <a:noFill/>
          <a:ln>
            <a:noFill/>
          </a:ln>
        </p:spPr>
        <p:txBody>
          <a:bodyPr anchorCtr="0" anchor="t" bIns="45700" lIns="91425" spcFirstLastPara="1" rIns="91425" wrap="square" tIns="45700">
            <a:normAutofit/>
          </a:bodyPr>
          <a:lstStyle>
            <a:lvl1pPr indent="-320040" lvl="0" marL="457200" algn="l">
              <a:spcBef>
                <a:spcPts val="1000"/>
              </a:spcBef>
              <a:spcAft>
                <a:spcPts val="0"/>
              </a:spcAft>
              <a:buSzPts val="1440"/>
              <a:buChar char="►"/>
              <a:defRPr/>
            </a:lvl1pPr>
            <a:lvl2pPr indent="-320040" lvl="1" marL="914400" algn="l">
              <a:spcBef>
                <a:spcPts val="1000"/>
              </a:spcBef>
              <a:spcAft>
                <a:spcPts val="0"/>
              </a:spcAft>
              <a:buSzPts val="1440"/>
              <a:buChar char="►"/>
              <a:defRPr/>
            </a:lvl2pPr>
            <a:lvl3pPr indent="-320039" lvl="2" marL="1371600" algn="l">
              <a:spcBef>
                <a:spcPts val="1000"/>
              </a:spcBef>
              <a:spcAft>
                <a:spcPts val="0"/>
              </a:spcAft>
              <a:buSzPts val="1440"/>
              <a:buChar char="►"/>
              <a:defRPr/>
            </a:lvl3pPr>
            <a:lvl4pPr indent="-320039" lvl="3" marL="1828800" algn="l">
              <a:spcBef>
                <a:spcPts val="1000"/>
              </a:spcBef>
              <a:spcAft>
                <a:spcPts val="0"/>
              </a:spcAft>
              <a:buSzPts val="1440"/>
              <a:buChar char="►"/>
              <a:defRPr/>
            </a:lvl4pPr>
            <a:lvl5pPr indent="-320039" lvl="4" marL="2286000" algn="l">
              <a:spcBef>
                <a:spcPts val="1000"/>
              </a:spcBef>
              <a:spcAft>
                <a:spcPts val="0"/>
              </a:spcAft>
              <a:buSzPts val="1440"/>
              <a:buChar char="►"/>
              <a:defRPr/>
            </a:lvl5pPr>
            <a:lvl6pPr indent="-320039" lvl="5" marL="2743200" algn="l">
              <a:spcBef>
                <a:spcPts val="1000"/>
              </a:spcBef>
              <a:spcAft>
                <a:spcPts val="0"/>
              </a:spcAft>
              <a:buSzPts val="1440"/>
              <a:buChar char="►"/>
              <a:defRPr/>
            </a:lvl6pPr>
            <a:lvl7pPr indent="-320039" lvl="6" marL="3200400" algn="l">
              <a:spcBef>
                <a:spcPts val="1000"/>
              </a:spcBef>
              <a:spcAft>
                <a:spcPts val="0"/>
              </a:spcAft>
              <a:buSzPts val="1440"/>
              <a:buChar char="►"/>
              <a:defRPr/>
            </a:lvl7pPr>
            <a:lvl8pPr indent="-320040" lvl="7" marL="3657600" algn="l">
              <a:spcBef>
                <a:spcPts val="1000"/>
              </a:spcBef>
              <a:spcAft>
                <a:spcPts val="0"/>
              </a:spcAft>
              <a:buSzPts val="1440"/>
              <a:buChar char="►"/>
              <a:defRPr/>
            </a:lvl8pPr>
            <a:lvl9pPr indent="-320040" lvl="8" marL="4114800" algn="l">
              <a:spcBef>
                <a:spcPts val="1000"/>
              </a:spcBef>
              <a:spcAft>
                <a:spcPts val="0"/>
              </a:spcAft>
              <a:buSzPts val="1440"/>
              <a:buChar char="►"/>
              <a:defRPr/>
            </a:lvl9pPr>
          </a:lstStyle>
          <a:p/>
        </p:txBody>
      </p:sp>
      <p:sp>
        <p:nvSpPr>
          <p:cNvPr id="136" name="Google Shape;136;p52"/>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7" name="Google Shape;137;p52"/>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52"/>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theme" Target="../theme/theme1.xml"/><Relationship Id="rId16" Type="http://schemas.openxmlformats.org/officeDocument/2006/relationships/slideLayout" Target="../slideLayouts/slideLayout16.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36"/>
          <p:cNvGrpSpPr/>
          <p:nvPr/>
        </p:nvGrpSpPr>
        <p:grpSpPr>
          <a:xfrm>
            <a:off x="0" y="-8467"/>
            <a:ext cx="12192000" cy="6866467"/>
            <a:chOff x="0" y="-8467"/>
            <a:chExt cx="12192000" cy="6866467"/>
          </a:xfrm>
        </p:grpSpPr>
        <p:cxnSp>
          <p:nvCxnSpPr>
            <p:cNvPr id="7" name="Google Shape;7;p36"/>
            <p:cNvCxnSpPr/>
            <p:nvPr/>
          </p:nvCxnSpPr>
          <p:spPr>
            <a:xfrm>
              <a:off x="9371012" y="0"/>
              <a:ext cx="1219200" cy="6858000"/>
            </a:xfrm>
            <a:prstGeom prst="straightConnector1">
              <a:avLst/>
            </a:prstGeom>
            <a:noFill/>
            <a:ln cap="flat" cmpd="sng" w="9525">
              <a:solidFill>
                <a:srgbClr val="BFBFBF"/>
              </a:solidFill>
              <a:prstDash val="solid"/>
              <a:round/>
              <a:headEnd len="sm" w="sm" type="none"/>
              <a:tailEnd len="sm" w="sm" type="none"/>
            </a:ln>
          </p:spPr>
        </p:cxnSp>
        <p:cxnSp>
          <p:nvCxnSpPr>
            <p:cNvPr id="8" name="Google Shape;8;p36"/>
            <p:cNvCxnSpPr/>
            <p:nvPr/>
          </p:nvCxnSpPr>
          <p:spPr>
            <a:xfrm flipH="1">
              <a:off x="7425267" y="3681413"/>
              <a:ext cx="4763558" cy="3176587"/>
            </a:xfrm>
            <a:prstGeom prst="straightConnector1">
              <a:avLst/>
            </a:prstGeom>
            <a:noFill/>
            <a:ln cap="flat" cmpd="sng" w="9525">
              <a:solidFill>
                <a:srgbClr val="D8D8D8"/>
              </a:solidFill>
              <a:prstDash val="solid"/>
              <a:round/>
              <a:headEnd len="sm" w="sm" type="none"/>
              <a:tailEnd len="sm" w="sm" type="none"/>
            </a:ln>
          </p:spPr>
        </p:cxnSp>
        <p:sp>
          <p:nvSpPr>
            <p:cNvPr id="9" name="Google Shape;9;p36"/>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29803"/>
              </a:schemeClr>
            </a:solidFill>
            <a:ln>
              <a:noFill/>
            </a:ln>
          </p:spPr>
        </p:sp>
        <p:sp>
          <p:nvSpPr>
            <p:cNvPr id="10" name="Google Shape;10;p36"/>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36"/>
            <p:cNvSpPr/>
            <p:nvPr/>
          </p:nvSpPr>
          <p:spPr>
            <a:xfrm>
              <a:off x="8932333" y="3048000"/>
              <a:ext cx="3259667" cy="3810000"/>
            </a:xfrm>
            <a:prstGeom prst="triangle">
              <a:avLst>
                <a:gd fmla="val 100000" name="adj"/>
              </a:avLst>
            </a:prstGeom>
            <a:solidFill>
              <a:schemeClr val="accent2">
                <a:alpha val="71764"/>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36"/>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3F7818">
                <a:alpha val="69803"/>
              </a:srgbClr>
            </a:solidFill>
            <a:ln>
              <a:noFill/>
            </a:ln>
          </p:spPr>
        </p:sp>
        <p:sp>
          <p:nvSpPr>
            <p:cNvPr id="13" name="Google Shape;13;p36"/>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rgbClr val="BFE471">
                <a:alpha val="69803"/>
              </a:srgbClr>
            </a:solidFill>
            <a:ln>
              <a:noFill/>
            </a:ln>
          </p:spPr>
        </p:sp>
        <p:sp>
          <p:nvSpPr>
            <p:cNvPr id="14" name="Google Shape;14;p36"/>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chemeClr val="accent1">
                <a:alpha val="64705"/>
              </a:schemeClr>
            </a:solidFill>
            <a:ln>
              <a:noFill/>
            </a:ln>
          </p:spPr>
        </p:sp>
        <p:sp>
          <p:nvSpPr>
            <p:cNvPr id="15" name="Google Shape;15;p36"/>
            <p:cNvSpPr/>
            <p:nvPr/>
          </p:nvSpPr>
          <p:spPr>
            <a:xfrm>
              <a:off x="10371666" y="3589867"/>
              <a:ext cx="1817159" cy="3268133"/>
            </a:xfrm>
            <a:prstGeom prst="triangle">
              <a:avLst>
                <a:gd fmla="val 100000" name="adj"/>
              </a:avLst>
            </a:prstGeom>
            <a:solidFill>
              <a:schemeClr val="accent1">
                <a:alpha val="80000"/>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36"/>
            <p:cNvSpPr/>
            <p:nvPr/>
          </p:nvSpPr>
          <p:spPr>
            <a:xfrm>
              <a:off x="0" y="4013200"/>
              <a:ext cx="448733" cy="2844800"/>
            </a:xfrm>
            <a:prstGeom prst="triangle">
              <a:avLst>
                <a:gd fmla="val 0" name="adj"/>
              </a:avLst>
            </a:prstGeom>
            <a:solidFill>
              <a:schemeClr val="accent1">
                <a:alpha val="84705"/>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 name="Google Shape;17;p3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Clr>
                <a:schemeClr val="accent1"/>
              </a:buClr>
              <a:buSzPts val="3600"/>
              <a:buFont typeface="Trebuchet MS"/>
              <a:buNone/>
              <a:defRPr b="0" i="0" sz="3600" u="none" cap="none" strike="noStrike">
                <a:solidFill>
                  <a:schemeClr val="accent1"/>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8" name="Google Shape;18;p36"/>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lvl1pPr indent="-320040" lvl="0" marL="457200" marR="0" rtl="0" algn="l">
              <a:spcBef>
                <a:spcPts val="1000"/>
              </a:spcBef>
              <a:spcAft>
                <a:spcPts val="0"/>
              </a:spcAft>
              <a:buClr>
                <a:schemeClr val="accent1"/>
              </a:buClr>
              <a:buSzPts val="1440"/>
              <a:buFont typeface="Noto Sans Symbols"/>
              <a:buChar char="►"/>
              <a:defRPr b="0" i="0" sz="1800" u="none" cap="none" strike="noStrike">
                <a:solidFill>
                  <a:srgbClr val="3F3F3F"/>
                </a:solidFill>
                <a:latin typeface="Trebuchet MS"/>
                <a:ea typeface="Trebuchet MS"/>
                <a:cs typeface="Trebuchet MS"/>
                <a:sym typeface="Trebuchet MS"/>
              </a:defRPr>
            </a:lvl1pPr>
            <a:lvl2pPr indent="-309880" lvl="1" marL="914400" marR="0" rtl="0" algn="l">
              <a:spcBef>
                <a:spcPts val="1000"/>
              </a:spcBef>
              <a:spcAft>
                <a:spcPts val="0"/>
              </a:spcAft>
              <a:buClr>
                <a:schemeClr val="accent1"/>
              </a:buClr>
              <a:buSzPts val="1280"/>
              <a:buFont typeface="Noto Sans Symbols"/>
              <a:buChar char="►"/>
              <a:defRPr b="0" i="0" sz="1600" u="none" cap="none" strike="noStrike">
                <a:solidFill>
                  <a:srgbClr val="3F3F3F"/>
                </a:solidFill>
                <a:latin typeface="Trebuchet MS"/>
                <a:ea typeface="Trebuchet MS"/>
                <a:cs typeface="Trebuchet MS"/>
                <a:sym typeface="Trebuchet MS"/>
              </a:defRPr>
            </a:lvl2pPr>
            <a:lvl3pPr indent="-299719" lvl="2" marL="1371600" marR="0" rtl="0" algn="l">
              <a:spcBef>
                <a:spcPts val="1000"/>
              </a:spcBef>
              <a:spcAft>
                <a:spcPts val="0"/>
              </a:spcAft>
              <a:buClr>
                <a:schemeClr val="accent1"/>
              </a:buClr>
              <a:buSzPts val="1120"/>
              <a:buFont typeface="Noto Sans Symbols"/>
              <a:buChar char="►"/>
              <a:defRPr b="0" i="0" sz="1400" u="none" cap="none" strike="noStrike">
                <a:solidFill>
                  <a:srgbClr val="3F3F3F"/>
                </a:solidFill>
                <a:latin typeface="Trebuchet MS"/>
                <a:ea typeface="Trebuchet MS"/>
                <a:cs typeface="Trebuchet MS"/>
                <a:sym typeface="Trebuchet MS"/>
              </a:defRPr>
            </a:lvl3pPr>
            <a:lvl4pPr indent="-289560" lvl="3" marL="1828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4pPr>
            <a:lvl5pPr indent="-289560" lvl="4" marL="22860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5pPr>
            <a:lvl6pPr indent="-289560" lvl="5" marL="27432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6pPr>
            <a:lvl7pPr indent="-289560" lvl="6" marL="32004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7pPr>
            <a:lvl8pPr indent="-289559" lvl="7" marL="36576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8pPr>
            <a:lvl9pPr indent="-289559" lvl="8" marL="4114800" marR="0" rtl="0" algn="l">
              <a:spcBef>
                <a:spcPts val="1000"/>
              </a:spcBef>
              <a:spcAft>
                <a:spcPts val="0"/>
              </a:spcAft>
              <a:buClr>
                <a:schemeClr val="accent1"/>
              </a:buClr>
              <a:buSzPts val="960"/>
              <a:buFont typeface="Noto Sans Symbols"/>
              <a:buChar char="►"/>
              <a:defRPr b="0" i="0" sz="1200" u="none" cap="none" strike="noStrike">
                <a:solidFill>
                  <a:srgbClr val="3F3F3F"/>
                </a:solidFill>
                <a:latin typeface="Trebuchet MS"/>
                <a:ea typeface="Trebuchet MS"/>
                <a:cs typeface="Trebuchet MS"/>
                <a:sym typeface="Trebuchet MS"/>
              </a:defRPr>
            </a:lvl9pPr>
          </a:lstStyle>
          <a:p/>
        </p:txBody>
      </p:sp>
      <p:sp>
        <p:nvSpPr>
          <p:cNvPr id="19" name="Google Shape;19;p36"/>
          <p:cNvSpPr txBox="1"/>
          <p:nvPr>
            <p:ph idx="10" type="dt"/>
          </p:nvPr>
        </p:nvSpPr>
        <p:spPr>
          <a:xfrm>
            <a:off x="7205133" y="6041362"/>
            <a:ext cx="911939"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0" name="Google Shape;20;p36"/>
          <p:cNvSpPr txBox="1"/>
          <p:nvPr>
            <p:ph idx="11" type="ftr"/>
          </p:nvPr>
        </p:nvSpPr>
        <p:spPr>
          <a:xfrm>
            <a:off x="677334" y="6041362"/>
            <a:ext cx="6297612"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Trebuchet MS"/>
                <a:ea typeface="Trebuchet MS"/>
                <a:cs typeface="Trebuchet MS"/>
                <a:sym typeface="Trebuchet MS"/>
              </a:defRPr>
            </a:lvl1pPr>
            <a:lvl2pPr lvl="1"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2pPr>
            <a:lvl3pPr lvl="2"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3pPr>
            <a:lvl4pPr lvl="3"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4pPr>
            <a:lvl5pPr lvl="4"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5pPr>
            <a:lvl6pPr lvl="5"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6pPr>
            <a:lvl7pPr lvl="6"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7pPr>
            <a:lvl8pPr lvl="7"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8pPr>
            <a:lvl9pPr lvl="8" marR="0" rtl="0" algn="l">
              <a:spcBef>
                <a:spcPts val="0"/>
              </a:spcBef>
              <a:spcAft>
                <a:spcPts val="0"/>
              </a:spcAft>
              <a:buSzPts val="1400"/>
              <a:buNone/>
              <a:defRPr b="0" i="0" sz="1800" u="none" cap="none" strike="noStrike">
                <a:solidFill>
                  <a:schemeClr val="dk1"/>
                </a:solidFill>
                <a:latin typeface="Trebuchet MS"/>
                <a:ea typeface="Trebuchet MS"/>
                <a:cs typeface="Trebuchet MS"/>
                <a:sym typeface="Trebuchet MS"/>
              </a:defRPr>
            </a:lvl9pPr>
          </a:lstStyle>
          <a:p/>
        </p:txBody>
      </p:sp>
      <p:sp>
        <p:nvSpPr>
          <p:cNvPr id="21" name="Google Shape;21;p36"/>
          <p:cNvSpPr txBox="1"/>
          <p:nvPr>
            <p:ph idx="12" type="sldNum"/>
          </p:nvPr>
        </p:nvSpPr>
        <p:spPr>
          <a:xfrm>
            <a:off x="8590663" y="6041362"/>
            <a:ext cx="683339"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chemeClr val="accent1"/>
                </a:solidFill>
                <a:latin typeface="Trebuchet MS"/>
                <a:ea typeface="Trebuchet MS"/>
                <a:cs typeface="Trebuchet MS"/>
                <a:sym typeface="Trebuchet MS"/>
              </a:defRPr>
            </a:lvl1pPr>
            <a:lvl2pPr indent="0" lvl="1" marL="0" marR="0" rtl="0" algn="r">
              <a:spcBef>
                <a:spcPts val="0"/>
              </a:spcBef>
              <a:buNone/>
              <a:defRPr b="0" i="0" sz="900" u="none" cap="none" strike="noStrike">
                <a:solidFill>
                  <a:schemeClr val="accent1"/>
                </a:solidFill>
                <a:latin typeface="Trebuchet MS"/>
                <a:ea typeface="Trebuchet MS"/>
                <a:cs typeface="Trebuchet MS"/>
                <a:sym typeface="Trebuchet MS"/>
              </a:defRPr>
            </a:lvl2pPr>
            <a:lvl3pPr indent="0" lvl="2" marL="0" marR="0" rtl="0" algn="r">
              <a:spcBef>
                <a:spcPts val="0"/>
              </a:spcBef>
              <a:buNone/>
              <a:defRPr b="0" i="0" sz="900" u="none" cap="none" strike="noStrike">
                <a:solidFill>
                  <a:schemeClr val="accent1"/>
                </a:solidFill>
                <a:latin typeface="Trebuchet MS"/>
                <a:ea typeface="Trebuchet MS"/>
                <a:cs typeface="Trebuchet MS"/>
                <a:sym typeface="Trebuchet MS"/>
              </a:defRPr>
            </a:lvl3pPr>
            <a:lvl4pPr indent="0" lvl="3" marL="0" marR="0" rtl="0" algn="r">
              <a:spcBef>
                <a:spcPts val="0"/>
              </a:spcBef>
              <a:buNone/>
              <a:defRPr b="0" i="0" sz="900" u="none" cap="none" strike="noStrike">
                <a:solidFill>
                  <a:schemeClr val="accent1"/>
                </a:solidFill>
                <a:latin typeface="Trebuchet MS"/>
                <a:ea typeface="Trebuchet MS"/>
                <a:cs typeface="Trebuchet MS"/>
                <a:sym typeface="Trebuchet MS"/>
              </a:defRPr>
            </a:lvl4pPr>
            <a:lvl5pPr indent="0" lvl="4" marL="0" marR="0" rtl="0" algn="r">
              <a:spcBef>
                <a:spcPts val="0"/>
              </a:spcBef>
              <a:buNone/>
              <a:defRPr b="0" i="0" sz="900" u="none" cap="none" strike="noStrike">
                <a:solidFill>
                  <a:schemeClr val="accent1"/>
                </a:solidFill>
                <a:latin typeface="Trebuchet MS"/>
                <a:ea typeface="Trebuchet MS"/>
                <a:cs typeface="Trebuchet MS"/>
                <a:sym typeface="Trebuchet MS"/>
              </a:defRPr>
            </a:lvl5pPr>
            <a:lvl6pPr indent="0" lvl="5" marL="0" marR="0" rtl="0" algn="r">
              <a:spcBef>
                <a:spcPts val="0"/>
              </a:spcBef>
              <a:buNone/>
              <a:defRPr b="0" i="0" sz="900" u="none" cap="none" strike="noStrike">
                <a:solidFill>
                  <a:schemeClr val="accent1"/>
                </a:solidFill>
                <a:latin typeface="Trebuchet MS"/>
                <a:ea typeface="Trebuchet MS"/>
                <a:cs typeface="Trebuchet MS"/>
                <a:sym typeface="Trebuchet MS"/>
              </a:defRPr>
            </a:lvl6pPr>
            <a:lvl7pPr indent="0" lvl="6" marL="0" marR="0" rtl="0" algn="r">
              <a:spcBef>
                <a:spcPts val="0"/>
              </a:spcBef>
              <a:buNone/>
              <a:defRPr b="0" i="0" sz="900" u="none" cap="none" strike="noStrike">
                <a:solidFill>
                  <a:schemeClr val="accent1"/>
                </a:solidFill>
                <a:latin typeface="Trebuchet MS"/>
                <a:ea typeface="Trebuchet MS"/>
                <a:cs typeface="Trebuchet MS"/>
                <a:sym typeface="Trebuchet MS"/>
              </a:defRPr>
            </a:lvl7pPr>
            <a:lvl8pPr indent="0" lvl="7" marL="0" marR="0" rtl="0" algn="r">
              <a:spcBef>
                <a:spcPts val="0"/>
              </a:spcBef>
              <a:buNone/>
              <a:defRPr b="0" i="0" sz="900" u="none" cap="none" strike="noStrike">
                <a:solidFill>
                  <a:schemeClr val="accent1"/>
                </a:solidFill>
                <a:latin typeface="Trebuchet MS"/>
                <a:ea typeface="Trebuchet MS"/>
                <a:cs typeface="Trebuchet MS"/>
                <a:sym typeface="Trebuchet MS"/>
              </a:defRPr>
            </a:lvl8pPr>
            <a:lvl9pPr indent="0" lvl="8" marL="0" marR="0" rtl="0" algn="r">
              <a:spcBef>
                <a:spcPts val="0"/>
              </a:spcBef>
              <a:buNone/>
              <a:defRPr b="0" i="0" sz="900" u="none" cap="none" strike="noStrike">
                <a:solidFill>
                  <a:schemeClr val="accent1"/>
                </a:solidFill>
                <a:latin typeface="Trebuchet MS"/>
                <a:ea typeface="Trebuchet MS"/>
                <a:cs typeface="Trebuchet MS"/>
                <a:sym typeface="Trebuchet MS"/>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txBox="1"/>
          <p:nvPr>
            <p:ph type="ctrTitle"/>
          </p:nvPr>
        </p:nvSpPr>
        <p:spPr>
          <a:xfrm>
            <a:off x="1507067" y="1541417"/>
            <a:ext cx="7766936" cy="1634207"/>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accent1"/>
              </a:buClr>
              <a:buSzPts val="4400"/>
              <a:buFont typeface="Trebuchet MS"/>
              <a:buNone/>
            </a:pPr>
            <a:r>
              <a:rPr b="1" lang="en-US" sz="4400"/>
              <a:t>CONSUMER BEHAVIOR</a:t>
            </a:r>
            <a:br>
              <a:rPr b="1" lang="en-US" sz="4400"/>
            </a:br>
            <a:r>
              <a:rPr b="1" lang="en-US" sz="4400"/>
              <a:t>WEEK 5</a:t>
            </a:r>
            <a:endParaRPr b="1" sz="4400"/>
          </a:p>
        </p:txBody>
      </p:sp>
      <p:sp>
        <p:nvSpPr>
          <p:cNvPr id="144" name="Google Shape;144;p1"/>
          <p:cNvSpPr txBox="1"/>
          <p:nvPr>
            <p:ph idx="1" type="subTitle"/>
          </p:nvPr>
        </p:nvSpPr>
        <p:spPr>
          <a:xfrm>
            <a:off x="1507067" y="3606696"/>
            <a:ext cx="7766936" cy="1096899"/>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SzPts val="3840"/>
              <a:buNone/>
            </a:pPr>
            <a:r>
              <a:rPr b="1" lang="en-US" sz="4800">
                <a:solidFill>
                  <a:schemeClr val="accent1"/>
                </a:solidFill>
              </a:rPr>
              <a:t>Consumer Perception </a:t>
            </a:r>
            <a:endParaRPr/>
          </a:p>
          <a:p>
            <a:pPr indent="0" lvl="0" marL="0" rtl="0" algn="ctr">
              <a:spcBef>
                <a:spcPts val="1000"/>
              </a:spcBef>
              <a:spcAft>
                <a:spcPts val="0"/>
              </a:spcAft>
              <a:buSzPts val="3840"/>
              <a:buNone/>
            </a:pPr>
            <a:r>
              <a:rPr b="1" lang="en-US" sz="4800">
                <a:solidFill>
                  <a:schemeClr val="accent1"/>
                </a:solidFill>
              </a:rPr>
              <a:t>by </a:t>
            </a:r>
            <a:endParaRPr/>
          </a:p>
          <a:p>
            <a:pPr indent="0" lvl="0" marL="0" rtl="0" algn="ctr">
              <a:spcBef>
                <a:spcPts val="1000"/>
              </a:spcBef>
              <a:spcAft>
                <a:spcPts val="0"/>
              </a:spcAft>
              <a:buSzPts val="3840"/>
              <a:buNone/>
            </a:pPr>
            <a:r>
              <a:rPr b="1" lang="en-US" sz="4800">
                <a:solidFill>
                  <a:schemeClr val="accent1"/>
                </a:solidFill>
              </a:rPr>
              <a:t>Dr. Wanjiku Kinyanjui</a:t>
            </a:r>
            <a:endParaRPr b="1" sz="480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br>
              <a:rPr lang="en-US"/>
            </a:br>
            <a:r>
              <a:rPr lang="en-US"/>
              <a:t>Learning Outcomes</a:t>
            </a:r>
            <a:endParaRPr/>
          </a:p>
        </p:txBody>
      </p:sp>
      <p:sp>
        <p:nvSpPr>
          <p:cNvPr id="150" name="Google Shape;150;p2"/>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760"/>
              <a:buChar char="►"/>
            </a:pPr>
            <a:r>
              <a:rPr lang="en-US" sz="2200"/>
              <a:t>To understand how perception shapes sensory input and subsequent consumer behavior </a:t>
            </a:r>
            <a:endParaRPr/>
          </a:p>
          <a:p>
            <a:pPr indent="-342900" lvl="0" marL="342900" rtl="0" algn="l">
              <a:spcBef>
                <a:spcPts val="1000"/>
              </a:spcBef>
              <a:spcAft>
                <a:spcPts val="0"/>
              </a:spcAft>
              <a:buSzPts val="1760"/>
              <a:buChar char="►"/>
            </a:pPr>
            <a:r>
              <a:rPr lang="en-US" sz="2200"/>
              <a:t>To understand the distinction between the sensory absolute and differential thresholds</a:t>
            </a:r>
            <a:endParaRPr/>
          </a:p>
          <a:p>
            <a:pPr indent="-342900" lvl="0" marL="342900" rtl="0" algn="l">
              <a:spcBef>
                <a:spcPts val="1000"/>
              </a:spcBef>
              <a:spcAft>
                <a:spcPts val="0"/>
              </a:spcAft>
              <a:buSzPts val="1760"/>
              <a:buChar char="►"/>
            </a:pPr>
            <a:r>
              <a:rPr lang="en-US" sz="2200"/>
              <a:t>To understand how consumers use integral and external factors to evaluate products</a:t>
            </a:r>
            <a:endParaRPr/>
          </a:p>
          <a:p>
            <a:pPr indent="-342900" lvl="0" marL="342900" rtl="0" algn="l">
              <a:spcBef>
                <a:spcPts val="1000"/>
              </a:spcBef>
              <a:spcAft>
                <a:spcPts val="0"/>
              </a:spcAft>
              <a:buSzPts val="1760"/>
              <a:buChar char="►"/>
            </a:pPr>
            <a:r>
              <a:rPr lang="en-US" sz="2200"/>
              <a:t>To understand the elements of consumer imagery</a:t>
            </a:r>
            <a:endParaRPr/>
          </a:p>
          <a:p>
            <a:pPr indent="-342900" lvl="0" marL="342900" rtl="0" algn="l">
              <a:spcBef>
                <a:spcPts val="1000"/>
              </a:spcBef>
              <a:spcAft>
                <a:spcPts val="0"/>
              </a:spcAft>
              <a:buSzPts val="1760"/>
              <a:buChar char="►"/>
            </a:pPr>
            <a:r>
              <a:rPr lang="en-US" sz="2200"/>
              <a:t>To understand consumers’ perceived risks and how to lower them.</a:t>
            </a:r>
            <a:endParaRPr/>
          </a:p>
          <a:p>
            <a:pPr indent="-231140" lvl="0" marL="342900" rtl="0" algn="l">
              <a:spcBef>
                <a:spcPts val="1000"/>
              </a:spcBef>
              <a:spcAft>
                <a:spcPts val="0"/>
              </a:spcAft>
              <a:buSzPts val="1760"/>
              <a:buNone/>
            </a:pPr>
            <a:r>
              <a:t/>
            </a:r>
            <a:endParaRPr sz="22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br>
              <a:rPr lang="en-US"/>
            </a:br>
            <a:r>
              <a:rPr lang="en-US"/>
              <a:t>Consumer Perception</a:t>
            </a:r>
            <a:endParaRPr/>
          </a:p>
        </p:txBody>
      </p:sp>
      <p:sp>
        <p:nvSpPr>
          <p:cNvPr id="156" name="Google Shape;156;p3"/>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240"/>
              <a:buChar char="►"/>
            </a:pPr>
            <a:r>
              <a:rPr lang="en-US" sz="2800"/>
              <a:t>Perception is the process through which a person forms an opinion about the various stimuli he receives from his sensory organs.</a:t>
            </a:r>
            <a:endParaRPr/>
          </a:p>
          <a:p>
            <a:pPr indent="-342900" lvl="0" marL="342900" rtl="0" algn="l">
              <a:spcBef>
                <a:spcPts val="1000"/>
              </a:spcBef>
              <a:spcAft>
                <a:spcPts val="0"/>
              </a:spcAft>
              <a:buSzPts val="2240"/>
              <a:buChar char="►"/>
            </a:pPr>
            <a:r>
              <a:rPr lang="en-US" sz="2800"/>
              <a:t>It is the process by which individuals select, organize, and interpret stimuli into a meaningful and coherent picture of the world. It can be described as “how we see the world around us</a:t>
            </a:r>
            <a:r>
              <a:rPr lang="en-US"/>
              <a:t>.”</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rPr b="1" lang="en-US"/>
              <a:t>Elements of perception</a:t>
            </a:r>
            <a:br>
              <a:rPr lang="en-US"/>
            </a:br>
            <a:endParaRPr/>
          </a:p>
        </p:txBody>
      </p:sp>
      <p:sp>
        <p:nvSpPr>
          <p:cNvPr id="162" name="Google Shape;162;p4"/>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2240"/>
              <a:buChar char="►"/>
            </a:pPr>
            <a:r>
              <a:rPr lang="en-US" sz="2800"/>
              <a:t>Sensation</a:t>
            </a:r>
            <a:endParaRPr sz="2800"/>
          </a:p>
          <a:p>
            <a:pPr indent="-342900" lvl="0" marL="342900" rtl="0" algn="l">
              <a:spcBef>
                <a:spcPts val="1000"/>
              </a:spcBef>
              <a:spcAft>
                <a:spcPts val="0"/>
              </a:spcAft>
              <a:buSzPts val="2240"/>
              <a:buChar char="►"/>
            </a:pPr>
            <a:r>
              <a:rPr lang="en-US" sz="2800"/>
              <a:t>The absolute threshold</a:t>
            </a:r>
            <a:endParaRPr/>
          </a:p>
          <a:p>
            <a:pPr indent="-342900" lvl="0" marL="342900" rtl="0" algn="l">
              <a:spcBef>
                <a:spcPts val="1000"/>
              </a:spcBef>
              <a:spcAft>
                <a:spcPts val="0"/>
              </a:spcAft>
              <a:buSzPts val="2240"/>
              <a:buChar char="►"/>
            </a:pPr>
            <a:r>
              <a:rPr lang="en-US" sz="2800"/>
              <a:t>The differential threshold</a:t>
            </a:r>
            <a:endParaRPr/>
          </a:p>
          <a:p>
            <a:pPr indent="-342900" lvl="0" marL="342900" rtl="0" algn="l">
              <a:spcBef>
                <a:spcPts val="1000"/>
              </a:spcBef>
              <a:spcAft>
                <a:spcPts val="0"/>
              </a:spcAft>
              <a:buSzPts val="2240"/>
              <a:buChar char="►"/>
            </a:pPr>
            <a:r>
              <a:rPr lang="en-US" sz="2800"/>
              <a:t>Subliminal perception</a:t>
            </a:r>
            <a:endParaRPr/>
          </a:p>
          <a:p>
            <a:pPr indent="-200660" lvl="0" marL="342900" rtl="0" algn="l">
              <a:spcBef>
                <a:spcPts val="1000"/>
              </a:spcBef>
              <a:spcAft>
                <a:spcPts val="0"/>
              </a:spcAft>
              <a:buSzPts val="2240"/>
              <a:buNone/>
            </a:pPr>
            <a:r>
              <a:t/>
            </a:r>
            <a:endParaRPr sz="28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5"/>
          <p:cNvSpPr txBox="1"/>
          <p:nvPr>
            <p:ph type="title"/>
          </p:nvPr>
        </p:nvSpPr>
        <p:spPr>
          <a:xfrm>
            <a:off x="677334" y="609600"/>
            <a:ext cx="8596668" cy="278674"/>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r>
              <a:t/>
            </a:r>
            <a:endParaRPr/>
          </a:p>
        </p:txBody>
      </p:sp>
      <p:sp>
        <p:nvSpPr>
          <p:cNvPr id="168" name="Google Shape;168;p5"/>
          <p:cNvSpPr txBox="1"/>
          <p:nvPr>
            <p:ph idx="1" type="body"/>
          </p:nvPr>
        </p:nvSpPr>
        <p:spPr>
          <a:xfrm>
            <a:off x="677334" y="1350692"/>
            <a:ext cx="8596668" cy="5128485"/>
          </a:xfrm>
          <a:prstGeom prst="rect">
            <a:avLst/>
          </a:prstGeom>
          <a:noFill/>
          <a:ln>
            <a:noFill/>
          </a:ln>
        </p:spPr>
        <p:txBody>
          <a:bodyPr anchorCtr="0" anchor="t" bIns="45700" lIns="91425" spcFirstLastPara="1" rIns="91425" wrap="square" tIns="45700">
            <a:noAutofit/>
          </a:bodyPr>
          <a:lstStyle/>
          <a:p>
            <a:pPr indent="-342900" lvl="0" marL="342900" rtl="0" algn="l">
              <a:lnSpc>
                <a:spcPct val="150000"/>
              </a:lnSpc>
              <a:spcBef>
                <a:spcPts val="0"/>
              </a:spcBef>
              <a:spcAft>
                <a:spcPts val="0"/>
              </a:spcAft>
              <a:buSzPts val="1920"/>
              <a:buChar char="►"/>
            </a:pPr>
            <a:r>
              <a:rPr b="1" i="1" lang="en-US" sz="2400"/>
              <a:t>Sensation</a:t>
            </a:r>
            <a:r>
              <a:rPr lang="en-US" sz="2400"/>
              <a:t>- </a:t>
            </a:r>
            <a:r>
              <a:rPr lang="en-US" sz="2200"/>
              <a:t>The immediate and direct response of the sensory organs to stimuli. A stimulus is any unit of input to any of the senses. Eg: products, brand names, advertisements .Sensory receptors are the human organs-the eyes, ears, nose, mouth and skin that receive sensory inputs. Their sensory functions are to see, hear, smell, touch and taste. </a:t>
            </a:r>
            <a:endParaRPr sz="2200"/>
          </a:p>
          <a:p>
            <a:pPr indent="-342900" lvl="0" marL="342900" rtl="0" algn="l">
              <a:lnSpc>
                <a:spcPct val="150000"/>
              </a:lnSpc>
              <a:spcBef>
                <a:spcPts val="1000"/>
              </a:spcBef>
              <a:spcAft>
                <a:spcPts val="0"/>
              </a:spcAft>
              <a:buSzPts val="1760"/>
              <a:buChar char="►"/>
            </a:pPr>
            <a:r>
              <a:rPr lang="en-US" sz="2200"/>
              <a:t>All these are used singly or in combination in the purchase, use and evaluation of consumer products.</a:t>
            </a:r>
            <a:endParaRPr sz="22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174" name="Google Shape;174;p6"/>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l">
              <a:lnSpc>
                <a:spcPct val="150000"/>
              </a:lnSpc>
              <a:spcBef>
                <a:spcPts val="0"/>
              </a:spcBef>
              <a:spcAft>
                <a:spcPts val="0"/>
              </a:spcAft>
              <a:buSzPts val="1760"/>
              <a:buChar char="►"/>
            </a:pPr>
            <a:r>
              <a:rPr b="1" i="1" lang="en-US" sz="2200"/>
              <a:t>The absolute threshold</a:t>
            </a:r>
            <a:r>
              <a:rPr lang="en-US" sz="2200"/>
              <a:t>- it is the lowest level at which an individual can experience a sensation. The point at which an individual can detect a difference between something and nothing is the person’s absolute threshold for that stimulus.</a:t>
            </a:r>
            <a:endParaRPr/>
          </a:p>
          <a:p>
            <a:pPr indent="-342900" lvl="0" marL="342900" rtl="0" algn="l">
              <a:lnSpc>
                <a:spcPct val="150000"/>
              </a:lnSpc>
              <a:spcBef>
                <a:spcPts val="1000"/>
              </a:spcBef>
              <a:spcAft>
                <a:spcPts val="0"/>
              </a:spcAft>
              <a:buSzPts val="1760"/>
              <a:buChar char="►"/>
            </a:pPr>
            <a:r>
              <a:rPr lang="en-US" sz="2200"/>
              <a:t>As our exposure to the stimulus increases, we notice it less.</a:t>
            </a:r>
            <a:endParaRPr/>
          </a:p>
          <a:p>
            <a:pPr indent="-200660" lvl="0" marL="342900" rtl="0" algn="l">
              <a:lnSpc>
                <a:spcPct val="150000"/>
              </a:lnSpc>
              <a:spcBef>
                <a:spcPts val="1000"/>
              </a:spcBef>
              <a:spcAft>
                <a:spcPts val="0"/>
              </a:spcAft>
              <a:buSzPts val="2240"/>
              <a:buNone/>
            </a:pPr>
            <a:r>
              <a:t/>
            </a:r>
            <a:endParaRPr sz="28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180" name="Google Shape;180;p7"/>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760"/>
              <a:buChar char="►"/>
            </a:pPr>
            <a:r>
              <a:rPr b="1" i="1" lang="en-US" sz="2200"/>
              <a:t>Differential threshold </a:t>
            </a:r>
            <a:r>
              <a:rPr lang="en-US" sz="2200"/>
              <a:t>is the minimal difference that can be detected between two similar stimuli is called the differential threshold, or the just noticeable difference (JND). </a:t>
            </a:r>
            <a:endParaRPr sz="2200"/>
          </a:p>
          <a:p>
            <a:pPr indent="-342900" lvl="0" marL="342900" rtl="0" algn="just">
              <a:spcBef>
                <a:spcPts val="1000"/>
              </a:spcBef>
              <a:spcAft>
                <a:spcPts val="0"/>
              </a:spcAft>
              <a:buSzPts val="1760"/>
              <a:buChar char="►"/>
            </a:pPr>
            <a:r>
              <a:rPr lang="en-US" sz="2200"/>
              <a:t>A nineteenth-century German scientist named Ernst Weber discovered that the JND between two stimuli was not an absolute amount, but rather an amount relative to the intensity of the first stimulus. Weber’s law, as it has come to be known, states that the stronger the initial stimulus, the greater the additional intensity needed for the second stimulus to be perceived as different.</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186" name="Google Shape;186;p8"/>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760"/>
              <a:buChar char="►"/>
            </a:pPr>
            <a:r>
              <a:rPr b="1" i="1" lang="en-US" sz="2200"/>
              <a:t>Subliminal perception  </a:t>
            </a:r>
            <a:r>
              <a:rPr lang="en-US" sz="2200"/>
              <a:t>is a situation that occurs when the sensory receptors receive stimuli that are beneath the person’s conscious awareness (i.e., the absolute threshold).</a:t>
            </a:r>
            <a:endParaRPr/>
          </a:p>
          <a:p>
            <a:pPr indent="-342900" lvl="0" marL="342900" rtl="0" algn="just">
              <a:spcBef>
                <a:spcPts val="1000"/>
              </a:spcBef>
              <a:spcAft>
                <a:spcPts val="0"/>
              </a:spcAft>
              <a:buSzPts val="1760"/>
              <a:buChar char="►"/>
            </a:pPr>
            <a:r>
              <a:rPr lang="en-US" sz="2200"/>
              <a:t>People can be stimulated below their level of conscious awareness as well. That is, they can perceive stimuli without being consciously aware that they are doing so. Stimuli that are too weak or too brief to be consciously seen or heard may nevertheless be strong enough to be perceived by one or more receptor cells.</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br>
              <a:rPr lang="en-US"/>
            </a:br>
            <a:r>
              <a:rPr lang="en-US"/>
              <a:t>Perceptual Selectivity</a:t>
            </a:r>
            <a:endParaRPr/>
          </a:p>
        </p:txBody>
      </p:sp>
      <p:sp>
        <p:nvSpPr>
          <p:cNvPr id="192" name="Google Shape;192;p9"/>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760"/>
              <a:buChar char="►"/>
            </a:pPr>
            <a:r>
              <a:rPr lang="en-US" sz="2200"/>
              <a:t>Selective exposure occurs when consumers tune into messages that they find pleasant or with which they are sympathetic, and they actively avoid painful or threatening ones. They also selectively expose themselves to advertisements that reassure them of the wisdom of their purchase decision</a:t>
            </a:r>
            <a:endParaRPr/>
          </a:p>
          <a:p>
            <a:pPr indent="-231140" lvl="0" marL="342900" rtl="0" algn="just">
              <a:lnSpc>
                <a:spcPct val="150000"/>
              </a:lnSpc>
              <a:spcBef>
                <a:spcPts val="1000"/>
              </a:spcBef>
              <a:spcAft>
                <a:spcPts val="0"/>
              </a:spcAft>
              <a:buSzPts val="1760"/>
              <a:buNone/>
            </a:pPr>
            <a:r>
              <a:t/>
            </a:r>
            <a:endParaRPr sz="22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br>
              <a:rPr lang="en-US"/>
            </a:br>
            <a:r>
              <a:rPr lang="en-US"/>
              <a:t>Perceptual Selectivity</a:t>
            </a:r>
            <a:endParaRPr/>
          </a:p>
        </p:txBody>
      </p:sp>
      <p:sp>
        <p:nvSpPr>
          <p:cNvPr id="198" name="Google Shape;198;p10"/>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760"/>
              <a:buChar char="►"/>
            </a:pPr>
            <a:r>
              <a:rPr lang="en-US" sz="2200"/>
              <a:t>Consumers’ selection of stimuli from the environment is based on the interaction of expectations and motives with the stimulus itself. These factors give rise to four important concepts concerning perception. </a:t>
            </a:r>
            <a:endParaRPr/>
          </a:p>
          <a:p>
            <a:pPr indent="-342900" lvl="0" marL="342900" rtl="0" algn="just">
              <a:spcBef>
                <a:spcPts val="1000"/>
              </a:spcBef>
              <a:spcAft>
                <a:spcPts val="0"/>
              </a:spcAft>
              <a:buSzPts val="1760"/>
              <a:buChar char="►"/>
            </a:pPr>
            <a:r>
              <a:rPr b="1" i="1" lang="en-US" sz="2200"/>
              <a:t>Selective exposure</a:t>
            </a:r>
            <a:r>
              <a:rPr lang="en-US" sz="2200"/>
              <a:t>-Consumers seek out messages which: Are pleasant, they can sympathize, reassure them of good product. They expose themselves to ads that reassure them of wisdom in their purchase decisions.</a:t>
            </a:r>
            <a:endParaRPr/>
          </a:p>
          <a:p>
            <a:pPr indent="-342900" lvl="0" marL="342900" rtl="0" algn="just">
              <a:spcBef>
                <a:spcPts val="1000"/>
              </a:spcBef>
              <a:spcAft>
                <a:spcPts val="0"/>
              </a:spcAft>
              <a:buSzPts val="1760"/>
              <a:buChar char="►"/>
            </a:pPr>
            <a:r>
              <a:rPr b="1" i="1" lang="en-US" sz="2200"/>
              <a:t>Selective attention</a:t>
            </a:r>
            <a:r>
              <a:rPr lang="en-US" sz="2200"/>
              <a:t>- Consumers have heightened awareness when stimuli meet their needs and minimal awareness of stimuli that is irrelevant to their needs.</a:t>
            </a:r>
            <a:endParaRPr sz="22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204" name="Google Shape;204;p11"/>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760"/>
              <a:buChar char="►"/>
            </a:pPr>
            <a:r>
              <a:rPr b="1" i="1" lang="en-US" sz="2200"/>
              <a:t>Perceptual defense</a:t>
            </a:r>
            <a:r>
              <a:rPr lang="en-US" sz="2200"/>
              <a:t>-consumers subconsciously screening out of stimuli which are threatening even though exposure has taken place Eg warning labels on cigarette packs </a:t>
            </a:r>
            <a:endParaRPr/>
          </a:p>
          <a:p>
            <a:pPr indent="-342900" lvl="0" marL="342900" rtl="0" algn="l">
              <a:spcBef>
                <a:spcPts val="1000"/>
              </a:spcBef>
              <a:spcAft>
                <a:spcPts val="0"/>
              </a:spcAft>
              <a:buSzPts val="1760"/>
              <a:buChar char="►"/>
            </a:pPr>
            <a:r>
              <a:rPr b="1" i="1" lang="en-US" sz="2200"/>
              <a:t>Perceptual blocking</a:t>
            </a:r>
            <a:r>
              <a:rPr lang="en-US" sz="2200"/>
              <a:t>-Consumers protect themselves from being bombarded by stimuli by “Tuning out”. Blocking such stimuli from conscious awareness</a:t>
            </a:r>
            <a:r>
              <a:rPr lang="en-US"/>
              <a:t>.</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br>
              <a:rPr b="1" lang="en-US"/>
            </a:br>
            <a:r>
              <a:rPr b="1" lang="en-US"/>
              <a:t>Perceptual Organization </a:t>
            </a:r>
            <a:br>
              <a:rPr lang="en-US"/>
            </a:br>
            <a:endParaRPr/>
          </a:p>
        </p:txBody>
      </p:sp>
      <p:sp>
        <p:nvSpPr>
          <p:cNvPr id="210" name="Google Shape;210;p12"/>
          <p:cNvSpPr txBox="1"/>
          <p:nvPr>
            <p:ph idx="1" type="body"/>
          </p:nvPr>
        </p:nvSpPr>
        <p:spPr>
          <a:xfrm>
            <a:off x="677334" y="1930400"/>
            <a:ext cx="8596668" cy="4927600"/>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760"/>
              <a:buChar char="►"/>
            </a:pPr>
            <a:r>
              <a:rPr lang="en-US" sz="2200"/>
              <a:t>People do not experience the numerous stimuli they select from the environment as separate and discrete sensations; rather, they tend to organize them into groups and perceive them as unified wholes. </a:t>
            </a:r>
            <a:endParaRPr sz="2200"/>
          </a:p>
          <a:p>
            <a:pPr indent="-342900" lvl="0" marL="342900" rtl="0" algn="just">
              <a:spcBef>
                <a:spcPts val="1000"/>
              </a:spcBef>
              <a:spcAft>
                <a:spcPts val="0"/>
              </a:spcAft>
              <a:buSzPts val="1760"/>
              <a:buChar char="►"/>
            </a:pPr>
            <a:r>
              <a:rPr lang="en-US" sz="2200"/>
              <a:t>Thus, the perceived characteristics of even the simplest stimulus are viewed as a function of the whole to which the stimulus appears to belong. This method of perceptual organization simplifies life considerably for the individual.</a:t>
            </a:r>
            <a:endParaRPr/>
          </a:p>
          <a:p>
            <a:pPr indent="-342900" lvl="0" marL="342900" rtl="0" algn="just">
              <a:spcBef>
                <a:spcPts val="1000"/>
              </a:spcBef>
              <a:spcAft>
                <a:spcPts val="0"/>
              </a:spcAft>
              <a:buSzPts val="1760"/>
              <a:buChar char="►"/>
            </a:pPr>
            <a:r>
              <a:rPr lang="en-US" sz="2200"/>
              <a:t> The principles underlying perceptual organization are often called Gestalt psychology (in German, Gestalt means “pattern or configuration”). </a:t>
            </a:r>
            <a:endParaRPr sz="2200"/>
          </a:p>
          <a:p>
            <a:pPr indent="-342900" lvl="0" marL="342900" rtl="0" algn="just">
              <a:spcBef>
                <a:spcPts val="1000"/>
              </a:spcBef>
              <a:spcAft>
                <a:spcPts val="0"/>
              </a:spcAft>
              <a:buSzPts val="1760"/>
              <a:buChar char="►"/>
            </a:pPr>
            <a:r>
              <a:rPr lang="en-US" sz="2200"/>
              <a:t>Three of the basic principles of perceptual organization are figure and ground, grouping, and closure</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216" name="Google Shape;216;p13"/>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760"/>
              <a:buNone/>
            </a:pPr>
            <a:r>
              <a:rPr b="1" lang="en-US" sz="2200"/>
              <a:t>Figure and ground</a:t>
            </a:r>
            <a:endParaRPr b="1" sz="2200"/>
          </a:p>
          <a:p>
            <a:pPr indent="-342900" lvl="0" marL="342900" rtl="0" algn="just">
              <a:spcBef>
                <a:spcPts val="1000"/>
              </a:spcBef>
              <a:spcAft>
                <a:spcPts val="0"/>
              </a:spcAft>
              <a:buSzPts val="1760"/>
              <a:buChar char="►"/>
            </a:pPr>
            <a:r>
              <a:rPr lang="en-US" sz="2200"/>
              <a:t>An element of perception that describes the interrelationship between the stimulus itself (i.e., figure) and the environment or context within which it appears (i.e., ground).</a:t>
            </a:r>
            <a:endParaRPr/>
          </a:p>
          <a:p>
            <a:pPr indent="-342900" lvl="0" marL="342900" rtl="0" algn="just">
              <a:spcBef>
                <a:spcPts val="1000"/>
              </a:spcBef>
              <a:spcAft>
                <a:spcPts val="0"/>
              </a:spcAft>
              <a:buSzPts val="1760"/>
              <a:buChar char="►"/>
            </a:pPr>
            <a:r>
              <a:rPr lang="en-US" sz="2200"/>
              <a:t>Marketers must test their advertisements in order to ensure that they do not confuse consumers by not making a clear indication of which is figure and which is ground.</a:t>
            </a:r>
            <a:endParaRPr sz="2200"/>
          </a:p>
          <a:p>
            <a:pPr indent="-231140" lvl="0" marL="342900" rtl="0" algn="just">
              <a:spcBef>
                <a:spcPts val="1000"/>
              </a:spcBef>
              <a:spcAft>
                <a:spcPts val="0"/>
              </a:spcAft>
              <a:buSzPts val="1760"/>
              <a:buNone/>
            </a:pPr>
            <a:r>
              <a:t/>
            </a:r>
            <a:endParaRPr sz="2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br>
              <a:rPr lang="en-US"/>
            </a:br>
            <a:r>
              <a:rPr lang="en-US"/>
              <a:t>Figure and Ground Illustration</a:t>
            </a:r>
            <a:endParaRPr/>
          </a:p>
        </p:txBody>
      </p:sp>
      <p:sp>
        <p:nvSpPr>
          <p:cNvPr id="222" name="Google Shape;222;p14"/>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251459" lvl="0" marL="342900" rtl="0" algn="l">
              <a:spcBef>
                <a:spcPts val="0"/>
              </a:spcBef>
              <a:spcAft>
                <a:spcPts val="0"/>
              </a:spcAft>
              <a:buSzPts val="1440"/>
              <a:buNone/>
            </a:pPr>
            <a:r>
              <a:t/>
            </a:r>
            <a:endParaRPr/>
          </a:p>
          <a:p>
            <a:pPr indent="-251459" lvl="0" marL="342900" rtl="0" algn="l">
              <a:spcBef>
                <a:spcPts val="1000"/>
              </a:spcBef>
              <a:spcAft>
                <a:spcPts val="0"/>
              </a:spcAft>
              <a:buSzPts val="1440"/>
              <a:buNone/>
            </a:pPr>
            <a:r>
              <a:t/>
            </a:r>
            <a:endParaRPr/>
          </a:p>
        </p:txBody>
      </p:sp>
      <p:pic>
        <p:nvPicPr>
          <p:cNvPr id="223" name="Google Shape;223;p14"/>
          <p:cNvPicPr preferRelativeResize="0"/>
          <p:nvPr/>
        </p:nvPicPr>
        <p:blipFill rotWithShape="1">
          <a:blip r:embed="rId3">
            <a:alphaModFix/>
          </a:blip>
          <a:srcRect b="0" l="0" r="0" t="0"/>
          <a:stretch/>
        </p:blipFill>
        <p:spPr>
          <a:xfrm>
            <a:off x="2540000" y="2925876"/>
            <a:ext cx="4548038" cy="2903424"/>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5"/>
          <p:cNvSpPr txBox="1"/>
          <p:nvPr>
            <p:ph type="title"/>
          </p:nvPr>
        </p:nvSpPr>
        <p:spPr>
          <a:xfrm>
            <a:off x="677334" y="609600"/>
            <a:ext cx="8596668" cy="45720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r>
              <a:t/>
            </a:r>
            <a:endParaRPr/>
          </a:p>
        </p:txBody>
      </p:sp>
      <p:sp>
        <p:nvSpPr>
          <p:cNvPr id="229" name="Google Shape;229;p15"/>
          <p:cNvSpPr txBox="1"/>
          <p:nvPr>
            <p:ph idx="1" type="body"/>
          </p:nvPr>
        </p:nvSpPr>
        <p:spPr>
          <a:xfrm>
            <a:off x="588434" y="1335089"/>
            <a:ext cx="8596668" cy="5103811"/>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SzPts val="1760"/>
              <a:buChar char="►"/>
            </a:pPr>
            <a:r>
              <a:rPr b="1" lang="en-US" sz="2200"/>
              <a:t>Grouping</a:t>
            </a:r>
            <a:endParaRPr/>
          </a:p>
          <a:p>
            <a:pPr indent="-342900" lvl="0" marL="342900" rtl="0" algn="l">
              <a:spcBef>
                <a:spcPts val="1000"/>
              </a:spcBef>
              <a:spcAft>
                <a:spcPts val="0"/>
              </a:spcAft>
              <a:buSzPts val="1760"/>
              <a:buChar char="►"/>
            </a:pPr>
            <a:r>
              <a:rPr lang="en-US" sz="2200"/>
              <a:t>Grouping refers to people’s instinctive tendency to group stimuli together so that they become a unified picture or impression. The perception of stimuli as groups or chunks of information, rather than as discrete bits of information, facilitates memory and recall. </a:t>
            </a:r>
            <a:endParaRPr sz="2200"/>
          </a:p>
          <a:p>
            <a:pPr indent="-342900" lvl="0" marL="342900" rtl="0" algn="l">
              <a:spcBef>
                <a:spcPts val="1000"/>
              </a:spcBef>
              <a:spcAft>
                <a:spcPts val="0"/>
              </a:spcAft>
              <a:buSzPts val="1760"/>
              <a:buChar char="►"/>
            </a:pPr>
            <a:r>
              <a:rPr lang="en-US" sz="2200"/>
              <a:t>Marketers use grouping to imply certain desired meanings in connection with their products. For example, an advertisement for tea may show a young man and woman sipping tea in a beautifully appointed room before a blazing hearth. The overall mood implied by the grouping of stimuli leads the consumer to associate the drinking of tea with romance, fine living, and winter warmth.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6"/>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235" name="Google Shape;235;p16"/>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760"/>
              <a:buNone/>
            </a:pPr>
            <a:r>
              <a:rPr b="1" lang="en-US" sz="2200"/>
              <a:t>Closure</a:t>
            </a:r>
            <a:endParaRPr/>
          </a:p>
          <a:p>
            <a:pPr indent="-342900" lvl="0" marL="342900" rtl="0" algn="l">
              <a:spcBef>
                <a:spcPts val="1000"/>
              </a:spcBef>
              <a:spcAft>
                <a:spcPts val="0"/>
              </a:spcAft>
              <a:buSzPts val="1760"/>
              <a:buChar char="►"/>
            </a:pPr>
            <a:r>
              <a:rPr lang="en-US" sz="2200"/>
              <a:t>The instinct to organize pieces of sensory input into a complete image or feeling. Individuals need closure, which means that if they perceive that a stimulus is incomplete, they are compelled to figure out its complete meaning.</a:t>
            </a:r>
            <a:endParaRPr/>
          </a:p>
          <a:p>
            <a:pPr indent="-342900" lvl="0" marL="342900" rtl="0" algn="l">
              <a:spcBef>
                <a:spcPts val="1000"/>
              </a:spcBef>
              <a:spcAft>
                <a:spcPts val="0"/>
              </a:spcAft>
              <a:buSzPts val="1920"/>
              <a:buChar char="►"/>
            </a:pPr>
            <a:r>
              <a:rPr lang="en-US" sz="2400"/>
              <a:t>If the full understanding of a promotional message requires completion and some mental effort, consumers are likely to take the time to figure out its meaning in order to achieve closure.</a:t>
            </a:r>
            <a:endParaRPr b="1" sz="22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br>
              <a:rPr lang="en-US"/>
            </a:br>
            <a:r>
              <a:rPr b="1" lang="en-US" sz="3200"/>
              <a:t>Perceptual Interpretation</a:t>
            </a:r>
            <a:endParaRPr b="1" sz="3200"/>
          </a:p>
        </p:txBody>
      </p:sp>
      <p:sp>
        <p:nvSpPr>
          <p:cNvPr id="241" name="Google Shape;241;p17"/>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lnSpcReduction="10000"/>
          </a:bodyPr>
          <a:lstStyle/>
          <a:p>
            <a:pPr indent="-342900" lvl="0" marL="342900" rtl="0" algn="just">
              <a:spcBef>
                <a:spcPts val="0"/>
              </a:spcBef>
              <a:spcAft>
                <a:spcPts val="0"/>
              </a:spcAft>
              <a:buSzPts val="1760"/>
              <a:buChar char="►"/>
            </a:pPr>
            <a:r>
              <a:rPr lang="en-US" sz="2200"/>
              <a:t>The interpretation of stimuli is also uniquely individual because it is based on what individuals expect to see in light of their previous experiences</a:t>
            </a:r>
            <a:endParaRPr/>
          </a:p>
          <a:p>
            <a:pPr indent="-342900" lvl="0" marL="342900" rtl="0" algn="just">
              <a:spcBef>
                <a:spcPts val="1000"/>
              </a:spcBef>
              <a:spcAft>
                <a:spcPts val="0"/>
              </a:spcAft>
              <a:buSzPts val="1760"/>
              <a:buChar char="►"/>
            </a:pPr>
            <a:r>
              <a:rPr lang="en-US" sz="2200"/>
              <a:t>The number of possible explanations they can envision, and their motives and interests at the time of purchase.</a:t>
            </a:r>
            <a:endParaRPr/>
          </a:p>
          <a:p>
            <a:pPr indent="-342900" lvl="0" marL="342900" rtl="0" algn="just">
              <a:spcBef>
                <a:spcPts val="1000"/>
              </a:spcBef>
              <a:spcAft>
                <a:spcPts val="0"/>
              </a:spcAft>
              <a:buSzPts val="1760"/>
              <a:buChar char="►"/>
            </a:pPr>
            <a:r>
              <a:rPr lang="en-US" sz="2200"/>
              <a:t>Stimuli are often highly ambiguous. Some stimuli are weak because of such factors as poor visibility, brief exposure, high noise level, and constant fluctuation. </a:t>
            </a:r>
            <a:endParaRPr sz="2200"/>
          </a:p>
          <a:p>
            <a:pPr indent="-342900" lvl="0" marL="342900" rtl="0" algn="just">
              <a:spcBef>
                <a:spcPts val="1000"/>
              </a:spcBef>
              <a:spcAft>
                <a:spcPts val="0"/>
              </a:spcAft>
              <a:buSzPts val="1760"/>
              <a:buChar char="►"/>
            </a:pPr>
            <a:r>
              <a:rPr lang="en-US" sz="2200"/>
              <a:t>When stimuli are highly ambiguous, an individual will usually interpret them in such a way that they serve to fulfill personal needs, wishes and interests.</a:t>
            </a:r>
            <a:endParaRPr sz="22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8"/>
          <p:cNvSpPr txBox="1"/>
          <p:nvPr>
            <p:ph type="title"/>
          </p:nvPr>
        </p:nvSpPr>
        <p:spPr>
          <a:xfrm>
            <a:off x="677334" y="609599"/>
            <a:ext cx="8596668" cy="1550989"/>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br>
              <a:rPr lang="en-US"/>
            </a:br>
            <a:r>
              <a:rPr lang="en-US"/>
              <a:t>Forms of Perceptual Interpretations</a:t>
            </a:r>
            <a:endParaRPr/>
          </a:p>
        </p:txBody>
      </p:sp>
      <p:sp>
        <p:nvSpPr>
          <p:cNvPr id="247" name="Google Shape;247;p18"/>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SzPts val="1760"/>
              <a:buNone/>
            </a:pPr>
            <a:r>
              <a:rPr b="1" lang="en-US" sz="2200"/>
              <a:t>Stereotypes</a:t>
            </a:r>
            <a:endParaRPr/>
          </a:p>
          <a:p>
            <a:pPr indent="-342900" lvl="0" marL="342900" rtl="0" algn="l">
              <a:spcBef>
                <a:spcPts val="1000"/>
              </a:spcBef>
              <a:spcAft>
                <a:spcPts val="0"/>
              </a:spcAft>
              <a:buSzPts val="1760"/>
              <a:buChar char="►"/>
            </a:pPr>
            <a:r>
              <a:rPr lang="en-US" sz="2200"/>
              <a:t> Biased notions that people carry in their minds about the meanings of various stimuli. When presented with these stimuli, people “add” these biases to what they see or hear and form mostly distorted impressions.</a:t>
            </a:r>
            <a:endParaRPr/>
          </a:p>
          <a:p>
            <a:pPr indent="-342900" lvl="0" marL="342900" rtl="0" algn="l">
              <a:spcBef>
                <a:spcPts val="1000"/>
              </a:spcBef>
              <a:spcAft>
                <a:spcPts val="0"/>
              </a:spcAft>
              <a:buSzPts val="1760"/>
              <a:buChar char="►"/>
            </a:pPr>
            <a:r>
              <a:rPr lang="en-US" sz="2200">
                <a:solidFill>
                  <a:schemeClr val="dk2"/>
                </a:solidFill>
              </a:rPr>
              <a:t>The triggers of stereotyping are physical appearance, jumping into conclusions, first impressions, and the halo effect</a:t>
            </a:r>
            <a:r>
              <a:rPr lang="en-US" sz="2400"/>
              <a:t>.</a:t>
            </a:r>
            <a:endParaRPr sz="2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253" name="Google Shape;253;p19"/>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760"/>
              <a:buNone/>
            </a:pPr>
            <a:r>
              <a:rPr b="1" i="1" lang="en-US" sz="2200"/>
              <a:t>Physical appearances</a:t>
            </a:r>
            <a:endParaRPr sz="2200"/>
          </a:p>
          <a:p>
            <a:pPr indent="-342900" lvl="0" marL="342900" rtl="0" algn="just">
              <a:lnSpc>
                <a:spcPct val="150000"/>
              </a:lnSpc>
              <a:spcBef>
                <a:spcPts val="1000"/>
              </a:spcBef>
              <a:spcAft>
                <a:spcPts val="0"/>
              </a:spcAft>
              <a:buSzPts val="1760"/>
              <a:buChar char="►"/>
            </a:pPr>
            <a:r>
              <a:rPr lang="en-US" sz="2200"/>
              <a:t>People tend to attribute the qualities they associate with certain types of people to others who resemble them whether or not they recognize the similarity. This is mostly important for model selection and attractive models are more persuasive.</a:t>
            </a:r>
            <a:endParaRPr/>
          </a:p>
          <a:p>
            <a:pPr indent="-251459" lvl="0" marL="342900" rtl="0" algn="l">
              <a:lnSpc>
                <a:spcPct val="150000"/>
              </a:lnSpc>
              <a:spcBef>
                <a:spcPts val="1000"/>
              </a:spcBef>
              <a:spcAft>
                <a:spcPts val="0"/>
              </a:spcAft>
              <a:buSzPts val="144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2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259" name="Google Shape;259;p20"/>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760"/>
              <a:buNone/>
            </a:pPr>
            <a:r>
              <a:rPr b="1" i="1" lang="en-US" sz="2200"/>
              <a:t>First impression</a:t>
            </a:r>
            <a:endParaRPr sz="2200"/>
          </a:p>
          <a:p>
            <a:pPr indent="-342900" lvl="0" marL="342900" rtl="0" algn="just">
              <a:spcBef>
                <a:spcPts val="1000"/>
              </a:spcBef>
              <a:spcAft>
                <a:spcPts val="0"/>
              </a:spcAft>
              <a:buSzPts val="1760"/>
              <a:buChar char="►"/>
            </a:pPr>
            <a:r>
              <a:rPr lang="en-US" sz="2200"/>
              <a:t>First impressions are lasting. The perceiver is trying to determine which stimuli are relevant, important, or predictive </a:t>
            </a:r>
            <a:endParaRPr sz="2200"/>
          </a:p>
          <a:p>
            <a:pPr indent="-342900" lvl="0" marL="342900" rtl="0" algn="just">
              <a:spcBef>
                <a:spcPts val="1000"/>
              </a:spcBef>
              <a:spcAft>
                <a:spcPts val="0"/>
              </a:spcAft>
              <a:buSzPts val="1920"/>
              <a:buChar char="►"/>
            </a:pPr>
            <a:r>
              <a:rPr lang="en-US" sz="2400"/>
              <a:t>Because first impressions are often lasting, introducing a new product before it has been perfected may prove detrimental to its eventual success</a:t>
            </a:r>
            <a:endParaRPr/>
          </a:p>
          <a:p>
            <a:pPr indent="-342900" lvl="0" marL="342900" rtl="0" algn="just">
              <a:spcBef>
                <a:spcPts val="1000"/>
              </a:spcBef>
              <a:spcAft>
                <a:spcPts val="0"/>
              </a:spcAft>
              <a:buSzPts val="1920"/>
              <a:buChar char="►"/>
            </a:pPr>
            <a:r>
              <a:rPr lang="en-US" sz="2400"/>
              <a:t>Subsequent information about its advantages, even if true, will often be negated by the memory of its early poor performance.</a:t>
            </a:r>
            <a:endParaRPr sz="22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21"/>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265" name="Google Shape;265;p21"/>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760"/>
              <a:buNone/>
            </a:pPr>
            <a:r>
              <a:rPr b="1" i="1" lang="en-US" sz="2200"/>
              <a:t>Jumping to conclusions</a:t>
            </a:r>
            <a:endParaRPr/>
          </a:p>
          <a:p>
            <a:pPr indent="-342900" lvl="0" marL="342900" rtl="0" algn="just">
              <a:spcBef>
                <a:spcPts val="1000"/>
              </a:spcBef>
              <a:spcAft>
                <a:spcPts val="0"/>
              </a:spcAft>
              <a:buSzPts val="1760"/>
              <a:buChar char="►"/>
            </a:pPr>
            <a:r>
              <a:rPr lang="en-US" sz="2200"/>
              <a:t>People tend not to listen to all the information before making conclusion. It is important to put persuasive arguments first in advertising. </a:t>
            </a:r>
            <a:endParaRPr/>
          </a:p>
          <a:p>
            <a:pPr indent="-342900" lvl="0" marL="342900" rtl="0" algn="just">
              <a:spcBef>
                <a:spcPts val="1000"/>
              </a:spcBef>
              <a:spcAft>
                <a:spcPts val="0"/>
              </a:spcAft>
              <a:buSzPts val="1760"/>
              <a:buChar char="►"/>
            </a:pPr>
            <a:r>
              <a:rPr lang="en-US" sz="2200"/>
              <a:t>Eg consumer may just hear beginning of a commercial message and draw conclusions. </a:t>
            </a:r>
            <a:endParaRPr/>
          </a:p>
          <a:p>
            <a:pPr indent="-342900" lvl="0" marL="342900" rtl="0" algn="just">
              <a:spcBef>
                <a:spcPts val="1000"/>
              </a:spcBef>
              <a:spcAft>
                <a:spcPts val="0"/>
              </a:spcAft>
              <a:buSzPts val="1760"/>
              <a:buChar char="►"/>
            </a:pPr>
            <a:r>
              <a:rPr lang="en-US" sz="2200"/>
              <a:t>Eg A study found out that consumers do not read food labels, just purchase packages they believe contain greater volume which maybe true or not. ie. elongated packaging gives more volume than round packaging</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22"/>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271" name="Google Shape;271;p22"/>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760"/>
              <a:buNone/>
            </a:pPr>
            <a:r>
              <a:rPr b="1" i="1" lang="en-US" sz="2200"/>
              <a:t>Halo Effect</a:t>
            </a:r>
            <a:endParaRPr/>
          </a:p>
          <a:p>
            <a:pPr indent="-342900" lvl="0" marL="342900" rtl="0" algn="just">
              <a:spcBef>
                <a:spcPts val="1000"/>
              </a:spcBef>
              <a:spcAft>
                <a:spcPts val="0"/>
              </a:spcAft>
              <a:buSzPts val="1760"/>
              <a:buChar char="►"/>
            </a:pPr>
            <a:r>
              <a:rPr lang="en-US" sz="2200"/>
              <a:t>The halo effect refers to the overall evaluation of an object that is based on the evaluation of just one or a few dimensions.</a:t>
            </a:r>
            <a:endParaRPr/>
          </a:p>
          <a:p>
            <a:pPr indent="-342900" lvl="0" marL="342900" rtl="0" algn="just">
              <a:spcBef>
                <a:spcPts val="1000"/>
              </a:spcBef>
              <a:spcAft>
                <a:spcPts val="0"/>
              </a:spcAft>
              <a:buSzPts val="1760"/>
              <a:buChar char="►"/>
            </a:pPr>
            <a:r>
              <a:rPr lang="en-US" sz="2200"/>
              <a:t>The linguistic definition of “halo” signifies light, honor, and glory. Thus, in marketing, the term refers to a prestigious image of a product “rubbing off on” other products marketed under the same brand name.</a:t>
            </a:r>
            <a:endParaRPr/>
          </a:p>
          <a:p>
            <a:pPr indent="-342900" lvl="0" marL="342900" rtl="0" algn="just">
              <a:spcBef>
                <a:spcPts val="1000"/>
              </a:spcBef>
              <a:spcAft>
                <a:spcPts val="0"/>
              </a:spcAft>
              <a:buSzPts val="1760"/>
              <a:buChar char="►"/>
            </a:pPr>
            <a:r>
              <a:rPr lang="en-US" sz="2200"/>
              <a:t>E.g consumers who admire Porsche cars will be willing to spend a lot of money on sunglasses and other accessories sold under the same brand name</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2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br>
              <a:rPr lang="en-US"/>
            </a:br>
            <a:r>
              <a:rPr lang="en-US"/>
              <a:t>Consumer Imagery</a:t>
            </a:r>
            <a:endParaRPr/>
          </a:p>
        </p:txBody>
      </p:sp>
      <p:sp>
        <p:nvSpPr>
          <p:cNvPr id="277" name="Google Shape;277;p23"/>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760"/>
              <a:buChar char="►"/>
            </a:pPr>
            <a:r>
              <a:rPr lang="en-US" sz="2200"/>
              <a:t>Consumer imagery refers to consumers’ perceptions of all the components of products, services, and brands, as well as how consumers evaluate the quality of marketers’ offerings. </a:t>
            </a:r>
            <a:endParaRPr sz="2200"/>
          </a:p>
          <a:p>
            <a:pPr indent="-342900" lvl="0" marL="342900" rtl="0" algn="just">
              <a:spcBef>
                <a:spcPts val="1000"/>
              </a:spcBef>
              <a:spcAft>
                <a:spcPts val="0"/>
              </a:spcAft>
              <a:buSzPts val="1760"/>
              <a:buChar char="►"/>
            </a:pPr>
            <a:r>
              <a:rPr lang="en-US" sz="2200"/>
              <a:t>Products and brands have images and symbolic values for consumers based on the unique benefits that these products claim they provide.</a:t>
            </a:r>
            <a:endParaRPr/>
          </a:p>
          <a:p>
            <a:pPr indent="-342900" lvl="0" marL="342900" rtl="0" algn="just">
              <a:spcBef>
                <a:spcPts val="1000"/>
              </a:spcBef>
              <a:spcAft>
                <a:spcPts val="0"/>
              </a:spcAft>
              <a:buSzPts val="1920"/>
              <a:buChar char="►"/>
            </a:pPr>
            <a:r>
              <a:rPr lang="en-US" sz="2400"/>
              <a:t>We then examine other cues that consumers consider in evaluating quality, including the product’s price, its manufacturer, and the store selling it</a:t>
            </a:r>
            <a:endParaRPr sz="22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4"/>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283" name="Google Shape;283;p24"/>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760"/>
              <a:buNone/>
            </a:pPr>
            <a:r>
              <a:rPr b="1" i="1" lang="en-US" sz="2200"/>
              <a:t>Perceived Value</a:t>
            </a:r>
            <a:endParaRPr/>
          </a:p>
          <a:p>
            <a:pPr indent="-342900" lvl="0" marL="342900" rtl="0" algn="just">
              <a:spcBef>
                <a:spcPts val="1000"/>
              </a:spcBef>
              <a:spcAft>
                <a:spcPts val="0"/>
              </a:spcAft>
              <a:buSzPts val="1760"/>
              <a:buChar char="►"/>
            </a:pPr>
            <a:r>
              <a:rPr lang="en-US" sz="2200"/>
              <a:t>Customers’ views of the value that they receive for their money is relative. For example, consumers generally perceive a low price for a meal at a fast-food outlet, as well as a high price for a meal at a gourmet restaurant, as consistent with the value that they receive in both instances and therefore as fair.</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2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289" name="Google Shape;289;p2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760"/>
              <a:buChar char="►"/>
            </a:pPr>
            <a:r>
              <a:rPr lang="en-US" sz="2200"/>
              <a:t>Consumers tend to believe that the selling prices of market offerings are considerably higher than their perceived fair prices. When an advertised reference price is within a given consumer’s acceptable price range, it is considered plausible and credible. </a:t>
            </a:r>
            <a:endParaRPr sz="2200"/>
          </a:p>
          <a:p>
            <a:pPr indent="-342900" lvl="0" marL="342900" rtl="0" algn="just">
              <a:spcBef>
                <a:spcPts val="1000"/>
              </a:spcBef>
              <a:spcAft>
                <a:spcPts val="0"/>
              </a:spcAft>
              <a:buSzPts val="1760"/>
              <a:buChar char="►"/>
            </a:pPr>
            <a:r>
              <a:rPr lang="en-US" sz="2200"/>
              <a:t>If the advertised reference point is outside the range of acceptable prices (i.e., implausible), it contrasts with existing attitudes and will not be perceived as a valid reference point, thus adversely affecting both consumer evaluations and the advertiser’s credibility</a:t>
            </a:r>
            <a:endParaRPr/>
          </a:p>
          <a:p>
            <a:pPr indent="-231140" lvl="0" marL="342900" rtl="0" algn="just">
              <a:spcBef>
                <a:spcPts val="1000"/>
              </a:spcBef>
              <a:spcAft>
                <a:spcPts val="0"/>
              </a:spcAft>
              <a:buSzPts val="1760"/>
              <a:buNone/>
            </a:pPr>
            <a:r>
              <a:t/>
            </a:r>
            <a:endParaRPr sz="22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26"/>
          <p:cNvSpPr txBox="1"/>
          <p:nvPr>
            <p:ph type="title"/>
          </p:nvPr>
        </p:nvSpPr>
        <p:spPr>
          <a:xfrm>
            <a:off x="677334" y="609600"/>
            <a:ext cx="8596668" cy="971006"/>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br>
              <a:rPr lang="en-US"/>
            </a:br>
            <a:endParaRPr/>
          </a:p>
        </p:txBody>
      </p:sp>
      <p:sp>
        <p:nvSpPr>
          <p:cNvPr id="295" name="Google Shape;295;p26"/>
          <p:cNvSpPr txBox="1"/>
          <p:nvPr>
            <p:ph idx="1" type="body"/>
          </p:nvPr>
        </p:nvSpPr>
        <p:spPr>
          <a:xfrm>
            <a:off x="677334" y="1397727"/>
            <a:ext cx="8596668" cy="4643636"/>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1920"/>
              <a:buNone/>
            </a:pPr>
            <a:r>
              <a:rPr b="1" i="1" lang="en-US" sz="2400"/>
              <a:t>Perceived Quality</a:t>
            </a:r>
            <a:endParaRPr b="1" i="1" sz="2200"/>
          </a:p>
          <a:p>
            <a:pPr indent="-342900" lvl="0" marL="342900" rtl="0" algn="just">
              <a:spcBef>
                <a:spcPts val="1000"/>
              </a:spcBef>
              <a:spcAft>
                <a:spcPts val="0"/>
              </a:spcAft>
              <a:buSzPts val="1760"/>
              <a:buChar char="►"/>
            </a:pPr>
            <a:r>
              <a:rPr lang="en-US" sz="2200"/>
              <a:t>Products and services can deliver high quality precisely, as determined, by experts’ or even scientific tests. However, if consumers do not perceive offerings as superior products that satisfy their needs and provide value, they will not purchase them, regardless of objective evidence. </a:t>
            </a:r>
            <a:endParaRPr sz="2200"/>
          </a:p>
          <a:p>
            <a:pPr indent="-342900" lvl="0" marL="342900" rtl="0" algn="just">
              <a:spcBef>
                <a:spcPts val="1000"/>
              </a:spcBef>
              <a:spcAft>
                <a:spcPts val="0"/>
              </a:spcAft>
              <a:buSzPts val="1760"/>
              <a:buChar char="►"/>
            </a:pPr>
            <a:r>
              <a:rPr lang="en-US" sz="2200"/>
              <a:t>The perceived quality of products and services is based on a variety of informational cues that consumers associate with the offerings. </a:t>
            </a:r>
            <a:endParaRPr sz="2200"/>
          </a:p>
          <a:p>
            <a:pPr indent="-342900" lvl="0" marL="342900" rtl="0" algn="just">
              <a:spcBef>
                <a:spcPts val="1000"/>
              </a:spcBef>
              <a:spcAft>
                <a:spcPts val="0"/>
              </a:spcAft>
              <a:buSzPts val="1760"/>
              <a:buChar char="►"/>
            </a:pPr>
            <a:r>
              <a:rPr lang="en-US" sz="2200"/>
              <a:t>Some of these cues are intrinsic to the product or service; others are extrinsic. Either singly or together, such cues provide the basis for perceptions of product and service quality.</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7"/>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301" name="Google Shape;301;p27"/>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760"/>
              <a:buNone/>
            </a:pPr>
            <a:r>
              <a:rPr b="1" i="1" lang="en-US" sz="2200"/>
              <a:t>Price–quality relationship</a:t>
            </a:r>
            <a:endParaRPr/>
          </a:p>
          <a:p>
            <a:pPr indent="-342900" lvl="0" marL="342900" rtl="0" algn="just">
              <a:spcBef>
                <a:spcPts val="1000"/>
              </a:spcBef>
              <a:spcAft>
                <a:spcPts val="0"/>
              </a:spcAft>
              <a:buSzPts val="1760"/>
              <a:buChar char="►"/>
            </a:pPr>
            <a:r>
              <a:rPr lang="en-US" sz="2200"/>
              <a:t> A situation occurring when consumers rely on prices as indicators of product quality and view more expensive products as having higher quality and value.</a:t>
            </a:r>
            <a:endParaRPr/>
          </a:p>
          <a:p>
            <a:pPr indent="-231140" lvl="0" marL="342900" rtl="0" algn="just">
              <a:spcBef>
                <a:spcPts val="1000"/>
              </a:spcBef>
              <a:spcAft>
                <a:spcPts val="0"/>
              </a:spcAft>
              <a:buSzPts val="1760"/>
              <a:buNone/>
            </a:pPr>
            <a:r>
              <a:t/>
            </a:r>
            <a:endParaRPr sz="2200"/>
          </a:p>
          <a:p>
            <a:pPr indent="-342900" lvl="0" marL="342900" rtl="0" algn="just">
              <a:spcBef>
                <a:spcPts val="1000"/>
              </a:spcBef>
              <a:spcAft>
                <a:spcPts val="0"/>
              </a:spcAft>
              <a:buSzPts val="1760"/>
              <a:buChar char="►"/>
            </a:pPr>
            <a:r>
              <a:rPr lang="en-US" sz="2200"/>
              <a:t>Marketers must understand all the attributes that customers use to evaluate a given product and include all applicable information to counter any perceptions of negative quality associated with a lower price</a:t>
            </a:r>
            <a:r>
              <a:rPr lang="en-US"/>
              <a:t>.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28"/>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307" name="Google Shape;307;p28"/>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760"/>
              <a:buNone/>
            </a:pPr>
            <a:r>
              <a:rPr b="1" i="1" lang="en-US" sz="2200"/>
              <a:t>Brand Image</a:t>
            </a:r>
            <a:endParaRPr/>
          </a:p>
          <a:p>
            <a:pPr indent="-342900" lvl="0" marL="342900" rtl="0" algn="just">
              <a:spcBef>
                <a:spcPts val="1000"/>
              </a:spcBef>
              <a:spcAft>
                <a:spcPts val="0"/>
              </a:spcAft>
              <a:buSzPts val="1760"/>
              <a:buChar char="►"/>
            </a:pPr>
            <a:r>
              <a:rPr lang="en-US" sz="2200"/>
              <a:t>Products and brands have images and symbolic values for consumers based on the unique benefits that these products claim they provide. </a:t>
            </a:r>
            <a:endParaRPr sz="2200"/>
          </a:p>
          <a:p>
            <a:pPr indent="-342900" lvl="0" marL="342900" rtl="0" algn="just">
              <a:spcBef>
                <a:spcPts val="1000"/>
              </a:spcBef>
              <a:spcAft>
                <a:spcPts val="0"/>
              </a:spcAft>
              <a:buSzPts val="1760"/>
              <a:buChar char="►"/>
            </a:pPr>
            <a:r>
              <a:rPr lang="en-US" sz="2200"/>
              <a:t>Perceived images of products, brands, packaging, services, prices, product quality, retail stores, manufacturers, and perceptual mapping form different brand images</a:t>
            </a:r>
            <a:endParaRPr sz="22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9"/>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313" name="Google Shape;313;p29"/>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SzPts val="1760"/>
              <a:buChar char="►"/>
            </a:pPr>
            <a:r>
              <a:rPr lang="en-US" sz="2200"/>
              <a:t>Marketers must aim to create brand perceptions that persuade prospective consumer to buy the products that they offer, rather than competing products.</a:t>
            </a:r>
            <a:endParaRPr/>
          </a:p>
          <a:p>
            <a:pPr indent="-342900" lvl="0" marL="342900" rtl="0" algn="just">
              <a:spcBef>
                <a:spcPts val="1000"/>
              </a:spcBef>
              <a:spcAft>
                <a:spcPts val="0"/>
              </a:spcAft>
              <a:buSzPts val="1760"/>
              <a:buChar char="►"/>
            </a:pPr>
            <a:r>
              <a:rPr lang="en-US" sz="2200"/>
              <a:t>This can be done using positioning strategies whereby a company creates a distinct image and identity for its products, services, or brands in consumers’ minds.</a:t>
            </a:r>
            <a:endParaRPr/>
          </a:p>
          <a:p>
            <a:pPr indent="-342900" lvl="0" marL="342900" rtl="0" algn="just">
              <a:spcBef>
                <a:spcPts val="1000"/>
              </a:spcBef>
              <a:spcAft>
                <a:spcPts val="0"/>
              </a:spcAft>
              <a:buSzPts val="1760"/>
              <a:buChar char="►"/>
            </a:pPr>
            <a:r>
              <a:rPr lang="en-US" sz="2200"/>
              <a:t>Marketers of different brands in the same category differentiate their labels effectively by stressing the benefits that their brands provide. The benefits must reflect product attributes that research studies have found are relevant and important to consumers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30"/>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br>
              <a:rPr lang="en-US"/>
            </a:br>
            <a:r>
              <a:rPr b="1" lang="en-US"/>
              <a:t>Perceived risk</a:t>
            </a:r>
            <a:br>
              <a:rPr b="1" lang="en-US"/>
            </a:br>
            <a:endParaRPr/>
          </a:p>
        </p:txBody>
      </p:sp>
      <p:sp>
        <p:nvSpPr>
          <p:cNvPr id="319" name="Google Shape;319;p30"/>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760"/>
              <a:buChar char="►"/>
            </a:pPr>
            <a:r>
              <a:rPr lang="en-US" sz="2200"/>
              <a:t>Whenever consumers make decisions to purchase any new brands, there is an element of uncertainty about the consequences and perception of risk is involved in most such purchases.</a:t>
            </a:r>
            <a:endParaRPr/>
          </a:p>
          <a:p>
            <a:pPr indent="-342900" lvl="0" marL="342900" rtl="0" algn="just">
              <a:lnSpc>
                <a:spcPct val="150000"/>
              </a:lnSpc>
              <a:spcBef>
                <a:spcPts val="1000"/>
              </a:spcBef>
              <a:spcAft>
                <a:spcPts val="0"/>
              </a:spcAft>
              <a:buSzPts val="1760"/>
              <a:buChar char="►"/>
            </a:pPr>
            <a:r>
              <a:rPr lang="en-US" sz="2200"/>
              <a:t>Risk perception can be defined as ‘the consumers’ perceptions of uncertainty that they face when they are unable to foresee various consequences of their purchase decisions.</a:t>
            </a:r>
            <a:endParaRPr/>
          </a:p>
          <a:p>
            <a:pPr indent="-251459" lvl="0" marL="342900" rtl="0" algn="just">
              <a:lnSpc>
                <a:spcPct val="150000"/>
              </a:lnSpc>
              <a:spcBef>
                <a:spcPts val="1000"/>
              </a:spcBef>
              <a:spcAft>
                <a:spcPts val="0"/>
              </a:spcAft>
              <a:buSzPts val="144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31"/>
          <p:cNvSpPr txBox="1"/>
          <p:nvPr>
            <p:ph type="title"/>
          </p:nvPr>
        </p:nvSpPr>
        <p:spPr>
          <a:xfrm>
            <a:off x="677334" y="609600"/>
            <a:ext cx="8596668" cy="57912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r>
              <a:rPr lang="en-US"/>
              <a:t>Types of Perceived Risks</a:t>
            </a:r>
            <a:endParaRPr/>
          </a:p>
        </p:txBody>
      </p:sp>
      <p:sp>
        <p:nvSpPr>
          <p:cNvPr id="325" name="Google Shape;325;p31"/>
          <p:cNvSpPr txBox="1"/>
          <p:nvPr>
            <p:ph idx="1" type="body"/>
          </p:nvPr>
        </p:nvSpPr>
        <p:spPr>
          <a:xfrm>
            <a:off x="677333" y="1293223"/>
            <a:ext cx="9067557" cy="4748139"/>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760"/>
              <a:buChar char="►"/>
            </a:pPr>
            <a:r>
              <a:rPr b="1" i="1" lang="en-US" sz="2200"/>
              <a:t>Financial or monetary risk</a:t>
            </a:r>
            <a:r>
              <a:rPr i="1" lang="en-US" sz="2200"/>
              <a:t> </a:t>
            </a:r>
            <a:r>
              <a:rPr lang="en-US" sz="2200"/>
              <a:t>which is the risk that the product will not be worth its cost. Expensive products and services are most subject to this risk.</a:t>
            </a:r>
            <a:endParaRPr/>
          </a:p>
          <a:p>
            <a:pPr indent="-342900" lvl="0" marL="342900" rtl="0" algn="just">
              <a:lnSpc>
                <a:spcPct val="150000"/>
              </a:lnSpc>
              <a:spcBef>
                <a:spcPts val="1000"/>
              </a:spcBef>
              <a:spcAft>
                <a:spcPts val="0"/>
              </a:spcAft>
              <a:buSzPts val="1760"/>
              <a:buChar char="►"/>
            </a:pPr>
            <a:r>
              <a:rPr b="1" i="1" lang="en-US" sz="2200"/>
              <a:t>Performance risk </a:t>
            </a:r>
            <a:r>
              <a:rPr lang="en-US" sz="2200"/>
              <a:t>which is associated with the possibility that the product will not perform as anticipated or may even fail. The consumer wastes time in getting it repaired, or replaced. The risk is greatest when the product is technically complex. Example: An expensive computer.</a:t>
            </a:r>
            <a:endParaRPr sz="22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32"/>
          <p:cNvSpPr txBox="1"/>
          <p:nvPr>
            <p:ph type="title"/>
          </p:nvPr>
        </p:nvSpPr>
        <p:spPr>
          <a:xfrm>
            <a:off x="677334" y="609600"/>
            <a:ext cx="8596668" cy="161109"/>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r>
              <a:t/>
            </a:r>
            <a:endParaRPr/>
          </a:p>
        </p:txBody>
      </p:sp>
      <p:sp>
        <p:nvSpPr>
          <p:cNvPr id="331" name="Google Shape;331;p32"/>
          <p:cNvSpPr txBox="1"/>
          <p:nvPr>
            <p:ph idx="1" type="body"/>
          </p:nvPr>
        </p:nvSpPr>
        <p:spPr>
          <a:xfrm>
            <a:off x="677333" y="1319349"/>
            <a:ext cx="9250437" cy="5212080"/>
          </a:xfrm>
          <a:prstGeom prst="rect">
            <a:avLst/>
          </a:prstGeom>
          <a:noFill/>
          <a:ln>
            <a:noFill/>
          </a:ln>
        </p:spPr>
        <p:txBody>
          <a:bodyPr anchorCtr="0" anchor="t" bIns="45700" lIns="91425" spcFirstLastPara="1" rIns="91425" wrap="square" tIns="45700">
            <a:noAutofit/>
          </a:bodyPr>
          <a:lstStyle/>
          <a:p>
            <a:pPr indent="-342900" lvl="0" marL="342900" rtl="0" algn="just">
              <a:lnSpc>
                <a:spcPct val="150000"/>
              </a:lnSpc>
              <a:spcBef>
                <a:spcPts val="0"/>
              </a:spcBef>
              <a:spcAft>
                <a:spcPts val="0"/>
              </a:spcAft>
              <a:buSzPts val="1760"/>
              <a:buChar char="►"/>
            </a:pPr>
            <a:r>
              <a:rPr b="1" i="1" lang="en-US" sz="2200"/>
              <a:t>Social risk</a:t>
            </a:r>
            <a:r>
              <a:rPr lang="en-US" sz="2200"/>
              <a:t> which means that a poor product purchase may not meet the standards of an important reference group and may result in social embarrassment.</a:t>
            </a:r>
            <a:endParaRPr/>
          </a:p>
          <a:p>
            <a:pPr indent="-342900" lvl="0" marL="342900" rtl="0" algn="just">
              <a:lnSpc>
                <a:spcPct val="150000"/>
              </a:lnSpc>
              <a:spcBef>
                <a:spcPts val="1000"/>
              </a:spcBef>
              <a:spcAft>
                <a:spcPts val="0"/>
              </a:spcAft>
              <a:buSzPts val="1760"/>
              <a:buChar char="►"/>
            </a:pPr>
            <a:r>
              <a:rPr b="1" i="1" lang="en-US" sz="2200"/>
              <a:t>Psychological risk</a:t>
            </a:r>
            <a:r>
              <a:rPr lang="en-US" sz="2200"/>
              <a:t> which relates to loss of self-esteem or self-image as a result of poor choice and making her/him feel stupid. Example: High involvement category products or services.</a:t>
            </a:r>
            <a:endParaRPr sz="22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33"/>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r>
              <a:t/>
            </a:r>
            <a:endParaRPr/>
          </a:p>
        </p:txBody>
      </p:sp>
      <p:sp>
        <p:nvSpPr>
          <p:cNvPr id="337" name="Google Shape;337;p33"/>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Clr>
                <a:srgbClr val="90C226"/>
              </a:buClr>
              <a:buSzPts val="1760"/>
              <a:buChar char="►"/>
            </a:pPr>
            <a:r>
              <a:rPr b="1" i="1" lang="en-US" sz="2200">
                <a:solidFill>
                  <a:srgbClr val="3F3F3F"/>
                </a:solidFill>
              </a:rPr>
              <a:t>Physical risk </a:t>
            </a:r>
            <a:r>
              <a:rPr lang="en-US" sz="2200">
                <a:solidFill>
                  <a:srgbClr val="3F3F3F"/>
                </a:solidFill>
              </a:rPr>
              <a:t>which refers to bodily harm to self and others due to product usage. For example food and beverages, electrical or mechanical appliances, or medical services etc. can sometimes prove risky.  Eg some consumers consider/perceive the use of pressure cooker as risky</a:t>
            </a:r>
            <a:endParaRPr/>
          </a:p>
          <a:p>
            <a:pPr indent="-251459" lvl="0" marL="342900" rtl="0" algn="l">
              <a:spcBef>
                <a:spcPts val="1000"/>
              </a:spcBef>
              <a:spcAft>
                <a:spcPts val="0"/>
              </a:spcAft>
              <a:buSzPts val="144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34"/>
          <p:cNvSpPr txBox="1"/>
          <p:nvPr>
            <p:ph type="title"/>
          </p:nvPr>
        </p:nvSpPr>
        <p:spPr>
          <a:xfrm>
            <a:off x="677334" y="0"/>
            <a:ext cx="8596668" cy="1320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accent1"/>
              </a:buClr>
              <a:buSzPts val="3600"/>
              <a:buFont typeface="Trebuchet MS"/>
              <a:buNone/>
            </a:pPr>
            <a:br>
              <a:rPr lang="en-US"/>
            </a:br>
            <a:r>
              <a:rPr lang="en-US"/>
              <a:t>Risk Management strategies</a:t>
            </a:r>
            <a:endParaRPr/>
          </a:p>
        </p:txBody>
      </p:sp>
      <p:sp>
        <p:nvSpPr>
          <p:cNvPr id="343" name="Google Shape;343;p34"/>
          <p:cNvSpPr txBox="1"/>
          <p:nvPr>
            <p:ph idx="1" type="body"/>
          </p:nvPr>
        </p:nvSpPr>
        <p:spPr>
          <a:xfrm>
            <a:off x="677334" y="1320801"/>
            <a:ext cx="8949992" cy="4753428"/>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600"/>
              <a:buChar char="►"/>
            </a:pPr>
            <a:r>
              <a:rPr lang="en-US" sz="2000"/>
              <a:t>Consumers acquire additional information. This allows them to better assess the risk.</a:t>
            </a:r>
            <a:endParaRPr/>
          </a:p>
          <a:p>
            <a:pPr indent="-342900" lvl="0" marL="342900" rtl="0" algn="l">
              <a:spcBef>
                <a:spcPts val="1000"/>
              </a:spcBef>
              <a:spcAft>
                <a:spcPts val="0"/>
              </a:spcAft>
              <a:buSzPts val="1600"/>
              <a:buChar char="►"/>
            </a:pPr>
            <a:r>
              <a:rPr lang="en-US" sz="2000"/>
              <a:t>Consumers may buy the most expensive model or brand as they often associate price with quality.</a:t>
            </a:r>
            <a:endParaRPr sz="2000"/>
          </a:p>
          <a:p>
            <a:pPr indent="-342900" lvl="0" marL="342900" rtl="0" algn="l">
              <a:spcBef>
                <a:spcPts val="1000"/>
              </a:spcBef>
              <a:spcAft>
                <a:spcPts val="0"/>
              </a:spcAft>
              <a:buSzPts val="1600"/>
              <a:buChar char="►"/>
            </a:pPr>
            <a:r>
              <a:rPr lang="en-US" sz="2000"/>
              <a:t>Consumers remain brand loyal. They stay loyal to a brand that has delivered satisfaction instead of buying an untried brand.</a:t>
            </a:r>
            <a:endParaRPr/>
          </a:p>
          <a:p>
            <a:pPr indent="-342900" lvl="0" marL="342900" rtl="0" algn="l">
              <a:spcBef>
                <a:spcPts val="1000"/>
              </a:spcBef>
              <a:spcAft>
                <a:spcPts val="0"/>
              </a:spcAft>
              <a:buSzPts val="1600"/>
              <a:buChar char="►"/>
            </a:pPr>
            <a:r>
              <a:rPr lang="en-US" sz="2000"/>
              <a:t>Consumers buy a most popular brand because they believe that popular brands are more credible.</a:t>
            </a:r>
            <a:endParaRPr/>
          </a:p>
          <a:p>
            <a:pPr indent="-342900" lvl="0" marL="342900" rtl="0" algn="l">
              <a:spcBef>
                <a:spcPts val="1000"/>
              </a:spcBef>
              <a:spcAft>
                <a:spcPts val="0"/>
              </a:spcAft>
              <a:buSzPts val="1600"/>
              <a:buChar char="►"/>
            </a:pPr>
            <a:r>
              <a:rPr lang="en-US" sz="2000"/>
              <a:t>Buy the smallest pack size or lowest-priced item. In an attempt to reduce the consequences, </a:t>
            </a:r>
            <a:endParaRPr sz="2000"/>
          </a:p>
          <a:p>
            <a:pPr indent="-342900" lvl="0" marL="342900" rtl="0" algn="l">
              <a:spcBef>
                <a:spcPts val="1000"/>
              </a:spcBef>
              <a:spcAft>
                <a:spcPts val="0"/>
              </a:spcAft>
              <a:buSzPts val="1600"/>
              <a:buChar char="►"/>
            </a:pPr>
            <a:r>
              <a:rPr lang="en-US" sz="2000"/>
              <a:t>Reduce level of expectations to reduce psychological consequences before making the purchase.</a:t>
            </a:r>
            <a:endParaRPr/>
          </a:p>
          <a:p>
            <a:pPr indent="-241300" lvl="0" marL="342900" rtl="0" algn="l">
              <a:spcBef>
                <a:spcPts val="1000"/>
              </a:spcBef>
              <a:spcAft>
                <a:spcPts val="0"/>
              </a:spcAft>
              <a:buSzPts val="1600"/>
              <a:buNone/>
            </a:pPr>
            <a:r>
              <a:t/>
            </a:r>
            <a:endParaRPr sz="20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5"/>
          <p:cNvSpPr txBox="1"/>
          <p:nvPr>
            <p:ph type="title"/>
          </p:nvPr>
        </p:nvSpPr>
        <p:spPr>
          <a:xfrm>
            <a:off x="677334" y="609600"/>
            <a:ext cx="8596668" cy="1320800"/>
          </a:xfrm>
          <a:prstGeom prst="rect">
            <a:avLst/>
          </a:prstGeom>
          <a:noFill/>
          <a:ln>
            <a:noFill/>
          </a:ln>
        </p:spPr>
        <p:txBody>
          <a:bodyPr anchorCtr="0" anchor="t" bIns="45700" lIns="91425" spcFirstLastPara="1" rIns="91425" wrap="square" tIns="45700">
            <a:normAutofit fontScale="90000"/>
          </a:bodyPr>
          <a:lstStyle/>
          <a:p>
            <a:pPr indent="0" lvl="0" marL="0" rtl="0" algn="l">
              <a:spcBef>
                <a:spcPts val="0"/>
              </a:spcBef>
              <a:spcAft>
                <a:spcPts val="0"/>
              </a:spcAft>
              <a:buClr>
                <a:schemeClr val="accent1"/>
              </a:buClr>
              <a:buSzPct val="100000"/>
              <a:buFont typeface="Trebuchet MS"/>
              <a:buNone/>
            </a:pPr>
            <a:br>
              <a:rPr lang="en-US"/>
            </a:br>
            <a:r>
              <a:rPr lang="en-US"/>
              <a:t>References</a:t>
            </a:r>
            <a:br>
              <a:rPr lang="en-US"/>
            </a:br>
            <a:endParaRPr/>
          </a:p>
        </p:txBody>
      </p:sp>
      <p:sp>
        <p:nvSpPr>
          <p:cNvPr id="349" name="Google Shape;349;p35"/>
          <p:cNvSpPr txBox="1"/>
          <p:nvPr>
            <p:ph idx="1" type="body"/>
          </p:nvPr>
        </p:nvSpPr>
        <p:spPr>
          <a:xfrm>
            <a:off x="677334" y="2160589"/>
            <a:ext cx="8596668" cy="388077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SzPts val="1760"/>
              <a:buChar char="►"/>
            </a:pPr>
            <a:r>
              <a:rPr lang="en-US" sz="2200"/>
              <a:t>Pascale Q, Simone P, Sally R H, Foula K, Del H. (2014), </a:t>
            </a:r>
            <a:r>
              <a:rPr i="1" lang="en-US" sz="2200"/>
              <a:t>Consumer Behaviour: Implications for Marketing Strategy</a:t>
            </a:r>
            <a:r>
              <a:rPr lang="en-US" sz="2200"/>
              <a:t>, (7th Ed.), Australia: McGraw-Hill Irwin.</a:t>
            </a:r>
            <a:endParaRPr/>
          </a:p>
          <a:p>
            <a:pPr indent="-342900" lvl="0" marL="342900" rtl="0" algn="l">
              <a:spcBef>
                <a:spcPts val="1000"/>
              </a:spcBef>
              <a:spcAft>
                <a:spcPts val="0"/>
              </a:spcAft>
              <a:buSzPts val="1760"/>
              <a:buChar char="►"/>
            </a:pPr>
            <a:r>
              <a:rPr lang="en-US" sz="2200"/>
              <a:t>Schiffman, L.G and Kanuk, L (2010) </a:t>
            </a:r>
            <a:r>
              <a:rPr i="1" lang="en-US" sz="2200"/>
              <a:t>Consumer Behaviour</a:t>
            </a:r>
            <a:r>
              <a:rPr lang="en-US" sz="2200"/>
              <a:t>, 10</a:t>
            </a:r>
            <a:r>
              <a:rPr baseline="30000" lang="en-US" sz="2200"/>
              <a:t>th</a:t>
            </a:r>
            <a:r>
              <a:rPr lang="en-US" sz="2200"/>
              <a:t> Ed. Pearson Education Publishers, New Jersey</a:t>
            </a:r>
            <a:endParaRPr/>
          </a:p>
          <a:p>
            <a:pPr indent="-342900" lvl="0" marL="342900" rtl="0" algn="l">
              <a:spcBef>
                <a:spcPts val="1000"/>
              </a:spcBef>
              <a:spcAft>
                <a:spcPts val="0"/>
              </a:spcAft>
              <a:buSzPts val="1760"/>
              <a:buChar char="►"/>
            </a:pPr>
            <a:r>
              <a:rPr lang="en-US" sz="2200"/>
              <a:t>Schiffman L.G &amp; Wisenblit J.L (2019) </a:t>
            </a:r>
            <a:r>
              <a:rPr i="1" lang="en-US" sz="2200"/>
              <a:t>Consumer Behavior, </a:t>
            </a:r>
            <a:r>
              <a:rPr lang="en-US" sz="2200"/>
              <a:t>12</a:t>
            </a:r>
            <a:r>
              <a:rPr baseline="30000" lang="en-US" sz="2200"/>
              <a:t>th</a:t>
            </a:r>
            <a:r>
              <a:rPr lang="en-US" sz="2200"/>
              <a:t> ed, Pearson, New York</a:t>
            </a:r>
            <a:endParaRPr/>
          </a:p>
          <a:p>
            <a:pPr indent="-231140" lvl="0" marL="342900" rtl="0" algn="l">
              <a:spcBef>
                <a:spcPts val="1000"/>
              </a:spcBef>
              <a:spcAft>
                <a:spcPts val="0"/>
              </a:spcAft>
              <a:buSzPts val="1760"/>
              <a:buNone/>
            </a:pPr>
            <a:r>
              <a:t/>
            </a:r>
            <a:endParaRPr sz="2200"/>
          </a:p>
        </p:txBody>
      </p:sp>
    </p:spTree>
  </p:cSld>
  <p:clrMapOvr>
    <a:masterClrMapping/>
  </p:clrMapOvr>
</p:sld>
</file>

<file path=ppt/theme/theme1.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2022-10-10T08:53:13Z</dcterms:created>
  <dc:creator>user</dc:creator>
</cp:coreProperties>
</file>