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312" r:id="rId5"/>
    <p:sldId id="311" r:id="rId6"/>
    <p:sldId id="313" r:id="rId7"/>
    <p:sldId id="264" r:id="rId8"/>
    <p:sldId id="340" r:id="rId9"/>
    <p:sldId id="315" r:id="rId10"/>
    <p:sldId id="341" r:id="rId11"/>
    <p:sldId id="316" r:id="rId12"/>
    <p:sldId id="342" r:id="rId13"/>
    <p:sldId id="343" r:id="rId14"/>
    <p:sldId id="317" r:id="rId15"/>
    <p:sldId id="344" r:id="rId16"/>
    <p:sldId id="350" r:id="rId17"/>
    <p:sldId id="351" r:id="rId18"/>
    <p:sldId id="349" r:id="rId19"/>
    <p:sldId id="345" r:id="rId20"/>
    <p:sldId id="352" r:id="rId21"/>
    <p:sldId id="339" r:id="rId22"/>
    <p:sldId id="318" r:id="rId23"/>
    <p:sldId id="319" r:id="rId24"/>
    <p:sldId id="322" r:id="rId25"/>
    <p:sldId id="323" r:id="rId26"/>
    <p:sldId id="324" r:id="rId27"/>
    <p:sldId id="333" r:id="rId28"/>
    <p:sldId id="332" r:id="rId29"/>
    <p:sldId id="334" r:id="rId30"/>
    <p:sldId id="320" r:id="rId31"/>
    <p:sldId id="267" r:id="rId32"/>
    <p:sldId id="321" r:id="rId33"/>
    <p:sldId id="263" r:id="rId34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>
        <p:scale>
          <a:sx n="59" d="100"/>
          <a:sy n="59" d="100"/>
        </p:scale>
        <p:origin x="78" y="12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3100908C-2E81-4411-A87B-74935C05305B}">
      <dgm:prSet custT="1"/>
      <dgm:spPr/>
      <dgm:t>
        <a:bodyPr/>
        <a:lstStyle/>
        <a:p>
          <a:r>
            <a:rPr lang="en-GB" sz="3200" dirty="0"/>
            <a:t>Memory allocation schemes</a:t>
          </a:r>
        </a:p>
      </dgm:t>
    </dgm:pt>
    <dgm:pt modelId="{EC008C8F-672F-4203-A75D-46F4C8A006FB}" type="parTrans" cxnId="{9A340311-66C0-4A5B-A402-579F1A800C20}">
      <dgm:prSet/>
      <dgm:spPr/>
      <dgm:t>
        <a:bodyPr/>
        <a:lstStyle/>
        <a:p>
          <a:endParaRPr lang="en-GB" sz="2800"/>
        </a:p>
      </dgm:t>
    </dgm:pt>
    <dgm:pt modelId="{E52B7A98-FA19-45A0-9CBB-696115CD2442}" type="sibTrans" cxnId="{9A340311-66C0-4A5B-A402-579F1A800C20}">
      <dgm:prSet/>
      <dgm:spPr/>
      <dgm:t>
        <a:bodyPr/>
        <a:lstStyle/>
        <a:p>
          <a:endParaRPr lang="en-GB" sz="2800"/>
        </a:p>
      </dgm:t>
    </dgm:pt>
    <dgm:pt modelId="{183FDE1F-267D-4C6C-822F-437BBFD12621}">
      <dgm:prSet custT="1"/>
      <dgm:spPr/>
      <dgm:t>
        <a:bodyPr/>
        <a:lstStyle/>
        <a:p>
          <a:r>
            <a:rPr lang="en-GB" sz="1800" dirty="0"/>
            <a:t>Single-user systems</a:t>
          </a:r>
        </a:p>
      </dgm:t>
    </dgm:pt>
    <dgm:pt modelId="{DA8AD114-1F0E-4477-85D4-C6AE31B7AA0B}" type="parTrans" cxnId="{29C08F72-5887-4C97-98E1-B4C5E5174449}">
      <dgm:prSet/>
      <dgm:spPr/>
      <dgm:t>
        <a:bodyPr/>
        <a:lstStyle/>
        <a:p>
          <a:endParaRPr lang="en-GB" sz="2800"/>
        </a:p>
      </dgm:t>
    </dgm:pt>
    <dgm:pt modelId="{89142DFC-6B33-43FE-818F-3F371CA78142}" type="sibTrans" cxnId="{29C08F72-5887-4C97-98E1-B4C5E5174449}">
      <dgm:prSet/>
      <dgm:spPr/>
      <dgm:t>
        <a:bodyPr/>
        <a:lstStyle/>
        <a:p>
          <a:endParaRPr lang="en-GB" sz="2800"/>
        </a:p>
      </dgm:t>
    </dgm:pt>
    <dgm:pt modelId="{B8745CA2-AD74-43BE-8F47-EEA2765D67BC}">
      <dgm:prSet custT="1"/>
      <dgm:spPr/>
      <dgm:t>
        <a:bodyPr/>
        <a:lstStyle/>
        <a:p>
          <a:r>
            <a:rPr lang="en-GB" sz="1800" dirty="0"/>
            <a:t>Fixed partitions</a:t>
          </a:r>
        </a:p>
      </dgm:t>
    </dgm:pt>
    <dgm:pt modelId="{76C74067-0F80-4C72-BE97-1D7FB07DC353}" type="parTrans" cxnId="{1075965C-72DA-4855-89FB-59E5E58A30AB}">
      <dgm:prSet/>
      <dgm:spPr/>
      <dgm:t>
        <a:bodyPr/>
        <a:lstStyle/>
        <a:p>
          <a:endParaRPr lang="en-GB" sz="2800"/>
        </a:p>
      </dgm:t>
    </dgm:pt>
    <dgm:pt modelId="{78779D4D-1A8A-4097-9AFC-D35214DC7A13}" type="sibTrans" cxnId="{1075965C-72DA-4855-89FB-59E5E58A30AB}">
      <dgm:prSet/>
      <dgm:spPr/>
      <dgm:t>
        <a:bodyPr/>
        <a:lstStyle/>
        <a:p>
          <a:endParaRPr lang="en-GB" sz="2800"/>
        </a:p>
      </dgm:t>
    </dgm:pt>
    <dgm:pt modelId="{49592572-0B27-499A-ABCD-67FCEC5FA659}">
      <dgm:prSet custT="1"/>
      <dgm:spPr/>
      <dgm:t>
        <a:bodyPr/>
        <a:lstStyle/>
        <a:p>
          <a:r>
            <a:rPr lang="en-GB" sz="1800" dirty="0"/>
            <a:t>Dynamic partitions</a:t>
          </a:r>
        </a:p>
      </dgm:t>
    </dgm:pt>
    <dgm:pt modelId="{F94D79F9-F1BB-46A6-9722-CF76A465F5C0}" type="parTrans" cxnId="{1546B2C7-57D5-42EE-896F-0693237C098D}">
      <dgm:prSet/>
      <dgm:spPr/>
      <dgm:t>
        <a:bodyPr/>
        <a:lstStyle/>
        <a:p>
          <a:endParaRPr lang="en-GB" sz="2800"/>
        </a:p>
      </dgm:t>
    </dgm:pt>
    <dgm:pt modelId="{4AAA8E8A-7934-4CAA-B20C-90DFDF3FF6A3}" type="sibTrans" cxnId="{1546B2C7-57D5-42EE-896F-0693237C098D}">
      <dgm:prSet/>
      <dgm:spPr/>
      <dgm:t>
        <a:bodyPr/>
        <a:lstStyle/>
        <a:p>
          <a:endParaRPr lang="en-GB" sz="2800"/>
        </a:p>
      </dgm:t>
    </dgm:pt>
    <dgm:pt modelId="{B7EA8504-4319-4F98-9B4A-8DC533C47097}">
      <dgm:prSet custT="1"/>
      <dgm:spPr/>
      <dgm:t>
        <a:bodyPr/>
        <a:lstStyle/>
        <a:p>
          <a:r>
            <a:rPr lang="en-GB" sz="1800" dirty="0"/>
            <a:t>Relocatable dynamic partitions</a:t>
          </a:r>
        </a:p>
      </dgm:t>
    </dgm:pt>
    <dgm:pt modelId="{8F92BF5A-2012-4C53-9D09-C5228A05DA29}" type="parTrans" cxnId="{AB3BA1B8-0B7E-4C55-9FEA-61F8D45782D5}">
      <dgm:prSet/>
      <dgm:spPr/>
      <dgm:t>
        <a:bodyPr/>
        <a:lstStyle/>
        <a:p>
          <a:endParaRPr lang="en-GB" sz="2800"/>
        </a:p>
      </dgm:t>
    </dgm:pt>
    <dgm:pt modelId="{F67CC351-DA32-45AB-9455-A77AB6284474}" type="sibTrans" cxnId="{AB3BA1B8-0B7E-4C55-9FEA-61F8D45782D5}">
      <dgm:prSet/>
      <dgm:spPr/>
      <dgm:t>
        <a:bodyPr/>
        <a:lstStyle/>
        <a:p>
          <a:endParaRPr lang="en-GB" sz="2800"/>
        </a:p>
      </dgm:t>
    </dgm:pt>
    <dgm:pt modelId="{07E7E3B9-DA04-4C7E-9E4E-50E66BE35043}">
      <dgm:prSet custT="1"/>
      <dgm:spPr/>
      <dgm:t>
        <a:bodyPr/>
        <a:lstStyle/>
        <a:p>
          <a:r>
            <a:rPr lang="en-GB" sz="3200" dirty="0"/>
            <a:t>Memory allocation systems</a:t>
          </a:r>
        </a:p>
      </dgm:t>
    </dgm:pt>
    <dgm:pt modelId="{2F668F79-5F3B-4451-ABE2-87AF627C352E}" type="parTrans" cxnId="{5D83E578-7338-46D8-8404-5CC778270124}">
      <dgm:prSet/>
      <dgm:spPr/>
      <dgm:t>
        <a:bodyPr/>
        <a:lstStyle/>
        <a:p>
          <a:endParaRPr lang="en-GB" sz="2800"/>
        </a:p>
      </dgm:t>
    </dgm:pt>
    <dgm:pt modelId="{48464461-9B56-4874-A32A-F154BB48FE7C}" type="sibTrans" cxnId="{5D83E578-7338-46D8-8404-5CC778270124}">
      <dgm:prSet/>
      <dgm:spPr/>
      <dgm:t>
        <a:bodyPr/>
        <a:lstStyle/>
        <a:p>
          <a:endParaRPr lang="en-GB" sz="2800"/>
        </a:p>
      </dgm:t>
    </dgm:pt>
    <dgm:pt modelId="{CFC1018E-5F2C-4837-98B0-84B940310A47}">
      <dgm:prSet custT="1"/>
      <dgm:spPr/>
      <dgm:t>
        <a:bodyPr/>
        <a:lstStyle/>
        <a:p>
          <a:r>
            <a:rPr lang="en-GB" sz="2000" dirty="0"/>
            <a:t>Best-fit </a:t>
          </a:r>
        </a:p>
      </dgm:t>
    </dgm:pt>
    <dgm:pt modelId="{3D9C69ED-51B7-4AD5-BDA2-947B0B45F2ED}" type="parTrans" cxnId="{DE421BB7-C487-42AA-A735-9A289BF3051C}">
      <dgm:prSet/>
      <dgm:spPr/>
      <dgm:t>
        <a:bodyPr/>
        <a:lstStyle/>
        <a:p>
          <a:endParaRPr lang="en-GB" sz="2800"/>
        </a:p>
      </dgm:t>
    </dgm:pt>
    <dgm:pt modelId="{B7AA0F7E-901A-462F-AE34-54FBE4A81DC7}" type="sibTrans" cxnId="{DE421BB7-C487-42AA-A735-9A289BF3051C}">
      <dgm:prSet/>
      <dgm:spPr/>
      <dgm:t>
        <a:bodyPr/>
        <a:lstStyle/>
        <a:p>
          <a:endParaRPr lang="en-GB" sz="2800"/>
        </a:p>
      </dgm:t>
    </dgm:pt>
    <dgm:pt modelId="{A008B823-28AB-49EB-8AF3-4A3AB8641683}">
      <dgm:prSet custT="1"/>
      <dgm:spPr/>
      <dgm:t>
        <a:bodyPr/>
        <a:lstStyle/>
        <a:p>
          <a:r>
            <a:rPr lang="en-GB" sz="2000" dirty="0"/>
            <a:t>First-fit</a:t>
          </a:r>
        </a:p>
      </dgm:t>
    </dgm:pt>
    <dgm:pt modelId="{E43C6966-7C7D-4CBE-90F5-29040C6FDBA5}" type="parTrans" cxnId="{B1A2DAA2-8B3E-41C1-84DC-06EA4140DEE6}">
      <dgm:prSet/>
      <dgm:spPr/>
      <dgm:t>
        <a:bodyPr/>
        <a:lstStyle/>
        <a:p>
          <a:endParaRPr lang="en-GB" sz="2800"/>
        </a:p>
      </dgm:t>
    </dgm:pt>
    <dgm:pt modelId="{F3AF093D-FB3A-4ED3-99A3-E078F500FF61}" type="sibTrans" cxnId="{B1A2DAA2-8B3E-41C1-84DC-06EA4140DEE6}">
      <dgm:prSet/>
      <dgm:spPr/>
      <dgm:t>
        <a:bodyPr/>
        <a:lstStyle/>
        <a:p>
          <a:endParaRPr lang="en-GB" sz="2800"/>
        </a:p>
      </dgm:t>
    </dgm:pt>
    <dgm:pt modelId="{D262C32D-62CE-4B0B-9699-6A2CFEA9B25F}">
      <dgm:prSet custT="1"/>
      <dgm:spPr/>
      <dgm:t>
        <a:bodyPr/>
        <a:lstStyle/>
        <a:p>
          <a:r>
            <a:rPr lang="en-US" sz="3200" dirty="0"/>
            <a:t>Role of the memory list </a:t>
          </a:r>
          <a:endParaRPr lang="en-GB" sz="3200" dirty="0"/>
        </a:p>
      </dgm:t>
    </dgm:pt>
    <dgm:pt modelId="{3ED08DC8-1459-4557-8D66-AC9565496795}" type="parTrans" cxnId="{A6C45274-24D8-4989-9605-CC4BEF21A231}">
      <dgm:prSet/>
      <dgm:spPr/>
      <dgm:t>
        <a:bodyPr/>
        <a:lstStyle/>
        <a:p>
          <a:endParaRPr lang="en-GB" sz="2800"/>
        </a:p>
      </dgm:t>
    </dgm:pt>
    <dgm:pt modelId="{4FBC6E9C-6DED-42B6-8241-5A3A0FBAFF91}" type="sibTrans" cxnId="{A6C45274-24D8-4989-9605-CC4BEF21A231}">
      <dgm:prSet/>
      <dgm:spPr/>
      <dgm:t>
        <a:bodyPr/>
        <a:lstStyle/>
        <a:p>
          <a:endParaRPr lang="en-GB" sz="2800"/>
        </a:p>
      </dgm:t>
    </dgm:pt>
    <dgm:pt modelId="{3C860422-BE2D-492C-8D77-38030EDD8A65}">
      <dgm:prSet custT="1"/>
      <dgm:spPr/>
      <dgm:t>
        <a:bodyPr/>
        <a:lstStyle/>
        <a:p>
          <a:r>
            <a:rPr lang="en-GB" sz="3200" dirty="0"/>
            <a:t>Memory deallocation.</a:t>
          </a:r>
        </a:p>
      </dgm:t>
    </dgm:pt>
    <dgm:pt modelId="{BB006AC6-A57F-4212-A3E9-237E285A72C8}" type="parTrans" cxnId="{2A33070B-33B1-4A9B-B7E4-94D94ED58E45}">
      <dgm:prSet/>
      <dgm:spPr/>
      <dgm:t>
        <a:bodyPr/>
        <a:lstStyle/>
        <a:p>
          <a:endParaRPr lang="en-GB" sz="2800"/>
        </a:p>
      </dgm:t>
    </dgm:pt>
    <dgm:pt modelId="{F06D1267-6935-4C6B-89BD-087BFCD92F6D}" type="sibTrans" cxnId="{2A33070B-33B1-4A9B-B7E4-94D94ED58E45}">
      <dgm:prSet/>
      <dgm:spPr/>
      <dgm:t>
        <a:bodyPr/>
        <a:lstStyle/>
        <a:p>
          <a:endParaRPr lang="en-GB" sz="28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468CFA5C-8106-42F3-B29B-7F80407BC756}" type="pres">
      <dgm:prSet presAssocID="{3100908C-2E81-4411-A87B-74935C05305B}" presName="thickLine" presStyleLbl="alignNode1" presStyleIdx="0" presStyleCnt="4"/>
      <dgm:spPr/>
    </dgm:pt>
    <dgm:pt modelId="{EE687C51-9775-48C6-8C2F-BA8402D2C6F9}" type="pres">
      <dgm:prSet presAssocID="{3100908C-2E81-4411-A87B-74935C05305B}" presName="horz1" presStyleCnt="0"/>
      <dgm:spPr/>
    </dgm:pt>
    <dgm:pt modelId="{1EAF924F-1602-4A24-864C-3D27ECFE3CBD}" type="pres">
      <dgm:prSet presAssocID="{3100908C-2E81-4411-A87B-74935C05305B}" presName="tx1" presStyleLbl="revTx" presStyleIdx="0" presStyleCnt="10" custScaleX="317852"/>
      <dgm:spPr/>
    </dgm:pt>
    <dgm:pt modelId="{BEACC6C7-7918-47F1-A364-8DD77CC993BA}" type="pres">
      <dgm:prSet presAssocID="{3100908C-2E81-4411-A87B-74935C05305B}" presName="vert1" presStyleCnt="0"/>
      <dgm:spPr/>
    </dgm:pt>
    <dgm:pt modelId="{9D3FAC55-4D9C-4EBC-9ED1-FE37202AECCD}" type="pres">
      <dgm:prSet presAssocID="{183FDE1F-267D-4C6C-822F-437BBFD12621}" presName="vertSpace2a" presStyleCnt="0"/>
      <dgm:spPr/>
    </dgm:pt>
    <dgm:pt modelId="{83800F31-8A41-4145-B959-5C0EF4B3557F}" type="pres">
      <dgm:prSet presAssocID="{183FDE1F-267D-4C6C-822F-437BBFD12621}" presName="horz2" presStyleCnt="0"/>
      <dgm:spPr/>
    </dgm:pt>
    <dgm:pt modelId="{41F93035-B24D-47C3-B588-976A9C183D10}" type="pres">
      <dgm:prSet presAssocID="{183FDE1F-267D-4C6C-822F-437BBFD12621}" presName="horzSpace2" presStyleCnt="0"/>
      <dgm:spPr/>
    </dgm:pt>
    <dgm:pt modelId="{48A2105E-0FA9-4477-92B9-84AC9A0E9ED8}" type="pres">
      <dgm:prSet presAssocID="{183FDE1F-267D-4C6C-822F-437BBFD12621}" presName="tx2" presStyleLbl="revTx" presStyleIdx="1" presStyleCnt="10"/>
      <dgm:spPr/>
    </dgm:pt>
    <dgm:pt modelId="{98A3EEC0-E5A5-4A61-9E92-D6D57CEFF6CF}" type="pres">
      <dgm:prSet presAssocID="{183FDE1F-267D-4C6C-822F-437BBFD12621}" presName="vert2" presStyleCnt="0"/>
      <dgm:spPr/>
    </dgm:pt>
    <dgm:pt modelId="{05FADA3F-823C-4B75-BE35-35C2644C2412}" type="pres">
      <dgm:prSet presAssocID="{183FDE1F-267D-4C6C-822F-437BBFD12621}" presName="thinLine2b" presStyleLbl="callout" presStyleIdx="0" presStyleCnt="6"/>
      <dgm:spPr/>
    </dgm:pt>
    <dgm:pt modelId="{5089A0E8-AA31-42B8-87AC-0A87B7BAC086}" type="pres">
      <dgm:prSet presAssocID="{183FDE1F-267D-4C6C-822F-437BBFD12621}" presName="vertSpace2b" presStyleCnt="0"/>
      <dgm:spPr/>
    </dgm:pt>
    <dgm:pt modelId="{3270702A-848A-4A52-8ACD-33100175D1A7}" type="pres">
      <dgm:prSet presAssocID="{B8745CA2-AD74-43BE-8F47-EEA2765D67BC}" presName="horz2" presStyleCnt="0"/>
      <dgm:spPr/>
    </dgm:pt>
    <dgm:pt modelId="{6DDE0B5C-2F0E-4E9F-A406-91EC5E46E919}" type="pres">
      <dgm:prSet presAssocID="{B8745CA2-AD74-43BE-8F47-EEA2765D67BC}" presName="horzSpace2" presStyleCnt="0"/>
      <dgm:spPr/>
    </dgm:pt>
    <dgm:pt modelId="{103D865F-8C47-48E7-944D-D03B696AD0FD}" type="pres">
      <dgm:prSet presAssocID="{B8745CA2-AD74-43BE-8F47-EEA2765D67BC}" presName="tx2" presStyleLbl="revTx" presStyleIdx="2" presStyleCnt="10"/>
      <dgm:spPr/>
    </dgm:pt>
    <dgm:pt modelId="{FBAB724F-E72E-409A-BEAB-7B126B908D15}" type="pres">
      <dgm:prSet presAssocID="{B8745CA2-AD74-43BE-8F47-EEA2765D67BC}" presName="vert2" presStyleCnt="0"/>
      <dgm:spPr/>
    </dgm:pt>
    <dgm:pt modelId="{73431A91-F23D-44AB-9634-9F76D10FC555}" type="pres">
      <dgm:prSet presAssocID="{B8745CA2-AD74-43BE-8F47-EEA2765D67BC}" presName="thinLine2b" presStyleLbl="callout" presStyleIdx="1" presStyleCnt="6"/>
      <dgm:spPr/>
    </dgm:pt>
    <dgm:pt modelId="{72F745DB-5435-4B55-8B15-7E191089ACC7}" type="pres">
      <dgm:prSet presAssocID="{B8745CA2-AD74-43BE-8F47-EEA2765D67BC}" presName="vertSpace2b" presStyleCnt="0"/>
      <dgm:spPr/>
    </dgm:pt>
    <dgm:pt modelId="{F70FCEC8-7288-4D92-B6F2-22AED3976405}" type="pres">
      <dgm:prSet presAssocID="{49592572-0B27-499A-ABCD-67FCEC5FA659}" presName="horz2" presStyleCnt="0"/>
      <dgm:spPr/>
    </dgm:pt>
    <dgm:pt modelId="{71248735-B00C-4E8B-A852-A5DF0DF9B10B}" type="pres">
      <dgm:prSet presAssocID="{49592572-0B27-499A-ABCD-67FCEC5FA659}" presName="horzSpace2" presStyleCnt="0"/>
      <dgm:spPr/>
    </dgm:pt>
    <dgm:pt modelId="{9844B807-F325-4F22-8E3F-D221EAFA2088}" type="pres">
      <dgm:prSet presAssocID="{49592572-0B27-499A-ABCD-67FCEC5FA659}" presName="tx2" presStyleLbl="revTx" presStyleIdx="3" presStyleCnt="10"/>
      <dgm:spPr/>
    </dgm:pt>
    <dgm:pt modelId="{88980475-9A94-40E2-A2DE-18E499B25592}" type="pres">
      <dgm:prSet presAssocID="{49592572-0B27-499A-ABCD-67FCEC5FA659}" presName="vert2" presStyleCnt="0"/>
      <dgm:spPr/>
    </dgm:pt>
    <dgm:pt modelId="{0E1A28F0-9E01-4BFD-B0C2-BDEEF17DECCA}" type="pres">
      <dgm:prSet presAssocID="{49592572-0B27-499A-ABCD-67FCEC5FA659}" presName="thinLine2b" presStyleLbl="callout" presStyleIdx="2" presStyleCnt="6"/>
      <dgm:spPr/>
    </dgm:pt>
    <dgm:pt modelId="{8BE81190-9DAD-45CE-97E2-C14500801280}" type="pres">
      <dgm:prSet presAssocID="{49592572-0B27-499A-ABCD-67FCEC5FA659}" presName="vertSpace2b" presStyleCnt="0"/>
      <dgm:spPr/>
    </dgm:pt>
    <dgm:pt modelId="{7BDBCCB7-8B65-4CFB-975A-48013A2BAB98}" type="pres">
      <dgm:prSet presAssocID="{B7EA8504-4319-4F98-9B4A-8DC533C47097}" presName="horz2" presStyleCnt="0"/>
      <dgm:spPr/>
    </dgm:pt>
    <dgm:pt modelId="{520EBCF4-904F-496F-926B-B97F355D1AA5}" type="pres">
      <dgm:prSet presAssocID="{B7EA8504-4319-4F98-9B4A-8DC533C47097}" presName="horzSpace2" presStyleCnt="0"/>
      <dgm:spPr/>
    </dgm:pt>
    <dgm:pt modelId="{8C12911E-3055-4053-9DF8-F5F19A180010}" type="pres">
      <dgm:prSet presAssocID="{B7EA8504-4319-4F98-9B4A-8DC533C47097}" presName="tx2" presStyleLbl="revTx" presStyleIdx="4" presStyleCnt="10"/>
      <dgm:spPr/>
    </dgm:pt>
    <dgm:pt modelId="{80647B57-53A1-4711-85BE-B46B70F4A935}" type="pres">
      <dgm:prSet presAssocID="{B7EA8504-4319-4F98-9B4A-8DC533C47097}" presName="vert2" presStyleCnt="0"/>
      <dgm:spPr/>
    </dgm:pt>
    <dgm:pt modelId="{D875353D-D4D6-45D7-A028-91AFD4E2794C}" type="pres">
      <dgm:prSet presAssocID="{B7EA8504-4319-4F98-9B4A-8DC533C47097}" presName="thinLine2b" presStyleLbl="callout" presStyleIdx="3" presStyleCnt="6"/>
      <dgm:spPr/>
    </dgm:pt>
    <dgm:pt modelId="{49BB8F35-8764-4943-A4D7-4FEA11A0487C}" type="pres">
      <dgm:prSet presAssocID="{B7EA8504-4319-4F98-9B4A-8DC533C47097}" presName="vertSpace2b" presStyleCnt="0"/>
      <dgm:spPr/>
    </dgm:pt>
    <dgm:pt modelId="{29E9BA77-62C3-4714-A2B0-56A5D02C69F9}" type="pres">
      <dgm:prSet presAssocID="{07E7E3B9-DA04-4C7E-9E4E-50E66BE35043}" presName="thickLine" presStyleLbl="alignNode1" presStyleIdx="1" presStyleCnt="4"/>
      <dgm:spPr/>
    </dgm:pt>
    <dgm:pt modelId="{C8582DD6-BB46-4A0C-8B64-AE5939D480EE}" type="pres">
      <dgm:prSet presAssocID="{07E7E3B9-DA04-4C7E-9E4E-50E66BE35043}" presName="horz1" presStyleCnt="0"/>
      <dgm:spPr/>
    </dgm:pt>
    <dgm:pt modelId="{BEA31164-79AA-47F7-B3B2-77CBB5B3BCF4}" type="pres">
      <dgm:prSet presAssocID="{07E7E3B9-DA04-4C7E-9E4E-50E66BE35043}" presName="tx1" presStyleLbl="revTx" presStyleIdx="5" presStyleCnt="10" custScaleX="350574"/>
      <dgm:spPr/>
    </dgm:pt>
    <dgm:pt modelId="{CEC22DCE-20FB-44E4-8BB4-64F679FDADFC}" type="pres">
      <dgm:prSet presAssocID="{07E7E3B9-DA04-4C7E-9E4E-50E66BE35043}" presName="vert1" presStyleCnt="0"/>
      <dgm:spPr/>
    </dgm:pt>
    <dgm:pt modelId="{E485BD68-26B2-4471-99FB-8A015222807D}" type="pres">
      <dgm:prSet presAssocID="{CFC1018E-5F2C-4837-98B0-84B940310A47}" presName="vertSpace2a" presStyleCnt="0"/>
      <dgm:spPr/>
    </dgm:pt>
    <dgm:pt modelId="{2EB92B72-AD11-44BE-9635-EBF859069512}" type="pres">
      <dgm:prSet presAssocID="{CFC1018E-5F2C-4837-98B0-84B940310A47}" presName="horz2" presStyleCnt="0"/>
      <dgm:spPr/>
    </dgm:pt>
    <dgm:pt modelId="{97A55A00-5441-45F5-B6FA-8704ED6ACB06}" type="pres">
      <dgm:prSet presAssocID="{CFC1018E-5F2C-4837-98B0-84B940310A47}" presName="horzSpace2" presStyleCnt="0"/>
      <dgm:spPr/>
    </dgm:pt>
    <dgm:pt modelId="{F7F7BFE1-9E42-42F9-A5D7-3C14D2C44FB2}" type="pres">
      <dgm:prSet presAssocID="{CFC1018E-5F2C-4837-98B0-84B940310A47}" presName="tx2" presStyleLbl="revTx" presStyleIdx="6" presStyleCnt="10"/>
      <dgm:spPr/>
    </dgm:pt>
    <dgm:pt modelId="{EA6A1A0E-6F80-48C4-941F-AE0852F28D43}" type="pres">
      <dgm:prSet presAssocID="{CFC1018E-5F2C-4837-98B0-84B940310A47}" presName="vert2" presStyleCnt="0"/>
      <dgm:spPr/>
    </dgm:pt>
    <dgm:pt modelId="{40950A21-C1DA-4572-B5F0-C2BD2AF2B312}" type="pres">
      <dgm:prSet presAssocID="{CFC1018E-5F2C-4837-98B0-84B940310A47}" presName="thinLine2b" presStyleLbl="callout" presStyleIdx="4" presStyleCnt="6"/>
      <dgm:spPr/>
    </dgm:pt>
    <dgm:pt modelId="{365CEB83-422A-4C08-B1AE-25922A009E96}" type="pres">
      <dgm:prSet presAssocID="{CFC1018E-5F2C-4837-98B0-84B940310A47}" presName="vertSpace2b" presStyleCnt="0"/>
      <dgm:spPr/>
    </dgm:pt>
    <dgm:pt modelId="{E2E12953-8D1B-45D4-BCE0-A769ABCD4EC9}" type="pres">
      <dgm:prSet presAssocID="{A008B823-28AB-49EB-8AF3-4A3AB8641683}" presName="horz2" presStyleCnt="0"/>
      <dgm:spPr/>
    </dgm:pt>
    <dgm:pt modelId="{5235B5C0-8C60-4032-8E89-B1777BFCDE30}" type="pres">
      <dgm:prSet presAssocID="{A008B823-28AB-49EB-8AF3-4A3AB8641683}" presName="horzSpace2" presStyleCnt="0"/>
      <dgm:spPr/>
    </dgm:pt>
    <dgm:pt modelId="{DF6280BF-43AA-418C-BBB4-7817C4EB4AD0}" type="pres">
      <dgm:prSet presAssocID="{A008B823-28AB-49EB-8AF3-4A3AB8641683}" presName="tx2" presStyleLbl="revTx" presStyleIdx="7" presStyleCnt="10"/>
      <dgm:spPr/>
    </dgm:pt>
    <dgm:pt modelId="{1482D492-7C89-4CD5-80D0-8EB9DC700A43}" type="pres">
      <dgm:prSet presAssocID="{A008B823-28AB-49EB-8AF3-4A3AB8641683}" presName="vert2" presStyleCnt="0"/>
      <dgm:spPr/>
    </dgm:pt>
    <dgm:pt modelId="{D2607B6B-A05C-4E8C-B3AA-CCED8AE61F41}" type="pres">
      <dgm:prSet presAssocID="{A008B823-28AB-49EB-8AF3-4A3AB8641683}" presName="thinLine2b" presStyleLbl="callout" presStyleIdx="5" presStyleCnt="6"/>
      <dgm:spPr/>
    </dgm:pt>
    <dgm:pt modelId="{D4C4F7DC-9CE8-4B6A-9C90-81D421D85B47}" type="pres">
      <dgm:prSet presAssocID="{A008B823-28AB-49EB-8AF3-4A3AB8641683}" presName="vertSpace2b" presStyleCnt="0"/>
      <dgm:spPr/>
    </dgm:pt>
    <dgm:pt modelId="{55388A3B-2C4F-45AD-82C9-A67CF2A4F07A}" type="pres">
      <dgm:prSet presAssocID="{D262C32D-62CE-4B0B-9699-6A2CFEA9B25F}" presName="thickLine" presStyleLbl="alignNode1" presStyleIdx="2" presStyleCnt="4"/>
      <dgm:spPr/>
    </dgm:pt>
    <dgm:pt modelId="{FFDF74BB-02D6-4815-BA4C-67BDBD84F0C4}" type="pres">
      <dgm:prSet presAssocID="{D262C32D-62CE-4B0B-9699-6A2CFEA9B25F}" presName="horz1" presStyleCnt="0"/>
      <dgm:spPr/>
    </dgm:pt>
    <dgm:pt modelId="{351BC1D1-60C8-43AF-9EC0-19AB866377CF}" type="pres">
      <dgm:prSet presAssocID="{D262C32D-62CE-4B0B-9699-6A2CFEA9B25F}" presName="tx1" presStyleLbl="revTx" presStyleIdx="8" presStyleCnt="10" custScaleX="500000"/>
      <dgm:spPr/>
    </dgm:pt>
    <dgm:pt modelId="{431524D8-1C35-45E4-B5F3-BDE349ED353A}" type="pres">
      <dgm:prSet presAssocID="{D262C32D-62CE-4B0B-9699-6A2CFEA9B25F}" presName="vert1" presStyleCnt="0"/>
      <dgm:spPr/>
    </dgm:pt>
    <dgm:pt modelId="{A043CED1-551A-4B59-B7D8-8B46907E3136}" type="pres">
      <dgm:prSet presAssocID="{3C860422-BE2D-492C-8D77-38030EDD8A65}" presName="thickLine" presStyleLbl="alignNode1" presStyleIdx="3" presStyleCnt="4"/>
      <dgm:spPr/>
    </dgm:pt>
    <dgm:pt modelId="{B212475E-8FF0-44EE-AE62-203621A4C601}" type="pres">
      <dgm:prSet presAssocID="{3C860422-BE2D-492C-8D77-38030EDD8A65}" presName="horz1" presStyleCnt="0"/>
      <dgm:spPr/>
    </dgm:pt>
    <dgm:pt modelId="{EDA5FF05-69F1-41E7-9A67-660E61945FE8}" type="pres">
      <dgm:prSet presAssocID="{3C860422-BE2D-492C-8D77-38030EDD8A65}" presName="tx1" presStyleLbl="revTx" presStyleIdx="9" presStyleCnt="10" custScaleX="500000"/>
      <dgm:spPr/>
    </dgm:pt>
    <dgm:pt modelId="{042ACF9D-8635-45AC-AE0C-B3D1454C841B}" type="pres">
      <dgm:prSet presAssocID="{3C860422-BE2D-492C-8D77-38030EDD8A65}" presName="vert1" presStyleCnt="0"/>
      <dgm:spPr/>
    </dgm:pt>
  </dgm:ptLst>
  <dgm:cxnLst>
    <dgm:cxn modelId="{2A33070B-33B1-4A9B-B7E4-94D94ED58E45}" srcId="{B1495261-28BE-427B-90E9-927E6DB9ACDF}" destId="{3C860422-BE2D-492C-8D77-38030EDD8A65}" srcOrd="3" destOrd="0" parTransId="{BB006AC6-A57F-4212-A3E9-237E285A72C8}" sibTransId="{F06D1267-6935-4C6B-89BD-087BFCD92F6D}"/>
    <dgm:cxn modelId="{9A340311-66C0-4A5B-A402-579F1A800C20}" srcId="{B1495261-28BE-427B-90E9-927E6DB9ACDF}" destId="{3100908C-2E81-4411-A87B-74935C05305B}" srcOrd="0" destOrd="0" parTransId="{EC008C8F-672F-4203-A75D-46F4C8A006FB}" sibTransId="{E52B7A98-FA19-45A0-9CBB-696115CD2442}"/>
    <dgm:cxn modelId="{BFD4D411-E187-469C-83D6-95335D3BCE02}" type="presOf" srcId="{183FDE1F-267D-4C6C-822F-437BBFD12621}" destId="{48A2105E-0FA9-4477-92B9-84AC9A0E9ED8}" srcOrd="0" destOrd="0" presId="urn:microsoft.com/office/officeart/2008/layout/LinedList"/>
    <dgm:cxn modelId="{DF22BE1A-A3D1-443D-A606-AE0CC3B7122A}" type="presOf" srcId="{3C860422-BE2D-492C-8D77-38030EDD8A65}" destId="{EDA5FF05-69F1-41E7-9A67-660E61945FE8}" srcOrd="0" destOrd="0" presId="urn:microsoft.com/office/officeart/2008/layout/LinedList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F637333B-2DA5-469F-A828-AB838BF11652}" type="presOf" srcId="{07E7E3B9-DA04-4C7E-9E4E-50E66BE35043}" destId="{BEA31164-79AA-47F7-B3B2-77CBB5B3BCF4}" srcOrd="0" destOrd="0" presId="urn:microsoft.com/office/officeart/2008/layout/LinedList"/>
    <dgm:cxn modelId="{C4457E3E-E9B4-475B-8284-A154FEDAE794}" type="presOf" srcId="{49592572-0B27-499A-ABCD-67FCEC5FA659}" destId="{9844B807-F325-4F22-8E3F-D221EAFA2088}" srcOrd="0" destOrd="0" presId="urn:microsoft.com/office/officeart/2008/layout/LinedList"/>
    <dgm:cxn modelId="{1075965C-72DA-4855-89FB-59E5E58A30AB}" srcId="{3100908C-2E81-4411-A87B-74935C05305B}" destId="{B8745CA2-AD74-43BE-8F47-EEA2765D67BC}" srcOrd="1" destOrd="0" parTransId="{76C74067-0F80-4C72-BE97-1D7FB07DC353}" sibTransId="{78779D4D-1A8A-4097-9AFC-D35214DC7A13}"/>
    <dgm:cxn modelId="{F3458D6D-8EC1-49DE-8349-7C18B3635B32}" type="presOf" srcId="{CFC1018E-5F2C-4837-98B0-84B940310A47}" destId="{F7F7BFE1-9E42-42F9-A5D7-3C14D2C44FB2}" srcOrd="0" destOrd="0" presId="urn:microsoft.com/office/officeart/2008/layout/LinedList"/>
    <dgm:cxn modelId="{29C08F72-5887-4C97-98E1-B4C5E5174449}" srcId="{3100908C-2E81-4411-A87B-74935C05305B}" destId="{183FDE1F-267D-4C6C-822F-437BBFD12621}" srcOrd="0" destOrd="0" parTransId="{DA8AD114-1F0E-4477-85D4-C6AE31B7AA0B}" sibTransId="{89142DFC-6B33-43FE-818F-3F371CA78142}"/>
    <dgm:cxn modelId="{A6C45274-24D8-4989-9605-CC4BEF21A231}" srcId="{B1495261-28BE-427B-90E9-927E6DB9ACDF}" destId="{D262C32D-62CE-4B0B-9699-6A2CFEA9B25F}" srcOrd="2" destOrd="0" parTransId="{3ED08DC8-1459-4557-8D66-AC9565496795}" sibTransId="{4FBC6E9C-6DED-42B6-8241-5A3A0FBAFF91}"/>
    <dgm:cxn modelId="{5D83E578-7338-46D8-8404-5CC778270124}" srcId="{B1495261-28BE-427B-90E9-927E6DB9ACDF}" destId="{07E7E3B9-DA04-4C7E-9E4E-50E66BE35043}" srcOrd="1" destOrd="0" parTransId="{2F668F79-5F3B-4451-ABE2-87AF627C352E}" sibTransId="{48464461-9B56-4874-A32A-F154BB48FE7C}"/>
    <dgm:cxn modelId="{B1A2DAA2-8B3E-41C1-84DC-06EA4140DEE6}" srcId="{07E7E3B9-DA04-4C7E-9E4E-50E66BE35043}" destId="{A008B823-28AB-49EB-8AF3-4A3AB8641683}" srcOrd="1" destOrd="0" parTransId="{E43C6966-7C7D-4CBE-90F5-29040C6FDBA5}" sibTransId="{F3AF093D-FB3A-4ED3-99A3-E078F500FF61}"/>
    <dgm:cxn modelId="{742024A4-8520-4785-A940-C904AFB74B35}" type="presOf" srcId="{3100908C-2E81-4411-A87B-74935C05305B}" destId="{1EAF924F-1602-4A24-864C-3D27ECFE3CBD}" srcOrd="0" destOrd="0" presId="urn:microsoft.com/office/officeart/2008/layout/LinedList"/>
    <dgm:cxn modelId="{DE421BB7-C487-42AA-A735-9A289BF3051C}" srcId="{07E7E3B9-DA04-4C7E-9E4E-50E66BE35043}" destId="{CFC1018E-5F2C-4837-98B0-84B940310A47}" srcOrd="0" destOrd="0" parTransId="{3D9C69ED-51B7-4AD5-BDA2-947B0B45F2ED}" sibTransId="{B7AA0F7E-901A-462F-AE34-54FBE4A81DC7}"/>
    <dgm:cxn modelId="{AB3BA1B8-0B7E-4C55-9FEA-61F8D45782D5}" srcId="{3100908C-2E81-4411-A87B-74935C05305B}" destId="{B7EA8504-4319-4F98-9B4A-8DC533C47097}" srcOrd="3" destOrd="0" parTransId="{8F92BF5A-2012-4C53-9D09-C5228A05DA29}" sibTransId="{F67CC351-DA32-45AB-9455-A77AB6284474}"/>
    <dgm:cxn modelId="{1546B2C7-57D5-42EE-896F-0693237C098D}" srcId="{3100908C-2E81-4411-A87B-74935C05305B}" destId="{49592572-0B27-499A-ABCD-67FCEC5FA659}" srcOrd="2" destOrd="0" parTransId="{F94D79F9-F1BB-46A6-9722-CF76A465F5C0}" sibTransId="{4AAA8E8A-7934-4CAA-B20C-90DFDF3FF6A3}"/>
    <dgm:cxn modelId="{77A3B5EC-508B-4AC8-B7BC-BFD3C7162CEB}" type="presOf" srcId="{B8745CA2-AD74-43BE-8F47-EEA2765D67BC}" destId="{103D865F-8C47-48E7-944D-D03B696AD0FD}" srcOrd="0" destOrd="0" presId="urn:microsoft.com/office/officeart/2008/layout/LinedList"/>
    <dgm:cxn modelId="{7F5EEDF3-0459-4E84-BFF8-E7BE6F9AC69F}" type="presOf" srcId="{A008B823-28AB-49EB-8AF3-4A3AB8641683}" destId="{DF6280BF-43AA-418C-BBB4-7817C4EB4AD0}" srcOrd="0" destOrd="0" presId="urn:microsoft.com/office/officeart/2008/layout/LinedList"/>
    <dgm:cxn modelId="{D72BAEFA-C5E3-4C51-B4DC-AFE9EA9D83F4}" type="presOf" srcId="{B7EA8504-4319-4F98-9B4A-8DC533C47097}" destId="{8C12911E-3055-4053-9DF8-F5F19A180010}" srcOrd="0" destOrd="0" presId="urn:microsoft.com/office/officeart/2008/layout/LinedList"/>
    <dgm:cxn modelId="{02598CFF-7D9E-438A-8B00-35D8E0A51D73}" type="presOf" srcId="{D262C32D-62CE-4B0B-9699-6A2CFEA9B25F}" destId="{351BC1D1-60C8-43AF-9EC0-19AB866377CF}" srcOrd="0" destOrd="0" presId="urn:microsoft.com/office/officeart/2008/layout/LinedList"/>
    <dgm:cxn modelId="{0D5FAAB3-C485-4922-B388-2479BA4FBCF8}" type="presParOf" srcId="{9059075C-B412-4190-A197-5CC2E986FEB1}" destId="{468CFA5C-8106-42F3-B29B-7F80407BC756}" srcOrd="0" destOrd="0" presId="urn:microsoft.com/office/officeart/2008/layout/LinedList"/>
    <dgm:cxn modelId="{8023346F-9505-4403-81D6-BB1219BD7F59}" type="presParOf" srcId="{9059075C-B412-4190-A197-5CC2E986FEB1}" destId="{EE687C51-9775-48C6-8C2F-BA8402D2C6F9}" srcOrd="1" destOrd="0" presId="urn:microsoft.com/office/officeart/2008/layout/LinedList"/>
    <dgm:cxn modelId="{CF805DF1-643E-42C1-9116-1C209D2761C0}" type="presParOf" srcId="{EE687C51-9775-48C6-8C2F-BA8402D2C6F9}" destId="{1EAF924F-1602-4A24-864C-3D27ECFE3CBD}" srcOrd="0" destOrd="0" presId="urn:microsoft.com/office/officeart/2008/layout/LinedList"/>
    <dgm:cxn modelId="{D87D9F8D-C357-45DF-8EE5-E1CBC7268B61}" type="presParOf" srcId="{EE687C51-9775-48C6-8C2F-BA8402D2C6F9}" destId="{BEACC6C7-7918-47F1-A364-8DD77CC993BA}" srcOrd="1" destOrd="0" presId="urn:microsoft.com/office/officeart/2008/layout/LinedList"/>
    <dgm:cxn modelId="{4DAF7EA9-ABC1-4236-8F0D-CFBBA38A88C8}" type="presParOf" srcId="{BEACC6C7-7918-47F1-A364-8DD77CC993BA}" destId="{9D3FAC55-4D9C-4EBC-9ED1-FE37202AECCD}" srcOrd="0" destOrd="0" presId="urn:microsoft.com/office/officeart/2008/layout/LinedList"/>
    <dgm:cxn modelId="{6F9999DE-1335-4788-A0AB-865BEFA4CA04}" type="presParOf" srcId="{BEACC6C7-7918-47F1-A364-8DD77CC993BA}" destId="{83800F31-8A41-4145-B959-5C0EF4B3557F}" srcOrd="1" destOrd="0" presId="urn:microsoft.com/office/officeart/2008/layout/LinedList"/>
    <dgm:cxn modelId="{CE4303A2-EB67-4E0C-8794-720A77F05CBF}" type="presParOf" srcId="{83800F31-8A41-4145-B959-5C0EF4B3557F}" destId="{41F93035-B24D-47C3-B588-976A9C183D10}" srcOrd="0" destOrd="0" presId="urn:microsoft.com/office/officeart/2008/layout/LinedList"/>
    <dgm:cxn modelId="{BA58D007-34E6-4E45-9171-BA4072E603E7}" type="presParOf" srcId="{83800F31-8A41-4145-B959-5C0EF4B3557F}" destId="{48A2105E-0FA9-4477-92B9-84AC9A0E9ED8}" srcOrd="1" destOrd="0" presId="urn:microsoft.com/office/officeart/2008/layout/LinedList"/>
    <dgm:cxn modelId="{3DBE26D2-2555-4EC7-AFF3-3C4EF76DAB0A}" type="presParOf" srcId="{83800F31-8A41-4145-B959-5C0EF4B3557F}" destId="{98A3EEC0-E5A5-4A61-9E92-D6D57CEFF6CF}" srcOrd="2" destOrd="0" presId="urn:microsoft.com/office/officeart/2008/layout/LinedList"/>
    <dgm:cxn modelId="{D063439E-5774-4C5B-9C37-A80311C2F28C}" type="presParOf" srcId="{BEACC6C7-7918-47F1-A364-8DD77CC993BA}" destId="{05FADA3F-823C-4B75-BE35-35C2644C2412}" srcOrd="2" destOrd="0" presId="urn:microsoft.com/office/officeart/2008/layout/LinedList"/>
    <dgm:cxn modelId="{BC971D44-890E-46E0-AB72-DA0DBCC00C68}" type="presParOf" srcId="{BEACC6C7-7918-47F1-A364-8DD77CC993BA}" destId="{5089A0E8-AA31-42B8-87AC-0A87B7BAC086}" srcOrd="3" destOrd="0" presId="urn:microsoft.com/office/officeart/2008/layout/LinedList"/>
    <dgm:cxn modelId="{CB509106-9287-4EC0-9F6D-E39B104953C8}" type="presParOf" srcId="{BEACC6C7-7918-47F1-A364-8DD77CC993BA}" destId="{3270702A-848A-4A52-8ACD-33100175D1A7}" srcOrd="4" destOrd="0" presId="urn:microsoft.com/office/officeart/2008/layout/LinedList"/>
    <dgm:cxn modelId="{D611F48E-F583-4367-9D56-F8552E4D3A8D}" type="presParOf" srcId="{3270702A-848A-4A52-8ACD-33100175D1A7}" destId="{6DDE0B5C-2F0E-4E9F-A406-91EC5E46E919}" srcOrd="0" destOrd="0" presId="urn:microsoft.com/office/officeart/2008/layout/LinedList"/>
    <dgm:cxn modelId="{06BCE2F9-7F3A-4A9A-81EC-0B2C7BEE4E38}" type="presParOf" srcId="{3270702A-848A-4A52-8ACD-33100175D1A7}" destId="{103D865F-8C47-48E7-944D-D03B696AD0FD}" srcOrd="1" destOrd="0" presId="urn:microsoft.com/office/officeart/2008/layout/LinedList"/>
    <dgm:cxn modelId="{FDA04484-97E5-44E5-B120-31B1E745D8D5}" type="presParOf" srcId="{3270702A-848A-4A52-8ACD-33100175D1A7}" destId="{FBAB724F-E72E-409A-BEAB-7B126B908D15}" srcOrd="2" destOrd="0" presId="urn:microsoft.com/office/officeart/2008/layout/LinedList"/>
    <dgm:cxn modelId="{B7B8DD49-2138-4896-8E2A-642494D7CF4B}" type="presParOf" srcId="{BEACC6C7-7918-47F1-A364-8DD77CC993BA}" destId="{73431A91-F23D-44AB-9634-9F76D10FC555}" srcOrd="5" destOrd="0" presId="urn:microsoft.com/office/officeart/2008/layout/LinedList"/>
    <dgm:cxn modelId="{32ACFA78-16B2-4258-91A8-AC63B1B5E4D5}" type="presParOf" srcId="{BEACC6C7-7918-47F1-A364-8DD77CC993BA}" destId="{72F745DB-5435-4B55-8B15-7E191089ACC7}" srcOrd="6" destOrd="0" presId="urn:microsoft.com/office/officeart/2008/layout/LinedList"/>
    <dgm:cxn modelId="{B4E60F4E-79F5-4C14-BE87-D2C761F1B684}" type="presParOf" srcId="{BEACC6C7-7918-47F1-A364-8DD77CC993BA}" destId="{F70FCEC8-7288-4D92-B6F2-22AED3976405}" srcOrd="7" destOrd="0" presId="urn:microsoft.com/office/officeart/2008/layout/LinedList"/>
    <dgm:cxn modelId="{6409E861-DBBB-4E59-B2E2-DCEF1B26CF17}" type="presParOf" srcId="{F70FCEC8-7288-4D92-B6F2-22AED3976405}" destId="{71248735-B00C-4E8B-A852-A5DF0DF9B10B}" srcOrd="0" destOrd="0" presId="urn:microsoft.com/office/officeart/2008/layout/LinedList"/>
    <dgm:cxn modelId="{1327A671-26C3-4C83-8F3A-8BB84E402C8F}" type="presParOf" srcId="{F70FCEC8-7288-4D92-B6F2-22AED3976405}" destId="{9844B807-F325-4F22-8E3F-D221EAFA2088}" srcOrd="1" destOrd="0" presId="urn:microsoft.com/office/officeart/2008/layout/LinedList"/>
    <dgm:cxn modelId="{A50C1CDB-A827-4D36-9BC0-86913E04F5FA}" type="presParOf" srcId="{F70FCEC8-7288-4D92-B6F2-22AED3976405}" destId="{88980475-9A94-40E2-A2DE-18E499B25592}" srcOrd="2" destOrd="0" presId="urn:microsoft.com/office/officeart/2008/layout/LinedList"/>
    <dgm:cxn modelId="{60A2B277-4EF1-4F3D-A639-00FB8C8493E5}" type="presParOf" srcId="{BEACC6C7-7918-47F1-A364-8DD77CC993BA}" destId="{0E1A28F0-9E01-4BFD-B0C2-BDEEF17DECCA}" srcOrd="8" destOrd="0" presId="urn:microsoft.com/office/officeart/2008/layout/LinedList"/>
    <dgm:cxn modelId="{ED793647-AB63-4438-879A-54637AB58EA3}" type="presParOf" srcId="{BEACC6C7-7918-47F1-A364-8DD77CC993BA}" destId="{8BE81190-9DAD-45CE-97E2-C14500801280}" srcOrd="9" destOrd="0" presId="urn:microsoft.com/office/officeart/2008/layout/LinedList"/>
    <dgm:cxn modelId="{036E7276-D4DD-4BA3-B98C-B3A31DDAD4E1}" type="presParOf" srcId="{BEACC6C7-7918-47F1-A364-8DD77CC993BA}" destId="{7BDBCCB7-8B65-4CFB-975A-48013A2BAB98}" srcOrd="10" destOrd="0" presId="urn:microsoft.com/office/officeart/2008/layout/LinedList"/>
    <dgm:cxn modelId="{43A9016A-5F1B-4903-B826-7E651AAE87A3}" type="presParOf" srcId="{7BDBCCB7-8B65-4CFB-975A-48013A2BAB98}" destId="{520EBCF4-904F-496F-926B-B97F355D1AA5}" srcOrd="0" destOrd="0" presId="urn:microsoft.com/office/officeart/2008/layout/LinedList"/>
    <dgm:cxn modelId="{0574F6E7-C3D6-4777-8CE9-56FED0647BCA}" type="presParOf" srcId="{7BDBCCB7-8B65-4CFB-975A-48013A2BAB98}" destId="{8C12911E-3055-4053-9DF8-F5F19A180010}" srcOrd="1" destOrd="0" presId="urn:microsoft.com/office/officeart/2008/layout/LinedList"/>
    <dgm:cxn modelId="{4339CAAF-675A-4E9C-8F49-086D52CFBE0E}" type="presParOf" srcId="{7BDBCCB7-8B65-4CFB-975A-48013A2BAB98}" destId="{80647B57-53A1-4711-85BE-B46B70F4A935}" srcOrd="2" destOrd="0" presId="urn:microsoft.com/office/officeart/2008/layout/LinedList"/>
    <dgm:cxn modelId="{52CA45CB-4EBF-4260-B730-52DF7D9968EA}" type="presParOf" srcId="{BEACC6C7-7918-47F1-A364-8DD77CC993BA}" destId="{D875353D-D4D6-45D7-A028-91AFD4E2794C}" srcOrd="11" destOrd="0" presId="urn:microsoft.com/office/officeart/2008/layout/LinedList"/>
    <dgm:cxn modelId="{5E28BDAB-0AC3-46BD-96A2-7ADA666F9685}" type="presParOf" srcId="{BEACC6C7-7918-47F1-A364-8DD77CC993BA}" destId="{49BB8F35-8764-4943-A4D7-4FEA11A0487C}" srcOrd="12" destOrd="0" presId="urn:microsoft.com/office/officeart/2008/layout/LinedList"/>
    <dgm:cxn modelId="{4CE79BAB-7F60-4794-BF7F-7F10FE13F442}" type="presParOf" srcId="{9059075C-B412-4190-A197-5CC2E986FEB1}" destId="{29E9BA77-62C3-4714-A2B0-56A5D02C69F9}" srcOrd="2" destOrd="0" presId="urn:microsoft.com/office/officeart/2008/layout/LinedList"/>
    <dgm:cxn modelId="{637A2D91-8CEB-4D3F-AE8C-331A54AF573A}" type="presParOf" srcId="{9059075C-B412-4190-A197-5CC2E986FEB1}" destId="{C8582DD6-BB46-4A0C-8B64-AE5939D480EE}" srcOrd="3" destOrd="0" presId="urn:microsoft.com/office/officeart/2008/layout/LinedList"/>
    <dgm:cxn modelId="{49220EE4-9F88-43D7-96B0-3E2B13D6F6C9}" type="presParOf" srcId="{C8582DD6-BB46-4A0C-8B64-AE5939D480EE}" destId="{BEA31164-79AA-47F7-B3B2-77CBB5B3BCF4}" srcOrd="0" destOrd="0" presId="urn:microsoft.com/office/officeart/2008/layout/LinedList"/>
    <dgm:cxn modelId="{590A9EC0-665B-4390-9247-7D46798AE072}" type="presParOf" srcId="{C8582DD6-BB46-4A0C-8B64-AE5939D480EE}" destId="{CEC22DCE-20FB-44E4-8BB4-64F679FDADFC}" srcOrd="1" destOrd="0" presId="urn:microsoft.com/office/officeart/2008/layout/LinedList"/>
    <dgm:cxn modelId="{2C01F467-F197-45F2-AA3D-CF172629D209}" type="presParOf" srcId="{CEC22DCE-20FB-44E4-8BB4-64F679FDADFC}" destId="{E485BD68-26B2-4471-99FB-8A015222807D}" srcOrd="0" destOrd="0" presId="urn:microsoft.com/office/officeart/2008/layout/LinedList"/>
    <dgm:cxn modelId="{4AE8595E-E6B3-4CD5-B3AE-F493A2FBA70D}" type="presParOf" srcId="{CEC22DCE-20FB-44E4-8BB4-64F679FDADFC}" destId="{2EB92B72-AD11-44BE-9635-EBF859069512}" srcOrd="1" destOrd="0" presId="urn:microsoft.com/office/officeart/2008/layout/LinedList"/>
    <dgm:cxn modelId="{07E6A209-5A56-436F-A950-F666F9B0D28F}" type="presParOf" srcId="{2EB92B72-AD11-44BE-9635-EBF859069512}" destId="{97A55A00-5441-45F5-B6FA-8704ED6ACB06}" srcOrd="0" destOrd="0" presId="urn:microsoft.com/office/officeart/2008/layout/LinedList"/>
    <dgm:cxn modelId="{E0D2C30D-D4DC-4424-A9A5-B50962256063}" type="presParOf" srcId="{2EB92B72-AD11-44BE-9635-EBF859069512}" destId="{F7F7BFE1-9E42-42F9-A5D7-3C14D2C44FB2}" srcOrd="1" destOrd="0" presId="urn:microsoft.com/office/officeart/2008/layout/LinedList"/>
    <dgm:cxn modelId="{98B7A336-BECC-4119-954B-B0F30ED6BEAC}" type="presParOf" srcId="{2EB92B72-AD11-44BE-9635-EBF859069512}" destId="{EA6A1A0E-6F80-48C4-941F-AE0852F28D43}" srcOrd="2" destOrd="0" presId="urn:microsoft.com/office/officeart/2008/layout/LinedList"/>
    <dgm:cxn modelId="{BD5603FF-54C2-4567-8234-BE83CCB99634}" type="presParOf" srcId="{CEC22DCE-20FB-44E4-8BB4-64F679FDADFC}" destId="{40950A21-C1DA-4572-B5F0-C2BD2AF2B312}" srcOrd="2" destOrd="0" presId="urn:microsoft.com/office/officeart/2008/layout/LinedList"/>
    <dgm:cxn modelId="{234A0A5E-D43E-4E51-99AE-6FE9CCC0D1F0}" type="presParOf" srcId="{CEC22DCE-20FB-44E4-8BB4-64F679FDADFC}" destId="{365CEB83-422A-4C08-B1AE-25922A009E96}" srcOrd="3" destOrd="0" presId="urn:microsoft.com/office/officeart/2008/layout/LinedList"/>
    <dgm:cxn modelId="{FC441D1F-1F67-49BA-B4D9-670B35238030}" type="presParOf" srcId="{CEC22DCE-20FB-44E4-8BB4-64F679FDADFC}" destId="{E2E12953-8D1B-45D4-BCE0-A769ABCD4EC9}" srcOrd="4" destOrd="0" presId="urn:microsoft.com/office/officeart/2008/layout/LinedList"/>
    <dgm:cxn modelId="{C2CDB4AF-3FE2-4A61-9148-A4A8EA046092}" type="presParOf" srcId="{E2E12953-8D1B-45D4-BCE0-A769ABCD4EC9}" destId="{5235B5C0-8C60-4032-8E89-B1777BFCDE30}" srcOrd="0" destOrd="0" presId="urn:microsoft.com/office/officeart/2008/layout/LinedList"/>
    <dgm:cxn modelId="{E1D95F23-9DAB-4644-B207-5EF48C5BA3DF}" type="presParOf" srcId="{E2E12953-8D1B-45D4-BCE0-A769ABCD4EC9}" destId="{DF6280BF-43AA-418C-BBB4-7817C4EB4AD0}" srcOrd="1" destOrd="0" presId="urn:microsoft.com/office/officeart/2008/layout/LinedList"/>
    <dgm:cxn modelId="{F6B8F0D5-297B-4E73-B43B-B0AA4C17C631}" type="presParOf" srcId="{E2E12953-8D1B-45D4-BCE0-A769ABCD4EC9}" destId="{1482D492-7C89-4CD5-80D0-8EB9DC700A43}" srcOrd="2" destOrd="0" presId="urn:microsoft.com/office/officeart/2008/layout/LinedList"/>
    <dgm:cxn modelId="{04AA915D-BD2C-4BB2-A780-59D7A1A32DA5}" type="presParOf" srcId="{CEC22DCE-20FB-44E4-8BB4-64F679FDADFC}" destId="{D2607B6B-A05C-4E8C-B3AA-CCED8AE61F41}" srcOrd="5" destOrd="0" presId="urn:microsoft.com/office/officeart/2008/layout/LinedList"/>
    <dgm:cxn modelId="{B52606E3-1041-459E-A1AC-4AA29784215B}" type="presParOf" srcId="{CEC22DCE-20FB-44E4-8BB4-64F679FDADFC}" destId="{D4C4F7DC-9CE8-4B6A-9C90-81D421D85B47}" srcOrd="6" destOrd="0" presId="urn:microsoft.com/office/officeart/2008/layout/LinedList"/>
    <dgm:cxn modelId="{E1B38262-A080-4116-8EA1-B2E5CCC95C5D}" type="presParOf" srcId="{9059075C-B412-4190-A197-5CC2E986FEB1}" destId="{55388A3B-2C4F-45AD-82C9-A67CF2A4F07A}" srcOrd="4" destOrd="0" presId="urn:microsoft.com/office/officeart/2008/layout/LinedList"/>
    <dgm:cxn modelId="{E11B4179-29CB-4A4F-B852-DADDEB0A6646}" type="presParOf" srcId="{9059075C-B412-4190-A197-5CC2E986FEB1}" destId="{FFDF74BB-02D6-4815-BA4C-67BDBD84F0C4}" srcOrd="5" destOrd="0" presId="urn:microsoft.com/office/officeart/2008/layout/LinedList"/>
    <dgm:cxn modelId="{97224D0A-036C-46D9-BD83-D24C820C179B}" type="presParOf" srcId="{FFDF74BB-02D6-4815-BA4C-67BDBD84F0C4}" destId="{351BC1D1-60C8-43AF-9EC0-19AB866377CF}" srcOrd="0" destOrd="0" presId="urn:microsoft.com/office/officeart/2008/layout/LinedList"/>
    <dgm:cxn modelId="{BFB9E10B-3018-4B71-A5D4-4E7209B16A67}" type="presParOf" srcId="{FFDF74BB-02D6-4815-BA4C-67BDBD84F0C4}" destId="{431524D8-1C35-45E4-B5F3-BDE349ED353A}" srcOrd="1" destOrd="0" presId="urn:microsoft.com/office/officeart/2008/layout/LinedList"/>
    <dgm:cxn modelId="{DBC75E5B-3562-4903-A35C-7DD0518C6238}" type="presParOf" srcId="{9059075C-B412-4190-A197-5CC2E986FEB1}" destId="{A043CED1-551A-4B59-B7D8-8B46907E3136}" srcOrd="6" destOrd="0" presId="urn:microsoft.com/office/officeart/2008/layout/LinedList"/>
    <dgm:cxn modelId="{D40EF754-A1D4-48B2-B151-F2341C529C9E}" type="presParOf" srcId="{9059075C-B412-4190-A197-5CC2E986FEB1}" destId="{B212475E-8FF0-44EE-AE62-203621A4C601}" srcOrd="7" destOrd="0" presId="urn:microsoft.com/office/officeart/2008/layout/LinedList"/>
    <dgm:cxn modelId="{F152D000-D5CF-4C81-9827-0F44E3B538C1}" type="presParOf" srcId="{B212475E-8FF0-44EE-AE62-203621A4C601}" destId="{EDA5FF05-69F1-41E7-9A67-660E61945FE8}" srcOrd="0" destOrd="0" presId="urn:microsoft.com/office/officeart/2008/layout/LinedList"/>
    <dgm:cxn modelId="{B66ED605-A97B-4CEB-85B8-A83902929371}" type="presParOf" srcId="{B212475E-8FF0-44EE-AE62-203621A4C601}" destId="{042ACF9D-8635-45AC-AE0C-B3D1454C841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Identify the various memory management allocation schemes</a:t>
          </a:r>
          <a:endParaRPr lang="en-US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/>
        </a:p>
      </dgm:t>
    </dgm:pt>
    <dgm:pt modelId="{D995F61F-6979-4B91-B792-9724AA726BEA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GB"/>
            <a:t>Understand how memory allocation works in early systems</a:t>
          </a:r>
        </a:p>
      </dgm:t>
    </dgm:pt>
    <dgm:pt modelId="{4C74555D-5B8A-416B-9461-D22BDF1B8B97}" type="parTrans" cxnId="{C2D460D6-B846-4C69-885D-968CC7FC8410}">
      <dgm:prSet/>
      <dgm:spPr/>
      <dgm:t>
        <a:bodyPr/>
        <a:lstStyle/>
        <a:p>
          <a:endParaRPr lang="en-GB"/>
        </a:p>
      </dgm:t>
    </dgm:pt>
    <dgm:pt modelId="{C9856C0F-EF0A-42B2-A3E1-1FBD59C0511E}" type="sibTrans" cxnId="{C2D460D6-B846-4C69-885D-968CC7FC8410}">
      <dgm:prSet/>
      <dgm:spPr/>
      <dgm:t>
        <a:bodyPr/>
        <a:lstStyle/>
        <a:p>
          <a:endParaRPr lang="en-GB"/>
        </a:p>
      </dgm:t>
    </dgm:pt>
    <dgm:pt modelId="{00307F52-0346-4641-9863-BA5A763952DD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GB"/>
            <a:t>Identify the role of the memory list during allocation and deallocation</a:t>
          </a:r>
        </a:p>
      </dgm:t>
    </dgm:pt>
    <dgm:pt modelId="{F918ADD0-463B-4647-9F5D-5B59B2817A70}" type="parTrans" cxnId="{8DAE1652-471E-4E9C-A873-4BAC48438644}">
      <dgm:prSet/>
      <dgm:spPr/>
      <dgm:t>
        <a:bodyPr/>
        <a:lstStyle/>
        <a:p>
          <a:endParaRPr lang="en-GB"/>
        </a:p>
      </dgm:t>
    </dgm:pt>
    <dgm:pt modelId="{DA9A7B1B-E8D8-4D9C-B32C-9D6C89E4D069}" type="sibTrans" cxnId="{8DAE1652-471E-4E9C-A873-4BAC48438644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3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3"/>
      <dgm:spPr/>
    </dgm:pt>
    <dgm:pt modelId="{49C21D5D-6668-462A-A568-44CE1F8B338A}" type="pres">
      <dgm:prSet presAssocID="{83E86990-8CED-4BDC-9CF9-910B50503B3A}" presName="vert1" presStyleCnt="0"/>
      <dgm:spPr/>
    </dgm:pt>
    <dgm:pt modelId="{DD67C81C-D590-43DC-B6B5-D1D19A5C512F}" type="pres">
      <dgm:prSet presAssocID="{D995F61F-6979-4B91-B792-9724AA726BEA}" presName="thickLine" presStyleLbl="alignNode1" presStyleIdx="1" presStyleCnt="3"/>
      <dgm:spPr/>
    </dgm:pt>
    <dgm:pt modelId="{85ABDD46-5EB9-4370-9FA7-A4F8104A8806}" type="pres">
      <dgm:prSet presAssocID="{D995F61F-6979-4B91-B792-9724AA726BEA}" presName="horz1" presStyleCnt="0"/>
      <dgm:spPr/>
    </dgm:pt>
    <dgm:pt modelId="{699AC432-FC9E-406F-9D57-C6165B55DC3E}" type="pres">
      <dgm:prSet presAssocID="{D995F61F-6979-4B91-B792-9724AA726BEA}" presName="tx1" presStyleLbl="revTx" presStyleIdx="1" presStyleCnt="3"/>
      <dgm:spPr/>
    </dgm:pt>
    <dgm:pt modelId="{B0A43F18-D4AE-4C66-9408-40AC1BEF746B}" type="pres">
      <dgm:prSet presAssocID="{D995F61F-6979-4B91-B792-9724AA726BEA}" presName="vert1" presStyleCnt="0"/>
      <dgm:spPr/>
    </dgm:pt>
    <dgm:pt modelId="{5D95D218-F093-4164-A76A-CF194FBE0611}" type="pres">
      <dgm:prSet presAssocID="{00307F52-0346-4641-9863-BA5A763952DD}" presName="thickLine" presStyleLbl="alignNode1" presStyleIdx="2" presStyleCnt="3"/>
      <dgm:spPr/>
    </dgm:pt>
    <dgm:pt modelId="{ED5106E8-E414-4532-8501-EDA7BF9A7D8E}" type="pres">
      <dgm:prSet presAssocID="{00307F52-0346-4641-9863-BA5A763952DD}" presName="horz1" presStyleCnt="0"/>
      <dgm:spPr/>
    </dgm:pt>
    <dgm:pt modelId="{93EC3AB0-D0CB-4926-ACBC-0949E20F6042}" type="pres">
      <dgm:prSet presAssocID="{00307F52-0346-4641-9863-BA5A763952DD}" presName="tx1" presStyleLbl="revTx" presStyleIdx="2" presStyleCnt="3"/>
      <dgm:spPr/>
    </dgm:pt>
    <dgm:pt modelId="{442E2AC3-20A6-4C79-8278-DB80B6039D01}" type="pres">
      <dgm:prSet presAssocID="{00307F52-0346-4641-9863-BA5A763952DD}" presName="vert1" presStyleCnt="0"/>
      <dgm:spPr/>
    </dgm:pt>
  </dgm:ptLst>
  <dgm:cxnLst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46F3153A-39F8-4F8F-AA24-8FFAE8CC577F}" type="presOf" srcId="{D995F61F-6979-4B91-B792-9724AA726BEA}" destId="{699AC432-FC9E-406F-9D57-C6165B55DC3E}" srcOrd="0" destOrd="0" presId="urn:microsoft.com/office/officeart/2008/layout/LinedList"/>
    <dgm:cxn modelId="{8DAE1652-471E-4E9C-A873-4BAC48438644}" srcId="{B1495261-28BE-427B-90E9-927E6DB9ACDF}" destId="{00307F52-0346-4641-9863-BA5A763952DD}" srcOrd="2" destOrd="0" parTransId="{F918ADD0-463B-4647-9F5D-5B59B2817A70}" sibTransId="{DA9A7B1B-E8D8-4D9C-B32C-9D6C89E4D069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C2D460D6-B846-4C69-885D-968CC7FC8410}" srcId="{B1495261-28BE-427B-90E9-927E6DB9ACDF}" destId="{D995F61F-6979-4B91-B792-9724AA726BEA}" srcOrd="1" destOrd="0" parTransId="{4C74555D-5B8A-416B-9461-D22BDF1B8B97}" sibTransId="{C9856C0F-EF0A-42B2-A3E1-1FBD59C0511E}"/>
    <dgm:cxn modelId="{4ABE88DE-0E88-4375-A0E2-D2F306E2C6B5}" type="presOf" srcId="{00307F52-0346-4641-9863-BA5A763952DD}" destId="{93EC3AB0-D0CB-4926-ACBC-0949E20F6042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789FE46-89AE-49E0-A664-6DDAC554D20A}" type="presParOf" srcId="{9059075C-B412-4190-A197-5CC2E986FEB1}" destId="{DD67C81C-D590-43DC-B6B5-D1D19A5C512F}" srcOrd="2" destOrd="0" presId="urn:microsoft.com/office/officeart/2008/layout/LinedList"/>
    <dgm:cxn modelId="{529917A2-2CB0-4875-8D5F-4BE108EDCFBB}" type="presParOf" srcId="{9059075C-B412-4190-A197-5CC2E986FEB1}" destId="{85ABDD46-5EB9-4370-9FA7-A4F8104A8806}" srcOrd="3" destOrd="0" presId="urn:microsoft.com/office/officeart/2008/layout/LinedList"/>
    <dgm:cxn modelId="{9FAD1075-E9A5-4824-A18F-310434DAE067}" type="presParOf" srcId="{85ABDD46-5EB9-4370-9FA7-A4F8104A8806}" destId="{699AC432-FC9E-406F-9D57-C6165B55DC3E}" srcOrd="0" destOrd="0" presId="urn:microsoft.com/office/officeart/2008/layout/LinedList"/>
    <dgm:cxn modelId="{29A039D0-DB2D-499C-A56D-DF441B149439}" type="presParOf" srcId="{85ABDD46-5EB9-4370-9FA7-A4F8104A8806}" destId="{B0A43F18-D4AE-4C66-9408-40AC1BEF746B}" srcOrd="1" destOrd="0" presId="urn:microsoft.com/office/officeart/2008/layout/LinedList"/>
    <dgm:cxn modelId="{822C8EAB-86CD-4678-9866-F7128EAD37C3}" type="presParOf" srcId="{9059075C-B412-4190-A197-5CC2E986FEB1}" destId="{5D95D218-F093-4164-A76A-CF194FBE0611}" srcOrd="4" destOrd="0" presId="urn:microsoft.com/office/officeart/2008/layout/LinedList"/>
    <dgm:cxn modelId="{B9A09B59-E825-4353-96B0-743D8678FB6F}" type="presParOf" srcId="{9059075C-B412-4190-A197-5CC2E986FEB1}" destId="{ED5106E8-E414-4532-8501-EDA7BF9A7D8E}" srcOrd="5" destOrd="0" presId="urn:microsoft.com/office/officeart/2008/layout/LinedList"/>
    <dgm:cxn modelId="{AAD0414E-A613-438C-BFF4-E12A68DAEB08}" type="presParOf" srcId="{ED5106E8-E414-4532-8501-EDA7BF9A7D8E}" destId="{93EC3AB0-D0CB-4926-ACBC-0949E20F6042}" srcOrd="0" destOrd="0" presId="urn:microsoft.com/office/officeart/2008/layout/LinedList"/>
    <dgm:cxn modelId="{408CFED4-163D-4519-8472-C20ABF9568AB}" type="presParOf" srcId="{ED5106E8-E414-4532-8501-EDA7BF9A7D8E}" destId="{442E2AC3-20A6-4C79-8278-DB80B6039D0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Memory allocation schemes</a:t>
          </a:r>
          <a:endParaRPr lang="en-US" sz="28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988809CB-0D67-47F1-B869-9AB7BAA8D573}">
      <dgm:prSet/>
      <dgm:spPr/>
      <dgm:t>
        <a:bodyPr/>
        <a:lstStyle/>
        <a:p>
          <a:r>
            <a:rPr lang="en-GB" dirty="0"/>
            <a:t>Single-user systems</a:t>
          </a:r>
        </a:p>
      </dgm:t>
    </dgm:pt>
    <dgm:pt modelId="{8F50CBA7-69F3-4D0F-B77C-C659DF5AAE65}" type="parTrans" cxnId="{762EC807-D940-475E-B506-D34CC01177C3}">
      <dgm:prSet/>
      <dgm:spPr/>
      <dgm:t>
        <a:bodyPr/>
        <a:lstStyle/>
        <a:p>
          <a:endParaRPr lang="en-GB"/>
        </a:p>
      </dgm:t>
    </dgm:pt>
    <dgm:pt modelId="{1ED34971-57DA-4BE5-8413-0962F47C8064}" type="sibTrans" cxnId="{762EC807-D940-475E-B506-D34CC01177C3}">
      <dgm:prSet/>
      <dgm:spPr/>
      <dgm:t>
        <a:bodyPr/>
        <a:lstStyle/>
        <a:p>
          <a:endParaRPr lang="en-GB"/>
        </a:p>
      </dgm:t>
    </dgm:pt>
    <dgm:pt modelId="{1DEDEDEE-369A-42DF-B7AB-49606866A4C1}">
      <dgm:prSet/>
      <dgm:spPr/>
      <dgm:t>
        <a:bodyPr/>
        <a:lstStyle/>
        <a:p>
          <a:r>
            <a:rPr lang="en-GB" dirty="0"/>
            <a:t>Fixed partitions</a:t>
          </a:r>
        </a:p>
      </dgm:t>
    </dgm:pt>
    <dgm:pt modelId="{08AEEA8C-5EB4-44DC-9F8A-27C9879D7CAA}" type="parTrans" cxnId="{E8DDCB7F-BABC-4A58-BDE6-C3DE89A7D47F}">
      <dgm:prSet/>
      <dgm:spPr/>
      <dgm:t>
        <a:bodyPr/>
        <a:lstStyle/>
        <a:p>
          <a:endParaRPr lang="en-GB"/>
        </a:p>
      </dgm:t>
    </dgm:pt>
    <dgm:pt modelId="{691BC36E-2187-4678-B412-893B436157A7}" type="sibTrans" cxnId="{E8DDCB7F-BABC-4A58-BDE6-C3DE89A7D47F}">
      <dgm:prSet/>
      <dgm:spPr/>
      <dgm:t>
        <a:bodyPr/>
        <a:lstStyle/>
        <a:p>
          <a:endParaRPr lang="en-GB"/>
        </a:p>
      </dgm:t>
    </dgm:pt>
    <dgm:pt modelId="{BD924DB7-C9E5-4B51-9429-D770EB9DBB48}">
      <dgm:prSet/>
      <dgm:spPr/>
      <dgm:t>
        <a:bodyPr/>
        <a:lstStyle/>
        <a:p>
          <a:r>
            <a:rPr lang="en-GB" dirty="0"/>
            <a:t>Dynamic partitions</a:t>
          </a:r>
        </a:p>
      </dgm:t>
    </dgm:pt>
    <dgm:pt modelId="{BFF5614B-6093-4E17-927B-E1DC4421CE7F}" type="parTrans" cxnId="{CF11E305-C540-4CD1-865C-2AD000A7AC0D}">
      <dgm:prSet/>
      <dgm:spPr/>
      <dgm:t>
        <a:bodyPr/>
        <a:lstStyle/>
        <a:p>
          <a:endParaRPr lang="en-GB"/>
        </a:p>
      </dgm:t>
    </dgm:pt>
    <dgm:pt modelId="{8FDCC9AC-08F6-44FC-B019-BBF533FA27B5}" type="sibTrans" cxnId="{CF11E305-C540-4CD1-865C-2AD000A7AC0D}">
      <dgm:prSet/>
      <dgm:spPr/>
      <dgm:t>
        <a:bodyPr/>
        <a:lstStyle/>
        <a:p>
          <a:endParaRPr lang="en-GB"/>
        </a:p>
      </dgm:t>
    </dgm:pt>
    <dgm:pt modelId="{7BBC01CA-8EF4-4F95-AFD4-F3A07D1C47FF}">
      <dgm:prSet/>
      <dgm:spPr/>
      <dgm:t>
        <a:bodyPr/>
        <a:lstStyle/>
        <a:p>
          <a:r>
            <a:rPr lang="en-GB" dirty="0"/>
            <a:t>Relocatable dynamic partitions</a:t>
          </a:r>
        </a:p>
      </dgm:t>
    </dgm:pt>
    <dgm:pt modelId="{B79FF625-A564-4E5B-AC4A-FC9BAA112E01}" type="parTrans" cxnId="{59EBCF1A-9434-44F6-93AE-11E6ED31CC84}">
      <dgm:prSet/>
      <dgm:spPr/>
      <dgm:t>
        <a:bodyPr/>
        <a:lstStyle/>
        <a:p>
          <a:endParaRPr lang="en-GB"/>
        </a:p>
      </dgm:t>
    </dgm:pt>
    <dgm:pt modelId="{A73EE3EE-842D-4EB5-BA7A-D54EB37A06A1}" type="sibTrans" cxnId="{59EBCF1A-9434-44F6-93AE-11E6ED31CC84}">
      <dgm:prSet/>
      <dgm:spPr/>
      <dgm:t>
        <a:bodyPr/>
        <a:lstStyle/>
        <a:p>
          <a:endParaRPr lang="en-GB"/>
        </a:p>
      </dgm:t>
    </dgm:pt>
    <dgm:pt modelId="{2525D419-3152-446C-A85D-3004D5F03D3A}">
      <dgm:prSet/>
      <dgm:spPr/>
      <dgm:t>
        <a:bodyPr/>
        <a:lstStyle/>
        <a:p>
          <a:r>
            <a:rPr lang="en-GB" dirty="0"/>
            <a:t>Memory allocation systems</a:t>
          </a:r>
        </a:p>
      </dgm:t>
    </dgm:pt>
    <dgm:pt modelId="{7121D2BA-A11A-4C07-ABE0-FF7435A0550C}" type="parTrans" cxnId="{A7E03177-FE61-4A33-A732-F31AF7D52D56}">
      <dgm:prSet/>
      <dgm:spPr/>
      <dgm:t>
        <a:bodyPr/>
        <a:lstStyle/>
        <a:p>
          <a:endParaRPr lang="en-GB"/>
        </a:p>
      </dgm:t>
    </dgm:pt>
    <dgm:pt modelId="{851FB54A-1DD2-4F8F-B98A-07A3A634916A}" type="sibTrans" cxnId="{A7E03177-FE61-4A33-A732-F31AF7D52D56}">
      <dgm:prSet/>
      <dgm:spPr/>
      <dgm:t>
        <a:bodyPr/>
        <a:lstStyle/>
        <a:p>
          <a:endParaRPr lang="en-GB"/>
        </a:p>
      </dgm:t>
    </dgm:pt>
    <dgm:pt modelId="{E0A85507-A81A-4CA4-9D19-AC02F8A827E5}">
      <dgm:prSet/>
      <dgm:spPr/>
      <dgm:t>
        <a:bodyPr/>
        <a:lstStyle/>
        <a:p>
          <a:r>
            <a:rPr lang="en-GB" dirty="0"/>
            <a:t>Best-fit </a:t>
          </a:r>
        </a:p>
      </dgm:t>
    </dgm:pt>
    <dgm:pt modelId="{A5068EF2-60E6-4B81-A19D-D862636D77F1}" type="parTrans" cxnId="{98B9D28D-CB1C-405D-892F-AD81146D9A59}">
      <dgm:prSet/>
      <dgm:spPr/>
      <dgm:t>
        <a:bodyPr/>
        <a:lstStyle/>
        <a:p>
          <a:endParaRPr lang="en-GB"/>
        </a:p>
      </dgm:t>
    </dgm:pt>
    <dgm:pt modelId="{FA66F6FD-2E63-45C3-B63C-58F4506990AC}" type="sibTrans" cxnId="{98B9D28D-CB1C-405D-892F-AD81146D9A59}">
      <dgm:prSet/>
      <dgm:spPr/>
      <dgm:t>
        <a:bodyPr/>
        <a:lstStyle/>
        <a:p>
          <a:endParaRPr lang="en-GB"/>
        </a:p>
      </dgm:t>
    </dgm:pt>
    <dgm:pt modelId="{756DC627-3759-4EA8-A636-B82386A3CD4A}">
      <dgm:prSet/>
      <dgm:spPr/>
      <dgm:t>
        <a:bodyPr/>
        <a:lstStyle/>
        <a:p>
          <a:r>
            <a:rPr lang="en-GB" dirty="0"/>
            <a:t>First-fit</a:t>
          </a:r>
        </a:p>
      </dgm:t>
    </dgm:pt>
    <dgm:pt modelId="{A75DCF7C-D5EC-431F-B38E-D7978C065024}" type="parTrans" cxnId="{C97628B8-1170-40EE-9E6B-3B52E2943DC2}">
      <dgm:prSet/>
      <dgm:spPr/>
      <dgm:t>
        <a:bodyPr/>
        <a:lstStyle/>
        <a:p>
          <a:endParaRPr lang="en-GB"/>
        </a:p>
      </dgm:t>
    </dgm:pt>
    <dgm:pt modelId="{AA016F24-8891-4351-8C30-1C1654409729}" type="sibTrans" cxnId="{C97628B8-1170-40EE-9E6B-3B52E2943DC2}">
      <dgm:prSet/>
      <dgm:spPr/>
      <dgm:t>
        <a:bodyPr/>
        <a:lstStyle/>
        <a:p>
          <a:endParaRPr lang="en-GB"/>
        </a:p>
      </dgm:t>
    </dgm:pt>
    <dgm:pt modelId="{184C2BD6-3140-4F03-9620-63ED5D119ADB}">
      <dgm:prSet/>
      <dgm:spPr/>
      <dgm:t>
        <a:bodyPr/>
        <a:lstStyle/>
        <a:p>
          <a:r>
            <a:rPr lang="en-US" dirty="0"/>
            <a:t>Role of the memory list </a:t>
          </a:r>
          <a:endParaRPr lang="en-GB" dirty="0"/>
        </a:p>
      </dgm:t>
    </dgm:pt>
    <dgm:pt modelId="{3075EEB7-2767-45A4-8AC3-31D3966165CC}" type="parTrans" cxnId="{9740466B-7528-42FD-8245-27C9637F2D9D}">
      <dgm:prSet/>
      <dgm:spPr/>
      <dgm:t>
        <a:bodyPr/>
        <a:lstStyle/>
        <a:p>
          <a:endParaRPr lang="en-GB"/>
        </a:p>
      </dgm:t>
    </dgm:pt>
    <dgm:pt modelId="{432D3DC5-9BE5-44D8-BE8D-DD8E86C1F95D}" type="sibTrans" cxnId="{9740466B-7528-42FD-8245-27C9637F2D9D}">
      <dgm:prSet/>
      <dgm:spPr/>
      <dgm:t>
        <a:bodyPr/>
        <a:lstStyle/>
        <a:p>
          <a:endParaRPr lang="en-GB"/>
        </a:p>
      </dgm:t>
    </dgm:pt>
    <dgm:pt modelId="{346C2D1B-1E92-4FC0-BA6F-30A86B2D0F65}">
      <dgm:prSet/>
      <dgm:spPr/>
      <dgm:t>
        <a:bodyPr/>
        <a:lstStyle/>
        <a:p>
          <a:r>
            <a:rPr lang="en-GB" dirty="0"/>
            <a:t>Memory deallocation.</a:t>
          </a:r>
        </a:p>
      </dgm:t>
    </dgm:pt>
    <dgm:pt modelId="{FD8AB7F2-5155-483E-AB8F-C55928477406}" type="parTrans" cxnId="{913FEC1D-AA92-4900-A036-D66F34CA9309}">
      <dgm:prSet/>
      <dgm:spPr/>
      <dgm:t>
        <a:bodyPr/>
        <a:lstStyle/>
        <a:p>
          <a:endParaRPr lang="en-GB"/>
        </a:p>
      </dgm:t>
    </dgm:pt>
    <dgm:pt modelId="{93077B4E-9DF6-4A0E-AA0B-10E8B0BCE535}" type="sibTrans" cxnId="{913FEC1D-AA92-4900-A036-D66F34CA9309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4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10" custScaleX="359249"/>
      <dgm:spPr/>
    </dgm:pt>
    <dgm:pt modelId="{49C21D5D-6668-462A-A568-44CE1F8B338A}" type="pres">
      <dgm:prSet presAssocID="{83E86990-8CED-4BDC-9CF9-910B50503B3A}" presName="vert1" presStyleCnt="0"/>
      <dgm:spPr/>
    </dgm:pt>
    <dgm:pt modelId="{8DDFA38C-2A72-4DE4-B07F-7F2CECE72903}" type="pres">
      <dgm:prSet presAssocID="{988809CB-0D67-47F1-B869-9AB7BAA8D573}" presName="vertSpace2a" presStyleCnt="0"/>
      <dgm:spPr/>
    </dgm:pt>
    <dgm:pt modelId="{73AB04A2-41DC-48E4-A001-81ED740424F7}" type="pres">
      <dgm:prSet presAssocID="{988809CB-0D67-47F1-B869-9AB7BAA8D573}" presName="horz2" presStyleCnt="0"/>
      <dgm:spPr/>
    </dgm:pt>
    <dgm:pt modelId="{07E1193F-F181-43D4-BFA9-66541E428FAD}" type="pres">
      <dgm:prSet presAssocID="{988809CB-0D67-47F1-B869-9AB7BAA8D573}" presName="horzSpace2" presStyleCnt="0"/>
      <dgm:spPr/>
    </dgm:pt>
    <dgm:pt modelId="{79748373-3EE2-4A2A-8379-891E62A945E3}" type="pres">
      <dgm:prSet presAssocID="{988809CB-0D67-47F1-B869-9AB7BAA8D573}" presName="tx2" presStyleLbl="revTx" presStyleIdx="1" presStyleCnt="10"/>
      <dgm:spPr/>
    </dgm:pt>
    <dgm:pt modelId="{C42D5D54-E4B5-48BA-9067-B8544261B659}" type="pres">
      <dgm:prSet presAssocID="{988809CB-0D67-47F1-B869-9AB7BAA8D573}" presName="vert2" presStyleCnt="0"/>
      <dgm:spPr/>
    </dgm:pt>
    <dgm:pt modelId="{03AF8836-66DD-4FF8-A5E6-16EB39844E83}" type="pres">
      <dgm:prSet presAssocID="{988809CB-0D67-47F1-B869-9AB7BAA8D573}" presName="thinLine2b" presStyleLbl="callout" presStyleIdx="0" presStyleCnt="6"/>
      <dgm:spPr/>
    </dgm:pt>
    <dgm:pt modelId="{DF99F866-7D01-4537-A709-D0174F0EE521}" type="pres">
      <dgm:prSet presAssocID="{988809CB-0D67-47F1-B869-9AB7BAA8D573}" presName="vertSpace2b" presStyleCnt="0"/>
      <dgm:spPr/>
    </dgm:pt>
    <dgm:pt modelId="{FAD78184-8CB8-4353-AF4D-003008BD7671}" type="pres">
      <dgm:prSet presAssocID="{1DEDEDEE-369A-42DF-B7AB-49606866A4C1}" presName="horz2" presStyleCnt="0"/>
      <dgm:spPr/>
    </dgm:pt>
    <dgm:pt modelId="{E08DB445-9769-4A36-B9F4-A0C3542254DD}" type="pres">
      <dgm:prSet presAssocID="{1DEDEDEE-369A-42DF-B7AB-49606866A4C1}" presName="horzSpace2" presStyleCnt="0"/>
      <dgm:spPr/>
    </dgm:pt>
    <dgm:pt modelId="{8DDB1042-378B-444D-A4AF-95EDAFDD04D5}" type="pres">
      <dgm:prSet presAssocID="{1DEDEDEE-369A-42DF-B7AB-49606866A4C1}" presName="tx2" presStyleLbl="revTx" presStyleIdx="2" presStyleCnt="10"/>
      <dgm:spPr/>
    </dgm:pt>
    <dgm:pt modelId="{FB716FA6-9BAE-4C02-83AE-E91F498DD681}" type="pres">
      <dgm:prSet presAssocID="{1DEDEDEE-369A-42DF-B7AB-49606866A4C1}" presName="vert2" presStyleCnt="0"/>
      <dgm:spPr/>
    </dgm:pt>
    <dgm:pt modelId="{26DC7A1F-42B7-42F9-AB57-CFF34FA17337}" type="pres">
      <dgm:prSet presAssocID="{1DEDEDEE-369A-42DF-B7AB-49606866A4C1}" presName="thinLine2b" presStyleLbl="callout" presStyleIdx="1" presStyleCnt="6"/>
      <dgm:spPr/>
    </dgm:pt>
    <dgm:pt modelId="{3E071B02-1831-4B11-92B3-3770C2D9DD85}" type="pres">
      <dgm:prSet presAssocID="{1DEDEDEE-369A-42DF-B7AB-49606866A4C1}" presName="vertSpace2b" presStyleCnt="0"/>
      <dgm:spPr/>
    </dgm:pt>
    <dgm:pt modelId="{8112227A-E429-4E5E-83B8-09CC08CEA753}" type="pres">
      <dgm:prSet presAssocID="{BD924DB7-C9E5-4B51-9429-D770EB9DBB48}" presName="horz2" presStyleCnt="0"/>
      <dgm:spPr/>
    </dgm:pt>
    <dgm:pt modelId="{73994C62-AD17-45BE-B9C9-3CBFF5F23CD6}" type="pres">
      <dgm:prSet presAssocID="{BD924DB7-C9E5-4B51-9429-D770EB9DBB48}" presName="horzSpace2" presStyleCnt="0"/>
      <dgm:spPr/>
    </dgm:pt>
    <dgm:pt modelId="{81289393-E0B3-472B-8B80-0C4A6F4D0EC2}" type="pres">
      <dgm:prSet presAssocID="{BD924DB7-C9E5-4B51-9429-D770EB9DBB48}" presName="tx2" presStyleLbl="revTx" presStyleIdx="3" presStyleCnt="10"/>
      <dgm:spPr/>
    </dgm:pt>
    <dgm:pt modelId="{EC2778D9-2FCE-486A-AC3F-0329C7602D9F}" type="pres">
      <dgm:prSet presAssocID="{BD924DB7-C9E5-4B51-9429-D770EB9DBB48}" presName="vert2" presStyleCnt="0"/>
      <dgm:spPr/>
    </dgm:pt>
    <dgm:pt modelId="{5C537F62-830C-42CF-98D9-3FC8F2274FD8}" type="pres">
      <dgm:prSet presAssocID="{BD924DB7-C9E5-4B51-9429-D770EB9DBB48}" presName="thinLine2b" presStyleLbl="callout" presStyleIdx="2" presStyleCnt="6"/>
      <dgm:spPr/>
    </dgm:pt>
    <dgm:pt modelId="{E350C136-AA1F-4946-85DA-C7EB7AC7DA02}" type="pres">
      <dgm:prSet presAssocID="{BD924DB7-C9E5-4B51-9429-D770EB9DBB48}" presName="vertSpace2b" presStyleCnt="0"/>
      <dgm:spPr/>
    </dgm:pt>
    <dgm:pt modelId="{2E3EF7E9-487C-467D-AF91-97EEB38C4D6A}" type="pres">
      <dgm:prSet presAssocID="{7BBC01CA-8EF4-4F95-AFD4-F3A07D1C47FF}" presName="horz2" presStyleCnt="0"/>
      <dgm:spPr/>
    </dgm:pt>
    <dgm:pt modelId="{CEC2CED9-B631-4F4A-AE7E-90C78C8CE82E}" type="pres">
      <dgm:prSet presAssocID="{7BBC01CA-8EF4-4F95-AFD4-F3A07D1C47FF}" presName="horzSpace2" presStyleCnt="0"/>
      <dgm:spPr/>
    </dgm:pt>
    <dgm:pt modelId="{9209D6B1-9799-45F1-8A42-754C585EAF57}" type="pres">
      <dgm:prSet presAssocID="{7BBC01CA-8EF4-4F95-AFD4-F3A07D1C47FF}" presName="tx2" presStyleLbl="revTx" presStyleIdx="4" presStyleCnt="10"/>
      <dgm:spPr/>
    </dgm:pt>
    <dgm:pt modelId="{815C8D94-BAAE-4738-A426-FAB7A12965A3}" type="pres">
      <dgm:prSet presAssocID="{7BBC01CA-8EF4-4F95-AFD4-F3A07D1C47FF}" presName="vert2" presStyleCnt="0"/>
      <dgm:spPr/>
    </dgm:pt>
    <dgm:pt modelId="{003013E8-CFE0-4596-AD39-937ECF814925}" type="pres">
      <dgm:prSet presAssocID="{7BBC01CA-8EF4-4F95-AFD4-F3A07D1C47FF}" presName="thinLine2b" presStyleLbl="callout" presStyleIdx="3" presStyleCnt="6"/>
      <dgm:spPr/>
    </dgm:pt>
    <dgm:pt modelId="{E5C794C8-70FC-43A0-83DF-250581D6C879}" type="pres">
      <dgm:prSet presAssocID="{7BBC01CA-8EF4-4F95-AFD4-F3A07D1C47FF}" presName="vertSpace2b" presStyleCnt="0"/>
      <dgm:spPr/>
    </dgm:pt>
    <dgm:pt modelId="{1985F811-EF26-4DBB-9BCE-9A70B9788121}" type="pres">
      <dgm:prSet presAssocID="{2525D419-3152-446C-A85D-3004D5F03D3A}" presName="thickLine" presStyleLbl="alignNode1" presStyleIdx="1" presStyleCnt="4"/>
      <dgm:spPr/>
    </dgm:pt>
    <dgm:pt modelId="{02013FE7-F198-47DF-A143-D632F61275E7}" type="pres">
      <dgm:prSet presAssocID="{2525D419-3152-446C-A85D-3004D5F03D3A}" presName="horz1" presStyleCnt="0"/>
      <dgm:spPr/>
    </dgm:pt>
    <dgm:pt modelId="{F80B8642-9E52-4910-9F27-F500A33A0A1E}" type="pres">
      <dgm:prSet presAssocID="{2525D419-3152-446C-A85D-3004D5F03D3A}" presName="tx1" presStyleLbl="revTx" presStyleIdx="5" presStyleCnt="10" custScaleX="350574"/>
      <dgm:spPr/>
    </dgm:pt>
    <dgm:pt modelId="{81134E20-D6EF-408B-8CE5-147E887AC19C}" type="pres">
      <dgm:prSet presAssocID="{2525D419-3152-446C-A85D-3004D5F03D3A}" presName="vert1" presStyleCnt="0"/>
      <dgm:spPr/>
    </dgm:pt>
    <dgm:pt modelId="{6D7C59D0-51B2-4366-9838-B4AA84062179}" type="pres">
      <dgm:prSet presAssocID="{E0A85507-A81A-4CA4-9D19-AC02F8A827E5}" presName="vertSpace2a" presStyleCnt="0"/>
      <dgm:spPr/>
    </dgm:pt>
    <dgm:pt modelId="{6E5B7D7F-31F1-4E64-BD27-40EC0252FD2C}" type="pres">
      <dgm:prSet presAssocID="{E0A85507-A81A-4CA4-9D19-AC02F8A827E5}" presName="horz2" presStyleCnt="0"/>
      <dgm:spPr/>
    </dgm:pt>
    <dgm:pt modelId="{C27284E0-0D84-4795-89BA-C1F9377D7E2B}" type="pres">
      <dgm:prSet presAssocID="{E0A85507-A81A-4CA4-9D19-AC02F8A827E5}" presName="horzSpace2" presStyleCnt="0"/>
      <dgm:spPr/>
    </dgm:pt>
    <dgm:pt modelId="{1596CF94-469F-45B4-B004-78DC3C03408F}" type="pres">
      <dgm:prSet presAssocID="{E0A85507-A81A-4CA4-9D19-AC02F8A827E5}" presName="tx2" presStyleLbl="revTx" presStyleIdx="6" presStyleCnt="10"/>
      <dgm:spPr/>
    </dgm:pt>
    <dgm:pt modelId="{9A99CA29-358B-4ACC-8B96-8AEAECFCFCCC}" type="pres">
      <dgm:prSet presAssocID="{E0A85507-A81A-4CA4-9D19-AC02F8A827E5}" presName="vert2" presStyleCnt="0"/>
      <dgm:spPr/>
    </dgm:pt>
    <dgm:pt modelId="{F4B32BCA-552A-49FB-B716-918C9EB2644D}" type="pres">
      <dgm:prSet presAssocID="{E0A85507-A81A-4CA4-9D19-AC02F8A827E5}" presName="thinLine2b" presStyleLbl="callout" presStyleIdx="4" presStyleCnt="6"/>
      <dgm:spPr/>
    </dgm:pt>
    <dgm:pt modelId="{A20805EF-A093-419D-B82A-607887956BD3}" type="pres">
      <dgm:prSet presAssocID="{E0A85507-A81A-4CA4-9D19-AC02F8A827E5}" presName="vertSpace2b" presStyleCnt="0"/>
      <dgm:spPr/>
    </dgm:pt>
    <dgm:pt modelId="{6211CDAD-E40F-401B-9847-0441C5E32201}" type="pres">
      <dgm:prSet presAssocID="{756DC627-3759-4EA8-A636-B82386A3CD4A}" presName="horz2" presStyleCnt="0"/>
      <dgm:spPr/>
    </dgm:pt>
    <dgm:pt modelId="{7AFAD4EF-6597-48C4-A018-1B02137656E6}" type="pres">
      <dgm:prSet presAssocID="{756DC627-3759-4EA8-A636-B82386A3CD4A}" presName="horzSpace2" presStyleCnt="0"/>
      <dgm:spPr/>
    </dgm:pt>
    <dgm:pt modelId="{49269BA0-DDE4-4FF1-8CDE-339BD065656E}" type="pres">
      <dgm:prSet presAssocID="{756DC627-3759-4EA8-A636-B82386A3CD4A}" presName="tx2" presStyleLbl="revTx" presStyleIdx="7" presStyleCnt="10"/>
      <dgm:spPr/>
    </dgm:pt>
    <dgm:pt modelId="{02943099-3F09-4879-9694-A2D52B9B9A82}" type="pres">
      <dgm:prSet presAssocID="{756DC627-3759-4EA8-A636-B82386A3CD4A}" presName="vert2" presStyleCnt="0"/>
      <dgm:spPr/>
    </dgm:pt>
    <dgm:pt modelId="{25F989C9-76BF-40C6-8EB6-3D3697CD0475}" type="pres">
      <dgm:prSet presAssocID="{756DC627-3759-4EA8-A636-B82386A3CD4A}" presName="thinLine2b" presStyleLbl="callout" presStyleIdx="5" presStyleCnt="6"/>
      <dgm:spPr/>
    </dgm:pt>
    <dgm:pt modelId="{AE749A36-BEA4-418D-B4CD-9D9B968790B8}" type="pres">
      <dgm:prSet presAssocID="{756DC627-3759-4EA8-A636-B82386A3CD4A}" presName="vertSpace2b" presStyleCnt="0"/>
      <dgm:spPr/>
    </dgm:pt>
    <dgm:pt modelId="{FA3B9756-25A8-43AF-BFE1-26103693A343}" type="pres">
      <dgm:prSet presAssocID="{184C2BD6-3140-4F03-9620-63ED5D119ADB}" presName="thickLine" presStyleLbl="alignNode1" presStyleIdx="2" presStyleCnt="4"/>
      <dgm:spPr/>
    </dgm:pt>
    <dgm:pt modelId="{9BE211EE-2EEB-46B0-A272-BDC27BDB226C}" type="pres">
      <dgm:prSet presAssocID="{184C2BD6-3140-4F03-9620-63ED5D119ADB}" presName="horz1" presStyleCnt="0"/>
      <dgm:spPr/>
    </dgm:pt>
    <dgm:pt modelId="{CEBB6239-053B-4FE5-BFA3-D30FE501A8A0}" type="pres">
      <dgm:prSet presAssocID="{184C2BD6-3140-4F03-9620-63ED5D119ADB}" presName="tx1" presStyleLbl="revTx" presStyleIdx="8" presStyleCnt="10" custScaleX="500000"/>
      <dgm:spPr/>
    </dgm:pt>
    <dgm:pt modelId="{98A64571-CB8D-4D27-84A0-F6160CA767F7}" type="pres">
      <dgm:prSet presAssocID="{184C2BD6-3140-4F03-9620-63ED5D119ADB}" presName="vert1" presStyleCnt="0"/>
      <dgm:spPr/>
    </dgm:pt>
    <dgm:pt modelId="{AFC40F2C-12FE-43E4-89BD-1EFBEBBE9844}" type="pres">
      <dgm:prSet presAssocID="{346C2D1B-1E92-4FC0-BA6F-30A86B2D0F65}" presName="thickLine" presStyleLbl="alignNode1" presStyleIdx="3" presStyleCnt="4"/>
      <dgm:spPr/>
    </dgm:pt>
    <dgm:pt modelId="{DE92382E-8802-4157-9CA5-EC622B7FE7B3}" type="pres">
      <dgm:prSet presAssocID="{346C2D1B-1E92-4FC0-BA6F-30A86B2D0F65}" presName="horz1" presStyleCnt="0"/>
      <dgm:spPr/>
    </dgm:pt>
    <dgm:pt modelId="{863FFB3F-2BA9-40E9-8190-FAFE8EB87B07}" type="pres">
      <dgm:prSet presAssocID="{346C2D1B-1E92-4FC0-BA6F-30A86B2D0F65}" presName="tx1" presStyleLbl="revTx" presStyleIdx="9" presStyleCnt="10" custScaleX="500000"/>
      <dgm:spPr/>
    </dgm:pt>
    <dgm:pt modelId="{D87D2FDE-1B62-4CC5-A949-6A76DD24F83E}" type="pres">
      <dgm:prSet presAssocID="{346C2D1B-1E92-4FC0-BA6F-30A86B2D0F65}" presName="vert1" presStyleCnt="0"/>
      <dgm:spPr/>
    </dgm:pt>
  </dgm:ptLst>
  <dgm:cxnLst>
    <dgm:cxn modelId="{CF11E305-C540-4CD1-865C-2AD000A7AC0D}" srcId="{83E86990-8CED-4BDC-9CF9-910B50503B3A}" destId="{BD924DB7-C9E5-4B51-9429-D770EB9DBB48}" srcOrd="2" destOrd="0" parTransId="{BFF5614B-6093-4E17-927B-E1DC4421CE7F}" sibTransId="{8FDCC9AC-08F6-44FC-B019-BBF533FA27B5}"/>
    <dgm:cxn modelId="{762EC807-D940-475E-B506-D34CC01177C3}" srcId="{83E86990-8CED-4BDC-9CF9-910B50503B3A}" destId="{988809CB-0D67-47F1-B869-9AB7BAA8D573}" srcOrd="0" destOrd="0" parTransId="{8F50CBA7-69F3-4D0F-B77C-C659DF5AAE65}" sibTransId="{1ED34971-57DA-4BE5-8413-0962F47C8064}"/>
    <dgm:cxn modelId="{59EBCF1A-9434-44F6-93AE-11E6ED31CC84}" srcId="{83E86990-8CED-4BDC-9CF9-910B50503B3A}" destId="{7BBC01CA-8EF4-4F95-AFD4-F3A07D1C47FF}" srcOrd="3" destOrd="0" parTransId="{B79FF625-A564-4E5B-AC4A-FC9BAA112E01}" sibTransId="{A73EE3EE-842D-4EB5-BA7A-D54EB37A06A1}"/>
    <dgm:cxn modelId="{7A147C1D-2296-44DC-9DA6-4A8914DD40EF}" type="presOf" srcId="{756DC627-3759-4EA8-A636-B82386A3CD4A}" destId="{49269BA0-DDE4-4FF1-8CDE-339BD065656E}" srcOrd="0" destOrd="0" presId="urn:microsoft.com/office/officeart/2008/layout/LinedList"/>
    <dgm:cxn modelId="{913FEC1D-AA92-4900-A036-D66F34CA9309}" srcId="{B1495261-28BE-427B-90E9-927E6DB9ACDF}" destId="{346C2D1B-1E92-4FC0-BA6F-30A86B2D0F65}" srcOrd="3" destOrd="0" parTransId="{FD8AB7F2-5155-483E-AB8F-C55928477406}" sibTransId="{93077B4E-9DF6-4A0E-AA0B-10E8B0BCE535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63771A5D-A889-4977-8C68-E32BD6CD5090}" type="presOf" srcId="{E0A85507-A81A-4CA4-9D19-AC02F8A827E5}" destId="{1596CF94-469F-45B4-B004-78DC3C03408F}" srcOrd="0" destOrd="0" presId="urn:microsoft.com/office/officeart/2008/layout/LinedList"/>
    <dgm:cxn modelId="{86E24A43-CBFC-47DC-8191-82A200ECC8D0}" type="presOf" srcId="{2525D419-3152-446C-A85D-3004D5F03D3A}" destId="{F80B8642-9E52-4910-9F27-F500A33A0A1E}" srcOrd="0" destOrd="0" presId="urn:microsoft.com/office/officeart/2008/layout/LinedList"/>
    <dgm:cxn modelId="{9740466B-7528-42FD-8245-27C9637F2D9D}" srcId="{B1495261-28BE-427B-90E9-927E6DB9ACDF}" destId="{184C2BD6-3140-4F03-9620-63ED5D119ADB}" srcOrd="2" destOrd="0" parTransId="{3075EEB7-2767-45A4-8AC3-31D3966165CC}" sibTransId="{432D3DC5-9BE5-44D8-BE8D-DD8E86C1F95D}"/>
    <dgm:cxn modelId="{80D4BF52-DE9A-420C-951F-1CFDA95DEA9F}" type="presOf" srcId="{988809CB-0D67-47F1-B869-9AB7BAA8D573}" destId="{79748373-3EE2-4A2A-8379-891E62A945E3}" srcOrd="0" destOrd="0" presId="urn:microsoft.com/office/officeart/2008/layout/LinedList"/>
    <dgm:cxn modelId="{68D26D75-0BB6-480E-83ED-A359772245AB}" type="presOf" srcId="{1DEDEDEE-369A-42DF-B7AB-49606866A4C1}" destId="{8DDB1042-378B-444D-A4AF-95EDAFDD04D5}" srcOrd="0" destOrd="0" presId="urn:microsoft.com/office/officeart/2008/layout/LinedList"/>
    <dgm:cxn modelId="{A7E03177-FE61-4A33-A732-F31AF7D52D56}" srcId="{B1495261-28BE-427B-90E9-927E6DB9ACDF}" destId="{2525D419-3152-446C-A85D-3004D5F03D3A}" srcOrd="1" destOrd="0" parTransId="{7121D2BA-A11A-4C07-ABE0-FF7435A0550C}" sibTransId="{851FB54A-1DD2-4F8F-B98A-07A3A634916A}"/>
    <dgm:cxn modelId="{3202F77A-3C5B-4E30-8981-5C4747417011}" type="presOf" srcId="{184C2BD6-3140-4F03-9620-63ED5D119ADB}" destId="{CEBB6239-053B-4FE5-BFA3-D30FE501A8A0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E8DDCB7F-BABC-4A58-BDE6-C3DE89A7D47F}" srcId="{83E86990-8CED-4BDC-9CF9-910B50503B3A}" destId="{1DEDEDEE-369A-42DF-B7AB-49606866A4C1}" srcOrd="1" destOrd="0" parTransId="{08AEEA8C-5EB4-44DC-9F8A-27C9879D7CAA}" sibTransId="{691BC36E-2187-4678-B412-893B436157A7}"/>
    <dgm:cxn modelId="{98B9D28D-CB1C-405D-892F-AD81146D9A59}" srcId="{2525D419-3152-446C-A85D-3004D5F03D3A}" destId="{E0A85507-A81A-4CA4-9D19-AC02F8A827E5}" srcOrd="0" destOrd="0" parTransId="{A5068EF2-60E6-4B81-A19D-D862636D77F1}" sibTransId="{FA66F6FD-2E63-45C3-B63C-58F4506990AC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50CE83B2-EDF3-4EFC-980B-1A206C37D91A}" type="presOf" srcId="{BD924DB7-C9E5-4B51-9429-D770EB9DBB48}" destId="{81289393-E0B3-472B-8B80-0C4A6F4D0EC2}" srcOrd="0" destOrd="0" presId="urn:microsoft.com/office/officeart/2008/layout/LinedList"/>
    <dgm:cxn modelId="{C97628B8-1170-40EE-9E6B-3B52E2943DC2}" srcId="{2525D419-3152-446C-A85D-3004D5F03D3A}" destId="{756DC627-3759-4EA8-A636-B82386A3CD4A}" srcOrd="1" destOrd="0" parTransId="{A75DCF7C-D5EC-431F-B38E-D7978C065024}" sibTransId="{AA016F24-8891-4351-8C30-1C1654409729}"/>
    <dgm:cxn modelId="{52989BD3-36B6-416F-8F70-5BA7FF55F16C}" type="presOf" srcId="{7BBC01CA-8EF4-4F95-AFD4-F3A07D1C47FF}" destId="{9209D6B1-9799-45F1-8A42-754C585EAF57}" srcOrd="0" destOrd="0" presId="urn:microsoft.com/office/officeart/2008/layout/LinedList"/>
    <dgm:cxn modelId="{65F2F6E8-7278-4A87-A543-2EF3B8116DC0}" type="presOf" srcId="{346C2D1B-1E92-4FC0-BA6F-30A86B2D0F65}" destId="{863FFB3F-2BA9-40E9-8190-FAFE8EB87B07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BF8FD592-399F-43AD-A098-B87862A72E57}" type="presParOf" srcId="{49C21D5D-6668-462A-A568-44CE1F8B338A}" destId="{8DDFA38C-2A72-4DE4-B07F-7F2CECE72903}" srcOrd="0" destOrd="0" presId="urn:microsoft.com/office/officeart/2008/layout/LinedList"/>
    <dgm:cxn modelId="{5030C710-EFCA-4397-BC8E-467527E3809E}" type="presParOf" srcId="{49C21D5D-6668-462A-A568-44CE1F8B338A}" destId="{73AB04A2-41DC-48E4-A001-81ED740424F7}" srcOrd="1" destOrd="0" presId="urn:microsoft.com/office/officeart/2008/layout/LinedList"/>
    <dgm:cxn modelId="{C155E144-F61D-4B55-8316-9FB0A2EF9F5B}" type="presParOf" srcId="{73AB04A2-41DC-48E4-A001-81ED740424F7}" destId="{07E1193F-F181-43D4-BFA9-66541E428FAD}" srcOrd="0" destOrd="0" presId="urn:microsoft.com/office/officeart/2008/layout/LinedList"/>
    <dgm:cxn modelId="{2335F850-D66E-4F04-8967-D7A149BA9CF2}" type="presParOf" srcId="{73AB04A2-41DC-48E4-A001-81ED740424F7}" destId="{79748373-3EE2-4A2A-8379-891E62A945E3}" srcOrd="1" destOrd="0" presId="urn:microsoft.com/office/officeart/2008/layout/LinedList"/>
    <dgm:cxn modelId="{006DB268-081F-487E-8353-FB0FD6DDF793}" type="presParOf" srcId="{73AB04A2-41DC-48E4-A001-81ED740424F7}" destId="{C42D5D54-E4B5-48BA-9067-B8544261B659}" srcOrd="2" destOrd="0" presId="urn:microsoft.com/office/officeart/2008/layout/LinedList"/>
    <dgm:cxn modelId="{F7672219-B962-432D-9E8D-AFB3EFBBEBDF}" type="presParOf" srcId="{49C21D5D-6668-462A-A568-44CE1F8B338A}" destId="{03AF8836-66DD-4FF8-A5E6-16EB39844E83}" srcOrd="2" destOrd="0" presId="urn:microsoft.com/office/officeart/2008/layout/LinedList"/>
    <dgm:cxn modelId="{8B7B9124-FD25-4C10-82E4-51A602E10B47}" type="presParOf" srcId="{49C21D5D-6668-462A-A568-44CE1F8B338A}" destId="{DF99F866-7D01-4537-A709-D0174F0EE521}" srcOrd="3" destOrd="0" presId="urn:microsoft.com/office/officeart/2008/layout/LinedList"/>
    <dgm:cxn modelId="{065409F5-1B07-4772-986A-8C8F43EA7E64}" type="presParOf" srcId="{49C21D5D-6668-462A-A568-44CE1F8B338A}" destId="{FAD78184-8CB8-4353-AF4D-003008BD7671}" srcOrd="4" destOrd="0" presId="urn:microsoft.com/office/officeart/2008/layout/LinedList"/>
    <dgm:cxn modelId="{229953FF-F6F2-48CC-BD78-8F9CF1EBC345}" type="presParOf" srcId="{FAD78184-8CB8-4353-AF4D-003008BD7671}" destId="{E08DB445-9769-4A36-B9F4-A0C3542254DD}" srcOrd="0" destOrd="0" presId="urn:microsoft.com/office/officeart/2008/layout/LinedList"/>
    <dgm:cxn modelId="{E08415F9-59A1-42B2-9B29-2BD2C4FA4934}" type="presParOf" srcId="{FAD78184-8CB8-4353-AF4D-003008BD7671}" destId="{8DDB1042-378B-444D-A4AF-95EDAFDD04D5}" srcOrd="1" destOrd="0" presId="urn:microsoft.com/office/officeart/2008/layout/LinedList"/>
    <dgm:cxn modelId="{B38921A5-52C1-4C0F-A179-A463CF46AD14}" type="presParOf" srcId="{FAD78184-8CB8-4353-AF4D-003008BD7671}" destId="{FB716FA6-9BAE-4C02-83AE-E91F498DD681}" srcOrd="2" destOrd="0" presId="urn:microsoft.com/office/officeart/2008/layout/LinedList"/>
    <dgm:cxn modelId="{680273AE-655A-4920-B15C-3A1FECCEEC56}" type="presParOf" srcId="{49C21D5D-6668-462A-A568-44CE1F8B338A}" destId="{26DC7A1F-42B7-42F9-AB57-CFF34FA17337}" srcOrd="5" destOrd="0" presId="urn:microsoft.com/office/officeart/2008/layout/LinedList"/>
    <dgm:cxn modelId="{7E433E8D-BCAE-44BF-9D1C-7D787FED3570}" type="presParOf" srcId="{49C21D5D-6668-462A-A568-44CE1F8B338A}" destId="{3E071B02-1831-4B11-92B3-3770C2D9DD85}" srcOrd="6" destOrd="0" presId="urn:microsoft.com/office/officeart/2008/layout/LinedList"/>
    <dgm:cxn modelId="{81C60762-009A-4AB3-9213-AAE49D71667D}" type="presParOf" srcId="{49C21D5D-6668-462A-A568-44CE1F8B338A}" destId="{8112227A-E429-4E5E-83B8-09CC08CEA753}" srcOrd="7" destOrd="0" presId="urn:microsoft.com/office/officeart/2008/layout/LinedList"/>
    <dgm:cxn modelId="{145CBB7E-56CB-42DD-961A-C7D1B676324B}" type="presParOf" srcId="{8112227A-E429-4E5E-83B8-09CC08CEA753}" destId="{73994C62-AD17-45BE-B9C9-3CBFF5F23CD6}" srcOrd="0" destOrd="0" presId="urn:microsoft.com/office/officeart/2008/layout/LinedList"/>
    <dgm:cxn modelId="{09198498-BF8F-457D-A480-E3477666C846}" type="presParOf" srcId="{8112227A-E429-4E5E-83B8-09CC08CEA753}" destId="{81289393-E0B3-472B-8B80-0C4A6F4D0EC2}" srcOrd="1" destOrd="0" presId="urn:microsoft.com/office/officeart/2008/layout/LinedList"/>
    <dgm:cxn modelId="{02C71473-9CB9-43F3-83FF-A24D69016757}" type="presParOf" srcId="{8112227A-E429-4E5E-83B8-09CC08CEA753}" destId="{EC2778D9-2FCE-486A-AC3F-0329C7602D9F}" srcOrd="2" destOrd="0" presId="urn:microsoft.com/office/officeart/2008/layout/LinedList"/>
    <dgm:cxn modelId="{873FFAC3-EBCB-45BA-A22C-C8E6C5206731}" type="presParOf" srcId="{49C21D5D-6668-462A-A568-44CE1F8B338A}" destId="{5C537F62-830C-42CF-98D9-3FC8F2274FD8}" srcOrd="8" destOrd="0" presId="urn:microsoft.com/office/officeart/2008/layout/LinedList"/>
    <dgm:cxn modelId="{15FDC4F7-EB2C-4AEB-AA97-9B2E347A394A}" type="presParOf" srcId="{49C21D5D-6668-462A-A568-44CE1F8B338A}" destId="{E350C136-AA1F-4946-85DA-C7EB7AC7DA02}" srcOrd="9" destOrd="0" presId="urn:microsoft.com/office/officeart/2008/layout/LinedList"/>
    <dgm:cxn modelId="{8F8647F6-6736-4680-A1A0-00FD43146B6B}" type="presParOf" srcId="{49C21D5D-6668-462A-A568-44CE1F8B338A}" destId="{2E3EF7E9-487C-467D-AF91-97EEB38C4D6A}" srcOrd="10" destOrd="0" presId="urn:microsoft.com/office/officeart/2008/layout/LinedList"/>
    <dgm:cxn modelId="{13F7B136-9434-4E92-BF0D-FE97A9B56C5A}" type="presParOf" srcId="{2E3EF7E9-487C-467D-AF91-97EEB38C4D6A}" destId="{CEC2CED9-B631-4F4A-AE7E-90C78C8CE82E}" srcOrd="0" destOrd="0" presId="urn:microsoft.com/office/officeart/2008/layout/LinedList"/>
    <dgm:cxn modelId="{0DBBEB42-DC3E-49AD-9061-70D4AD94855D}" type="presParOf" srcId="{2E3EF7E9-487C-467D-AF91-97EEB38C4D6A}" destId="{9209D6B1-9799-45F1-8A42-754C585EAF57}" srcOrd="1" destOrd="0" presId="urn:microsoft.com/office/officeart/2008/layout/LinedList"/>
    <dgm:cxn modelId="{BC192A67-73F5-4B19-91C9-267AD0341BB1}" type="presParOf" srcId="{2E3EF7E9-487C-467D-AF91-97EEB38C4D6A}" destId="{815C8D94-BAAE-4738-A426-FAB7A12965A3}" srcOrd="2" destOrd="0" presId="urn:microsoft.com/office/officeart/2008/layout/LinedList"/>
    <dgm:cxn modelId="{F56C7F09-79A5-436E-8907-33C82074F061}" type="presParOf" srcId="{49C21D5D-6668-462A-A568-44CE1F8B338A}" destId="{003013E8-CFE0-4596-AD39-937ECF814925}" srcOrd="11" destOrd="0" presId="urn:microsoft.com/office/officeart/2008/layout/LinedList"/>
    <dgm:cxn modelId="{A0EE217E-5837-4BA4-9A38-A8E91BB1652B}" type="presParOf" srcId="{49C21D5D-6668-462A-A568-44CE1F8B338A}" destId="{E5C794C8-70FC-43A0-83DF-250581D6C879}" srcOrd="12" destOrd="0" presId="urn:microsoft.com/office/officeart/2008/layout/LinedList"/>
    <dgm:cxn modelId="{AC102BF4-151A-43F8-AD09-48441CFB17D3}" type="presParOf" srcId="{9059075C-B412-4190-A197-5CC2E986FEB1}" destId="{1985F811-EF26-4DBB-9BCE-9A70B9788121}" srcOrd="2" destOrd="0" presId="urn:microsoft.com/office/officeart/2008/layout/LinedList"/>
    <dgm:cxn modelId="{0F0AEBFF-BDCD-4674-9857-D8B93C9B2AAF}" type="presParOf" srcId="{9059075C-B412-4190-A197-5CC2E986FEB1}" destId="{02013FE7-F198-47DF-A143-D632F61275E7}" srcOrd="3" destOrd="0" presId="urn:microsoft.com/office/officeart/2008/layout/LinedList"/>
    <dgm:cxn modelId="{111DEE1C-10BC-410B-B400-2CCD26BDC1B4}" type="presParOf" srcId="{02013FE7-F198-47DF-A143-D632F61275E7}" destId="{F80B8642-9E52-4910-9F27-F500A33A0A1E}" srcOrd="0" destOrd="0" presId="urn:microsoft.com/office/officeart/2008/layout/LinedList"/>
    <dgm:cxn modelId="{FE7E842F-2E18-4C5A-A598-9FDB7419E232}" type="presParOf" srcId="{02013FE7-F198-47DF-A143-D632F61275E7}" destId="{81134E20-D6EF-408B-8CE5-147E887AC19C}" srcOrd="1" destOrd="0" presId="urn:microsoft.com/office/officeart/2008/layout/LinedList"/>
    <dgm:cxn modelId="{725CA7CD-8627-4ACC-AC1D-2926242A657B}" type="presParOf" srcId="{81134E20-D6EF-408B-8CE5-147E887AC19C}" destId="{6D7C59D0-51B2-4366-9838-B4AA84062179}" srcOrd="0" destOrd="0" presId="urn:microsoft.com/office/officeart/2008/layout/LinedList"/>
    <dgm:cxn modelId="{AD9F45C0-0E98-459C-B698-3315F137A037}" type="presParOf" srcId="{81134E20-D6EF-408B-8CE5-147E887AC19C}" destId="{6E5B7D7F-31F1-4E64-BD27-40EC0252FD2C}" srcOrd="1" destOrd="0" presId="urn:microsoft.com/office/officeart/2008/layout/LinedList"/>
    <dgm:cxn modelId="{CC09552D-999B-488C-996A-F13329B2000B}" type="presParOf" srcId="{6E5B7D7F-31F1-4E64-BD27-40EC0252FD2C}" destId="{C27284E0-0D84-4795-89BA-C1F9377D7E2B}" srcOrd="0" destOrd="0" presId="urn:microsoft.com/office/officeart/2008/layout/LinedList"/>
    <dgm:cxn modelId="{7B218DB5-FEFC-465F-BDA2-8ACA950965C7}" type="presParOf" srcId="{6E5B7D7F-31F1-4E64-BD27-40EC0252FD2C}" destId="{1596CF94-469F-45B4-B004-78DC3C03408F}" srcOrd="1" destOrd="0" presId="urn:microsoft.com/office/officeart/2008/layout/LinedList"/>
    <dgm:cxn modelId="{85416A35-FDDD-4FDF-A9F7-8B85B068101E}" type="presParOf" srcId="{6E5B7D7F-31F1-4E64-BD27-40EC0252FD2C}" destId="{9A99CA29-358B-4ACC-8B96-8AEAECFCFCCC}" srcOrd="2" destOrd="0" presId="urn:microsoft.com/office/officeart/2008/layout/LinedList"/>
    <dgm:cxn modelId="{7A3A864C-C853-4E44-836A-A2080998F27A}" type="presParOf" srcId="{81134E20-D6EF-408B-8CE5-147E887AC19C}" destId="{F4B32BCA-552A-49FB-B716-918C9EB2644D}" srcOrd="2" destOrd="0" presId="urn:microsoft.com/office/officeart/2008/layout/LinedList"/>
    <dgm:cxn modelId="{11B6A3BC-EF29-4F2D-A77A-C1BB94222B30}" type="presParOf" srcId="{81134E20-D6EF-408B-8CE5-147E887AC19C}" destId="{A20805EF-A093-419D-B82A-607887956BD3}" srcOrd="3" destOrd="0" presId="urn:microsoft.com/office/officeart/2008/layout/LinedList"/>
    <dgm:cxn modelId="{0292CA20-6B20-4639-AEAC-83B5AA4CEB18}" type="presParOf" srcId="{81134E20-D6EF-408B-8CE5-147E887AC19C}" destId="{6211CDAD-E40F-401B-9847-0441C5E32201}" srcOrd="4" destOrd="0" presId="urn:microsoft.com/office/officeart/2008/layout/LinedList"/>
    <dgm:cxn modelId="{BF6FF7C0-F7B5-44A7-A2E0-A697E327B94E}" type="presParOf" srcId="{6211CDAD-E40F-401B-9847-0441C5E32201}" destId="{7AFAD4EF-6597-48C4-A018-1B02137656E6}" srcOrd="0" destOrd="0" presId="urn:microsoft.com/office/officeart/2008/layout/LinedList"/>
    <dgm:cxn modelId="{67F5D174-12C6-4107-87DA-11F4202E1BC0}" type="presParOf" srcId="{6211CDAD-E40F-401B-9847-0441C5E32201}" destId="{49269BA0-DDE4-4FF1-8CDE-339BD065656E}" srcOrd="1" destOrd="0" presId="urn:microsoft.com/office/officeart/2008/layout/LinedList"/>
    <dgm:cxn modelId="{1806DEE2-D1B1-4EB4-8ABB-67D723DD2635}" type="presParOf" srcId="{6211CDAD-E40F-401B-9847-0441C5E32201}" destId="{02943099-3F09-4879-9694-A2D52B9B9A82}" srcOrd="2" destOrd="0" presId="urn:microsoft.com/office/officeart/2008/layout/LinedList"/>
    <dgm:cxn modelId="{FAA1396D-4863-4408-BC3C-BDC7AA4B9809}" type="presParOf" srcId="{81134E20-D6EF-408B-8CE5-147E887AC19C}" destId="{25F989C9-76BF-40C6-8EB6-3D3697CD0475}" srcOrd="5" destOrd="0" presId="urn:microsoft.com/office/officeart/2008/layout/LinedList"/>
    <dgm:cxn modelId="{AC024E65-04EC-47F2-9FE3-FEB3E4B20FCB}" type="presParOf" srcId="{81134E20-D6EF-408B-8CE5-147E887AC19C}" destId="{AE749A36-BEA4-418D-B4CD-9D9B968790B8}" srcOrd="6" destOrd="0" presId="urn:microsoft.com/office/officeart/2008/layout/LinedList"/>
    <dgm:cxn modelId="{93450B83-DD72-4773-A441-F53056E5E4B9}" type="presParOf" srcId="{9059075C-B412-4190-A197-5CC2E986FEB1}" destId="{FA3B9756-25A8-43AF-BFE1-26103693A343}" srcOrd="4" destOrd="0" presId="urn:microsoft.com/office/officeart/2008/layout/LinedList"/>
    <dgm:cxn modelId="{D44BD706-8D6E-4041-8CD7-82B728327723}" type="presParOf" srcId="{9059075C-B412-4190-A197-5CC2E986FEB1}" destId="{9BE211EE-2EEB-46B0-A272-BDC27BDB226C}" srcOrd="5" destOrd="0" presId="urn:microsoft.com/office/officeart/2008/layout/LinedList"/>
    <dgm:cxn modelId="{91792C5A-36A9-4F31-89C8-B6B4A113A711}" type="presParOf" srcId="{9BE211EE-2EEB-46B0-A272-BDC27BDB226C}" destId="{CEBB6239-053B-4FE5-BFA3-D30FE501A8A0}" srcOrd="0" destOrd="0" presId="urn:microsoft.com/office/officeart/2008/layout/LinedList"/>
    <dgm:cxn modelId="{62F93329-B749-463D-BC82-6F47D08BDE42}" type="presParOf" srcId="{9BE211EE-2EEB-46B0-A272-BDC27BDB226C}" destId="{98A64571-CB8D-4D27-84A0-F6160CA767F7}" srcOrd="1" destOrd="0" presId="urn:microsoft.com/office/officeart/2008/layout/LinedList"/>
    <dgm:cxn modelId="{210BDF90-7921-48E1-915D-150677837F90}" type="presParOf" srcId="{9059075C-B412-4190-A197-5CC2E986FEB1}" destId="{AFC40F2C-12FE-43E4-89BD-1EFBEBBE9844}" srcOrd="6" destOrd="0" presId="urn:microsoft.com/office/officeart/2008/layout/LinedList"/>
    <dgm:cxn modelId="{FE992FF6-37F7-4AB1-965A-3720E5FAB84A}" type="presParOf" srcId="{9059075C-B412-4190-A197-5CC2E986FEB1}" destId="{DE92382E-8802-4157-9CA5-EC622B7FE7B3}" srcOrd="7" destOrd="0" presId="urn:microsoft.com/office/officeart/2008/layout/LinedList"/>
    <dgm:cxn modelId="{3B0A037A-7DFA-4606-8BD8-776D443C2B90}" type="presParOf" srcId="{DE92382E-8802-4157-9CA5-EC622B7FE7B3}" destId="{863FFB3F-2BA9-40E9-8190-FAFE8EB87B07}" srcOrd="0" destOrd="0" presId="urn:microsoft.com/office/officeart/2008/layout/LinedList"/>
    <dgm:cxn modelId="{2F6C600D-AD36-4B7E-8696-16AB5ED94797}" type="presParOf" srcId="{DE92382E-8802-4157-9CA5-EC622B7FE7B3}" destId="{D87D2FDE-1B62-4CC5-A949-6A76DD24F83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[1] </a:t>
          </a:r>
          <a:r>
            <a:rPr lang="en-GB" sz="3200" dirty="0" err="1"/>
            <a:t>McHoes</a:t>
          </a:r>
          <a:r>
            <a:rPr lang="en-GB" sz="3200" dirty="0"/>
            <a:t>, A., &amp; Flynn, I., Understanding Operating Systems. Boston: Cengage Learning, 2018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20A3967B-493A-47DE-82C2-8F9429BBAC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[2] Stallings, W., Operating Systems: Internals and Design Principles. Harlow: Pearson Education Limited, 2018.</a:t>
          </a:r>
          <a:endParaRPr lang="en-GB" sz="3200" dirty="0"/>
        </a:p>
      </dgm:t>
    </dgm:pt>
    <dgm:pt modelId="{E4DC0856-5A00-487B-923C-46B0E70745DB}" type="parTrans" cxnId="{C62CA530-9102-446E-A5C9-B91ACC2FBE41}">
      <dgm:prSet/>
      <dgm:spPr/>
      <dgm:t>
        <a:bodyPr/>
        <a:lstStyle/>
        <a:p>
          <a:endParaRPr lang="en-KE" sz="1400"/>
        </a:p>
      </dgm:t>
    </dgm:pt>
    <dgm:pt modelId="{056ED33A-E48A-449C-A726-EF0C79D82826}" type="sibTrans" cxnId="{C62CA530-9102-446E-A5C9-B91ACC2FBE41}">
      <dgm:prSet/>
      <dgm:spPr/>
      <dgm:t>
        <a:bodyPr/>
        <a:lstStyle/>
        <a:p>
          <a:endParaRPr lang="en-KE" sz="14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2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2"/>
      <dgm:spPr/>
    </dgm:pt>
    <dgm:pt modelId="{49C21D5D-6668-462A-A568-44CE1F8B338A}" type="pres">
      <dgm:prSet presAssocID="{83E86990-8CED-4BDC-9CF9-910B50503B3A}" presName="vert1" presStyleCnt="0"/>
      <dgm:spPr/>
    </dgm:pt>
    <dgm:pt modelId="{6491097D-2698-4694-ACB6-B7E64D57598C}" type="pres">
      <dgm:prSet presAssocID="{20A3967B-493A-47DE-82C2-8F9429BBACB3}" presName="thickLine" presStyleLbl="alignNode1" presStyleIdx="1" presStyleCnt="2"/>
      <dgm:spPr/>
    </dgm:pt>
    <dgm:pt modelId="{D64BA7FA-EE07-49B0-91C2-0AC49D5A19B0}" type="pres">
      <dgm:prSet presAssocID="{20A3967B-493A-47DE-82C2-8F9429BBACB3}" presName="horz1" presStyleCnt="0"/>
      <dgm:spPr/>
    </dgm:pt>
    <dgm:pt modelId="{3AA5521C-827A-4278-9689-9ED8567C7863}" type="pres">
      <dgm:prSet presAssocID="{20A3967B-493A-47DE-82C2-8F9429BBACB3}" presName="tx1" presStyleLbl="revTx" presStyleIdx="1" presStyleCnt="2"/>
      <dgm:spPr/>
    </dgm:pt>
    <dgm:pt modelId="{6C21362F-2324-4AF8-9101-79B5506E9F18}" type="pres">
      <dgm:prSet presAssocID="{20A3967B-493A-47DE-82C2-8F9429BBACB3}" presName="vert1" presStyleCnt="0"/>
      <dgm:spPr/>
    </dgm:pt>
  </dgm:ptLst>
  <dgm:cxnLst>
    <dgm:cxn modelId="{C62CA530-9102-446E-A5C9-B91ACC2FBE41}" srcId="{B1495261-28BE-427B-90E9-927E6DB9ACDF}" destId="{20A3967B-493A-47DE-82C2-8F9429BBACB3}" srcOrd="1" destOrd="0" parTransId="{E4DC0856-5A00-487B-923C-46B0E70745DB}" sibTransId="{056ED33A-E48A-449C-A726-EF0C79D82826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D6EC160-0DD1-4A22-90D0-759BAEC049A0}" type="presOf" srcId="{20A3967B-493A-47DE-82C2-8F9429BBACB3}" destId="{3AA5521C-827A-4278-9689-9ED8567C7863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34D2D3A-DB9F-45CD-AA34-A3DEBDC35251}" type="presParOf" srcId="{9059075C-B412-4190-A197-5CC2E986FEB1}" destId="{6491097D-2698-4694-ACB6-B7E64D57598C}" srcOrd="2" destOrd="0" presId="urn:microsoft.com/office/officeart/2008/layout/LinedList"/>
    <dgm:cxn modelId="{6606DCC7-0AD4-443A-A4FC-61537459D609}" type="presParOf" srcId="{9059075C-B412-4190-A197-5CC2E986FEB1}" destId="{D64BA7FA-EE07-49B0-91C2-0AC49D5A19B0}" srcOrd="3" destOrd="0" presId="urn:microsoft.com/office/officeart/2008/layout/LinedList"/>
    <dgm:cxn modelId="{14C5FC10-358C-4CE5-8AF7-907146332A65}" type="presParOf" srcId="{D64BA7FA-EE07-49B0-91C2-0AC49D5A19B0}" destId="{3AA5521C-827A-4278-9689-9ED8567C7863}" srcOrd="0" destOrd="0" presId="urn:microsoft.com/office/officeart/2008/layout/LinedList"/>
    <dgm:cxn modelId="{86B6D5AB-00B6-4C81-A809-7AD71466D852}" type="presParOf" srcId="{D64BA7FA-EE07-49B0-91C2-0AC49D5A19B0}" destId="{6C21362F-2324-4AF8-9101-79B5506E9F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8CFA5C-8106-42F3-B29B-7F80407BC756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AF924F-1602-4A24-864C-3D27ECFE3CBD}">
      <dsp:nvSpPr>
        <dsp:cNvPr id="0" name=""/>
        <dsp:cNvSpPr/>
      </dsp:nvSpPr>
      <dsp:spPr>
        <a:xfrm>
          <a:off x="0" y="0"/>
          <a:ext cx="2755212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Memory allocation schemes</a:t>
          </a:r>
        </a:p>
      </dsp:txBody>
      <dsp:txXfrm>
        <a:off x="0" y="0"/>
        <a:ext cx="2755212" cy="1357709"/>
      </dsp:txXfrm>
    </dsp:sp>
    <dsp:sp modelId="{48A2105E-0FA9-4477-92B9-84AC9A0E9ED8}">
      <dsp:nvSpPr>
        <dsp:cNvPr id="0" name=""/>
        <dsp:cNvSpPr/>
      </dsp:nvSpPr>
      <dsp:spPr>
        <a:xfrm>
          <a:off x="2820223" y="15960"/>
          <a:ext cx="3402277" cy="319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Single-user systems</a:t>
          </a:r>
        </a:p>
      </dsp:txBody>
      <dsp:txXfrm>
        <a:off x="2820223" y="15960"/>
        <a:ext cx="3402277" cy="319207"/>
      </dsp:txXfrm>
    </dsp:sp>
    <dsp:sp modelId="{05FADA3F-823C-4B75-BE35-35C2644C2412}">
      <dsp:nvSpPr>
        <dsp:cNvPr id="0" name=""/>
        <dsp:cNvSpPr/>
      </dsp:nvSpPr>
      <dsp:spPr>
        <a:xfrm>
          <a:off x="2755212" y="335167"/>
          <a:ext cx="3467289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3D865F-8C47-48E7-944D-D03B696AD0FD}">
      <dsp:nvSpPr>
        <dsp:cNvPr id="0" name=""/>
        <dsp:cNvSpPr/>
      </dsp:nvSpPr>
      <dsp:spPr>
        <a:xfrm>
          <a:off x="2820223" y="351128"/>
          <a:ext cx="3402277" cy="319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Fixed partitions</a:t>
          </a:r>
        </a:p>
      </dsp:txBody>
      <dsp:txXfrm>
        <a:off x="2820223" y="351128"/>
        <a:ext cx="3402277" cy="319207"/>
      </dsp:txXfrm>
    </dsp:sp>
    <dsp:sp modelId="{73431A91-F23D-44AB-9634-9F76D10FC555}">
      <dsp:nvSpPr>
        <dsp:cNvPr id="0" name=""/>
        <dsp:cNvSpPr/>
      </dsp:nvSpPr>
      <dsp:spPr>
        <a:xfrm>
          <a:off x="2755212" y="670335"/>
          <a:ext cx="3467289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44B807-F325-4F22-8E3F-D221EAFA2088}">
      <dsp:nvSpPr>
        <dsp:cNvPr id="0" name=""/>
        <dsp:cNvSpPr/>
      </dsp:nvSpPr>
      <dsp:spPr>
        <a:xfrm>
          <a:off x="2820223" y="686296"/>
          <a:ext cx="3402277" cy="319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Dynamic partitions</a:t>
          </a:r>
        </a:p>
      </dsp:txBody>
      <dsp:txXfrm>
        <a:off x="2820223" y="686296"/>
        <a:ext cx="3402277" cy="319207"/>
      </dsp:txXfrm>
    </dsp:sp>
    <dsp:sp modelId="{0E1A28F0-9E01-4BFD-B0C2-BDEEF17DECCA}">
      <dsp:nvSpPr>
        <dsp:cNvPr id="0" name=""/>
        <dsp:cNvSpPr/>
      </dsp:nvSpPr>
      <dsp:spPr>
        <a:xfrm>
          <a:off x="2755212" y="1005503"/>
          <a:ext cx="3467289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12911E-3055-4053-9DF8-F5F19A180010}">
      <dsp:nvSpPr>
        <dsp:cNvPr id="0" name=""/>
        <dsp:cNvSpPr/>
      </dsp:nvSpPr>
      <dsp:spPr>
        <a:xfrm>
          <a:off x="2820223" y="1021464"/>
          <a:ext cx="3402277" cy="319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Relocatable dynamic partitions</a:t>
          </a:r>
        </a:p>
      </dsp:txBody>
      <dsp:txXfrm>
        <a:off x="2820223" y="1021464"/>
        <a:ext cx="3402277" cy="319207"/>
      </dsp:txXfrm>
    </dsp:sp>
    <dsp:sp modelId="{D875353D-D4D6-45D7-A028-91AFD4E2794C}">
      <dsp:nvSpPr>
        <dsp:cNvPr id="0" name=""/>
        <dsp:cNvSpPr/>
      </dsp:nvSpPr>
      <dsp:spPr>
        <a:xfrm>
          <a:off x="2755212" y="1340671"/>
          <a:ext cx="3467289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E9BA77-62C3-4714-A2B0-56A5D02C69F9}">
      <dsp:nvSpPr>
        <dsp:cNvPr id="0" name=""/>
        <dsp:cNvSpPr/>
      </dsp:nvSpPr>
      <dsp:spPr>
        <a:xfrm>
          <a:off x="0" y="135770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A31164-79AA-47F7-B3B2-77CBB5B3BCF4}">
      <dsp:nvSpPr>
        <dsp:cNvPr id="0" name=""/>
        <dsp:cNvSpPr/>
      </dsp:nvSpPr>
      <dsp:spPr>
        <a:xfrm>
          <a:off x="0" y="1357709"/>
          <a:ext cx="2906729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Memory allocation systems</a:t>
          </a:r>
        </a:p>
      </dsp:txBody>
      <dsp:txXfrm>
        <a:off x="0" y="1357709"/>
        <a:ext cx="2906729" cy="1357709"/>
      </dsp:txXfrm>
    </dsp:sp>
    <dsp:sp modelId="{F7F7BFE1-9E42-42F9-A5D7-3C14D2C44FB2}">
      <dsp:nvSpPr>
        <dsp:cNvPr id="0" name=""/>
        <dsp:cNvSpPr/>
      </dsp:nvSpPr>
      <dsp:spPr>
        <a:xfrm>
          <a:off x="2968914" y="1389265"/>
          <a:ext cx="3254352" cy="631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Best-fit </a:t>
          </a:r>
        </a:p>
      </dsp:txBody>
      <dsp:txXfrm>
        <a:off x="2968914" y="1389265"/>
        <a:ext cx="3254352" cy="631122"/>
      </dsp:txXfrm>
    </dsp:sp>
    <dsp:sp modelId="{40950A21-C1DA-4572-B5F0-C2BD2AF2B312}">
      <dsp:nvSpPr>
        <dsp:cNvPr id="0" name=""/>
        <dsp:cNvSpPr/>
      </dsp:nvSpPr>
      <dsp:spPr>
        <a:xfrm>
          <a:off x="2906729" y="2020388"/>
          <a:ext cx="331653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6280BF-43AA-418C-BBB4-7817C4EB4AD0}">
      <dsp:nvSpPr>
        <dsp:cNvPr id="0" name=""/>
        <dsp:cNvSpPr/>
      </dsp:nvSpPr>
      <dsp:spPr>
        <a:xfrm>
          <a:off x="2968914" y="2051944"/>
          <a:ext cx="3254352" cy="631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First-fit</a:t>
          </a:r>
        </a:p>
      </dsp:txBody>
      <dsp:txXfrm>
        <a:off x="2968914" y="2051944"/>
        <a:ext cx="3254352" cy="631122"/>
      </dsp:txXfrm>
    </dsp:sp>
    <dsp:sp modelId="{D2607B6B-A05C-4E8C-B3AA-CCED8AE61F41}">
      <dsp:nvSpPr>
        <dsp:cNvPr id="0" name=""/>
        <dsp:cNvSpPr/>
      </dsp:nvSpPr>
      <dsp:spPr>
        <a:xfrm>
          <a:off x="2906729" y="2683067"/>
          <a:ext cx="331653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388A3B-2C4F-45AD-82C9-A67CF2A4F07A}">
      <dsp:nvSpPr>
        <dsp:cNvPr id="0" name=""/>
        <dsp:cNvSpPr/>
      </dsp:nvSpPr>
      <dsp:spPr>
        <a:xfrm>
          <a:off x="0" y="271541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1BC1D1-60C8-43AF-9EC0-19AB866377CF}">
      <dsp:nvSpPr>
        <dsp:cNvPr id="0" name=""/>
        <dsp:cNvSpPr/>
      </dsp:nvSpPr>
      <dsp:spPr>
        <a:xfrm>
          <a:off x="0" y="271541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Role of the memory list </a:t>
          </a:r>
          <a:endParaRPr lang="en-GB" sz="3200" kern="1200" dirty="0"/>
        </a:p>
      </dsp:txBody>
      <dsp:txXfrm>
        <a:off x="0" y="2715419"/>
        <a:ext cx="6224587" cy="1357709"/>
      </dsp:txXfrm>
    </dsp:sp>
    <dsp:sp modelId="{A043CED1-551A-4B59-B7D8-8B46907E3136}">
      <dsp:nvSpPr>
        <dsp:cNvPr id="0" name=""/>
        <dsp:cNvSpPr/>
      </dsp:nvSpPr>
      <dsp:spPr>
        <a:xfrm>
          <a:off x="0" y="407312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A5FF05-69F1-41E7-9A67-660E61945FE8}">
      <dsp:nvSpPr>
        <dsp:cNvPr id="0" name=""/>
        <dsp:cNvSpPr/>
      </dsp:nvSpPr>
      <dsp:spPr>
        <a:xfrm>
          <a:off x="0" y="4073128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Memory deallocation.</a:t>
          </a:r>
        </a:p>
      </dsp:txBody>
      <dsp:txXfrm>
        <a:off x="0" y="4073128"/>
        <a:ext cx="6224587" cy="13577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265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2651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Identify the various memory management allocation schemes</a:t>
          </a:r>
          <a:endParaRPr lang="en-US" sz="3500" kern="1200" dirty="0"/>
        </a:p>
      </dsp:txBody>
      <dsp:txXfrm>
        <a:off x="0" y="2651"/>
        <a:ext cx="6224587" cy="1808511"/>
      </dsp:txXfrm>
    </dsp:sp>
    <dsp:sp modelId="{DD67C81C-D590-43DC-B6B5-D1D19A5C512F}">
      <dsp:nvSpPr>
        <dsp:cNvPr id="0" name=""/>
        <dsp:cNvSpPr/>
      </dsp:nvSpPr>
      <dsp:spPr>
        <a:xfrm>
          <a:off x="0" y="181116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9AC432-FC9E-406F-9D57-C6165B55DC3E}">
      <dsp:nvSpPr>
        <dsp:cNvPr id="0" name=""/>
        <dsp:cNvSpPr/>
      </dsp:nvSpPr>
      <dsp:spPr>
        <a:xfrm>
          <a:off x="0" y="1811163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3500" kern="1200"/>
            <a:t>Understand how memory allocation works in early systems</a:t>
          </a:r>
        </a:p>
      </dsp:txBody>
      <dsp:txXfrm>
        <a:off x="0" y="1811163"/>
        <a:ext cx="6224587" cy="1808511"/>
      </dsp:txXfrm>
    </dsp:sp>
    <dsp:sp modelId="{5D95D218-F093-4164-A76A-CF194FBE0611}">
      <dsp:nvSpPr>
        <dsp:cNvPr id="0" name=""/>
        <dsp:cNvSpPr/>
      </dsp:nvSpPr>
      <dsp:spPr>
        <a:xfrm>
          <a:off x="0" y="361967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EC3AB0-D0CB-4926-ACBC-0949E20F6042}">
      <dsp:nvSpPr>
        <dsp:cNvPr id="0" name=""/>
        <dsp:cNvSpPr/>
      </dsp:nvSpPr>
      <dsp:spPr>
        <a:xfrm>
          <a:off x="0" y="3619674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3500" kern="1200"/>
            <a:t>Identify the role of the memory list during allocation and deallocation</a:t>
          </a:r>
        </a:p>
      </dsp:txBody>
      <dsp:txXfrm>
        <a:off x="0" y="3619674"/>
        <a:ext cx="6224587" cy="1808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2943716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Memory allocation schemes</a:t>
          </a:r>
          <a:endParaRPr lang="en-US" sz="2800" kern="1200" dirty="0"/>
        </a:p>
      </dsp:txBody>
      <dsp:txXfrm>
        <a:off x="0" y="0"/>
        <a:ext cx="2943716" cy="1357709"/>
      </dsp:txXfrm>
    </dsp:sp>
    <dsp:sp modelId="{79748373-3EE2-4A2A-8379-891E62A945E3}">
      <dsp:nvSpPr>
        <dsp:cNvPr id="0" name=""/>
        <dsp:cNvSpPr/>
      </dsp:nvSpPr>
      <dsp:spPr>
        <a:xfrm>
          <a:off x="3005172" y="15960"/>
          <a:ext cx="3216178" cy="319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Single-user systems</a:t>
          </a:r>
        </a:p>
      </dsp:txBody>
      <dsp:txXfrm>
        <a:off x="3005172" y="15960"/>
        <a:ext cx="3216178" cy="319207"/>
      </dsp:txXfrm>
    </dsp:sp>
    <dsp:sp modelId="{03AF8836-66DD-4FF8-A5E6-16EB39844E83}">
      <dsp:nvSpPr>
        <dsp:cNvPr id="0" name=""/>
        <dsp:cNvSpPr/>
      </dsp:nvSpPr>
      <dsp:spPr>
        <a:xfrm>
          <a:off x="2943716" y="335167"/>
          <a:ext cx="327763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DB1042-378B-444D-A4AF-95EDAFDD04D5}">
      <dsp:nvSpPr>
        <dsp:cNvPr id="0" name=""/>
        <dsp:cNvSpPr/>
      </dsp:nvSpPr>
      <dsp:spPr>
        <a:xfrm>
          <a:off x="3005172" y="351128"/>
          <a:ext cx="3216178" cy="319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Fixed partitions</a:t>
          </a:r>
        </a:p>
      </dsp:txBody>
      <dsp:txXfrm>
        <a:off x="3005172" y="351128"/>
        <a:ext cx="3216178" cy="319207"/>
      </dsp:txXfrm>
    </dsp:sp>
    <dsp:sp modelId="{26DC7A1F-42B7-42F9-AB57-CFF34FA17337}">
      <dsp:nvSpPr>
        <dsp:cNvPr id="0" name=""/>
        <dsp:cNvSpPr/>
      </dsp:nvSpPr>
      <dsp:spPr>
        <a:xfrm>
          <a:off x="2943716" y="670335"/>
          <a:ext cx="327763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289393-E0B3-472B-8B80-0C4A6F4D0EC2}">
      <dsp:nvSpPr>
        <dsp:cNvPr id="0" name=""/>
        <dsp:cNvSpPr/>
      </dsp:nvSpPr>
      <dsp:spPr>
        <a:xfrm>
          <a:off x="3005172" y="686296"/>
          <a:ext cx="3216178" cy="319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Dynamic partitions</a:t>
          </a:r>
        </a:p>
      </dsp:txBody>
      <dsp:txXfrm>
        <a:off x="3005172" y="686296"/>
        <a:ext cx="3216178" cy="319207"/>
      </dsp:txXfrm>
    </dsp:sp>
    <dsp:sp modelId="{5C537F62-830C-42CF-98D9-3FC8F2274FD8}">
      <dsp:nvSpPr>
        <dsp:cNvPr id="0" name=""/>
        <dsp:cNvSpPr/>
      </dsp:nvSpPr>
      <dsp:spPr>
        <a:xfrm>
          <a:off x="2943716" y="1005503"/>
          <a:ext cx="327763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09D6B1-9799-45F1-8A42-754C585EAF57}">
      <dsp:nvSpPr>
        <dsp:cNvPr id="0" name=""/>
        <dsp:cNvSpPr/>
      </dsp:nvSpPr>
      <dsp:spPr>
        <a:xfrm>
          <a:off x="3005172" y="1021464"/>
          <a:ext cx="3216178" cy="319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Relocatable dynamic partitions</a:t>
          </a:r>
        </a:p>
      </dsp:txBody>
      <dsp:txXfrm>
        <a:off x="3005172" y="1021464"/>
        <a:ext cx="3216178" cy="319207"/>
      </dsp:txXfrm>
    </dsp:sp>
    <dsp:sp modelId="{003013E8-CFE0-4596-AD39-937ECF814925}">
      <dsp:nvSpPr>
        <dsp:cNvPr id="0" name=""/>
        <dsp:cNvSpPr/>
      </dsp:nvSpPr>
      <dsp:spPr>
        <a:xfrm>
          <a:off x="2943716" y="1340671"/>
          <a:ext cx="327763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85F811-EF26-4DBB-9BCE-9A70B9788121}">
      <dsp:nvSpPr>
        <dsp:cNvPr id="0" name=""/>
        <dsp:cNvSpPr/>
      </dsp:nvSpPr>
      <dsp:spPr>
        <a:xfrm>
          <a:off x="0" y="135770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0B8642-9E52-4910-9F27-F500A33A0A1E}">
      <dsp:nvSpPr>
        <dsp:cNvPr id="0" name=""/>
        <dsp:cNvSpPr/>
      </dsp:nvSpPr>
      <dsp:spPr>
        <a:xfrm>
          <a:off x="0" y="1357709"/>
          <a:ext cx="2906729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Memory allocation systems</a:t>
          </a:r>
        </a:p>
      </dsp:txBody>
      <dsp:txXfrm>
        <a:off x="0" y="1357709"/>
        <a:ext cx="2906729" cy="1357709"/>
      </dsp:txXfrm>
    </dsp:sp>
    <dsp:sp modelId="{1596CF94-469F-45B4-B004-78DC3C03408F}">
      <dsp:nvSpPr>
        <dsp:cNvPr id="0" name=""/>
        <dsp:cNvSpPr/>
      </dsp:nvSpPr>
      <dsp:spPr>
        <a:xfrm>
          <a:off x="2968914" y="1389265"/>
          <a:ext cx="3254352" cy="631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Best-fit </a:t>
          </a:r>
        </a:p>
      </dsp:txBody>
      <dsp:txXfrm>
        <a:off x="2968914" y="1389265"/>
        <a:ext cx="3254352" cy="631122"/>
      </dsp:txXfrm>
    </dsp:sp>
    <dsp:sp modelId="{F4B32BCA-552A-49FB-B716-918C9EB2644D}">
      <dsp:nvSpPr>
        <dsp:cNvPr id="0" name=""/>
        <dsp:cNvSpPr/>
      </dsp:nvSpPr>
      <dsp:spPr>
        <a:xfrm>
          <a:off x="2906729" y="2020388"/>
          <a:ext cx="331653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269BA0-DDE4-4FF1-8CDE-339BD065656E}">
      <dsp:nvSpPr>
        <dsp:cNvPr id="0" name=""/>
        <dsp:cNvSpPr/>
      </dsp:nvSpPr>
      <dsp:spPr>
        <a:xfrm>
          <a:off x="2968914" y="2051944"/>
          <a:ext cx="3254352" cy="631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First-fit</a:t>
          </a:r>
        </a:p>
      </dsp:txBody>
      <dsp:txXfrm>
        <a:off x="2968914" y="2051944"/>
        <a:ext cx="3254352" cy="631122"/>
      </dsp:txXfrm>
    </dsp:sp>
    <dsp:sp modelId="{25F989C9-76BF-40C6-8EB6-3D3697CD0475}">
      <dsp:nvSpPr>
        <dsp:cNvPr id="0" name=""/>
        <dsp:cNvSpPr/>
      </dsp:nvSpPr>
      <dsp:spPr>
        <a:xfrm>
          <a:off x="2906729" y="2683067"/>
          <a:ext cx="331653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3B9756-25A8-43AF-BFE1-26103693A343}">
      <dsp:nvSpPr>
        <dsp:cNvPr id="0" name=""/>
        <dsp:cNvSpPr/>
      </dsp:nvSpPr>
      <dsp:spPr>
        <a:xfrm>
          <a:off x="0" y="271541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BB6239-053B-4FE5-BFA3-D30FE501A8A0}">
      <dsp:nvSpPr>
        <dsp:cNvPr id="0" name=""/>
        <dsp:cNvSpPr/>
      </dsp:nvSpPr>
      <dsp:spPr>
        <a:xfrm>
          <a:off x="0" y="271541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Role of the memory list </a:t>
          </a:r>
          <a:endParaRPr lang="en-GB" sz="2700" kern="1200" dirty="0"/>
        </a:p>
      </dsp:txBody>
      <dsp:txXfrm>
        <a:off x="0" y="2715419"/>
        <a:ext cx="6224587" cy="1357709"/>
      </dsp:txXfrm>
    </dsp:sp>
    <dsp:sp modelId="{AFC40F2C-12FE-43E4-89BD-1EFBEBBE9844}">
      <dsp:nvSpPr>
        <dsp:cNvPr id="0" name=""/>
        <dsp:cNvSpPr/>
      </dsp:nvSpPr>
      <dsp:spPr>
        <a:xfrm>
          <a:off x="0" y="407312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3FFB3F-2BA9-40E9-8190-FAFE8EB87B07}">
      <dsp:nvSpPr>
        <dsp:cNvPr id="0" name=""/>
        <dsp:cNvSpPr/>
      </dsp:nvSpPr>
      <dsp:spPr>
        <a:xfrm>
          <a:off x="0" y="4073128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Memory deallocation.</a:t>
          </a:r>
        </a:p>
      </dsp:txBody>
      <dsp:txXfrm>
        <a:off x="0" y="4073128"/>
        <a:ext cx="6224587" cy="135770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[1] </a:t>
          </a:r>
          <a:r>
            <a:rPr lang="en-GB" sz="3200" kern="1200" dirty="0" err="1"/>
            <a:t>McHoes</a:t>
          </a:r>
          <a:r>
            <a:rPr lang="en-GB" sz="3200" kern="1200" dirty="0"/>
            <a:t>, A., &amp; Flynn, I., Understanding Operating Systems. Boston: Cengage Learning, 2018</a:t>
          </a:r>
          <a:endParaRPr lang="en-US" sz="3200" kern="1200" dirty="0"/>
        </a:p>
      </dsp:txBody>
      <dsp:txXfrm>
        <a:off x="0" y="0"/>
        <a:ext cx="6224587" cy="2715419"/>
      </dsp:txXfrm>
    </dsp:sp>
    <dsp:sp modelId="{6491097D-2698-4694-ACB6-B7E64D57598C}">
      <dsp:nvSpPr>
        <dsp:cNvPr id="0" name=""/>
        <dsp:cNvSpPr/>
      </dsp:nvSpPr>
      <dsp:spPr>
        <a:xfrm>
          <a:off x="0" y="271541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5521C-827A-4278-9689-9ED8567C7863}">
      <dsp:nvSpPr>
        <dsp:cNvPr id="0" name=""/>
        <dsp:cNvSpPr/>
      </dsp:nvSpPr>
      <dsp:spPr>
        <a:xfrm>
          <a:off x="0" y="2715419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[2] Stallings, W., Operating Systems: Internals and Design Principles. Harlow: Pearson Education Limited, 2018.</a:t>
          </a:r>
          <a:endParaRPr lang="en-GB" sz="3200" kern="1200" dirty="0"/>
        </a:p>
      </dsp:txBody>
      <dsp:txXfrm>
        <a:off x="0" y="2715419"/>
        <a:ext cx="6224587" cy="2715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EF991-D786-47E4-BD2D-FDE8A28B8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E16426-5A13-4722-B628-6C8A6B32E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D5F6F-DE0B-438A-9753-92D54F059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DEFCD-A7E8-452A-80F5-47F3FB102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03087-BE9B-4D65-A9D9-7B90D5D5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123423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C5C-7942-400B-9190-CAA301EDA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8CCDD-05DE-4409-B8A8-6DB123BFB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91F07-C4E6-42EB-8B7A-06E3A15A6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E055D-2819-498A-BDA7-D6FD1FE99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6ADFA-53BC-40F7-B8EE-09EF2BF2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63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4CD-A457-400E-9E74-EE09B1CE9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533C7-8760-445C-B1CA-29A8C3D8D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196EA-4D16-4E2E-8D08-48964F4C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1050-E51D-407D-A8CC-27F9B1EE1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95C1B-DDAE-4A1B-B003-D1F52D34D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880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46E36-5BED-4D57-8221-3C3BFC71A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D21AE-13E6-4A5B-A0D2-16FD41FB2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3367C-AED7-40C2-B9BB-9FE899FA6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106B6-70AC-4177-8B2D-FEFEBAC9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080AA-C103-4FF7-867C-112680A5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68383-EA16-4C03-8382-FD6F2E6A2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1249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93C7-529C-4BE9-A00C-F428A69F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A1A25-EE80-4A56-BF54-3AF8E3FD0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1A0ED1-C601-48A4-9B24-E91A76333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35B545-74D9-4DC4-9037-3C233AD3F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1BDD21-421F-41C6-84EE-A8CCF5784D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7C1394-3D34-417B-BFA5-0102B63B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2E07EA-CA17-401D-AD5B-D2E6EF0AD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5CE705-EF71-41DE-9CE0-1A838117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27881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43AF5-BE8C-4FA4-9F58-88EF8124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818DA-557B-40D9-B7D4-1A021AB7B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0ECD19-95B8-482F-8027-314F3042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B532C-8702-4B88-891B-38DC64F0B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3989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1F120A-7A0E-431E-A1AC-36CEEF41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FF7B39-9D7C-4437-92B5-81C15F32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9A16B-7B35-47BC-9534-D4A877FD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75535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60BD2-7873-4B99-AAC5-27E146B57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ADA2D-B749-44A1-9ED3-70009C197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40BB68-E7C2-4044-B5B3-77966E446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AD0347-F2D5-44E0-AAB0-19A6B69EB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BAAB3-BE59-45D3-B73F-9E83C42A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CCF2-D91A-47E4-B1CA-4C524802E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72102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125C2-1410-41EA-B560-B6D42956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34192-B057-4681-83DD-29931FB660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A3B62-D82E-43BE-B8E8-FC69CF3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7C3BF-8633-4FDA-BBDF-B4260011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43593B-5E7F-4B28-B94C-B3DE2AC5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81E0D-D7F1-49B6-9FA9-2CDE6BF0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58283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D127-A3D9-41B4-8ED8-B11D38D3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85B27-6A89-4791-B55C-E339C36E1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F5D04-07C6-4BC5-8E70-2B6D7F15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AF1EA-62D0-4E1F-9B4A-B08F1112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39795-DED6-435E-ABC4-615293CD3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5689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12FE9C-DF84-4917-B109-39D1FEEF99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50031-E943-46AA-A0D4-4BE4CECD0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1C99-BCAC-4026-8245-53B3DFA2E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7E5B8-BE12-4853-9A7A-41EB508A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131A7-A8F9-4999-BE33-C0DED56A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03641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CA4AC-F63B-4D7E-B6AE-1783EE92E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3299F-DA3C-4064-BF7A-C4E3FA560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02C13-C844-400D-945C-23A0F7124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E7C8E-B017-408D-A431-BDCB1F32DB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AA64E-5B31-4ED0-9E00-0D78EC5930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19411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227920-C3F4-4B25-BDD2-79714F4F9B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OPERATING SYSTEMS</a:t>
            </a:r>
            <a:endParaRPr lang="en-KE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2BC3B-33E0-46F1-B9B4-972269E3A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 sz="4400" dirty="0"/>
              <a:t>Dr Victoria Mukami</a:t>
            </a:r>
          </a:p>
          <a:p>
            <a:pPr algn="l"/>
            <a:r>
              <a:rPr lang="en-US" sz="3200" dirty="0"/>
              <a:t>University of Embu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A45B0EED-A229-F547-9E09-819184DA4A9D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201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E48EF6-ED91-45B0-8B42-829F605C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Early Memory Management Systems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DA68A-1EEC-4B3E-861E-1E1C4E1B9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Lecture 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Camera 1">
            <a:extLst>
              <a:ext uri="{FF2B5EF4-FFF2-40B4-BE49-F238E27FC236}">
                <a16:creationId xmlns:a16="http://schemas.microsoft.com/office/drawing/2014/main" id="{66012ABF-231A-0C92-DE73-B234C51898CB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919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0657574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FD0B88CB-2590-9A03-5B92-EBC6538BD3D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5926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Learning Outcomes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4745292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21289722-9F87-E5AE-2857-0CB947E315C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6682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Review of operating systems </a:t>
            </a:r>
          </a:p>
          <a:p>
            <a:r>
              <a:rPr lang="en-US" dirty="0"/>
              <a:t>Evolution of operating systems </a:t>
            </a:r>
          </a:p>
          <a:p>
            <a:r>
              <a:rPr lang="en-US" dirty="0"/>
              <a:t>Functions of the operating systems. </a:t>
            </a:r>
          </a:p>
          <a:p>
            <a:r>
              <a:rPr lang="en-US" dirty="0"/>
              <a:t>How early operating systems managed memory. </a:t>
            </a:r>
          </a:p>
          <a:p>
            <a:r>
              <a:rPr lang="en-US" dirty="0"/>
              <a:t>Memory = main memory or Random Access Memory.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260BB05-12C1-497F-4600-838B4192E81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877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Memory Allocation Schemes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3200" dirty="0"/>
              <a:t>Four memory allocation schemes. </a:t>
            </a:r>
          </a:p>
          <a:p>
            <a:pPr lvl="1"/>
            <a:r>
              <a:rPr lang="en-GB" sz="2800" dirty="0"/>
              <a:t>Single-user schemes,</a:t>
            </a:r>
          </a:p>
          <a:p>
            <a:pPr lvl="1"/>
            <a:r>
              <a:rPr lang="en-GB" sz="2800" dirty="0"/>
              <a:t>Fixed partitions</a:t>
            </a:r>
          </a:p>
          <a:p>
            <a:pPr lvl="1"/>
            <a:r>
              <a:rPr lang="en-GB" sz="2800" dirty="0"/>
              <a:t>Dynamic partitions</a:t>
            </a:r>
          </a:p>
          <a:p>
            <a:pPr lvl="1"/>
            <a:r>
              <a:rPr lang="en-GB" sz="2800" dirty="0"/>
              <a:t>Relocatable dynamic partitions</a:t>
            </a:r>
            <a:endParaRPr lang="en-KE" sz="28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3665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Single User Contiguous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 dirty="0"/>
              <a:t>Used in the earliest operating system. </a:t>
            </a:r>
          </a:p>
          <a:p>
            <a:r>
              <a:rPr lang="en-US" sz="2200" dirty="0"/>
              <a:t>Worked by loading the entire job into memory [1]. </a:t>
            </a:r>
          </a:p>
          <a:p>
            <a:r>
              <a:rPr lang="en-US" sz="2200" dirty="0"/>
              <a:t>Job allocated the entire memory that is required.</a:t>
            </a:r>
          </a:p>
          <a:p>
            <a:r>
              <a:rPr lang="en-US" sz="2200" dirty="0"/>
              <a:t>Program was too large for the available memory, then it could not be loaded </a:t>
            </a:r>
          </a:p>
          <a:p>
            <a:r>
              <a:rPr lang="en-US" sz="2200" dirty="0"/>
              <a:t>Execution couldn’t begin [1]. </a:t>
            </a:r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6A68A2E1-8C2E-15F6-43E6-7261C83DEE1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7740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Single User Contiguous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4191000" cy="4251960"/>
          </a:xfrm>
        </p:spPr>
        <p:txBody>
          <a:bodyPr>
            <a:normAutofit/>
          </a:bodyPr>
          <a:lstStyle/>
          <a:p>
            <a:r>
              <a:rPr lang="en-US" sz="2200" dirty="0"/>
              <a:t>Each job was allocated contiguous space. </a:t>
            </a:r>
          </a:p>
          <a:p>
            <a:r>
              <a:rPr lang="en-US" sz="2200" dirty="0"/>
              <a:t>Contiguous - memory allocated is next to each other or is in sequence. </a:t>
            </a:r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6A68A2E1-8C2E-15F6-43E6-7261C83DEE1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A33546-7700-88B2-4941-CC596F082D2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5" t="3068" r="3982" b="3375"/>
          <a:stretch/>
        </p:blipFill>
        <p:spPr bwMode="auto">
          <a:xfrm>
            <a:off x="6094476" y="1929384"/>
            <a:ext cx="2791641" cy="41132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56739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Single User Contiguous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 fontScale="92500"/>
          </a:bodyPr>
          <a:lstStyle/>
          <a:p>
            <a:r>
              <a:rPr lang="en-US" dirty="0"/>
              <a:t>Operating system reserved a specific space in memory. </a:t>
            </a:r>
          </a:p>
          <a:p>
            <a:r>
              <a:rPr lang="en-US" dirty="0"/>
              <a:t>Incoming job is allocated memory that will be used in its execution.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Disadvantage </a:t>
            </a:r>
          </a:p>
          <a:p>
            <a:r>
              <a:rPr lang="en-US" dirty="0"/>
              <a:t>Memory could only hold one job or program at a given time. </a:t>
            </a:r>
          </a:p>
          <a:p>
            <a:r>
              <a:rPr lang="en-US" dirty="0"/>
              <a:t>Even with sufficient resources only one job could be executed at a given time. </a:t>
            </a:r>
          </a:p>
          <a:p>
            <a:r>
              <a:rPr lang="en-US" dirty="0"/>
              <a:t>As with the early operating system, this scheme did not multiprogramming [1].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426F5380-869C-EA8F-8EE9-A90C0DF6A9F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5254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Fixed Partitions Scheme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Developed to deal with the challenges of the single-user system - lack of multiprogramming. </a:t>
            </a:r>
          </a:p>
          <a:p>
            <a:r>
              <a:rPr lang="en-US" dirty="0"/>
              <a:t>Allowed for multiprogramming where several jobs, so long as they could fit could be allocated memory resources [1]. </a:t>
            </a:r>
          </a:p>
          <a:p>
            <a:r>
              <a:rPr lang="en-US" dirty="0"/>
              <a:t>Used already created partitions to allocate a job space in memory. </a:t>
            </a:r>
          </a:p>
          <a:p>
            <a:r>
              <a:rPr lang="en-US" dirty="0"/>
              <a:t>Known as fixed partitions [1] and were configured by the systems administrator.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6B21E1D-9C3F-C756-2029-95738B5A2E0F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9427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Fixed Partitions Scheme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Job received the entirety of its partition, so long as it could fit within the space.</a:t>
            </a:r>
          </a:p>
          <a:p>
            <a:r>
              <a:rPr lang="en-US" dirty="0"/>
              <a:t>Bigger jobs than largest partition </a:t>
            </a:r>
          </a:p>
          <a:p>
            <a:r>
              <a:rPr lang="en-US" dirty="0"/>
              <a:t>Systems administrator would have to recreate the partitions [1]. </a:t>
            </a:r>
          </a:p>
          <a:p>
            <a:r>
              <a:rPr lang="en-US" dirty="0"/>
              <a:t>The operating system reserved specific space.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6B21E1D-9C3F-C756-2029-95738B5A2E0F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94288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AE47195D-EC06-4298-8805-0F0D659976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9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Fixed Partitions Scheme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C07914E-C9EC-DF27-E4AB-E7831513A2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9926" y="858525"/>
            <a:ext cx="2475654" cy="5211906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DF75009-08BC-C433-2722-20F6433327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62395" y="858524"/>
            <a:ext cx="2475654" cy="5211906"/>
          </a:xfrm>
          <a:prstGeom prst="rect">
            <a:avLst/>
          </a:prstGeom>
          <a:noFill/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amera 8">
            <a:extLst>
              <a:ext uri="{FF2B5EF4-FFF2-40B4-BE49-F238E27FC236}">
                <a16:creationId xmlns:a16="http://schemas.microsoft.com/office/drawing/2014/main" id="{C7DD8F7B-4816-ACEB-0D00-86655CA24C0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5979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Fixed Partitions Scheme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Disadvantage</a:t>
            </a:r>
          </a:p>
          <a:p>
            <a:r>
              <a:rPr lang="en-US" dirty="0"/>
              <a:t>Memory needed to be partitioned every time a job was too big to fit into the partitions. </a:t>
            </a:r>
          </a:p>
          <a:p>
            <a:r>
              <a:rPr lang="en-US" dirty="0"/>
              <a:t>System administrator needed to create optimum partition sizes that would allow for most jobs to be processed.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6B21E1D-9C3F-C756-2029-95738B5A2E0F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1422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Fixed Partition Scheme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/>
              <a:t>Disadvantage</a:t>
            </a:r>
          </a:p>
          <a:p>
            <a:r>
              <a:rPr lang="en-US" sz="2400" dirty="0"/>
              <a:t>System wasted a lot of space inside the partition. </a:t>
            </a:r>
          </a:p>
          <a:p>
            <a:r>
              <a:rPr lang="en-US" sz="2400" dirty="0"/>
              <a:t>Known as internal fragmentation [2] </a:t>
            </a:r>
          </a:p>
          <a:p>
            <a:r>
              <a:rPr lang="en-US" sz="2400" dirty="0"/>
              <a:t>Situation where a job would be fed into a partition so long as the partition was bigger than the job.</a:t>
            </a:r>
          </a:p>
          <a:p>
            <a:endParaRPr lang="en-US" sz="2400" dirty="0"/>
          </a:p>
          <a:p>
            <a:endParaRPr lang="en-US" sz="2400" dirty="0"/>
          </a:p>
          <a:p>
            <a:r>
              <a:rPr lang="en-US" sz="2400" dirty="0"/>
              <a:t>Job A is 25 Mb </a:t>
            </a:r>
          </a:p>
          <a:p>
            <a:r>
              <a:rPr lang="en-US" sz="2400" dirty="0"/>
              <a:t>Allocated to a 32Mb partition</a:t>
            </a:r>
          </a:p>
          <a:p>
            <a:r>
              <a:rPr lang="en-US" sz="2400" dirty="0"/>
              <a:t>The internal fragmentation is 7Mb.</a:t>
            </a:r>
          </a:p>
          <a:p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CB658E-A03C-E847-FA06-2B9F63DEEE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0177" y="4577015"/>
            <a:ext cx="2555421" cy="14237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97934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Dynamic Partitions Scheme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Fixed partitions - lack of optimum partitions that did not generate a lot of internal fragmentation.</a:t>
            </a:r>
          </a:p>
          <a:p>
            <a:r>
              <a:rPr lang="en-US" sz="2400" dirty="0"/>
              <a:t>Used a similar system to the single-user system with a couple of exceptions. </a:t>
            </a:r>
          </a:p>
          <a:p>
            <a:r>
              <a:rPr lang="en-US" sz="2400" dirty="0"/>
              <a:t>Space was allocated contiguously to each job. </a:t>
            </a:r>
          </a:p>
          <a:p>
            <a:r>
              <a:rPr lang="en-US" sz="2400" dirty="0"/>
              <a:t>System supported multiprogramming</a:t>
            </a:r>
          </a:p>
          <a:p>
            <a:r>
              <a:rPr lang="en-US" sz="2400" dirty="0"/>
              <a:t>Several jobs could be executed at a go. </a:t>
            </a:r>
          </a:p>
          <a:p>
            <a:r>
              <a:rPr lang="en-US" sz="2400" dirty="0"/>
              <a:t>Partitions created were of a variable length and number [2].  </a:t>
            </a:r>
          </a:p>
          <a:p>
            <a:r>
              <a:rPr lang="en-US" sz="2400" dirty="0"/>
              <a:t>Allocation was done on the go as job needs arose.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88279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9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Dynamic Partitions Scheme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C29DD83E-ECD7-1524-7AA4-3A6EC18CA1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5238" y="1657507"/>
            <a:ext cx="7608304" cy="3613942"/>
          </a:xfrm>
          <a:prstGeom prst="rect">
            <a:avLst/>
          </a:prstGeom>
          <a:noFill/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amera 5">
            <a:extLst>
              <a:ext uri="{FF2B5EF4-FFF2-40B4-BE49-F238E27FC236}">
                <a16:creationId xmlns:a16="http://schemas.microsoft.com/office/drawing/2014/main" id="{91BD333B-D7EF-4B0A-A059-748691D4BC2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67105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9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Dynamic Partitions Scheme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68C68FE-475C-1602-1536-90EFA6282E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76617" y="858525"/>
            <a:ext cx="5345545" cy="5211906"/>
          </a:xfrm>
          <a:prstGeom prst="rect">
            <a:avLst/>
          </a:prstGeom>
          <a:noFill/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amera 5">
            <a:extLst>
              <a:ext uri="{FF2B5EF4-FFF2-40B4-BE49-F238E27FC236}">
                <a16:creationId xmlns:a16="http://schemas.microsoft.com/office/drawing/2014/main" id="{A1DDA9B5-80EE-F5B2-3CEB-B688A1F321A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425947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Dynamic Partitions Scheme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 dirty="0"/>
              <a:t>Entire memory was allocated three jobs (Job A, B and C). </a:t>
            </a:r>
          </a:p>
          <a:p>
            <a:r>
              <a:rPr lang="en-US" sz="2200" dirty="0"/>
              <a:t>When jobs are removed and swapped a new challenge is brought up - External fragmentation.</a:t>
            </a:r>
          </a:p>
          <a:p>
            <a:r>
              <a:rPr lang="en-US" sz="2200" dirty="0"/>
              <a:t>Space is left when Job B is swapped for D</a:t>
            </a:r>
          </a:p>
          <a:p>
            <a:r>
              <a:rPr lang="en-US" sz="2200" dirty="0"/>
              <a:t>When Job A is swapped for Job E. </a:t>
            </a:r>
          </a:p>
          <a:p>
            <a:r>
              <a:rPr lang="en-US" sz="2200" dirty="0"/>
              <a:t>External fragmentation - memory wastage outside of the partition. </a:t>
            </a:r>
          </a:p>
          <a:p>
            <a:r>
              <a:rPr lang="en-US" sz="2200" dirty="0"/>
              <a:t>May reach a point where the existing partitions cannot support the incoming jobs. </a:t>
            </a:r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49389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Relocatable Dynamic Partitions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To overcome dynamic partitions - perform compaction. </a:t>
            </a:r>
          </a:p>
          <a:p>
            <a:r>
              <a:rPr lang="en-US" dirty="0"/>
              <a:t>Compaction - defragmentation. </a:t>
            </a:r>
          </a:p>
          <a:p>
            <a:r>
              <a:rPr lang="en-US" dirty="0"/>
              <a:t>The operating system </a:t>
            </a:r>
          </a:p>
          <a:p>
            <a:pPr lvl="1"/>
            <a:r>
              <a:rPr lang="en-US" dirty="0"/>
              <a:t>picks all the empty spaces</a:t>
            </a:r>
          </a:p>
          <a:p>
            <a:pPr lvl="1"/>
            <a:r>
              <a:rPr lang="en-US" dirty="0"/>
              <a:t>make the jobs memory to be contiguous </a:t>
            </a:r>
          </a:p>
          <a:p>
            <a:pPr lvl="1"/>
            <a:r>
              <a:rPr lang="en-US" dirty="0"/>
              <a:t>combines the unused space into a contiguous block as shown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8660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US" sz="3600"/>
              <a:t>Relocatable Dynamic Partitions</a:t>
            </a:r>
            <a:endParaRPr lang="en-KE" sz="360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/>
          </a:bodyPr>
          <a:lstStyle/>
          <a:p>
            <a:r>
              <a:rPr lang="en-US" sz="1800"/>
              <a:t>Compaction can lead to a waste of the operating system resources.</a:t>
            </a:r>
          </a:p>
          <a:p>
            <a:r>
              <a:rPr lang="en-US" sz="1800"/>
              <a:t>It must pause all jobs, compact, and then continue.</a:t>
            </a:r>
          </a:p>
          <a:p>
            <a:r>
              <a:rPr lang="en-US" sz="1800"/>
              <a:t>If done too often then the computer overheads become high </a:t>
            </a:r>
          </a:p>
          <a:p>
            <a:r>
              <a:rPr lang="en-US" sz="1800"/>
              <a:t>If done too few times, then the process may not be useful. </a:t>
            </a:r>
          </a:p>
          <a:p>
            <a:r>
              <a:rPr lang="en-US" sz="1800"/>
              <a:t>Compaction is not an easy job and requires sufficient operating system resources.</a:t>
            </a:r>
            <a:endParaRPr lang="en-KE" sz="18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658536-0C37-61C8-ED08-FEEBA75194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03988" y="650494"/>
            <a:ext cx="2595518" cy="5324142"/>
          </a:xfrm>
          <a:prstGeom prst="rect">
            <a:avLst/>
          </a:prstGeom>
          <a:noFill/>
        </p:spPr>
      </p:pic>
      <p:pic>
        <p:nvPicPr>
          <p:cNvPr id="7" name="Camera 6">
            <a:extLst>
              <a:ext uri="{FF2B5EF4-FFF2-40B4-BE49-F238E27FC236}">
                <a16:creationId xmlns:a16="http://schemas.microsoft.com/office/drawing/2014/main" id="{E44858A7-E0FF-B0FC-A81A-4C6D64A2858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7267" y="4401669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00922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Memory Allocation Systems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Two main allocation systems </a:t>
            </a:r>
          </a:p>
          <a:p>
            <a:r>
              <a:rPr lang="en-US" dirty="0"/>
              <a:t>Mainly used for the fixed partition and the dynamic partition scheme.</a:t>
            </a:r>
          </a:p>
          <a:p>
            <a:pPr lvl="1"/>
            <a:r>
              <a:rPr lang="en-US" dirty="0"/>
              <a:t>Best-Fit </a:t>
            </a:r>
          </a:p>
          <a:p>
            <a:pPr lvl="1"/>
            <a:r>
              <a:rPr lang="en-US" dirty="0"/>
              <a:t>First-Fit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11605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Best – Fit System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Chooses the block that is closest in size to allocate the job [2]. </a:t>
            </a:r>
          </a:p>
          <a:p>
            <a:r>
              <a:rPr lang="en-US" dirty="0"/>
              <a:t>Best fit will review based on a memory list of the number of free partitions. </a:t>
            </a:r>
          </a:p>
          <a:p>
            <a:r>
              <a:rPr lang="en-US" dirty="0"/>
              <a:t>Memory list is a record of all partitions, their size and their status [1]. </a:t>
            </a:r>
          </a:p>
          <a:p>
            <a:r>
              <a:rPr lang="en-US" dirty="0"/>
              <a:t>When an incoming job needs to be allocated a partition, the operating system will check which partitions fit which job best.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7508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B47FC9C-2ED3-4100-A4EF-E8CDFEE10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6186269-F281-1360-3EB6-6BE5E5FF28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949618"/>
              </p:ext>
            </p:extLst>
          </p:nvPr>
        </p:nvGraphicFramePr>
        <p:xfrm>
          <a:off x="642938" y="2901950"/>
          <a:ext cx="10904535" cy="2282823"/>
        </p:xfrm>
        <a:graphic>
          <a:graphicData uri="http://schemas.openxmlformats.org/drawingml/2006/table">
            <a:tbl>
              <a:tblPr firstRow="1" firstCol="1">
                <a:tableStyleId>{3B4B98B0-60AC-42C2-AFA5-B58CD77FA1E5}</a:tableStyleId>
              </a:tblPr>
              <a:tblGrid>
                <a:gridCol w="2035766">
                  <a:extLst>
                    <a:ext uri="{9D8B030D-6E8A-4147-A177-3AD203B41FA5}">
                      <a16:colId xmlns:a16="http://schemas.microsoft.com/office/drawing/2014/main" val="362192781"/>
                    </a:ext>
                  </a:extLst>
                </a:gridCol>
                <a:gridCol w="2036783">
                  <a:extLst>
                    <a:ext uri="{9D8B030D-6E8A-4147-A177-3AD203B41FA5}">
                      <a16:colId xmlns:a16="http://schemas.microsoft.com/office/drawing/2014/main" val="248147974"/>
                    </a:ext>
                  </a:extLst>
                </a:gridCol>
                <a:gridCol w="2026615">
                  <a:extLst>
                    <a:ext uri="{9D8B030D-6E8A-4147-A177-3AD203B41FA5}">
                      <a16:colId xmlns:a16="http://schemas.microsoft.com/office/drawing/2014/main" val="3781949357"/>
                    </a:ext>
                  </a:extLst>
                </a:gridCol>
                <a:gridCol w="2032716">
                  <a:extLst>
                    <a:ext uri="{9D8B030D-6E8A-4147-A177-3AD203B41FA5}">
                      <a16:colId xmlns:a16="http://schemas.microsoft.com/office/drawing/2014/main" val="4116127091"/>
                    </a:ext>
                  </a:extLst>
                </a:gridCol>
                <a:gridCol w="2772655">
                  <a:extLst>
                    <a:ext uri="{9D8B030D-6E8A-4147-A177-3AD203B41FA5}">
                      <a16:colId xmlns:a16="http://schemas.microsoft.com/office/drawing/2014/main" val="2419907512"/>
                    </a:ext>
                  </a:extLst>
                </a:gridCol>
              </a:tblGrid>
              <a:tr h="64637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Memory Block size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Job Number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Job Size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Status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Internal Fragmentation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extLst>
                  <a:ext uri="{0D108BD9-81ED-4DB2-BD59-A6C34878D82A}">
                    <a16:rowId xmlns:a16="http://schemas.microsoft.com/office/drawing/2014/main" val="3535803492"/>
                  </a:ext>
                </a:extLst>
              </a:tr>
              <a:tr h="3272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310Mb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Job 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300Mb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Busy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10Mb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extLst>
                  <a:ext uri="{0D108BD9-81ED-4DB2-BD59-A6C34878D82A}">
                    <a16:rowId xmlns:a16="http://schemas.microsoft.com/office/drawing/2014/main" val="1132733425"/>
                  </a:ext>
                </a:extLst>
              </a:tr>
              <a:tr h="3272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220Mb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Job A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128Mb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Busy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92Mb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extLst>
                  <a:ext uri="{0D108BD9-81ED-4DB2-BD59-A6C34878D82A}">
                    <a16:rowId xmlns:a16="http://schemas.microsoft.com/office/drawing/2014/main" val="4033942602"/>
                  </a:ext>
                </a:extLst>
              </a:tr>
              <a:tr h="3272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50Mb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Job C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50Mb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Busy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0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extLst>
                  <a:ext uri="{0D108BD9-81ED-4DB2-BD59-A6C34878D82A}">
                    <a16:rowId xmlns:a16="http://schemas.microsoft.com/office/drawing/2014/main" val="3119426809"/>
                  </a:ext>
                </a:extLst>
              </a:tr>
              <a:tr h="3272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150Mb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--------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-----------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Free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-----------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extLst>
                  <a:ext uri="{0D108BD9-81ED-4DB2-BD59-A6C34878D82A}">
                    <a16:rowId xmlns:a16="http://schemas.microsoft.com/office/drawing/2014/main" val="2885549039"/>
                  </a:ext>
                </a:extLst>
              </a:tr>
              <a:tr h="3272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Total: 730Mb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Total: 478Mb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772" marR="79772" marT="0" marB="0"/>
                </a:tc>
                <a:extLst>
                  <a:ext uri="{0D108BD9-81ED-4DB2-BD59-A6C34878D82A}">
                    <a16:rowId xmlns:a16="http://schemas.microsoft.com/office/drawing/2014/main" val="1460656581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58141"/>
            <a:ext cx="10515600" cy="9426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Best-Fit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11F61D3-7F9C-FE67-6178-A75D66E388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6104680"/>
              </p:ext>
            </p:extLst>
          </p:nvPr>
        </p:nvGraphicFramePr>
        <p:xfrm>
          <a:off x="2906486" y="555625"/>
          <a:ext cx="6253844" cy="2282825"/>
        </p:xfrm>
        <a:graphic>
          <a:graphicData uri="http://schemas.openxmlformats.org/drawingml/2006/table">
            <a:tbl>
              <a:tblPr firstRow="1" firstCol="1">
                <a:tableStyleId>{3B4B98B0-60AC-42C2-AFA5-B58CD77FA1E5}</a:tableStyleId>
              </a:tblPr>
              <a:tblGrid>
                <a:gridCol w="3126922">
                  <a:extLst>
                    <a:ext uri="{9D8B030D-6E8A-4147-A177-3AD203B41FA5}">
                      <a16:colId xmlns:a16="http://schemas.microsoft.com/office/drawing/2014/main" val="4116204383"/>
                    </a:ext>
                  </a:extLst>
                </a:gridCol>
                <a:gridCol w="3126922">
                  <a:extLst>
                    <a:ext uri="{9D8B030D-6E8A-4147-A177-3AD203B41FA5}">
                      <a16:colId xmlns:a16="http://schemas.microsoft.com/office/drawing/2014/main" val="1545762210"/>
                    </a:ext>
                  </a:extLst>
                </a:gridCol>
              </a:tblGrid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Job Number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Resources requested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extLst>
                  <a:ext uri="{0D108BD9-81ED-4DB2-BD59-A6C34878D82A}">
                    <a16:rowId xmlns:a16="http://schemas.microsoft.com/office/drawing/2014/main" val="298732254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Job 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128Mb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extLst>
                  <a:ext uri="{0D108BD9-81ED-4DB2-BD59-A6C34878D82A}">
                    <a16:rowId xmlns:a16="http://schemas.microsoft.com/office/drawing/2014/main" val="2503684216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Job B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300Mb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extLst>
                  <a:ext uri="{0D108BD9-81ED-4DB2-BD59-A6C34878D82A}">
                    <a16:rowId xmlns:a16="http://schemas.microsoft.com/office/drawing/2014/main" val="1917541480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Job C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50Mb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extLst>
                  <a:ext uri="{0D108BD9-81ED-4DB2-BD59-A6C34878D82A}">
                    <a16:rowId xmlns:a16="http://schemas.microsoft.com/office/drawing/2014/main" val="4264377405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Job 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</a:rPr>
                        <a:t>256Mb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309" marR="69309" marT="0" marB="0"/>
                </a:tc>
                <a:extLst>
                  <a:ext uri="{0D108BD9-81ED-4DB2-BD59-A6C34878D82A}">
                    <a16:rowId xmlns:a16="http://schemas.microsoft.com/office/drawing/2014/main" val="3091118534"/>
                  </a:ext>
                </a:extLst>
              </a:tr>
            </a:tbl>
          </a:graphicData>
        </a:graphic>
      </p:graphicFrame>
      <p:pic>
        <p:nvPicPr>
          <p:cNvPr id="9" name="Camera 8">
            <a:extLst>
              <a:ext uri="{FF2B5EF4-FFF2-40B4-BE49-F238E27FC236}">
                <a16:creationId xmlns:a16="http://schemas.microsoft.com/office/drawing/2014/main" id="{D4F91CD1-E627-861D-D13B-70E24EAA0668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5102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Best - Fit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 dirty="0"/>
              <a:t>Job D has to wait until memory block 1 is freed for it to be processed.</a:t>
            </a:r>
          </a:p>
          <a:p>
            <a:r>
              <a:rPr lang="en-US" sz="2200" dirty="0"/>
              <a:t>Uses memory more efficiently </a:t>
            </a:r>
          </a:p>
          <a:p>
            <a:r>
              <a:rPr lang="en-US" sz="2200" dirty="0"/>
              <a:t>Reduces the amount of internal fragmentation</a:t>
            </a:r>
          </a:p>
          <a:p>
            <a:r>
              <a:rPr lang="en-US" sz="2200" dirty="0"/>
              <a:t>Much slower to implement as the operating system needs to check against all available resources.</a:t>
            </a:r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20768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First – Fit System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Chooses the first memory block that is available and can fit the incoming job. </a:t>
            </a:r>
          </a:p>
          <a:p>
            <a:r>
              <a:rPr lang="en-US" dirty="0"/>
              <a:t>Will work on a job-by-job basis.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05231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3B47FC9C-2ED3-4100-A4EF-E8CDFEE10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B2EDE2D-BC95-8C07-D35E-3A15257900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445374"/>
              </p:ext>
            </p:extLst>
          </p:nvPr>
        </p:nvGraphicFramePr>
        <p:xfrm>
          <a:off x="642938" y="2901950"/>
          <a:ext cx="10904535" cy="2282820"/>
        </p:xfrm>
        <a:graphic>
          <a:graphicData uri="http://schemas.openxmlformats.org/drawingml/2006/table">
            <a:tbl>
              <a:tblPr firstRow="1" firstCol="1">
                <a:tableStyleId>{3B4B98B0-60AC-42C2-AFA5-B58CD77FA1E5}</a:tableStyleId>
              </a:tblPr>
              <a:tblGrid>
                <a:gridCol w="2054291">
                  <a:extLst>
                    <a:ext uri="{9D8B030D-6E8A-4147-A177-3AD203B41FA5}">
                      <a16:colId xmlns:a16="http://schemas.microsoft.com/office/drawing/2014/main" val="1375431344"/>
                    </a:ext>
                  </a:extLst>
                </a:gridCol>
                <a:gridCol w="2055178">
                  <a:extLst>
                    <a:ext uri="{9D8B030D-6E8A-4147-A177-3AD203B41FA5}">
                      <a16:colId xmlns:a16="http://schemas.microsoft.com/office/drawing/2014/main" val="1956503431"/>
                    </a:ext>
                  </a:extLst>
                </a:gridCol>
                <a:gridCol w="2046308">
                  <a:extLst>
                    <a:ext uri="{9D8B030D-6E8A-4147-A177-3AD203B41FA5}">
                      <a16:colId xmlns:a16="http://schemas.microsoft.com/office/drawing/2014/main" val="2116533745"/>
                    </a:ext>
                  </a:extLst>
                </a:gridCol>
                <a:gridCol w="2051631">
                  <a:extLst>
                    <a:ext uri="{9D8B030D-6E8A-4147-A177-3AD203B41FA5}">
                      <a16:colId xmlns:a16="http://schemas.microsoft.com/office/drawing/2014/main" val="1281675786"/>
                    </a:ext>
                  </a:extLst>
                </a:gridCol>
                <a:gridCol w="2697127">
                  <a:extLst>
                    <a:ext uri="{9D8B030D-6E8A-4147-A177-3AD203B41FA5}">
                      <a16:colId xmlns:a16="http://schemas.microsoft.com/office/drawing/2014/main" val="3660474956"/>
                    </a:ext>
                  </a:extLst>
                </a:gridCol>
              </a:tblGrid>
              <a:tr h="3804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Memory Block size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Job Number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Job Size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Status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Internal Fragmentation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extLst>
                  <a:ext uri="{0D108BD9-81ED-4DB2-BD59-A6C34878D82A}">
                    <a16:rowId xmlns:a16="http://schemas.microsoft.com/office/drawing/2014/main" val="3008021543"/>
                  </a:ext>
                </a:extLst>
              </a:tr>
              <a:tr h="3804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310Mb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Job A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128Mb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Busy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192Mb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extLst>
                  <a:ext uri="{0D108BD9-81ED-4DB2-BD59-A6C34878D82A}">
                    <a16:rowId xmlns:a16="http://schemas.microsoft.com/office/drawing/2014/main" val="3573478512"/>
                  </a:ext>
                </a:extLst>
              </a:tr>
              <a:tr h="3804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220Mb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Job C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50Mb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Busy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170Mb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extLst>
                  <a:ext uri="{0D108BD9-81ED-4DB2-BD59-A6C34878D82A}">
                    <a16:rowId xmlns:a16="http://schemas.microsoft.com/office/drawing/2014/main" val="2553776011"/>
                  </a:ext>
                </a:extLst>
              </a:tr>
              <a:tr h="3804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50Mb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--------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--------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Free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--------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extLst>
                  <a:ext uri="{0D108BD9-81ED-4DB2-BD59-A6C34878D82A}">
                    <a16:rowId xmlns:a16="http://schemas.microsoft.com/office/drawing/2014/main" val="2099822285"/>
                  </a:ext>
                </a:extLst>
              </a:tr>
              <a:tr h="3804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150Mb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--------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--------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Free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--------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extLst>
                  <a:ext uri="{0D108BD9-81ED-4DB2-BD59-A6C34878D82A}">
                    <a16:rowId xmlns:a16="http://schemas.microsoft.com/office/drawing/2014/main" val="1691116371"/>
                  </a:ext>
                </a:extLst>
              </a:tr>
              <a:tr h="3804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Total: 730Mb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Total: 178Mb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90" marR="69590" marT="0" marB="0"/>
                </a:tc>
                <a:extLst>
                  <a:ext uri="{0D108BD9-81ED-4DB2-BD59-A6C34878D82A}">
                    <a16:rowId xmlns:a16="http://schemas.microsoft.com/office/drawing/2014/main" val="1185670637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58141"/>
            <a:ext cx="10515600" cy="9426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First – Fit System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96FECD7-C697-A407-E83A-0473773C17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2494316"/>
              </p:ext>
            </p:extLst>
          </p:nvPr>
        </p:nvGraphicFramePr>
        <p:xfrm>
          <a:off x="642938" y="555625"/>
          <a:ext cx="10904538" cy="2282825"/>
        </p:xfrm>
        <a:graphic>
          <a:graphicData uri="http://schemas.openxmlformats.org/drawingml/2006/table">
            <a:tbl>
              <a:tblPr firstRow="1" firstCol="1">
                <a:tableStyleId>{3B4B98B0-60AC-42C2-AFA5-B58CD77FA1E5}</a:tableStyleId>
              </a:tblPr>
              <a:tblGrid>
                <a:gridCol w="5452269">
                  <a:extLst>
                    <a:ext uri="{9D8B030D-6E8A-4147-A177-3AD203B41FA5}">
                      <a16:colId xmlns:a16="http://schemas.microsoft.com/office/drawing/2014/main" val="621711400"/>
                    </a:ext>
                  </a:extLst>
                </a:gridCol>
                <a:gridCol w="5452269">
                  <a:extLst>
                    <a:ext uri="{9D8B030D-6E8A-4147-A177-3AD203B41FA5}">
                      <a16:colId xmlns:a16="http://schemas.microsoft.com/office/drawing/2014/main" val="3113740625"/>
                    </a:ext>
                  </a:extLst>
                </a:gridCol>
              </a:tblGrid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Job Number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Resources requested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extLst>
                  <a:ext uri="{0D108BD9-81ED-4DB2-BD59-A6C34878D82A}">
                    <a16:rowId xmlns:a16="http://schemas.microsoft.com/office/drawing/2014/main" val="1806054144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Job A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128Mb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extLst>
                  <a:ext uri="{0D108BD9-81ED-4DB2-BD59-A6C34878D82A}">
                    <a16:rowId xmlns:a16="http://schemas.microsoft.com/office/drawing/2014/main" val="4108808251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Job B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300Mb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extLst>
                  <a:ext uri="{0D108BD9-81ED-4DB2-BD59-A6C34878D82A}">
                    <a16:rowId xmlns:a16="http://schemas.microsoft.com/office/drawing/2014/main" val="995659121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Job C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50Mb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extLst>
                  <a:ext uri="{0D108BD9-81ED-4DB2-BD59-A6C34878D82A}">
                    <a16:rowId xmlns:a16="http://schemas.microsoft.com/office/drawing/2014/main" val="969794612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Job D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700">
                          <a:effectLst/>
                        </a:rPr>
                        <a:t>256Mb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647" marR="98647" marT="0" marB="0"/>
                </a:tc>
                <a:extLst>
                  <a:ext uri="{0D108BD9-81ED-4DB2-BD59-A6C34878D82A}">
                    <a16:rowId xmlns:a16="http://schemas.microsoft.com/office/drawing/2014/main" val="3937801808"/>
                  </a:ext>
                </a:extLst>
              </a:tr>
            </a:tbl>
          </a:graphicData>
        </a:graphic>
      </p:graphicFrame>
      <p:pic>
        <p:nvPicPr>
          <p:cNvPr id="9" name="Camera 8">
            <a:extLst>
              <a:ext uri="{FF2B5EF4-FFF2-40B4-BE49-F238E27FC236}">
                <a16:creationId xmlns:a16="http://schemas.microsoft.com/office/drawing/2014/main" id="{04897468-2AAC-E58B-65CC-97FFB8FC687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04056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First – Fit System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 dirty="0"/>
              <a:t>Scheme is not very efficient especially since the system could have supported additional jobs. </a:t>
            </a:r>
          </a:p>
          <a:p>
            <a:r>
              <a:rPr lang="en-US" sz="2200" dirty="0"/>
              <a:t>Ends up with a lot of internal fragmentation</a:t>
            </a:r>
          </a:p>
          <a:p>
            <a:r>
              <a:rPr lang="en-US" sz="2200" dirty="0"/>
              <a:t>Memory is not used efficiently. </a:t>
            </a:r>
          </a:p>
          <a:p>
            <a:r>
              <a:rPr lang="en-US" sz="2200" dirty="0"/>
              <a:t>A fast allocation scheme as it just checks for what is available and allocates it.</a:t>
            </a:r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3111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4800" dirty="0"/>
              <a:t>Deallocation</a:t>
            </a:r>
            <a:endParaRPr lang="en-KE" sz="48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Process by which memory is released after a job concludes being processed [1]. </a:t>
            </a:r>
          </a:p>
          <a:p>
            <a:r>
              <a:rPr lang="en-US" dirty="0"/>
              <a:t>Different techniques used depending on the type of allocation scheme used.</a:t>
            </a: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39837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Deallocation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The fixed partition scheme, when the job execution is completed the memory list is set from busy to free and the job removed [1].</a:t>
            </a:r>
          </a:p>
          <a:p>
            <a:r>
              <a:rPr lang="en-US" dirty="0"/>
              <a:t>The dynamic system uses a complex algorithm like the compaction method.</a:t>
            </a:r>
          </a:p>
          <a:p>
            <a:r>
              <a:rPr lang="en-US" dirty="0"/>
              <a:t>Reviews whether the block being released is near another free block or next to busy blocks.</a:t>
            </a:r>
          </a:p>
          <a:p>
            <a:r>
              <a:rPr lang="en-US" dirty="0"/>
              <a:t> This will then determine how compaction will be carried out.</a:t>
            </a:r>
            <a:endParaRPr lang="en-KE" dirty="0"/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30235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Summary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5808462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67583854-63E1-44E2-7873-DE8D3B16900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42357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2EA78-8993-4B93-896A-BD96906D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Discussion Topic</a:t>
            </a:r>
            <a:endParaRPr lang="en-KE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02CAC-28FF-4E33-9F2A-626B74DE0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US" sz="4000" dirty="0"/>
              <a:t>Do web research and find a specific early operating system that used fixed partition systems. Identify what some challenges were especially based on its era.</a:t>
            </a:r>
            <a:endParaRPr lang="en-KE" sz="40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amera 3">
            <a:extLst>
              <a:ext uri="{FF2B5EF4-FFF2-40B4-BE49-F238E27FC236}">
                <a16:creationId xmlns:a16="http://schemas.microsoft.com/office/drawing/2014/main" id="{D3D6C1A3-CDEE-4104-88F1-9C734AF19623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4312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References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245554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05F55F80-07F5-4AF6-4A0C-79F3DD3B6E9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73390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ACA2EA0-FFD3-42EC-9406-B595015ED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5288BCE-665C-472A-8C43-664BCFA31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8762" y="1247775"/>
            <a:ext cx="9144000" cy="3007447"/>
          </a:xfrm>
          <a:prstGeom prst="rect">
            <a:avLst/>
          </a:prstGeom>
          <a:solidFill>
            <a:schemeClr val="bg1"/>
          </a:solidFill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DDE215-3EF6-4702-9EB9-800ACEDCC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4988" y="1442172"/>
            <a:ext cx="8582025" cy="2177328"/>
          </a:xfrm>
        </p:spPr>
        <p:txBody>
          <a:bodyPr anchor="ctr">
            <a:normAutofit/>
          </a:bodyPr>
          <a:lstStyle/>
          <a:p>
            <a:r>
              <a:rPr lang="en-US" sz="6600"/>
              <a:t>Next lesson will cover</a:t>
            </a:r>
            <a:endParaRPr lang="en-KE" sz="660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57131-53A7-4C1A-BEA8-25F06A06A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7872" y="3912322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2E118-7776-4634-A5A9-8873E3E2B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6988" y="3962400"/>
            <a:ext cx="7058025" cy="581025"/>
          </a:xfrm>
        </p:spPr>
        <p:txBody>
          <a:bodyPr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</a:rPr>
              <a:t>Memory Management: Paging and Segmentation</a:t>
            </a:r>
            <a:endParaRPr lang="en-KE" sz="4000" dirty="0">
              <a:solidFill>
                <a:srgbClr val="FFFFFF"/>
              </a:solidFill>
            </a:endParaRP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55A1433-98A2-18D7-4B73-41598CC87DB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7041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864EA9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1280</Words>
  <Application>Microsoft Office PowerPoint</Application>
  <PresentationFormat>Widescreen</PresentationFormat>
  <Paragraphs>235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Georgia</vt:lpstr>
      <vt:lpstr>Office Theme</vt:lpstr>
      <vt:lpstr>OPERATING SYSTEMS</vt:lpstr>
      <vt:lpstr>Early Memory Management Systems</vt:lpstr>
      <vt:lpstr>Overview</vt:lpstr>
      <vt:lpstr>Learning Outcomes</vt:lpstr>
      <vt:lpstr>Overview</vt:lpstr>
      <vt:lpstr>Memory Allocation Schemes</vt:lpstr>
      <vt:lpstr>Single User Contiguous</vt:lpstr>
      <vt:lpstr>Single User Contiguous</vt:lpstr>
      <vt:lpstr>Single User Contiguous</vt:lpstr>
      <vt:lpstr>Fixed Partitions Scheme</vt:lpstr>
      <vt:lpstr>Fixed Partitions Scheme</vt:lpstr>
      <vt:lpstr>Fixed Partitions Scheme</vt:lpstr>
      <vt:lpstr>Fixed Partitions Scheme</vt:lpstr>
      <vt:lpstr>Fixed Partition Scheme</vt:lpstr>
      <vt:lpstr>Dynamic Partitions Scheme</vt:lpstr>
      <vt:lpstr>Dynamic Partitions Scheme</vt:lpstr>
      <vt:lpstr>Dynamic Partitions Scheme</vt:lpstr>
      <vt:lpstr>Dynamic Partitions Scheme</vt:lpstr>
      <vt:lpstr>Relocatable Dynamic Partitions</vt:lpstr>
      <vt:lpstr>Relocatable Dynamic Partitions</vt:lpstr>
      <vt:lpstr>Memory Allocation Systems</vt:lpstr>
      <vt:lpstr>Best – Fit System</vt:lpstr>
      <vt:lpstr>Best-Fit</vt:lpstr>
      <vt:lpstr>Best - Fit</vt:lpstr>
      <vt:lpstr>First – Fit System</vt:lpstr>
      <vt:lpstr>First – Fit System</vt:lpstr>
      <vt:lpstr>First – Fit System</vt:lpstr>
      <vt:lpstr>Deallocation</vt:lpstr>
      <vt:lpstr>Deallocation</vt:lpstr>
      <vt:lpstr>Summary</vt:lpstr>
      <vt:lpstr>Discussion Topic</vt:lpstr>
      <vt:lpstr>References</vt:lpstr>
      <vt:lpstr>Next lesson will cover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Organization and Architecture</dc:title>
  <dc:creator>Victoria Mukami</dc:creator>
  <cp:lastModifiedBy>Victoria Mukami</cp:lastModifiedBy>
  <cp:revision>10</cp:revision>
  <dcterms:created xsi:type="dcterms:W3CDTF">2021-09-16T11:34:02Z</dcterms:created>
  <dcterms:modified xsi:type="dcterms:W3CDTF">2022-09-26T14:23:34Z</dcterms:modified>
</cp:coreProperties>
</file>