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7" r:id="rId3"/>
    <p:sldId id="266" r:id="rId4"/>
    <p:sldId id="312" r:id="rId5"/>
    <p:sldId id="311" r:id="rId6"/>
    <p:sldId id="264" r:id="rId7"/>
    <p:sldId id="313" r:id="rId8"/>
    <p:sldId id="315" r:id="rId9"/>
    <p:sldId id="316" r:id="rId10"/>
    <p:sldId id="317" r:id="rId11"/>
    <p:sldId id="318" r:id="rId12"/>
    <p:sldId id="319" r:id="rId13"/>
    <p:sldId id="339" r:id="rId14"/>
    <p:sldId id="322" r:id="rId15"/>
    <p:sldId id="323" r:id="rId16"/>
    <p:sldId id="332" r:id="rId17"/>
    <p:sldId id="324" r:id="rId18"/>
    <p:sldId id="333" r:id="rId19"/>
    <p:sldId id="334" r:id="rId20"/>
    <p:sldId id="325" r:id="rId21"/>
    <p:sldId id="340" r:id="rId22"/>
    <p:sldId id="335" r:id="rId23"/>
    <p:sldId id="341" r:id="rId24"/>
    <p:sldId id="336" r:id="rId25"/>
    <p:sldId id="337" r:id="rId26"/>
    <p:sldId id="338" r:id="rId27"/>
    <p:sldId id="326" r:id="rId28"/>
    <p:sldId id="327" r:id="rId29"/>
    <p:sldId id="328" r:id="rId30"/>
    <p:sldId id="329" r:id="rId31"/>
    <p:sldId id="320" r:id="rId32"/>
    <p:sldId id="267" r:id="rId33"/>
    <p:sldId id="321" r:id="rId34"/>
    <p:sldId id="263" r:id="rId35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74272" autoAdjust="0"/>
  </p:normalViewPr>
  <p:slideViewPr>
    <p:cSldViewPr snapToGrid="0">
      <p:cViewPr>
        <p:scale>
          <a:sx n="59" d="100"/>
          <a:sy n="59" d="100"/>
        </p:scale>
        <p:origin x="78" y="576"/>
      </p:cViewPr>
      <p:guideLst/>
    </p:cSldViewPr>
  </p:slideViewPr>
  <p:outlineViewPr>
    <p:cViewPr>
      <p:scale>
        <a:sx n="33" d="100"/>
        <a:sy n="33" d="100"/>
      </p:scale>
      <p:origin x="0" y="-1392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Input and output management. 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6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600"/>
        </a:p>
      </dgm:t>
    </dgm:pt>
    <dgm:pt modelId="{16C24A4E-500B-48D7-9EB7-4AB3D34042B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Categories of I/O devices</a:t>
          </a:r>
        </a:p>
      </dgm:t>
    </dgm:pt>
    <dgm:pt modelId="{59093644-8C59-41CE-AE0F-822466F525CA}" type="parTrans" cxnId="{5D7B3D87-2F22-49AD-9990-C6EEE7D1A39E}">
      <dgm:prSet/>
      <dgm:spPr/>
      <dgm:t>
        <a:bodyPr/>
        <a:lstStyle/>
        <a:p>
          <a:endParaRPr lang="en-GB"/>
        </a:p>
      </dgm:t>
    </dgm:pt>
    <dgm:pt modelId="{4DFCD3B3-070B-4FFC-967F-ED72EFBC7DDB}" type="sibTrans" cxnId="{5D7B3D87-2F22-49AD-9990-C6EEE7D1A39E}">
      <dgm:prSet/>
      <dgm:spPr/>
      <dgm:t>
        <a:bodyPr/>
        <a:lstStyle/>
        <a:p>
          <a:endParaRPr lang="en-GB"/>
        </a:p>
      </dgm:t>
    </dgm:pt>
    <dgm:pt modelId="{63BCABC4-1BCB-460F-BB1D-2DAFF116701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How I/O performance can be improved </a:t>
          </a:r>
          <a:endParaRPr lang="en-GB" sz="3200" dirty="0"/>
        </a:p>
      </dgm:t>
    </dgm:pt>
    <dgm:pt modelId="{476236BC-A87F-46EF-BD33-C39F7E624E1F}" type="parTrans" cxnId="{54762B57-1DBD-4296-8968-6430DBE3AC91}">
      <dgm:prSet/>
      <dgm:spPr/>
      <dgm:t>
        <a:bodyPr/>
        <a:lstStyle/>
        <a:p>
          <a:endParaRPr lang="en-GB"/>
        </a:p>
      </dgm:t>
    </dgm:pt>
    <dgm:pt modelId="{3DD53C46-1638-4EE6-9968-AAA00EBBF466}" type="sibTrans" cxnId="{54762B57-1DBD-4296-8968-6430DBE3AC91}">
      <dgm:prSet/>
      <dgm:spPr/>
      <dgm:t>
        <a:bodyPr/>
        <a:lstStyle/>
        <a:p>
          <a:endParaRPr lang="en-GB"/>
        </a:p>
      </dgm:t>
    </dgm:pt>
    <dgm:pt modelId="{AFAD8F66-064F-421C-B421-5388ADC92E0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Various times used during the performance.</a:t>
          </a:r>
          <a:endParaRPr lang="en-GB" sz="3200" dirty="0"/>
        </a:p>
      </dgm:t>
    </dgm:pt>
    <dgm:pt modelId="{83038FB0-7D4C-4B02-8739-2415FFE31294}" type="parTrans" cxnId="{49CF9686-E2DA-4A64-AC23-030CCAC6989D}">
      <dgm:prSet/>
      <dgm:spPr/>
      <dgm:t>
        <a:bodyPr/>
        <a:lstStyle/>
        <a:p>
          <a:endParaRPr lang="en-GB"/>
        </a:p>
      </dgm:t>
    </dgm:pt>
    <dgm:pt modelId="{4F4B666A-9818-4B6A-A04D-546135EF0536}" type="sibTrans" cxnId="{49CF9686-E2DA-4A64-AC23-030CCAC6989D}">
      <dgm:prSet/>
      <dgm:spPr/>
      <dgm:t>
        <a:bodyPr/>
        <a:lstStyle/>
        <a:p>
          <a:endParaRPr lang="en-GB"/>
        </a:p>
      </dgm:t>
    </dgm:pt>
    <dgm:pt modelId="{4C2F9533-9F3C-49D6-84FD-454750FB6C4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Organization of the I/O function.</a:t>
          </a:r>
          <a:endParaRPr lang="en-GB" sz="3200" dirty="0"/>
        </a:p>
      </dgm:t>
    </dgm:pt>
    <dgm:pt modelId="{D0AEBF6C-7C54-4CDF-8797-1C986FADE7EC}" type="parTrans" cxnId="{E780CF18-B445-420A-BCE3-79C672AEEC41}">
      <dgm:prSet/>
      <dgm:spPr/>
      <dgm:t>
        <a:bodyPr/>
        <a:lstStyle/>
        <a:p>
          <a:endParaRPr lang="en-GB"/>
        </a:p>
      </dgm:t>
    </dgm:pt>
    <dgm:pt modelId="{D09F9FE5-D76A-441B-92A6-713CB8598C62}" type="sibTrans" cxnId="{E780CF18-B445-420A-BCE3-79C672AEEC41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5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5"/>
      <dgm:spPr/>
    </dgm:pt>
    <dgm:pt modelId="{49C21D5D-6668-462A-A568-44CE1F8B338A}" type="pres">
      <dgm:prSet presAssocID="{83E86990-8CED-4BDC-9CF9-910B50503B3A}" presName="vert1" presStyleCnt="0"/>
      <dgm:spPr/>
    </dgm:pt>
    <dgm:pt modelId="{EB2E46EE-4930-4A12-93D0-4B3347C9C88C}" type="pres">
      <dgm:prSet presAssocID="{16C24A4E-500B-48D7-9EB7-4AB3D34042BC}" presName="thickLine" presStyleLbl="alignNode1" presStyleIdx="1" presStyleCnt="5"/>
      <dgm:spPr/>
    </dgm:pt>
    <dgm:pt modelId="{EBF5E398-B03B-4159-9FF7-865E2C1BABD9}" type="pres">
      <dgm:prSet presAssocID="{16C24A4E-500B-48D7-9EB7-4AB3D34042BC}" presName="horz1" presStyleCnt="0"/>
      <dgm:spPr/>
    </dgm:pt>
    <dgm:pt modelId="{3B692836-410D-4B5E-B32F-E7965569B36B}" type="pres">
      <dgm:prSet presAssocID="{16C24A4E-500B-48D7-9EB7-4AB3D34042BC}" presName="tx1" presStyleLbl="revTx" presStyleIdx="1" presStyleCnt="5"/>
      <dgm:spPr/>
    </dgm:pt>
    <dgm:pt modelId="{FA11DFE4-F921-456D-9E0D-138352D9328B}" type="pres">
      <dgm:prSet presAssocID="{16C24A4E-500B-48D7-9EB7-4AB3D34042BC}" presName="vert1" presStyleCnt="0"/>
      <dgm:spPr/>
    </dgm:pt>
    <dgm:pt modelId="{4B057CE6-36E0-4B4A-9E04-F0230537EA94}" type="pres">
      <dgm:prSet presAssocID="{63BCABC4-1BCB-460F-BB1D-2DAFF1167015}" presName="thickLine" presStyleLbl="alignNode1" presStyleIdx="2" presStyleCnt="5"/>
      <dgm:spPr/>
    </dgm:pt>
    <dgm:pt modelId="{53314C59-1626-4179-9A81-0896E952106D}" type="pres">
      <dgm:prSet presAssocID="{63BCABC4-1BCB-460F-BB1D-2DAFF1167015}" presName="horz1" presStyleCnt="0"/>
      <dgm:spPr/>
    </dgm:pt>
    <dgm:pt modelId="{F34842FC-363F-409C-AB03-5F71551A2464}" type="pres">
      <dgm:prSet presAssocID="{63BCABC4-1BCB-460F-BB1D-2DAFF1167015}" presName="tx1" presStyleLbl="revTx" presStyleIdx="2" presStyleCnt="5"/>
      <dgm:spPr/>
    </dgm:pt>
    <dgm:pt modelId="{6D4BEC7A-EE9B-4B5B-8AE3-F45FFFAD55F4}" type="pres">
      <dgm:prSet presAssocID="{63BCABC4-1BCB-460F-BB1D-2DAFF1167015}" presName="vert1" presStyleCnt="0"/>
      <dgm:spPr/>
    </dgm:pt>
    <dgm:pt modelId="{29AB705E-1EA2-4FA6-AF99-E2F73E14A1AE}" type="pres">
      <dgm:prSet presAssocID="{AFAD8F66-064F-421C-B421-5388ADC92E03}" presName="thickLine" presStyleLbl="alignNode1" presStyleIdx="3" presStyleCnt="5"/>
      <dgm:spPr/>
    </dgm:pt>
    <dgm:pt modelId="{EAE3475E-3BA7-479B-9828-556C31C35CDF}" type="pres">
      <dgm:prSet presAssocID="{AFAD8F66-064F-421C-B421-5388ADC92E03}" presName="horz1" presStyleCnt="0"/>
      <dgm:spPr/>
    </dgm:pt>
    <dgm:pt modelId="{80926A85-422F-4E5B-A107-C434B4A9E698}" type="pres">
      <dgm:prSet presAssocID="{AFAD8F66-064F-421C-B421-5388ADC92E03}" presName="tx1" presStyleLbl="revTx" presStyleIdx="3" presStyleCnt="5"/>
      <dgm:spPr/>
    </dgm:pt>
    <dgm:pt modelId="{B049E26B-31AD-4266-8467-ED4977B77659}" type="pres">
      <dgm:prSet presAssocID="{AFAD8F66-064F-421C-B421-5388ADC92E03}" presName="vert1" presStyleCnt="0"/>
      <dgm:spPr/>
    </dgm:pt>
    <dgm:pt modelId="{2778B7F4-AA9A-444C-AFF5-5B5D7BF520E7}" type="pres">
      <dgm:prSet presAssocID="{4C2F9533-9F3C-49D6-84FD-454750FB6C4B}" presName="thickLine" presStyleLbl="alignNode1" presStyleIdx="4" presStyleCnt="5"/>
      <dgm:spPr/>
    </dgm:pt>
    <dgm:pt modelId="{F393D98B-6D9C-4757-AA59-01344F20EA7E}" type="pres">
      <dgm:prSet presAssocID="{4C2F9533-9F3C-49D6-84FD-454750FB6C4B}" presName="horz1" presStyleCnt="0"/>
      <dgm:spPr/>
    </dgm:pt>
    <dgm:pt modelId="{AE5E262D-D689-4714-B77C-94298A3AF171}" type="pres">
      <dgm:prSet presAssocID="{4C2F9533-9F3C-49D6-84FD-454750FB6C4B}" presName="tx1" presStyleLbl="revTx" presStyleIdx="4" presStyleCnt="5"/>
      <dgm:spPr/>
    </dgm:pt>
    <dgm:pt modelId="{8EDFE571-3395-4982-AA41-DC76D4D0E4DF}" type="pres">
      <dgm:prSet presAssocID="{4C2F9533-9F3C-49D6-84FD-454750FB6C4B}" presName="vert1" presStyleCnt="0"/>
      <dgm:spPr/>
    </dgm:pt>
  </dgm:ptLst>
  <dgm:cxnLst>
    <dgm:cxn modelId="{E780CF18-B445-420A-BCE3-79C672AEEC41}" srcId="{B1495261-28BE-427B-90E9-927E6DB9ACDF}" destId="{4C2F9533-9F3C-49D6-84FD-454750FB6C4B}" srcOrd="4" destOrd="0" parTransId="{D0AEBF6C-7C54-4CDF-8797-1C986FADE7EC}" sibTransId="{D09F9FE5-D76A-441B-92A6-713CB8598C62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0962475F-0548-42D2-A8C3-AC5821ABA0BD}" type="presOf" srcId="{AFAD8F66-064F-421C-B421-5388ADC92E03}" destId="{80926A85-422F-4E5B-A107-C434B4A9E698}" srcOrd="0" destOrd="0" presId="urn:microsoft.com/office/officeart/2008/layout/LinedList"/>
    <dgm:cxn modelId="{E2EC6653-933A-4AC8-A9C7-746D1AD937DD}" type="presOf" srcId="{63BCABC4-1BCB-460F-BB1D-2DAFF1167015}" destId="{F34842FC-363F-409C-AB03-5F71551A2464}" srcOrd="0" destOrd="0" presId="urn:microsoft.com/office/officeart/2008/layout/LinedList"/>
    <dgm:cxn modelId="{54762B57-1DBD-4296-8968-6430DBE3AC91}" srcId="{B1495261-28BE-427B-90E9-927E6DB9ACDF}" destId="{63BCABC4-1BCB-460F-BB1D-2DAFF1167015}" srcOrd="2" destOrd="0" parTransId="{476236BC-A87F-46EF-BD33-C39F7E624E1F}" sibTransId="{3DD53C46-1638-4EE6-9968-AAA00EBBF466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49CF9686-E2DA-4A64-AC23-030CCAC6989D}" srcId="{B1495261-28BE-427B-90E9-927E6DB9ACDF}" destId="{AFAD8F66-064F-421C-B421-5388ADC92E03}" srcOrd="3" destOrd="0" parTransId="{83038FB0-7D4C-4B02-8739-2415FFE31294}" sibTransId="{4F4B666A-9818-4B6A-A04D-546135EF0536}"/>
    <dgm:cxn modelId="{5D7B3D87-2F22-49AD-9990-C6EEE7D1A39E}" srcId="{B1495261-28BE-427B-90E9-927E6DB9ACDF}" destId="{16C24A4E-500B-48D7-9EB7-4AB3D34042BC}" srcOrd="1" destOrd="0" parTransId="{59093644-8C59-41CE-AE0F-822466F525CA}" sibTransId="{4DFCD3B3-070B-4FFC-967F-ED72EFBC7DDB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60590DDA-1B5C-4A63-988F-396D848F0D07}" type="presOf" srcId="{4C2F9533-9F3C-49D6-84FD-454750FB6C4B}" destId="{AE5E262D-D689-4714-B77C-94298A3AF171}" srcOrd="0" destOrd="0" presId="urn:microsoft.com/office/officeart/2008/layout/LinedList"/>
    <dgm:cxn modelId="{4856E9EC-925B-472D-B803-FA99DB4AE82C}" type="presOf" srcId="{16C24A4E-500B-48D7-9EB7-4AB3D34042BC}" destId="{3B692836-410D-4B5E-B32F-E7965569B36B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7B81630-D7CE-40BD-920D-3944AF9B3B51}" type="presParOf" srcId="{9059075C-B412-4190-A197-5CC2E986FEB1}" destId="{EB2E46EE-4930-4A12-93D0-4B3347C9C88C}" srcOrd="2" destOrd="0" presId="urn:microsoft.com/office/officeart/2008/layout/LinedList"/>
    <dgm:cxn modelId="{2A0D57FC-DB5A-448F-AE16-EE212E3DA942}" type="presParOf" srcId="{9059075C-B412-4190-A197-5CC2E986FEB1}" destId="{EBF5E398-B03B-4159-9FF7-865E2C1BABD9}" srcOrd="3" destOrd="0" presId="urn:microsoft.com/office/officeart/2008/layout/LinedList"/>
    <dgm:cxn modelId="{CF833F67-2F13-4D09-AE7A-1240BA071C45}" type="presParOf" srcId="{EBF5E398-B03B-4159-9FF7-865E2C1BABD9}" destId="{3B692836-410D-4B5E-B32F-E7965569B36B}" srcOrd="0" destOrd="0" presId="urn:microsoft.com/office/officeart/2008/layout/LinedList"/>
    <dgm:cxn modelId="{A1FE4BF4-5649-4436-A3E9-73E3680EB0CC}" type="presParOf" srcId="{EBF5E398-B03B-4159-9FF7-865E2C1BABD9}" destId="{FA11DFE4-F921-456D-9E0D-138352D9328B}" srcOrd="1" destOrd="0" presId="urn:microsoft.com/office/officeart/2008/layout/LinedList"/>
    <dgm:cxn modelId="{78E6BF1E-0357-42A0-A3F4-B868890E6CB7}" type="presParOf" srcId="{9059075C-B412-4190-A197-5CC2E986FEB1}" destId="{4B057CE6-36E0-4B4A-9E04-F0230537EA94}" srcOrd="4" destOrd="0" presId="urn:microsoft.com/office/officeart/2008/layout/LinedList"/>
    <dgm:cxn modelId="{2E11B8A5-B613-40B2-BD1B-B3B03836A5E1}" type="presParOf" srcId="{9059075C-B412-4190-A197-5CC2E986FEB1}" destId="{53314C59-1626-4179-9A81-0896E952106D}" srcOrd="5" destOrd="0" presId="urn:microsoft.com/office/officeart/2008/layout/LinedList"/>
    <dgm:cxn modelId="{D4E3C3C5-A88F-4CE3-82AE-22049F582319}" type="presParOf" srcId="{53314C59-1626-4179-9A81-0896E952106D}" destId="{F34842FC-363F-409C-AB03-5F71551A2464}" srcOrd="0" destOrd="0" presId="urn:microsoft.com/office/officeart/2008/layout/LinedList"/>
    <dgm:cxn modelId="{E3685CC2-8B3F-43B2-AA32-33B62B218785}" type="presParOf" srcId="{53314C59-1626-4179-9A81-0896E952106D}" destId="{6D4BEC7A-EE9B-4B5B-8AE3-F45FFFAD55F4}" srcOrd="1" destOrd="0" presId="urn:microsoft.com/office/officeart/2008/layout/LinedList"/>
    <dgm:cxn modelId="{F5B4D291-8BC6-41FC-9D94-B622F612CFBB}" type="presParOf" srcId="{9059075C-B412-4190-A197-5CC2E986FEB1}" destId="{29AB705E-1EA2-4FA6-AF99-E2F73E14A1AE}" srcOrd="6" destOrd="0" presId="urn:microsoft.com/office/officeart/2008/layout/LinedList"/>
    <dgm:cxn modelId="{A39C726A-CAC9-410F-91CE-1437DF098F58}" type="presParOf" srcId="{9059075C-B412-4190-A197-5CC2E986FEB1}" destId="{EAE3475E-3BA7-479B-9828-556C31C35CDF}" srcOrd="7" destOrd="0" presId="urn:microsoft.com/office/officeart/2008/layout/LinedList"/>
    <dgm:cxn modelId="{7DD8EB09-ECC2-4FB7-87AB-6DB6F707BEFA}" type="presParOf" srcId="{EAE3475E-3BA7-479B-9828-556C31C35CDF}" destId="{80926A85-422F-4E5B-A107-C434B4A9E698}" srcOrd="0" destOrd="0" presId="urn:microsoft.com/office/officeart/2008/layout/LinedList"/>
    <dgm:cxn modelId="{681EE84C-CAFA-40DA-9797-2BE4FEB53BD4}" type="presParOf" srcId="{EAE3475E-3BA7-479B-9828-556C31C35CDF}" destId="{B049E26B-31AD-4266-8467-ED4977B77659}" srcOrd="1" destOrd="0" presId="urn:microsoft.com/office/officeart/2008/layout/LinedList"/>
    <dgm:cxn modelId="{877CA84C-2372-48BF-97F1-B21A55E75420}" type="presParOf" srcId="{9059075C-B412-4190-A197-5CC2E986FEB1}" destId="{2778B7F4-AA9A-444C-AFF5-5B5D7BF520E7}" srcOrd="8" destOrd="0" presId="urn:microsoft.com/office/officeart/2008/layout/LinedList"/>
    <dgm:cxn modelId="{BD305078-7835-45F0-9C8E-7E1C34B1E833}" type="presParOf" srcId="{9059075C-B412-4190-A197-5CC2E986FEB1}" destId="{F393D98B-6D9C-4757-AA59-01344F20EA7E}" srcOrd="9" destOrd="0" presId="urn:microsoft.com/office/officeart/2008/layout/LinedList"/>
    <dgm:cxn modelId="{4CA91EC8-1695-4051-9024-270985C1650C}" type="presParOf" srcId="{F393D98B-6D9C-4757-AA59-01344F20EA7E}" destId="{AE5E262D-D689-4714-B77C-94298A3AF171}" srcOrd="0" destOrd="0" presId="urn:microsoft.com/office/officeart/2008/layout/LinedList"/>
    <dgm:cxn modelId="{FD7D114A-1B68-4082-8617-AD6E096A5C7D}" type="presParOf" srcId="{F393D98B-6D9C-4757-AA59-01344F20EA7E}" destId="{8EDFE571-3395-4982-AA41-DC76D4D0E4D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Describe the categories of I/O devices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5D32DC84-6141-4E4E-BBBB-E1E831B5A14A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Understand the organization of the I/O function</a:t>
          </a:r>
        </a:p>
      </dgm:t>
    </dgm:pt>
    <dgm:pt modelId="{1366F63F-C5D2-4915-8033-63978CA9E8C6}" type="parTrans" cxnId="{8E0141BE-728A-433A-B88B-021ED362D15E}">
      <dgm:prSet/>
      <dgm:spPr/>
      <dgm:t>
        <a:bodyPr/>
        <a:lstStyle/>
        <a:p>
          <a:endParaRPr lang="en-GB"/>
        </a:p>
      </dgm:t>
    </dgm:pt>
    <dgm:pt modelId="{149EA683-417C-4320-AE16-7798ADB4B44F}" type="sibTrans" cxnId="{8E0141BE-728A-433A-B88B-021ED362D15E}">
      <dgm:prSet/>
      <dgm:spPr/>
      <dgm:t>
        <a:bodyPr/>
        <a:lstStyle/>
        <a:p>
          <a:endParaRPr lang="en-GB"/>
        </a:p>
      </dgm:t>
    </dgm:pt>
    <dgm:pt modelId="{3A58AFD8-DA50-44E0-8365-9FD528E8554D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/>
            <a:t>Understand the various times that are used to calculate I/O performance</a:t>
          </a:r>
        </a:p>
      </dgm:t>
    </dgm:pt>
    <dgm:pt modelId="{37595434-3289-4195-97AE-2ECE8B235241}" type="parTrans" cxnId="{D1FCB8D0-2C5D-4DE5-BA02-207C742CE144}">
      <dgm:prSet/>
      <dgm:spPr/>
      <dgm:t>
        <a:bodyPr/>
        <a:lstStyle/>
        <a:p>
          <a:endParaRPr lang="en-GB"/>
        </a:p>
      </dgm:t>
    </dgm:pt>
    <dgm:pt modelId="{DEAF6476-6DE0-4A82-B8D4-3CB653569D18}" type="sibTrans" cxnId="{D1FCB8D0-2C5D-4DE5-BA02-207C742CE144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3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3"/>
      <dgm:spPr/>
    </dgm:pt>
    <dgm:pt modelId="{49C21D5D-6668-462A-A568-44CE1F8B338A}" type="pres">
      <dgm:prSet presAssocID="{83E86990-8CED-4BDC-9CF9-910B50503B3A}" presName="vert1" presStyleCnt="0"/>
      <dgm:spPr/>
    </dgm:pt>
    <dgm:pt modelId="{4DD14312-264E-43B7-A989-0EB95FB89F2F}" type="pres">
      <dgm:prSet presAssocID="{5D32DC84-6141-4E4E-BBBB-E1E831B5A14A}" presName="thickLine" presStyleLbl="alignNode1" presStyleIdx="1" presStyleCnt="3"/>
      <dgm:spPr/>
    </dgm:pt>
    <dgm:pt modelId="{970F6A37-3F48-4A3D-82B5-7BD6D833BF57}" type="pres">
      <dgm:prSet presAssocID="{5D32DC84-6141-4E4E-BBBB-E1E831B5A14A}" presName="horz1" presStyleCnt="0"/>
      <dgm:spPr/>
    </dgm:pt>
    <dgm:pt modelId="{DE86E811-75F0-42C5-B199-420CE65FFFCA}" type="pres">
      <dgm:prSet presAssocID="{5D32DC84-6141-4E4E-BBBB-E1E831B5A14A}" presName="tx1" presStyleLbl="revTx" presStyleIdx="1" presStyleCnt="3"/>
      <dgm:spPr/>
    </dgm:pt>
    <dgm:pt modelId="{94E55637-C254-4DB9-AAEC-B08036CEE02E}" type="pres">
      <dgm:prSet presAssocID="{5D32DC84-6141-4E4E-BBBB-E1E831B5A14A}" presName="vert1" presStyleCnt="0"/>
      <dgm:spPr/>
    </dgm:pt>
    <dgm:pt modelId="{D89006E1-7BA1-4546-8480-2DC3F8F469CF}" type="pres">
      <dgm:prSet presAssocID="{3A58AFD8-DA50-44E0-8365-9FD528E8554D}" presName="thickLine" presStyleLbl="alignNode1" presStyleIdx="2" presStyleCnt="3"/>
      <dgm:spPr/>
    </dgm:pt>
    <dgm:pt modelId="{C955F6A0-A572-4DB5-ACA7-8F21AB3281BD}" type="pres">
      <dgm:prSet presAssocID="{3A58AFD8-DA50-44E0-8365-9FD528E8554D}" presName="horz1" presStyleCnt="0"/>
      <dgm:spPr/>
    </dgm:pt>
    <dgm:pt modelId="{26D6ED08-321E-4C58-BAEE-99FE54FA39E4}" type="pres">
      <dgm:prSet presAssocID="{3A58AFD8-DA50-44E0-8365-9FD528E8554D}" presName="tx1" presStyleLbl="revTx" presStyleIdx="2" presStyleCnt="3"/>
      <dgm:spPr/>
    </dgm:pt>
    <dgm:pt modelId="{83DA6AA4-24A2-437F-BB56-D10167FB9E38}" type="pres">
      <dgm:prSet presAssocID="{3A58AFD8-DA50-44E0-8365-9FD528E8554D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89760652-08E3-48DE-98DC-1181CD7A03EF}" type="presOf" srcId="{3A58AFD8-DA50-44E0-8365-9FD528E8554D}" destId="{26D6ED08-321E-4C58-BAEE-99FE54FA39E4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1BF69AA2-2F1D-4763-9895-4B02A19F6E50}" type="presOf" srcId="{5D32DC84-6141-4E4E-BBBB-E1E831B5A14A}" destId="{DE86E811-75F0-42C5-B199-420CE65FFFCA}" srcOrd="0" destOrd="0" presId="urn:microsoft.com/office/officeart/2008/layout/LinedList"/>
    <dgm:cxn modelId="{8E0141BE-728A-433A-B88B-021ED362D15E}" srcId="{B1495261-28BE-427B-90E9-927E6DB9ACDF}" destId="{5D32DC84-6141-4E4E-BBBB-E1E831B5A14A}" srcOrd="1" destOrd="0" parTransId="{1366F63F-C5D2-4915-8033-63978CA9E8C6}" sibTransId="{149EA683-417C-4320-AE16-7798ADB4B44F}"/>
    <dgm:cxn modelId="{D1FCB8D0-2C5D-4DE5-BA02-207C742CE144}" srcId="{B1495261-28BE-427B-90E9-927E6DB9ACDF}" destId="{3A58AFD8-DA50-44E0-8365-9FD528E8554D}" srcOrd="2" destOrd="0" parTransId="{37595434-3289-4195-97AE-2ECE8B235241}" sibTransId="{DEAF6476-6DE0-4A82-B8D4-3CB653569D18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63FAE005-90B1-4668-8592-CD885D2D0761}" type="presParOf" srcId="{9059075C-B412-4190-A197-5CC2E986FEB1}" destId="{4DD14312-264E-43B7-A989-0EB95FB89F2F}" srcOrd="2" destOrd="0" presId="urn:microsoft.com/office/officeart/2008/layout/LinedList"/>
    <dgm:cxn modelId="{6CF5E7AF-7B12-4D43-9912-BE94714733DD}" type="presParOf" srcId="{9059075C-B412-4190-A197-5CC2E986FEB1}" destId="{970F6A37-3F48-4A3D-82B5-7BD6D833BF57}" srcOrd="3" destOrd="0" presId="urn:microsoft.com/office/officeart/2008/layout/LinedList"/>
    <dgm:cxn modelId="{110F5149-D361-4C07-BDE3-F9247FCCC4C2}" type="presParOf" srcId="{970F6A37-3F48-4A3D-82B5-7BD6D833BF57}" destId="{DE86E811-75F0-42C5-B199-420CE65FFFCA}" srcOrd="0" destOrd="0" presId="urn:microsoft.com/office/officeart/2008/layout/LinedList"/>
    <dgm:cxn modelId="{F5DE0DE6-42C7-44DD-AC39-4E7CB6882B35}" type="presParOf" srcId="{970F6A37-3F48-4A3D-82B5-7BD6D833BF57}" destId="{94E55637-C254-4DB9-AAEC-B08036CEE02E}" srcOrd="1" destOrd="0" presId="urn:microsoft.com/office/officeart/2008/layout/LinedList"/>
    <dgm:cxn modelId="{26A92BE3-7E0F-45DE-9C40-ECEE5E2C8D96}" type="presParOf" srcId="{9059075C-B412-4190-A197-5CC2E986FEB1}" destId="{D89006E1-7BA1-4546-8480-2DC3F8F469CF}" srcOrd="4" destOrd="0" presId="urn:microsoft.com/office/officeart/2008/layout/LinedList"/>
    <dgm:cxn modelId="{759C470F-35D7-4915-9953-59796DC3E4EB}" type="presParOf" srcId="{9059075C-B412-4190-A197-5CC2E986FEB1}" destId="{C955F6A0-A572-4DB5-ACA7-8F21AB3281BD}" srcOrd="5" destOrd="0" presId="urn:microsoft.com/office/officeart/2008/layout/LinedList"/>
    <dgm:cxn modelId="{97378E2D-A3C8-4468-A652-C7756AF98FE1}" type="presParOf" srcId="{C955F6A0-A572-4DB5-ACA7-8F21AB3281BD}" destId="{26D6ED08-321E-4C58-BAEE-99FE54FA39E4}" srcOrd="0" destOrd="0" presId="urn:microsoft.com/office/officeart/2008/layout/LinedList"/>
    <dgm:cxn modelId="{C71F662D-77E4-4B30-BD14-24C5ECA1FAE4}" type="presParOf" srcId="{C955F6A0-A572-4DB5-ACA7-8F21AB3281BD}" destId="{83DA6AA4-24A2-437F-BB56-D10167FB9E3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Input and output management. 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CCCACB6-9368-4A88-ADB3-8DF0CA48FE0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Categories of I/O devices</a:t>
          </a:r>
        </a:p>
      </dgm:t>
    </dgm:pt>
    <dgm:pt modelId="{B69614FD-CBC8-4CED-B163-7CE659A68BE3}" type="parTrans" cxnId="{D5D23782-BAA3-4352-82DD-9BCB9DAD2D58}">
      <dgm:prSet/>
      <dgm:spPr/>
      <dgm:t>
        <a:bodyPr/>
        <a:lstStyle/>
        <a:p>
          <a:endParaRPr lang="en-GB"/>
        </a:p>
      </dgm:t>
    </dgm:pt>
    <dgm:pt modelId="{17E6BCA0-D0AB-422C-A91E-B13BFFBA4784}" type="sibTrans" cxnId="{D5D23782-BAA3-4352-82DD-9BCB9DAD2D58}">
      <dgm:prSet/>
      <dgm:spPr/>
      <dgm:t>
        <a:bodyPr/>
        <a:lstStyle/>
        <a:p>
          <a:endParaRPr lang="en-GB"/>
        </a:p>
      </dgm:t>
    </dgm:pt>
    <dgm:pt modelId="{B604E9BE-5667-44FB-BDCC-02F69454648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How I/O performance can be improved </a:t>
          </a:r>
          <a:endParaRPr lang="en-GB" sz="3200" dirty="0"/>
        </a:p>
      </dgm:t>
    </dgm:pt>
    <dgm:pt modelId="{890C664E-07CE-47EF-BE73-84EA47EFA063}" type="parTrans" cxnId="{9976DC55-9A53-4D03-878A-8675D17D2122}">
      <dgm:prSet/>
      <dgm:spPr/>
      <dgm:t>
        <a:bodyPr/>
        <a:lstStyle/>
        <a:p>
          <a:endParaRPr lang="en-GB"/>
        </a:p>
      </dgm:t>
    </dgm:pt>
    <dgm:pt modelId="{DDDA6054-1C91-4F6B-B3D0-59BACA928EA2}" type="sibTrans" cxnId="{9976DC55-9A53-4D03-878A-8675D17D2122}">
      <dgm:prSet/>
      <dgm:spPr/>
      <dgm:t>
        <a:bodyPr/>
        <a:lstStyle/>
        <a:p>
          <a:endParaRPr lang="en-GB"/>
        </a:p>
      </dgm:t>
    </dgm:pt>
    <dgm:pt modelId="{07CEBFC4-1C02-442C-8B56-03FB6BB16A3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Various times used during the performance.</a:t>
          </a:r>
          <a:endParaRPr lang="en-GB" sz="3200" dirty="0"/>
        </a:p>
      </dgm:t>
    </dgm:pt>
    <dgm:pt modelId="{B9495337-4F9E-4D4B-83AE-D2B67F42E9B9}" type="parTrans" cxnId="{319EA833-959A-4AC5-A961-B019B0ED7261}">
      <dgm:prSet/>
      <dgm:spPr/>
      <dgm:t>
        <a:bodyPr/>
        <a:lstStyle/>
        <a:p>
          <a:endParaRPr lang="en-GB"/>
        </a:p>
      </dgm:t>
    </dgm:pt>
    <dgm:pt modelId="{89FEB9EB-7B2C-48A3-9970-88B59EDFA47E}" type="sibTrans" cxnId="{319EA833-959A-4AC5-A961-B019B0ED7261}">
      <dgm:prSet/>
      <dgm:spPr/>
      <dgm:t>
        <a:bodyPr/>
        <a:lstStyle/>
        <a:p>
          <a:endParaRPr lang="en-GB"/>
        </a:p>
      </dgm:t>
    </dgm:pt>
    <dgm:pt modelId="{3DD51EEA-5ACD-498E-9895-95552F6324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Organization of the I/O function.</a:t>
          </a:r>
          <a:endParaRPr lang="en-GB" sz="3200" dirty="0"/>
        </a:p>
      </dgm:t>
    </dgm:pt>
    <dgm:pt modelId="{A9B18CBD-F05D-4C91-A499-0B116BACE5F3}" type="parTrans" cxnId="{688BD89F-26C1-4C63-B67E-1542C052FFA8}">
      <dgm:prSet/>
      <dgm:spPr/>
      <dgm:t>
        <a:bodyPr/>
        <a:lstStyle/>
        <a:p>
          <a:endParaRPr lang="en-GB"/>
        </a:p>
      </dgm:t>
    </dgm:pt>
    <dgm:pt modelId="{5856B98E-9A6C-4AF7-957C-21DE9DF558F8}" type="sibTrans" cxnId="{688BD89F-26C1-4C63-B67E-1542C052FFA8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5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5"/>
      <dgm:spPr/>
    </dgm:pt>
    <dgm:pt modelId="{49C21D5D-6668-462A-A568-44CE1F8B338A}" type="pres">
      <dgm:prSet presAssocID="{83E86990-8CED-4BDC-9CF9-910B50503B3A}" presName="vert1" presStyleCnt="0"/>
      <dgm:spPr/>
    </dgm:pt>
    <dgm:pt modelId="{3A91FF0A-DDC3-4033-A7D8-A47EFB717B99}" type="pres">
      <dgm:prSet presAssocID="{2CCCACB6-9368-4A88-ADB3-8DF0CA48FE02}" presName="thickLine" presStyleLbl="alignNode1" presStyleIdx="1" presStyleCnt="5"/>
      <dgm:spPr/>
    </dgm:pt>
    <dgm:pt modelId="{ABABC870-F594-4709-8442-98CC1CDF0889}" type="pres">
      <dgm:prSet presAssocID="{2CCCACB6-9368-4A88-ADB3-8DF0CA48FE02}" presName="horz1" presStyleCnt="0"/>
      <dgm:spPr/>
    </dgm:pt>
    <dgm:pt modelId="{1BBCC12A-D89A-4BF2-93B0-B991F1AFD6F6}" type="pres">
      <dgm:prSet presAssocID="{2CCCACB6-9368-4A88-ADB3-8DF0CA48FE02}" presName="tx1" presStyleLbl="revTx" presStyleIdx="1" presStyleCnt="5"/>
      <dgm:spPr/>
    </dgm:pt>
    <dgm:pt modelId="{A8DE2115-FF0E-4ED8-9E60-3DABBCA7B074}" type="pres">
      <dgm:prSet presAssocID="{2CCCACB6-9368-4A88-ADB3-8DF0CA48FE02}" presName="vert1" presStyleCnt="0"/>
      <dgm:spPr/>
    </dgm:pt>
    <dgm:pt modelId="{D72C0E07-943A-410F-ACF4-FD4985F02EE0}" type="pres">
      <dgm:prSet presAssocID="{B604E9BE-5667-44FB-BDCC-02F694546486}" presName="thickLine" presStyleLbl="alignNode1" presStyleIdx="2" presStyleCnt="5"/>
      <dgm:spPr/>
    </dgm:pt>
    <dgm:pt modelId="{3F860686-EE4C-460A-8FF1-CA6F078E0525}" type="pres">
      <dgm:prSet presAssocID="{B604E9BE-5667-44FB-BDCC-02F694546486}" presName="horz1" presStyleCnt="0"/>
      <dgm:spPr/>
    </dgm:pt>
    <dgm:pt modelId="{B4EFAC19-F840-4CF6-B9DF-255A352CD7CF}" type="pres">
      <dgm:prSet presAssocID="{B604E9BE-5667-44FB-BDCC-02F694546486}" presName="tx1" presStyleLbl="revTx" presStyleIdx="2" presStyleCnt="5"/>
      <dgm:spPr/>
    </dgm:pt>
    <dgm:pt modelId="{579CAFA7-8ADB-4B96-97DB-27DE3E8EA38D}" type="pres">
      <dgm:prSet presAssocID="{B604E9BE-5667-44FB-BDCC-02F694546486}" presName="vert1" presStyleCnt="0"/>
      <dgm:spPr/>
    </dgm:pt>
    <dgm:pt modelId="{015671AB-8AC4-4692-9434-68AAE0EC6562}" type="pres">
      <dgm:prSet presAssocID="{07CEBFC4-1C02-442C-8B56-03FB6BB16A3B}" presName="thickLine" presStyleLbl="alignNode1" presStyleIdx="3" presStyleCnt="5"/>
      <dgm:spPr/>
    </dgm:pt>
    <dgm:pt modelId="{82D8FA1D-F20C-4715-80A3-756F6B8BCD17}" type="pres">
      <dgm:prSet presAssocID="{07CEBFC4-1C02-442C-8B56-03FB6BB16A3B}" presName="horz1" presStyleCnt="0"/>
      <dgm:spPr/>
    </dgm:pt>
    <dgm:pt modelId="{C4E5E934-79DD-4035-9A59-D8B7E7CCCB00}" type="pres">
      <dgm:prSet presAssocID="{07CEBFC4-1C02-442C-8B56-03FB6BB16A3B}" presName="tx1" presStyleLbl="revTx" presStyleIdx="3" presStyleCnt="5"/>
      <dgm:spPr/>
    </dgm:pt>
    <dgm:pt modelId="{A46069C3-F77B-4567-97DB-F195B8AD5685}" type="pres">
      <dgm:prSet presAssocID="{07CEBFC4-1C02-442C-8B56-03FB6BB16A3B}" presName="vert1" presStyleCnt="0"/>
      <dgm:spPr/>
    </dgm:pt>
    <dgm:pt modelId="{3D95F3BA-B58F-4767-95F5-91C15D3B3774}" type="pres">
      <dgm:prSet presAssocID="{3DD51EEA-5ACD-498E-9895-95552F63248E}" presName="thickLine" presStyleLbl="alignNode1" presStyleIdx="4" presStyleCnt="5"/>
      <dgm:spPr/>
    </dgm:pt>
    <dgm:pt modelId="{1C0F7134-0A43-40BC-8D6A-1E92D1BBE4B4}" type="pres">
      <dgm:prSet presAssocID="{3DD51EEA-5ACD-498E-9895-95552F63248E}" presName="horz1" presStyleCnt="0"/>
      <dgm:spPr/>
    </dgm:pt>
    <dgm:pt modelId="{58DC5D20-AD05-4B02-9B8A-3FC2BE063742}" type="pres">
      <dgm:prSet presAssocID="{3DD51EEA-5ACD-498E-9895-95552F63248E}" presName="tx1" presStyleLbl="revTx" presStyleIdx="4" presStyleCnt="5"/>
      <dgm:spPr/>
    </dgm:pt>
    <dgm:pt modelId="{012C8C87-8565-447A-84A3-4B20841AD2CD}" type="pres">
      <dgm:prSet presAssocID="{3DD51EEA-5ACD-498E-9895-95552F63248E}" presName="vert1" presStyleCnt="0"/>
      <dgm:spPr/>
    </dgm:pt>
  </dgm:ptLst>
  <dgm:cxnLst>
    <dgm:cxn modelId="{1706FA21-74DB-437E-A3A5-CC6154483AF5}" type="presOf" srcId="{B604E9BE-5667-44FB-BDCC-02F694546486}" destId="{B4EFAC19-F840-4CF6-B9DF-255A352CD7CF}" srcOrd="0" destOrd="0" presId="urn:microsoft.com/office/officeart/2008/layout/LinedList"/>
    <dgm:cxn modelId="{319EA833-959A-4AC5-A961-B019B0ED7261}" srcId="{B1495261-28BE-427B-90E9-927E6DB9ACDF}" destId="{07CEBFC4-1C02-442C-8B56-03FB6BB16A3B}" srcOrd="3" destOrd="0" parTransId="{B9495337-4F9E-4D4B-83AE-D2B67F42E9B9}" sibTransId="{89FEB9EB-7B2C-48A3-9970-88B59EDFA47E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9976DC55-9A53-4D03-878A-8675D17D2122}" srcId="{B1495261-28BE-427B-90E9-927E6DB9ACDF}" destId="{B604E9BE-5667-44FB-BDCC-02F694546486}" srcOrd="2" destOrd="0" parTransId="{890C664E-07CE-47EF-BE73-84EA47EFA063}" sibTransId="{DDDA6054-1C91-4F6B-B3D0-59BACA928EA2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D5D23782-BAA3-4352-82DD-9BCB9DAD2D58}" srcId="{B1495261-28BE-427B-90E9-927E6DB9ACDF}" destId="{2CCCACB6-9368-4A88-ADB3-8DF0CA48FE02}" srcOrd="1" destOrd="0" parTransId="{B69614FD-CBC8-4CED-B163-7CE659A68BE3}" sibTransId="{17E6BCA0-D0AB-422C-A91E-B13BFFBA4784}"/>
    <dgm:cxn modelId="{839C5792-5CBA-48F6-8F6E-9DB61891E845}" type="presOf" srcId="{3DD51EEA-5ACD-498E-9895-95552F63248E}" destId="{58DC5D20-AD05-4B02-9B8A-3FC2BE063742}" srcOrd="0" destOrd="0" presId="urn:microsoft.com/office/officeart/2008/layout/LinedList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688BD89F-26C1-4C63-B67E-1542C052FFA8}" srcId="{B1495261-28BE-427B-90E9-927E6DB9ACDF}" destId="{3DD51EEA-5ACD-498E-9895-95552F63248E}" srcOrd="4" destOrd="0" parTransId="{A9B18CBD-F05D-4C91-A499-0B116BACE5F3}" sibTransId="{5856B98E-9A6C-4AF7-957C-21DE9DF558F8}"/>
    <dgm:cxn modelId="{DA20E7C1-AD6B-4AE4-8210-F6443B367D41}" type="presOf" srcId="{07CEBFC4-1C02-442C-8B56-03FB6BB16A3B}" destId="{C4E5E934-79DD-4035-9A59-D8B7E7CCCB00}" srcOrd="0" destOrd="0" presId="urn:microsoft.com/office/officeart/2008/layout/LinedList"/>
    <dgm:cxn modelId="{AA30FCC4-0675-445A-8EE0-E954DC5BA53D}" type="presOf" srcId="{2CCCACB6-9368-4A88-ADB3-8DF0CA48FE02}" destId="{1BBCC12A-D89A-4BF2-93B0-B991F1AFD6F6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095C7EC1-E1A5-49EC-8C0D-F6FBCB0627FF}" type="presParOf" srcId="{9059075C-B412-4190-A197-5CC2E986FEB1}" destId="{3A91FF0A-DDC3-4033-A7D8-A47EFB717B99}" srcOrd="2" destOrd="0" presId="urn:microsoft.com/office/officeart/2008/layout/LinedList"/>
    <dgm:cxn modelId="{A0BD809F-D661-428C-921B-AAED12AB9DB9}" type="presParOf" srcId="{9059075C-B412-4190-A197-5CC2E986FEB1}" destId="{ABABC870-F594-4709-8442-98CC1CDF0889}" srcOrd="3" destOrd="0" presId="urn:microsoft.com/office/officeart/2008/layout/LinedList"/>
    <dgm:cxn modelId="{8E18E46A-2797-4078-B67F-B00C658D6688}" type="presParOf" srcId="{ABABC870-F594-4709-8442-98CC1CDF0889}" destId="{1BBCC12A-D89A-4BF2-93B0-B991F1AFD6F6}" srcOrd="0" destOrd="0" presId="urn:microsoft.com/office/officeart/2008/layout/LinedList"/>
    <dgm:cxn modelId="{CE8F2156-65CC-4C7E-A8D7-CCFA425F789B}" type="presParOf" srcId="{ABABC870-F594-4709-8442-98CC1CDF0889}" destId="{A8DE2115-FF0E-4ED8-9E60-3DABBCA7B074}" srcOrd="1" destOrd="0" presId="urn:microsoft.com/office/officeart/2008/layout/LinedList"/>
    <dgm:cxn modelId="{7AC5A2F9-6B3B-438D-B5FB-7CBD60058962}" type="presParOf" srcId="{9059075C-B412-4190-A197-5CC2E986FEB1}" destId="{D72C0E07-943A-410F-ACF4-FD4985F02EE0}" srcOrd="4" destOrd="0" presId="urn:microsoft.com/office/officeart/2008/layout/LinedList"/>
    <dgm:cxn modelId="{6A255199-7C6C-4F78-9E80-1B04C93873A3}" type="presParOf" srcId="{9059075C-B412-4190-A197-5CC2E986FEB1}" destId="{3F860686-EE4C-460A-8FF1-CA6F078E0525}" srcOrd="5" destOrd="0" presId="urn:microsoft.com/office/officeart/2008/layout/LinedList"/>
    <dgm:cxn modelId="{F164AE4F-CC26-42B7-99F6-E01094AE21EA}" type="presParOf" srcId="{3F860686-EE4C-460A-8FF1-CA6F078E0525}" destId="{B4EFAC19-F840-4CF6-B9DF-255A352CD7CF}" srcOrd="0" destOrd="0" presId="urn:microsoft.com/office/officeart/2008/layout/LinedList"/>
    <dgm:cxn modelId="{C2E62EB1-7ADB-4151-A7B3-91118BC5F573}" type="presParOf" srcId="{3F860686-EE4C-460A-8FF1-CA6F078E0525}" destId="{579CAFA7-8ADB-4B96-97DB-27DE3E8EA38D}" srcOrd="1" destOrd="0" presId="urn:microsoft.com/office/officeart/2008/layout/LinedList"/>
    <dgm:cxn modelId="{74E53949-DA17-4D17-8F00-CF591C64760D}" type="presParOf" srcId="{9059075C-B412-4190-A197-5CC2E986FEB1}" destId="{015671AB-8AC4-4692-9434-68AAE0EC6562}" srcOrd="6" destOrd="0" presId="urn:microsoft.com/office/officeart/2008/layout/LinedList"/>
    <dgm:cxn modelId="{F9D48BD6-3B23-4D29-94DB-28B90A658673}" type="presParOf" srcId="{9059075C-B412-4190-A197-5CC2E986FEB1}" destId="{82D8FA1D-F20C-4715-80A3-756F6B8BCD17}" srcOrd="7" destOrd="0" presId="urn:microsoft.com/office/officeart/2008/layout/LinedList"/>
    <dgm:cxn modelId="{C7607BFA-1920-487B-A0AD-6069322B085B}" type="presParOf" srcId="{82D8FA1D-F20C-4715-80A3-756F6B8BCD17}" destId="{C4E5E934-79DD-4035-9A59-D8B7E7CCCB00}" srcOrd="0" destOrd="0" presId="urn:microsoft.com/office/officeart/2008/layout/LinedList"/>
    <dgm:cxn modelId="{4DC9EA00-5503-421D-995A-59CD6DBFFF45}" type="presParOf" srcId="{82D8FA1D-F20C-4715-80A3-756F6B8BCD17}" destId="{A46069C3-F77B-4567-97DB-F195B8AD5685}" srcOrd="1" destOrd="0" presId="urn:microsoft.com/office/officeart/2008/layout/LinedList"/>
    <dgm:cxn modelId="{9A222EE3-B5B8-4829-8640-1CFE7BE98DA2}" type="presParOf" srcId="{9059075C-B412-4190-A197-5CC2E986FEB1}" destId="{3D95F3BA-B58F-4767-95F5-91C15D3B3774}" srcOrd="8" destOrd="0" presId="urn:microsoft.com/office/officeart/2008/layout/LinedList"/>
    <dgm:cxn modelId="{8B859780-2C23-4D47-855C-89E7FF6FA4FF}" type="presParOf" srcId="{9059075C-B412-4190-A197-5CC2E986FEB1}" destId="{1C0F7134-0A43-40BC-8D6A-1E92D1BBE4B4}" srcOrd="9" destOrd="0" presId="urn:microsoft.com/office/officeart/2008/layout/LinedList"/>
    <dgm:cxn modelId="{89F3B011-EF38-4F77-9DCA-352B0AE268C0}" type="presParOf" srcId="{1C0F7134-0A43-40BC-8D6A-1E92D1BBE4B4}" destId="{58DC5D20-AD05-4B02-9B8A-3FC2BE063742}" srcOrd="0" destOrd="0" presId="urn:microsoft.com/office/officeart/2008/layout/LinedList"/>
    <dgm:cxn modelId="{6A3AA016-0B61-4B63-BB16-5B7CCC684F68}" type="presParOf" srcId="{1C0F7134-0A43-40BC-8D6A-1E92D1BBE4B4}" destId="{012C8C87-8565-447A-84A3-4B20841AD2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66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66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Input and output management. </a:t>
          </a:r>
          <a:endParaRPr lang="en-US" sz="3200" kern="1200" dirty="0"/>
        </a:p>
      </dsp:txBody>
      <dsp:txXfrm>
        <a:off x="0" y="662"/>
        <a:ext cx="6224587" cy="1085902"/>
      </dsp:txXfrm>
    </dsp:sp>
    <dsp:sp modelId="{EB2E46EE-4930-4A12-93D0-4B3347C9C88C}">
      <dsp:nvSpPr>
        <dsp:cNvPr id="0" name=""/>
        <dsp:cNvSpPr/>
      </dsp:nvSpPr>
      <dsp:spPr>
        <a:xfrm>
          <a:off x="0" y="1086565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692836-410D-4B5E-B32F-E7965569B36B}">
      <dsp:nvSpPr>
        <dsp:cNvPr id="0" name=""/>
        <dsp:cNvSpPr/>
      </dsp:nvSpPr>
      <dsp:spPr>
        <a:xfrm>
          <a:off x="0" y="1086565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Categories of I/O devices</a:t>
          </a:r>
        </a:p>
      </dsp:txBody>
      <dsp:txXfrm>
        <a:off x="0" y="1086565"/>
        <a:ext cx="6224587" cy="1085902"/>
      </dsp:txXfrm>
    </dsp:sp>
    <dsp:sp modelId="{4B057CE6-36E0-4B4A-9E04-F0230537EA94}">
      <dsp:nvSpPr>
        <dsp:cNvPr id="0" name=""/>
        <dsp:cNvSpPr/>
      </dsp:nvSpPr>
      <dsp:spPr>
        <a:xfrm>
          <a:off x="0" y="217246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4842FC-363F-409C-AB03-5F71551A2464}">
      <dsp:nvSpPr>
        <dsp:cNvPr id="0" name=""/>
        <dsp:cNvSpPr/>
      </dsp:nvSpPr>
      <dsp:spPr>
        <a:xfrm>
          <a:off x="0" y="2172467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How I/O performance can be improved </a:t>
          </a:r>
          <a:endParaRPr lang="en-GB" sz="3200" kern="1200" dirty="0"/>
        </a:p>
      </dsp:txBody>
      <dsp:txXfrm>
        <a:off x="0" y="2172467"/>
        <a:ext cx="6224587" cy="1085902"/>
      </dsp:txXfrm>
    </dsp:sp>
    <dsp:sp modelId="{29AB705E-1EA2-4FA6-AF99-E2F73E14A1AE}">
      <dsp:nvSpPr>
        <dsp:cNvPr id="0" name=""/>
        <dsp:cNvSpPr/>
      </dsp:nvSpPr>
      <dsp:spPr>
        <a:xfrm>
          <a:off x="0" y="325837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926A85-422F-4E5B-A107-C434B4A9E698}">
      <dsp:nvSpPr>
        <dsp:cNvPr id="0" name=""/>
        <dsp:cNvSpPr/>
      </dsp:nvSpPr>
      <dsp:spPr>
        <a:xfrm>
          <a:off x="0" y="3258370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Various times used during the performance.</a:t>
          </a:r>
          <a:endParaRPr lang="en-GB" sz="3200" kern="1200" dirty="0"/>
        </a:p>
      </dsp:txBody>
      <dsp:txXfrm>
        <a:off x="0" y="3258370"/>
        <a:ext cx="6224587" cy="1085902"/>
      </dsp:txXfrm>
    </dsp:sp>
    <dsp:sp modelId="{2778B7F4-AA9A-444C-AFF5-5B5D7BF520E7}">
      <dsp:nvSpPr>
        <dsp:cNvPr id="0" name=""/>
        <dsp:cNvSpPr/>
      </dsp:nvSpPr>
      <dsp:spPr>
        <a:xfrm>
          <a:off x="0" y="434427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5E262D-D689-4714-B77C-94298A3AF171}">
      <dsp:nvSpPr>
        <dsp:cNvPr id="0" name=""/>
        <dsp:cNvSpPr/>
      </dsp:nvSpPr>
      <dsp:spPr>
        <a:xfrm>
          <a:off x="0" y="434427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Organization of the I/O function.</a:t>
          </a:r>
          <a:endParaRPr lang="en-GB" sz="3200" kern="1200" dirty="0"/>
        </a:p>
      </dsp:txBody>
      <dsp:txXfrm>
        <a:off x="0" y="4344272"/>
        <a:ext cx="6224587" cy="10859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2651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2651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800" kern="1200"/>
            <a:t>Describe the categories of I/O devices</a:t>
          </a:r>
          <a:endParaRPr lang="en-US" sz="3800" kern="1200" dirty="0"/>
        </a:p>
      </dsp:txBody>
      <dsp:txXfrm>
        <a:off x="0" y="2651"/>
        <a:ext cx="6224587" cy="1808511"/>
      </dsp:txXfrm>
    </dsp:sp>
    <dsp:sp modelId="{4DD14312-264E-43B7-A989-0EB95FB89F2F}">
      <dsp:nvSpPr>
        <dsp:cNvPr id="0" name=""/>
        <dsp:cNvSpPr/>
      </dsp:nvSpPr>
      <dsp:spPr>
        <a:xfrm>
          <a:off x="0" y="1811163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86E811-75F0-42C5-B199-420CE65FFFCA}">
      <dsp:nvSpPr>
        <dsp:cNvPr id="0" name=""/>
        <dsp:cNvSpPr/>
      </dsp:nvSpPr>
      <dsp:spPr>
        <a:xfrm>
          <a:off x="0" y="1811163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800" kern="1200"/>
            <a:t>Understand the organization of the I/O function</a:t>
          </a:r>
        </a:p>
      </dsp:txBody>
      <dsp:txXfrm>
        <a:off x="0" y="1811163"/>
        <a:ext cx="6224587" cy="1808511"/>
      </dsp:txXfrm>
    </dsp:sp>
    <dsp:sp modelId="{D89006E1-7BA1-4546-8480-2DC3F8F469CF}">
      <dsp:nvSpPr>
        <dsp:cNvPr id="0" name=""/>
        <dsp:cNvSpPr/>
      </dsp:nvSpPr>
      <dsp:spPr>
        <a:xfrm>
          <a:off x="0" y="3619674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D6ED08-321E-4C58-BAEE-99FE54FA39E4}">
      <dsp:nvSpPr>
        <dsp:cNvPr id="0" name=""/>
        <dsp:cNvSpPr/>
      </dsp:nvSpPr>
      <dsp:spPr>
        <a:xfrm>
          <a:off x="0" y="3619674"/>
          <a:ext cx="6224587" cy="180851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780" tIns="144780" rIns="144780" bIns="144780" numCol="1" spcCol="1270" anchor="t" anchorCtr="0">
          <a:noAutofit/>
        </a:bodyPr>
        <a:lstStyle/>
        <a:p>
          <a:pPr marL="0" lvl="0" indent="0" algn="l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3800" kern="1200"/>
            <a:t>Understand the various times that are used to calculate I/O performance</a:t>
          </a:r>
        </a:p>
      </dsp:txBody>
      <dsp:txXfrm>
        <a:off x="0" y="3619674"/>
        <a:ext cx="6224587" cy="18085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66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66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Input and output management. </a:t>
          </a:r>
          <a:endParaRPr lang="en-US" sz="3200" kern="1200" dirty="0"/>
        </a:p>
      </dsp:txBody>
      <dsp:txXfrm>
        <a:off x="0" y="662"/>
        <a:ext cx="6224587" cy="1085902"/>
      </dsp:txXfrm>
    </dsp:sp>
    <dsp:sp modelId="{3A91FF0A-DDC3-4033-A7D8-A47EFB717B99}">
      <dsp:nvSpPr>
        <dsp:cNvPr id="0" name=""/>
        <dsp:cNvSpPr/>
      </dsp:nvSpPr>
      <dsp:spPr>
        <a:xfrm>
          <a:off x="0" y="1086565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BCC12A-D89A-4BF2-93B0-B991F1AFD6F6}">
      <dsp:nvSpPr>
        <dsp:cNvPr id="0" name=""/>
        <dsp:cNvSpPr/>
      </dsp:nvSpPr>
      <dsp:spPr>
        <a:xfrm>
          <a:off x="0" y="1086565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Categories of I/O devices</a:t>
          </a:r>
        </a:p>
      </dsp:txBody>
      <dsp:txXfrm>
        <a:off x="0" y="1086565"/>
        <a:ext cx="6224587" cy="1085902"/>
      </dsp:txXfrm>
    </dsp:sp>
    <dsp:sp modelId="{D72C0E07-943A-410F-ACF4-FD4985F02EE0}">
      <dsp:nvSpPr>
        <dsp:cNvPr id="0" name=""/>
        <dsp:cNvSpPr/>
      </dsp:nvSpPr>
      <dsp:spPr>
        <a:xfrm>
          <a:off x="0" y="217246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EFAC19-F840-4CF6-B9DF-255A352CD7CF}">
      <dsp:nvSpPr>
        <dsp:cNvPr id="0" name=""/>
        <dsp:cNvSpPr/>
      </dsp:nvSpPr>
      <dsp:spPr>
        <a:xfrm>
          <a:off x="0" y="2172467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How I/O performance can be improved </a:t>
          </a:r>
          <a:endParaRPr lang="en-GB" sz="3200" kern="1200" dirty="0"/>
        </a:p>
      </dsp:txBody>
      <dsp:txXfrm>
        <a:off x="0" y="2172467"/>
        <a:ext cx="6224587" cy="1085902"/>
      </dsp:txXfrm>
    </dsp:sp>
    <dsp:sp modelId="{015671AB-8AC4-4692-9434-68AAE0EC6562}">
      <dsp:nvSpPr>
        <dsp:cNvPr id="0" name=""/>
        <dsp:cNvSpPr/>
      </dsp:nvSpPr>
      <dsp:spPr>
        <a:xfrm>
          <a:off x="0" y="325837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E5E934-79DD-4035-9A59-D8B7E7CCCB00}">
      <dsp:nvSpPr>
        <dsp:cNvPr id="0" name=""/>
        <dsp:cNvSpPr/>
      </dsp:nvSpPr>
      <dsp:spPr>
        <a:xfrm>
          <a:off x="0" y="3258370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Various times used during the performance.</a:t>
          </a:r>
          <a:endParaRPr lang="en-GB" sz="3200" kern="1200" dirty="0"/>
        </a:p>
      </dsp:txBody>
      <dsp:txXfrm>
        <a:off x="0" y="3258370"/>
        <a:ext cx="6224587" cy="1085902"/>
      </dsp:txXfrm>
    </dsp:sp>
    <dsp:sp modelId="{3D95F3BA-B58F-4767-95F5-91C15D3B3774}">
      <dsp:nvSpPr>
        <dsp:cNvPr id="0" name=""/>
        <dsp:cNvSpPr/>
      </dsp:nvSpPr>
      <dsp:spPr>
        <a:xfrm>
          <a:off x="0" y="434427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DC5D20-AD05-4B02-9B8A-3FC2BE063742}">
      <dsp:nvSpPr>
        <dsp:cNvPr id="0" name=""/>
        <dsp:cNvSpPr/>
      </dsp:nvSpPr>
      <dsp:spPr>
        <a:xfrm>
          <a:off x="0" y="434427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Organization of the I/O function.</a:t>
          </a:r>
          <a:endParaRPr lang="en-GB" sz="3200" kern="1200" dirty="0"/>
        </a:p>
      </dsp:txBody>
      <dsp:txXfrm>
        <a:off x="0" y="4344272"/>
        <a:ext cx="6224587" cy="10859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1C4C1-BF26-4749-913F-F7FE928E01B6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07787C-BCCD-4106-9B1E-69C0F5A9EA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257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Human Readable</a:t>
            </a:r>
          </a:p>
          <a:p>
            <a:r>
              <a:rPr lang="en-US" dirty="0"/>
              <a:t>Think output and input devices. Devices such as monitors, keyboards, mice, and printers are good examples of human-readable devices.</a:t>
            </a:r>
          </a:p>
          <a:p>
            <a:r>
              <a:rPr lang="en-US" b="1" dirty="0"/>
              <a:t>Machine-Readable</a:t>
            </a:r>
          </a:p>
          <a:p>
            <a:r>
              <a:rPr lang="en-US" dirty="0"/>
              <a:t>Such as USB keys, sensors and controllers [2].</a:t>
            </a:r>
          </a:p>
          <a:p>
            <a:r>
              <a:rPr lang="en-US" b="1" dirty="0"/>
              <a:t>Communication</a:t>
            </a:r>
          </a:p>
          <a:p>
            <a:r>
              <a:rPr lang="en-US" dirty="0"/>
              <a:t>These include routers, modems, and digital line drivers [2].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7723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printer is a good example of such a device.</a:t>
            </a:r>
          </a:p>
          <a:p>
            <a:r>
              <a:rPr lang="en-US" dirty="0"/>
              <a:t>The printer will only print one job at a time and another job cannot be started until the previous job is completed.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037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A hard disk is a good example of a shared device as it can work with several processes.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905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Printers for instance can be shared using spooling or using servers that can hold several jobs.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775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2. The processor uses the I/O module without interrupts.</a:t>
            </a:r>
          </a:p>
          <a:p>
            <a:r>
              <a:rPr lang="en-US" dirty="0"/>
              <a:t>3. as it did not have to wait for I/0 requests to be carried out.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916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more than one path exists, then the controller must determine which path to select.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477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Implements policies already in place for the same.</a:t>
            </a:r>
          </a:p>
          <a:p>
            <a:r>
              <a:rPr lang="en-US" dirty="0"/>
              <a:t>No pre-emption happens with the I/O scheduler as compared to the process scheduler.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982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the device among the many processes that may be waiting for it [1]</a:t>
            </a:r>
          </a:p>
          <a:p>
            <a:endParaRPr lang="en-US" dirty="0"/>
          </a:p>
          <a:p>
            <a:r>
              <a:rPr lang="en-US" dirty="0"/>
              <a:t>Remember the seek time is considered the slowest time among access times.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42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SSTF is popular and appealing and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774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07787C-BCCD-4106-9B1E-69C0F5A9EA26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122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31/10/2022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Input/Output Management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9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646111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8817690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Reviewed input/output requests </a:t>
            </a:r>
          </a:p>
          <a:p>
            <a:r>
              <a:rPr lang="en-US" dirty="0"/>
              <a:t>Resources that are required by jobs, processes, and threads. </a:t>
            </a:r>
          </a:p>
          <a:p>
            <a:r>
              <a:rPr lang="en-US" dirty="0"/>
              <a:t>Requests normally fulfilled by the processor on a job-by-job basis.</a:t>
            </a:r>
          </a:p>
          <a:p>
            <a:r>
              <a:rPr lang="en-US" dirty="0"/>
              <a:t>Focuses on input/output management.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Device Manager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The device manager oversees managing any peripheral devices required by the system. </a:t>
            </a:r>
          </a:p>
          <a:p>
            <a:r>
              <a:rPr lang="en-US" dirty="0"/>
              <a:t>Four basic functions:</a:t>
            </a:r>
          </a:p>
          <a:p>
            <a:pPr lvl="1"/>
            <a:r>
              <a:rPr lang="en-US" dirty="0"/>
              <a:t>Device status monitoring</a:t>
            </a:r>
          </a:p>
          <a:p>
            <a:pPr lvl="1"/>
            <a:r>
              <a:rPr lang="en-US" dirty="0"/>
              <a:t>Policy enforcement</a:t>
            </a:r>
          </a:p>
          <a:p>
            <a:pPr lvl="1"/>
            <a:r>
              <a:rPr lang="en-US" dirty="0"/>
              <a:t>Device allocation</a:t>
            </a:r>
          </a:p>
          <a:p>
            <a:pPr lvl="1"/>
            <a:r>
              <a:rPr lang="en-US" dirty="0"/>
              <a:t>Device deallocation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I/O Devices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External devices that engage in I/O with the processor can be grouped into three main categories:</a:t>
            </a:r>
          </a:p>
          <a:p>
            <a:pPr lvl="1"/>
            <a:r>
              <a:rPr lang="en-US" dirty="0"/>
              <a:t>Human readable</a:t>
            </a:r>
          </a:p>
          <a:p>
            <a:pPr lvl="1"/>
            <a:r>
              <a:rPr lang="en-US" dirty="0"/>
              <a:t>Machine-readable</a:t>
            </a:r>
          </a:p>
          <a:p>
            <a:pPr lvl="1"/>
            <a:r>
              <a:rPr lang="en-US" dirty="0"/>
              <a:t>Communication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I/O Devices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Human readable</a:t>
            </a:r>
          </a:p>
          <a:p>
            <a:r>
              <a:rPr lang="en-US" dirty="0"/>
              <a:t>Devices that can communicate with the end user. </a:t>
            </a:r>
          </a:p>
          <a:p>
            <a:pPr marL="0" indent="0">
              <a:buNone/>
            </a:pPr>
            <a:r>
              <a:rPr lang="en-US" b="1" dirty="0"/>
              <a:t>Machine-readable</a:t>
            </a:r>
          </a:p>
          <a:p>
            <a:r>
              <a:rPr lang="en-US" dirty="0"/>
              <a:t>They can communicate with electronic equipment </a:t>
            </a:r>
          </a:p>
          <a:p>
            <a:pPr marL="0" indent="0">
              <a:buNone/>
            </a:pPr>
            <a:r>
              <a:rPr lang="en-US" b="1" dirty="0"/>
              <a:t>Communication</a:t>
            </a:r>
          </a:p>
          <a:p>
            <a:r>
              <a:rPr lang="en-US" dirty="0"/>
              <a:t>Devices enable communication with remote devices. 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Device functionality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Devices can be categorized based on their functionality. </a:t>
            </a:r>
          </a:p>
          <a:p>
            <a:r>
              <a:rPr lang="en-US" sz="3200" dirty="0"/>
              <a:t>Devices are categorized as </a:t>
            </a:r>
          </a:p>
          <a:p>
            <a:pPr lvl="1"/>
            <a:r>
              <a:rPr lang="en-US" sz="2800" dirty="0"/>
              <a:t>Dedicated</a:t>
            </a:r>
          </a:p>
          <a:p>
            <a:pPr lvl="1"/>
            <a:r>
              <a:rPr lang="en-US" sz="2800" dirty="0"/>
              <a:t>Shared </a:t>
            </a:r>
          </a:p>
          <a:p>
            <a:pPr lvl="1"/>
            <a:r>
              <a:rPr lang="en-US" sz="2800" dirty="0"/>
              <a:t>Virtual</a:t>
            </a:r>
            <a:endParaRPr lang="en-KE" sz="28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Dedicated Device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Assigned only one job at a time [1]. </a:t>
            </a:r>
          </a:p>
          <a:p>
            <a:r>
              <a:rPr lang="en-US" sz="2400" dirty="0"/>
              <a:t>Can only work on one job until they complete the job or release it. </a:t>
            </a:r>
          </a:p>
          <a:p>
            <a:pPr marL="0" indent="0">
              <a:buNone/>
            </a:pPr>
            <a:r>
              <a:rPr lang="en-US" sz="2400" b="1" dirty="0"/>
              <a:t>Drawback</a:t>
            </a:r>
          </a:p>
          <a:p>
            <a:r>
              <a:rPr lang="en-US" sz="2400" dirty="0"/>
              <a:t>Only one user can be allocated a device for the duration of the job. </a:t>
            </a:r>
          </a:p>
          <a:p>
            <a:r>
              <a:rPr lang="en-US" sz="2400" dirty="0"/>
              <a:t>A user may not use the device 100% of the time.</a:t>
            </a:r>
            <a:endParaRPr lang="en-KE" sz="2400" dirty="0"/>
          </a:p>
          <a:p>
            <a:endParaRPr lang="en-KE" sz="20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Shared Device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Can be allocated several jobs at the same time.</a:t>
            </a:r>
          </a:p>
          <a:p>
            <a:r>
              <a:rPr lang="en-US" dirty="0"/>
              <a:t>Done through interleaving which has to be handled carefully to prevent conflicts [1].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Virtual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Devices are a combination of dedicated and shared devices. </a:t>
            </a:r>
          </a:p>
          <a:p>
            <a:r>
              <a:rPr lang="en-US" dirty="0"/>
              <a:t>Dedicated devices that have been transformed into sharing devices [1]. </a:t>
            </a:r>
          </a:p>
          <a:p>
            <a:r>
              <a:rPr lang="en-US" dirty="0"/>
              <a:t>Management is key to avoiding deadlocks during allocation to the devices.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Evolution of I/O Devices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Similar to the evolution of computers </a:t>
            </a:r>
          </a:p>
          <a:p>
            <a:r>
              <a:rPr lang="en-US" dirty="0"/>
              <a:t>Increase in the complexity of the I/O functions.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217318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Evolution steps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3200" dirty="0"/>
              <a:t>The processor directly controlled a peripheral device -microprocessor-controlled device.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Controller or I/O module was added. Processor no longer controlled the peripheral devices directly. 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Interrupts were introduced - saving the processor time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Evolution steps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US" dirty="0"/>
              <a:t>Direct control of memory - I/O module could move data to and from memory without involving the processor. 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US" dirty="0"/>
              <a:t>I/O module - a separate processor. The I/O processor can fetch and execute these instructions without processor intervention [2].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n-US" dirty="0"/>
              <a:t>I/O module has a local memory of its own. Several I/O devices are controlled with minimal processor involvement [2].</a:t>
            </a:r>
          </a:p>
          <a:p>
            <a:pPr marL="457200" indent="-457200">
              <a:buFont typeface="+mj-lt"/>
              <a:buAutoNum type="arabicPeriod" startAt="4"/>
            </a:pP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dirty="0"/>
              <a:t>Management of I/O Requests</a:t>
            </a:r>
            <a:endParaRPr lang="en-KE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Device manager manages the I/O requests through three main tasks</a:t>
            </a:r>
          </a:p>
          <a:p>
            <a:r>
              <a:rPr lang="en-US" dirty="0"/>
              <a:t> Handled by </a:t>
            </a:r>
          </a:p>
          <a:p>
            <a:pPr lvl="1"/>
            <a:r>
              <a:rPr lang="en-US" dirty="0"/>
              <a:t>I/O Traffic controller</a:t>
            </a:r>
          </a:p>
          <a:p>
            <a:pPr lvl="1"/>
            <a:r>
              <a:rPr lang="en-US" dirty="0"/>
              <a:t>I/O Scheduler</a:t>
            </a:r>
          </a:p>
          <a:p>
            <a:pPr lvl="1"/>
            <a:r>
              <a:rPr lang="en-US" dirty="0"/>
              <a:t>I/O device handler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I/O Traffic controller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Checks the status of all the </a:t>
            </a:r>
            <a:r>
              <a:rPr lang="en-US" dirty="0" err="1"/>
              <a:t>i</a:t>
            </a:r>
            <a:r>
              <a:rPr lang="en-US" dirty="0"/>
              <a:t>/o devices, control units and channels [1]. </a:t>
            </a:r>
          </a:p>
          <a:p>
            <a:r>
              <a:rPr lang="en-US" dirty="0"/>
              <a:t>Must determine if there is a path available to a requested device.</a:t>
            </a:r>
          </a:p>
          <a:p>
            <a:r>
              <a:rPr lang="en-US" dirty="0"/>
              <a:t>Controller must determine which path will be available in the event all paths are busy.</a:t>
            </a:r>
          </a:p>
          <a:p>
            <a:r>
              <a:rPr lang="en-US" dirty="0"/>
              <a:t>Done through a database that contains the status and connections for each unit within the I/O module.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I/O Scheduler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Oversees the allocation and deallocation of devices [1]. </a:t>
            </a:r>
          </a:p>
          <a:p>
            <a:r>
              <a:rPr lang="en-US" dirty="0"/>
              <a:t>Behaves the same as the process scheduler. </a:t>
            </a:r>
          </a:p>
          <a:p>
            <a:r>
              <a:rPr lang="en-US" dirty="0"/>
              <a:t>Decide how to satisfy requests </a:t>
            </a:r>
          </a:p>
          <a:p>
            <a:r>
              <a:rPr lang="en-US" dirty="0"/>
              <a:t>Which requests must be satisfied first.</a:t>
            </a:r>
          </a:p>
          <a:p>
            <a:r>
              <a:rPr lang="en-US" dirty="0"/>
              <a:t>No pre-emption happens with the I/O scheduler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I/O device handler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In charge of the actual transfer of data and processes [1].</a:t>
            </a:r>
          </a:p>
          <a:p>
            <a:r>
              <a:rPr lang="en-US" dirty="0"/>
              <a:t>Processes the I/O interrupts</a:t>
            </a:r>
          </a:p>
          <a:p>
            <a:r>
              <a:rPr lang="en-US" dirty="0"/>
              <a:t>Handles errors that may arise </a:t>
            </a:r>
          </a:p>
          <a:p>
            <a:r>
              <a:rPr lang="en-US" dirty="0"/>
              <a:t>Provides detailed scheduling algorithms [1]. </a:t>
            </a:r>
          </a:p>
          <a:p>
            <a:r>
              <a:rPr lang="en-US" dirty="0"/>
              <a:t>Each device would have its device handler.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Direct Access Storage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Devices that can read or write to random areas within the storage.</a:t>
            </a:r>
          </a:p>
          <a:p>
            <a:pPr lvl="1"/>
            <a:r>
              <a:rPr lang="en-US" dirty="0"/>
              <a:t>Magnetic disks</a:t>
            </a:r>
          </a:p>
          <a:p>
            <a:pPr lvl="1"/>
            <a:r>
              <a:rPr lang="en-US" dirty="0"/>
              <a:t>Optical disks </a:t>
            </a:r>
          </a:p>
          <a:p>
            <a:pPr lvl="1"/>
            <a:r>
              <a:rPr lang="en-US" dirty="0"/>
              <a:t>Solid-state drives.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84560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Magnetic Disk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Devices such as hard disks and floppy disks. </a:t>
            </a:r>
          </a:p>
          <a:p>
            <a:r>
              <a:rPr lang="en-US" dirty="0"/>
              <a:t>Have a stack of platters where the read and write occurs. </a:t>
            </a:r>
          </a:p>
          <a:p>
            <a:r>
              <a:rPr lang="en-US" dirty="0"/>
              <a:t>Held together and rotated using a central spindle. </a:t>
            </a:r>
          </a:p>
          <a:p>
            <a:r>
              <a:rPr lang="en-US" dirty="0"/>
              <a:t>There is space in between the platters that has read and write heads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456352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Magnetic Disk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Platters are two-sided </a:t>
            </a:r>
          </a:p>
          <a:p>
            <a:r>
              <a:rPr lang="en-US" dirty="0"/>
              <a:t>Read and write heads are found both at the top and bottom of the platter. </a:t>
            </a:r>
          </a:p>
          <a:p>
            <a:r>
              <a:rPr lang="en-US" dirty="0"/>
              <a:t>Arms are held by a controller on the side of the platter </a:t>
            </a:r>
          </a:p>
          <a:p>
            <a:r>
              <a:rPr lang="en-US" dirty="0"/>
              <a:t>When the top head moves, all the others move too.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6883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Magnetic Disk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D274C2A-0DBA-2ECA-51B8-C1E327A1F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679" y="1695661"/>
            <a:ext cx="5673315" cy="446132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48887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Magnetic Disk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/>
              <a:t>Seek time</a:t>
            </a:r>
          </a:p>
          <a:p>
            <a:r>
              <a:rPr lang="en-US" sz="2400" dirty="0"/>
              <a:t>Slowest time and is the time required to position the read/ write arm.</a:t>
            </a:r>
          </a:p>
          <a:p>
            <a:pPr marL="0" indent="0">
              <a:buNone/>
            </a:pPr>
            <a:r>
              <a:rPr lang="en-US" sz="2400" b="1" dirty="0"/>
              <a:t>Search time</a:t>
            </a:r>
          </a:p>
          <a:p>
            <a:r>
              <a:rPr lang="en-US" sz="2400" dirty="0"/>
              <a:t>Rotational delay - the time it takes to rotate the disk until the requested record is moved under the read/write head. </a:t>
            </a:r>
          </a:p>
          <a:p>
            <a:pPr marL="0" indent="0">
              <a:buNone/>
            </a:pPr>
            <a:r>
              <a:rPr lang="en-US" sz="2400" b="1" dirty="0"/>
              <a:t>Transfer time</a:t>
            </a:r>
          </a:p>
          <a:p>
            <a:r>
              <a:rPr lang="en-US" sz="2400" dirty="0"/>
              <a:t>Fastest time - time when data is transferred from the disk to the main memory.</a:t>
            </a:r>
          </a:p>
          <a:p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Seek Time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The I/O device handler has a seek strategy</a:t>
            </a:r>
          </a:p>
          <a:p>
            <a:r>
              <a:rPr lang="en-US" dirty="0"/>
              <a:t>Predetermined policy that the device handler uses to allocate access</a:t>
            </a:r>
          </a:p>
          <a:p>
            <a:r>
              <a:rPr lang="en-US" dirty="0"/>
              <a:t>Determines the order in which the processes get the device. </a:t>
            </a:r>
          </a:p>
          <a:p>
            <a:r>
              <a:rPr lang="en-US" dirty="0"/>
              <a:t>Keep the seek time at a minimum.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25105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Seek Strategies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Several strategies exist</a:t>
            </a:r>
          </a:p>
          <a:p>
            <a:pPr lvl="1"/>
            <a:r>
              <a:rPr lang="en-US" sz="2800" dirty="0"/>
              <a:t>First-Come First-Served (FCFS)</a:t>
            </a:r>
          </a:p>
          <a:p>
            <a:pPr lvl="1"/>
            <a:r>
              <a:rPr lang="en-US" sz="2800" dirty="0"/>
              <a:t>Shortest Seek Time First (SSTF) </a:t>
            </a:r>
          </a:p>
          <a:p>
            <a:pPr lvl="1"/>
            <a:r>
              <a:rPr lang="en-US" sz="2800" dirty="0"/>
              <a:t>SCAN</a:t>
            </a:r>
          </a:p>
          <a:p>
            <a:r>
              <a:rPr lang="en-US" sz="3200" dirty="0"/>
              <a:t>Algorithms aim to </a:t>
            </a:r>
          </a:p>
          <a:p>
            <a:pPr lvl="1"/>
            <a:r>
              <a:rPr lang="en-US" sz="2800" dirty="0"/>
              <a:t>Minimize arm movement</a:t>
            </a:r>
          </a:p>
          <a:p>
            <a:pPr lvl="1"/>
            <a:r>
              <a:rPr lang="en-US" sz="2800" dirty="0"/>
              <a:t>Minimize mean response time</a:t>
            </a:r>
          </a:p>
          <a:p>
            <a:pPr lvl="1"/>
            <a:r>
              <a:rPr lang="en-US" sz="2800" dirty="0"/>
              <a:t>Minimize the variance in the response time [1]</a:t>
            </a:r>
            <a:endParaRPr lang="en-KE" sz="28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98091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Seek Strategies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FCFS works well with shorter queues of jobs. </a:t>
            </a:r>
          </a:p>
          <a:p>
            <a:r>
              <a:rPr lang="en-US" dirty="0"/>
              <a:t>When the waiting list grows the service time becomes long. </a:t>
            </a:r>
          </a:p>
          <a:p>
            <a:r>
              <a:rPr lang="en-US" dirty="0"/>
              <a:t>SSTF works well with average queues of jobs. </a:t>
            </a:r>
          </a:p>
          <a:p>
            <a:r>
              <a:rPr lang="en-US" dirty="0"/>
              <a:t>When introduced to heavy or longer queues then it is unable to manage and lower the seek time.</a:t>
            </a:r>
          </a:p>
          <a:p>
            <a:r>
              <a:rPr lang="en-US" dirty="0"/>
              <a:t>SCAN is like SSTF regarding throughput and the mean service time. </a:t>
            </a:r>
          </a:p>
          <a:p>
            <a:r>
              <a:rPr lang="en-US" dirty="0"/>
              <a:t>It mainly works well with average queues.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703335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Optical Disk Storage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Like magnetic disks </a:t>
            </a:r>
          </a:p>
          <a:p>
            <a:pPr marL="0" indent="0">
              <a:buNone/>
            </a:pPr>
            <a:r>
              <a:rPr lang="en-US" b="1" dirty="0"/>
              <a:t>Difference</a:t>
            </a:r>
          </a:p>
          <a:p>
            <a:pPr lvl="1"/>
            <a:r>
              <a:rPr lang="en-US" sz="2000" dirty="0"/>
              <a:t>Number of tracks</a:t>
            </a:r>
          </a:p>
          <a:p>
            <a:pPr lvl="1"/>
            <a:r>
              <a:rPr lang="en-US" sz="2000" dirty="0"/>
              <a:t>Size of sectors</a:t>
            </a:r>
          </a:p>
          <a:p>
            <a:pPr lvl="1"/>
            <a:r>
              <a:rPr lang="en-US" sz="2000" dirty="0"/>
              <a:t>Spinning speed </a:t>
            </a:r>
          </a:p>
          <a:p>
            <a:pPr lvl="1"/>
            <a:r>
              <a:rPr lang="en-US" sz="2000" dirty="0"/>
              <a:t>Surface layer.</a:t>
            </a:r>
          </a:p>
          <a:p>
            <a:pPr lvl="1"/>
            <a:r>
              <a:rPr lang="en-US" sz="2000" dirty="0"/>
              <a:t>Has only one spiral disk. </a:t>
            </a:r>
          </a:p>
          <a:p>
            <a:r>
              <a:rPr lang="en-US" dirty="0"/>
              <a:t>Types of optical disks exist CDs, DVDs, and Blu-Rays. </a:t>
            </a:r>
          </a:p>
          <a:p>
            <a:r>
              <a:rPr lang="en-US" dirty="0"/>
              <a:t>Difference -way that the devices write data to the discs.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71256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Solid State Drives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Fast but costly as they use flash memory.</a:t>
            </a:r>
          </a:p>
          <a:p>
            <a:r>
              <a:rPr lang="en-US" dirty="0"/>
              <a:t>No movable parts </a:t>
            </a:r>
          </a:p>
          <a:p>
            <a:r>
              <a:rPr lang="en-US" dirty="0"/>
              <a:t>Seek and search times do not apply to these devices. </a:t>
            </a:r>
          </a:p>
          <a:p>
            <a:r>
              <a:rPr lang="en-US" dirty="0"/>
              <a:t>Difference </a:t>
            </a:r>
          </a:p>
          <a:p>
            <a:pPr lvl="1"/>
            <a:r>
              <a:rPr lang="en-US" dirty="0"/>
              <a:t>Power consumption</a:t>
            </a:r>
          </a:p>
          <a:p>
            <a:pPr lvl="1"/>
            <a:r>
              <a:rPr lang="en-US" dirty="0"/>
              <a:t>Cost</a:t>
            </a:r>
          </a:p>
          <a:p>
            <a:pPr lvl="1"/>
            <a:r>
              <a:rPr lang="en-US" dirty="0"/>
              <a:t>Capacity</a:t>
            </a:r>
          </a:p>
          <a:p>
            <a:pPr lvl="1"/>
            <a:r>
              <a:rPr lang="en-US" dirty="0"/>
              <a:t>Noise production</a:t>
            </a:r>
          </a:p>
          <a:p>
            <a:pPr lvl="1"/>
            <a:r>
              <a:rPr lang="en-US" dirty="0"/>
              <a:t>Access times much faster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86472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RAID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432471" cy="4251960"/>
          </a:xfrm>
        </p:spPr>
        <p:txBody>
          <a:bodyPr>
            <a:normAutofit/>
          </a:bodyPr>
          <a:lstStyle/>
          <a:p>
            <a:r>
              <a:rPr lang="en-US" sz="2400" dirty="0"/>
              <a:t>Redundant Array of Independent Disks.</a:t>
            </a:r>
          </a:p>
          <a:p>
            <a:r>
              <a:rPr lang="en-US" sz="2400" dirty="0"/>
              <a:t>Several small-capacity disks are better than having fewer larger-capacity disks. </a:t>
            </a:r>
          </a:p>
          <a:p>
            <a:r>
              <a:rPr lang="en-US" sz="2400" dirty="0"/>
              <a:t>RAID disks result in faster I/O performance and improved data recovery in case a disk fails [1].</a:t>
            </a:r>
          </a:p>
          <a:p>
            <a:r>
              <a:rPr lang="en-US" sz="2400" dirty="0"/>
              <a:t> A normal RAID may have up to 5 disks connected to a controller that allows for the transfer of data. </a:t>
            </a:r>
          </a:p>
          <a:p>
            <a:r>
              <a:rPr lang="en-US" sz="2400" dirty="0"/>
              <a:t>RAID has seven levels from Level 0 to 6 with different I/O request rates, different error correction methods and different data transfer rates.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1777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407966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437915" cy="3124658"/>
          </a:xfrm>
        </p:spPr>
        <p:txBody>
          <a:bodyPr anchor="ctr">
            <a:normAutofit/>
          </a:bodyPr>
          <a:lstStyle/>
          <a:p>
            <a:r>
              <a:rPr lang="en-US" sz="3600" dirty="0"/>
              <a:t>Conduct a small web research and identify three areas that may benefit from the use of RAID drives. </a:t>
            </a:r>
          </a:p>
          <a:p>
            <a:r>
              <a:rPr lang="en-US" sz="3600" dirty="0"/>
              <a:t>Identify how access times would be affected by using RAID drivers.</a:t>
            </a:r>
            <a:endParaRPr lang="en-KE" sz="36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 dirty="0"/>
              <a:t>Next lesson will cover</a:t>
            </a:r>
            <a:endParaRPr lang="en-KE" sz="6600" dirty="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File Management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1535</Words>
  <Application>Microsoft Office PowerPoint</Application>
  <PresentationFormat>Widescreen</PresentationFormat>
  <Paragraphs>205</Paragraphs>
  <Slides>34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Georgia</vt:lpstr>
      <vt:lpstr>Office Theme</vt:lpstr>
      <vt:lpstr>OPERATING SYSTEMS</vt:lpstr>
      <vt:lpstr>Input/Output Management</vt:lpstr>
      <vt:lpstr>Overview</vt:lpstr>
      <vt:lpstr>Learning Outcomes</vt:lpstr>
      <vt:lpstr>Overview</vt:lpstr>
      <vt:lpstr>Device Manager</vt:lpstr>
      <vt:lpstr>I/O Devices</vt:lpstr>
      <vt:lpstr>I/O Devices</vt:lpstr>
      <vt:lpstr>Device functionality</vt:lpstr>
      <vt:lpstr>Dedicated Device</vt:lpstr>
      <vt:lpstr>Shared Device</vt:lpstr>
      <vt:lpstr>Virtual</vt:lpstr>
      <vt:lpstr>Evolution of I/O Devices</vt:lpstr>
      <vt:lpstr>Evolution steps</vt:lpstr>
      <vt:lpstr>Evolution steps</vt:lpstr>
      <vt:lpstr>Management of I/O Requests</vt:lpstr>
      <vt:lpstr>I/O Traffic controller</vt:lpstr>
      <vt:lpstr>I/O Scheduler</vt:lpstr>
      <vt:lpstr>I/O device handler</vt:lpstr>
      <vt:lpstr>Direct Access Storage</vt:lpstr>
      <vt:lpstr>Magnetic Disk Storage</vt:lpstr>
      <vt:lpstr>Magnetic Disk Storage</vt:lpstr>
      <vt:lpstr>Magnetic Disk Storage</vt:lpstr>
      <vt:lpstr>Magnetic Disk Storage</vt:lpstr>
      <vt:lpstr>Seek Time</vt:lpstr>
      <vt:lpstr>Seek Strategies</vt:lpstr>
      <vt:lpstr>Seek Strategies</vt:lpstr>
      <vt:lpstr>Optical Disk Storage</vt:lpstr>
      <vt:lpstr>Solid State Drives</vt:lpstr>
      <vt:lpstr>RAID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12</cp:revision>
  <dcterms:created xsi:type="dcterms:W3CDTF">2021-09-16T11:34:02Z</dcterms:created>
  <dcterms:modified xsi:type="dcterms:W3CDTF">2022-10-31T18:55:06Z</dcterms:modified>
</cp:coreProperties>
</file>