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66" r:id="rId4"/>
    <p:sldId id="312" r:id="rId5"/>
    <p:sldId id="311" r:id="rId6"/>
    <p:sldId id="264" r:id="rId7"/>
    <p:sldId id="313" r:id="rId8"/>
    <p:sldId id="315" r:id="rId9"/>
    <p:sldId id="316" r:id="rId10"/>
    <p:sldId id="317" r:id="rId11"/>
    <p:sldId id="318" r:id="rId12"/>
    <p:sldId id="319" r:id="rId13"/>
    <p:sldId id="322" r:id="rId14"/>
    <p:sldId id="323" r:id="rId15"/>
    <p:sldId id="324" r:id="rId16"/>
    <p:sldId id="333" r:id="rId17"/>
    <p:sldId id="334" r:id="rId18"/>
    <p:sldId id="335" r:id="rId19"/>
    <p:sldId id="336" r:id="rId20"/>
    <p:sldId id="339" r:id="rId21"/>
    <p:sldId id="337" r:id="rId22"/>
    <p:sldId id="338" r:id="rId23"/>
    <p:sldId id="326" r:id="rId24"/>
    <p:sldId id="327" r:id="rId25"/>
    <p:sldId id="328" r:id="rId26"/>
    <p:sldId id="340" r:id="rId27"/>
    <p:sldId id="329" r:id="rId28"/>
    <p:sldId id="325" r:id="rId29"/>
    <p:sldId id="330" r:id="rId30"/>
    <p:sldId id="331" r:id="rId31"/>
    <p:sldId id="341" r:id="rId32"/>
    <p:sldId id="342" r:id="rId33"/>
    <p:sldId id="345" r:id="rId34"/>
    <p:sldId id="344" r:id="rId35"/>
    <p:sldId id="343" r:id="rId36"/>
    <p:sldId id="320" r:id="rId37"/>
    <p:sldId id="267" r:id="rId38"/>
    <p:sldId id="321" r:id="rId39"/>
    <p:sldId id="263" r:id="rId40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79248" autoAdjust="0"/>
  </p:normalViewPr>
  <p:slideViewPr>
    <p:cSldViewPr snapToGrid="0">
      <p:cViewPr varScale="1">
        <p:scale>
          <a:sx n="88" d="100"/>
          <a:sy n="88" d="100"/>
        </p:scale>
        <p:origin x="13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51330BB2-BAF6-4472-8E33-FAD027C65A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Windows</a:t>
          </a:r>
        </a:p>
      </dgm:t>
    </dgm:pt>
    <dgm:pt modelId="{11F1C056-C3BF-4B4E-AA11-ACF4F75A9F71}" type="parTrans" cxnId="{0DC92A11-CBAC-44EE-A1C8-CCEB04021100}">
      <dgm:prSet/>
      <dgm:spPr/>
      <dgm:t>
        <a:bodyPr/>
        <a:lstStyle/>
        <a:p>
          <a:endParaRPr lang="en-GB" sz="1600"/>
        </a:p>
      </dgm:t>
    </dgm:pt>
    <dgm:pt modelId="{76A8A65F-B432-4CB1-A4C4-F1FF6B4C4A8E}" type="sibTrans" cxnId="{0DC92A11-CBAC-44EE-A1C8-CCEB04021100}">
      <dgm:prSet/>
      <dgm:spPr/>
      <dgm:t>
        <a:bodyPr/>
        <a:lstStyle/>
        <a:p>
          <a:endParaRPr lang="en-GB" sz="1600"/>
        </a:p>
      </dgm:t>
    </dgm:pt>
    <dgm:pt modelId="{0C5F1906-2C04-42DC-974E-48F8BD20259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Linux</a:t>
          </a:r>
        </a:p>
      </dgm:t>
    </dgm:pt>
    <dgm:pt modelId="{7FDE7FA3-5C6B-4821-B31F-BAE6F2355232}" type="parTrans" cxnId="{B98D0564-B77F-4CB3-83F2-49AE46E97EA5}">
      <dgm:prSet/>
      <dgm:spPr/>
      <dgm:t>
        <a:bodyPr/>
        <a:lstStyle/>
        <a:p>
          <a:endParaRPr lang="en-GB" sz="1600"/>
        </a:p>
      </dgm:t>
    </dgm:pt>
    <dgm:pt modelId="{9040B30A-9599-410F-B7FF-DC3EBC17C076}" type="sibTrans" cxnId="{B98D0564-B77F-4CB3-83F2-49AE46E97EA5}">
      <dgm:prSet/>
      <dgm:spPr/>
      <dgm:t>
        <a:bodyPr/>
        <a:lstStyle/>
        <a:p>
          <a:endParaRPr lang="en-GB" sz="1600"/>
        </a:p>
      </dgm:t>
    </dgm:pt>
    <dgm:pt modelId="{BB4587A0-2E62-4842-B136-F40996BD2C6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Android</a:t>
          </a:r>
        </a:p>
      </dgm:t>
    </dgm:pt>
    <dgm:pt modelId="{97614CE6-4740-4531-AE69-324EB2C19F9E}" type="parTrans" cxnId="{25D8786D-A408-4550-95CA-72D21B4C3A2D}">
      <dgm:prSet/>
      <dgm:spPr/>
      <dgm:t>
        <a:bodyPr/>
        <a:lstStyle/>
        <a:p>
          <a:endParaRPr lang="en-GB" sz="1600"/>
        </a:p>
      </dgm:t>
    </dgm:pt>
    <dgm:pt modelId="{85E8BB0A-215E-4F52-A4ED-7D8B90D7A63F}" type="sibTrans" cxnId="{25D8786D-A408-4550-95CA-72D21B4C3A2D}">
      <dgm:prSet/>
      <dgm:spPr/>
      <dgm:t>
        <a:bodyPr/>
        <a:lstStyle/>
        <a:p>
          <a:endParaRPr lang="en-GB" sz="1600"/>
        </a:p>
      </dgm:t>
    </dgm:pt>
    <dgm:pt modelId="{28406F71-B51E-4E85-8798-C44C3CE85E5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Memory management</a:t>
          </a:r>
        </a:p>
      </dgm:t>
    </dgm:pt>
    <dgm:pt modelId="{7C6D8C7A-9F86-44C7-B7F2-033D197D213B}" type="parTrans" cxnId="{4C69C239-D12B-46F3-B872-841E222C707A}">
      <dgm:prSet/>
      <dgm:spPr/>
      <dgm:t>
        <a:bodyPr/>
        <a:lstStyle/>
        <a:p>
          <a:endParaRPr lang="en-GB" sz="1600"/>
        </a:p>
      </dgm:t>
    </dgm:pt>
    <dgm:pt modelId="{3A92E18D-E9D9-41AB-B486-28EAF12CC0C3}" type="sibTrans" cxnId="{4C69C239-D12B-46F3-B872-841E222C707A}">
      <dgm:prSet/>
      <dgm:spPr/>
      <dgm:t>
        <a:bodyPr/>
        <a:lstStyle/>
        <a:p>
          <a:endParaRPr lang="en-GB" sz="1600"/>
        </a:p>
      </dgm:t>
    </dgm:pt>
    <dgm:pt modelId="{B3E0E868-F01D-4ADA-8BD4-111F1AE4417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Processor management</a:t>
          </a:r>
        </a:p>
      </dgm:t>
    </dgm:pt>
    <dgm:pt modelId="{DE431EBB-856A-4650-9A9E-35E0E6B1C841}" type="parTrans" cxnId="{9F397D8F-6B6F-48C5-A1B9-1852B07469D3}">
      <dgm:prSet/>
      <dgm:spPr/>
      <dgm:t>
        <a:bodyPr/>
        <a:lstStyle/>
        <a:p>
          <a:endParaRPr lang="en-GB" sz="1600"/>
        </a:p>
      </dgm:t>
    </dgm:pt>
    <dgm:pt modelId="{D0BC08D8-D61D-4948-A269-9CBAF8FF7D98}" type="sibTrans" cxnId="{9F397D8F-6B6F-48C5-A1B9-1852B07469D3}">
      <dgm:prSet/>
      <dgm:spPr/>
      <dgm:t>
        <a:bodyPr/>
        <a:lstStyle/>
        <a:p>
          <a:endParaRPr lang="en-GB" sz="1600"/>
        </a:p>
      </dgm:t>
    </dgm:pt>
    <dgm:pt modelId="{6BA0A5B3-4CFE-4924-9492-EFF04598ECB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Input/Output management</a:t>
          </a:r>
        </a:p>
      </dgm:t>
    </dgm:pt>
    <dgm:pt modelId="{FCFCA17B-A4DC-40E3-807B-4C07A0D40BD2}" type="parTrans" cxnId="{63EA08B9-6ADB-414F-B199-F8C61285230B}">
      <dgm:prSet/>
      <dgm:spPr/>
      <dgm:t>
        <a:bodyPr/>
        <a:lstStyle/>
        <a:p>
          <a:endParaRPr lang="en-GB" sz="1600"/>
        </a:p>
      </dgm:t>
    </dgm:pt>
    <dgm:pt modelId="{BE5CB046-287E-474F-ACB3-CAEE88027F48}" type="sibTrans" cxnId="{63EA08B9-6ADB-414F-B199-F8C61285230B}">
      <dgm:prSet/>
      <dgm:spPr/>
      <dgm:t>
        <a:bodyPr/>
        <a:lstStyle/>
        <a:p>
          <a:endParaRPr lang="en-GB" sz="1600"/>
        </a:p>
      </dgm:t>
    </dgm:pt>
    <dgm:pt modelId="{B3E4246B-D7DA-474D-A0E1-DD57642D01F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File security </a:t>
          </a:r>
        </a:p>
      </dgm:t>
    </dgm:pt>
    <dgm:pt modelId="{1156333F-70F8-46D0-BF09-3B135E8492F5}" type="parTrans" cxnId="{8A0B6FAC-62AA-48F3-9910-7C729C398327}">
      <dgm:prSet/>
      <dgm:spPr/>
      <dgm:t>
        <a:bodyPr/>
        <a:lstStyle/>
        <a:p>
          <a:endParaRPr lang="en-GB" sz="1600"/>
        </a:p>
      </dgm:t>
    </dgm:pt>
    <dgm:pt modelId="{13F22D01-F8B8-45A1-A6DC-702BEB1827DA}" type="sibTrans" cxnId="{8A0B6FAC-62AA-48F3-9910-7C729C398327}">
      <dgm:prSet/>
      <dgm:spPr/>
      <dgm:t>
        <a:bodyPr/>
        <a:lstStyle/>
        <a:p>
          <a:endParaRPr lang="en-GB" sz="1600"/>
        </a:p>
      </dgm:t>
    </dgm:pt>
    <dgm:pt modelId="{4578F7CE-C3C6-4125-A593-A465274B696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Security management.</a:t>
          </a:r>
        </a:p>
      </dgm:t>
    </dgm:pt>
    <dgm:pt modelId="{F329501D-70F2-4D2B-BA8B-68EBED0D2CE2}" type="parTrans" cxnId="{7B5187ED-440F-4894-ACE7-43F286954FA9}">
      <dgm:prSet/>
      <dgm:spPr/>
      <dgm:t>
        <a:bodyPr/>
        <a:lstStyle/>
        <a:p>
          <a:endParaRPr lang="en-GB" sz="1600"/>
        </a:p>
      </dgm:t>
    </dgm:pt>
    <dgm:pt modelId="{26CCC2A9-BC17-405F-BFB4-1020CD455A5A}" type="sibTrans" cxnId="{7B5187ED-440F-4894-ACE7-43F286954FA9}">
      <dgm:prSet/>
      <dgm:spPr/>
      <dgm:t>
        <a:bodyPr/>
        <a:lstStyle/>
        <a:p>
          <a:endParaRPr lang="en-GB" sz="16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0405AAFA-1CC8-4BBA-A328-B78D042908E3}" type="pres">
      <dgm:prSet presAssocID="{51330BB2-BAF6-4472-8E33-FAD027C65A8D}" presName="thickLine" presStyleLbl="alignNode1" presStyleIdx="0" presStyleCnt="8"/>
      <dgm:spPr/>
    </dgm:pt>
    <dgm:pt modelId="{EA86A0C9-0627-457A-BD5C-403457E959F1}" type="pres">
      <dgm:prSet presAssocID="{51330BB2-BAF6-4472-8E33-FAD027C65A8D}" presName="horz1" presStyleCnt="0"/>
      <dgm:spPr/>
    </dgm:pt>
    <dgm:pt modelId="{C75E5BB2-FBA4-4F5F-B3A3-4D616F5BCD44}" type="pres">
      <dgm:prSet presAssocID="{51330BB2-BAF6-4472-8E33-FAD027C65A8D}" presName="tx1" presStyleLbl="revTx" presStyleIdx="0" presStyleCnt="8"/>
      <dgm:spPr/>
    </dgm:pt>
    <dgm:pt modelId="{B6ACA214-9AEC-4F3B-AB95-CDE63BAB911A}" type="pres">
      <dgm:prSet presAssocID="{51330BB2-BAF6-4472-8E33-FAD027C65A8D}" presName="vert1" presStyleCnt="0"/>
      <dgm:spPr/>
    </dgm:pt>
    <dgm:pt modelId="{FE0E94B2-F08B-45E1-9056-8B4A43A95E94}" type="pres">
      <dgm:prSet presAssocID="{0C5F1906-2C04-42DC-974E-48F8BD202598}" presName="thickLine" presStyleLbl="alignNode1" presStyleIdx="1" presStyleCnt="8"/>
      <dgm:spPr/>
    </dgm:pt>
    <dgm:pt modelId="{91893762-CCC1-4E4D-B4B9-D65351692876}" type="pres">
      <dgm:prSet presAssocID="{0C5F1906-2C04-42DC-974E-48F8BD202598}" presName="horz1" presStyleCnt="0"/>
      <dgm:spPr/>
    </dgm:pt>
    <dgm:pt modelId="{96EC269A-26FF-40AD-A1AF-F9B0DCAB35B0}" type="pres">
      <dgm:prSet presAssocID="{0C5F1906-2C04-42DC-974E-48F8BD202598}" presName="tx1" presStyleLbl="revTx" presStyleIdx="1" presStyleCnt="8"/>
      <dgm:spPr/>
    </dgm:pt>
    <dgm:pt modelId="{56880678-6BD4-4D07-AF93-38C5C74D9E3E}" type="pres">
      <dgm:prSet presAssocID="{0C5F1906-2C04-42DC-974E-48F8BD202598}" presName="vert1" presStyleCnt="0"/>
      <dgm:spPr/>
    </dgm:pt>
    <dgm:pt modelId="{B3EDF80F-239D-4443-B208-093B7A65C718}" type="pres">
      <dgm:prSet presAssocID="{BB4587A0-2E62-4842-B136-F40996BD2C67}" presName="thickLine" presStyleLbl="alignNode1" presStyleIdx="2" presStyleCnt="8"/>
      <dgm:spPr/>
    </dgm:pt>
    <dgm:pt modelId="{3D6D6BF2-9D8A-4DA4-BAEA-C03320E6A508}" type="pres">
      <dgm:prSet presAssocID="{BB4587A0-2E62-4842-B136-F40996BD2C67}" presName="horz1" presStyleCnt="0"/>
      <dgm:spPr/>
    </dgm:pt>
    <dgm:pt modelId="{50E21556-ED21-48A7-98DB-ECCEEF346674}" type="pres">
      <dgm:prSet presAssocID="{BB4587A0-2E62-4842-B136-F40996BD2C67}" presName="tx1" presStyleLbl="revTx" presStyleIdx="2" presStyleCnt="8"/>
      <dgm:spPr/>
    </dgm:pt>
    <dgm:pt modelId="{56D06DA0-B14B-4041-8E14-1F861534F096}" type="pres">
      <dgm:prSet presAssocID="{BB4587A0-2E62-4842-B136-F40996BD2C67}" presName="vert1" presStyleCnt="0"/>
      <dgm:spPr/>
    </dgm:pt>
    <dgm:pt modelId="{66AC2863-EB50-4CF7-8420-815C73108238}" type="pres">
      <dgm:prSet presAssocID="{28406F71-B51E-4E85-8798-C44C3CE85E5A}" presName="thickLine" presStyleLbl="alignNode1" presStyleIdx="3" presStyleCnt="8"/>
      <dgm:spPr/>
    </dgm:pt>
    <dgm:pt modelId="{C153B0AE-C078-4870-9200-4B9E60F1F7F4}" type="pres">
      <dgm:prSet presAssocID="{28406F71-B51E-4E85-8798-C44C3CE85E5A}" presName="horz1" presStyleCnt="0"/>
      <dgm:spPr/>
    </dgm:pt>
    <dgm:pt modelId="{B1217CC6-BC9F-4221-ABA0-6FC8B39DB16A}" type="pres">
      <dgm:prSet presAssocID="{28406F71-B51E-4E85-8798-C44C3CE85E5A}" presName="tx1" presStyleLbl="revTx" presStyleIdx="3" presStyleCnt="8"/>
      <dgm:spPr/>
    </dgm:pt>
    <dgm:pt modelId="{123DA264-7001-4F70-BA19-1D754DDE8E3F}" type="pres">
      <dgm:prSet presAssocID="{28406F71-B51E-4E85-8798-C44C3CE85E5A}" presName="vert1" presStyleCnt="0"/>
      <dgm:spPr/>
    </dgm:pt>
    <dgm:pt modelId="{2E882DA9-25FD-4075-8B3D-03D0EB267723}" type="pres">
      <dgm:prSet presAssocID="{B3E0E868-F01D-4ADA-8BD4-111F1AE44172}" presName="thickLine" presStyleLbl="alignNode1" presStyleIdx="4" presStyleCnt="8"/>
      <dgm:spPr/>
    </dgm:pt>
    <dgm:pt modelId="{00F43161-2218-451C-82FF-D38FA44FD0BD}" type="pres">
      <dgm:prSet presAssocID="{B3E0E868-F01D-4ADA-8BD4-111F1AE44172}" presName="horz1" presStyleCnt="0"/>
      <dgm:spPr/>
    </dgm:pt>
    <dgm:pt modelId="{C0467924-8591-43C4-853D-F65FE732F2B9}" type="pres">
      <dgm:prSet presAssocID="{B3E0E868-F01D-4ADA-8BD4-111F1AE44172}" presName="tx1" presStyleLbl="revTx" presStyleIdx="4" presStyleCnt="8"/>
      <dgm:spPr/>
    </dgm:pt>
    <dgm:pt modelId="{2D99F10E-A78F-43C2-8D9E-E4CD9DFBDC12}" type="pres">
      <dgm:prSet presAssocID="{B3E0E868-F01D-4ADA-8BD4-111F1AE44172}" presName="vert1" presStyleCnt="0"/>
      <dgm:spPr/>
    </dgm:pt>
    <dgm:pt modelId="{835677F6-621E-4B48-AD4A-B2D8A080A586}" type="pres">
      <dgm:prSet presAssocID="{6BA0A5B3-4CFE-4924-9492-EFF04598ECBB}" presName="thickLine" presStyleLbl="alignNode1" presStyleIdx="5" presStyleCnt="8"/>
      <dgm:spPr/>
    </dgm:pt>
    <dgm:pt modelId="{887A7C15-E65C-4F86-A3E4-D3358BFD793B}" type="pres">
      <dgm:prSet presAssocID="{6BA0A5B3-4CFE-4924-9492-EFF04598ECBB}" presName="horz1" presStyleCnt="0"/>
      <dgm:spPr/>
    </dgm:pt>
    <dgm:pt modelId="{D698608F-173A-4526-92E4-EEB340917821}" type="pres">
      <dgm:prSet presAssocID="{6BA0A5B3-4CFE-4924-9492-EFF04598ECBB}" presName="tx1" presStyleLbl="revTx" presStyleIdx="5" presStyleCnt="8"/>
      <dgm:spPr/>
    </dgm:pt>
    <dgm:pt modelId="{DDCDD53E-B840-479C-B599-FB995935A7D9}" type="pres">
      <dgm:prSet presAssocID="{6BA0A5B3-4CFE-4924-9492-EFF04598ECBB}" presName="vert1" presStyleCnt="0"/>
      <dgm:spPr/>
    </dgm:pt>
    <dgm:pt modelId="{FD66A970-CB21-46B5-8718-E7314804C5F8}" type="pres">
      <dgm:prSet presAssocID="{B3E4246B-D7DA-474D-A0E1-DD57642D01F3}" presName="thickLine" presStyleLbl="alignNode1" presStyleIdx="6" presStyleCnt="8"/>
      <dgm:spPr/>
    </dgm:pt>
    <dgm:pt modelId="{A52F2B57-15F6-4D45-8FA2-E3A6D8AE9D03}" type="pres">
      <dgm:prSet presAssocID="{B3E4246B-D7DA-474D-A0E1-DD57642D01F3}" presName="horz1" presStyleCnt="0"/>
      <dgm:spPr/>
    </dgm:pt>
    <dgm:pt modelId="{5ADF0B02-2A02-41EB-A823-D5E6AE5D7BE5}" type="pres">
      <dgm:prSet presAssocID="{B3E4246B-D7DA-474D-A0E1-DD57642D01F3}" presName="tx1" presStyleLbl="revTx" presStyleIdx="6" presStyleCnt="8"/>
      <dgm:spPr/>
    </dgm:pt>
    <dgm:pt modelId="{62682E50-A9D7-42F4-90FE-9C55481B2B50}" type="pres">
      <dgm:prSet presAssocID="{B3E4246B-D7DA-474D-A0E1-DD57642D01F3}" presName="vert1" presStyleCnt="0"/>
      <dgm:spPr/>
    </dgm:pt>
    <dgm:pt modelId="{C184E5D8-E4F9-4734-8647-CB009C211409}" type="pres">
      <dgm:prSet presAssocID="{4578F7CE-C3C6-4125-A593-A465274B696E}" presName="thickLine" presStyleLbl="alignNode1" presStyleIdx="7" presStyleCnt="8"/>
      <dgm:spPr/>
    </dgm:pt>
    <dgm:pt modelId="{183DC44C-2BBA-45D9-B99A-988F07233BAF}" type="pres">
      <dgm:prSet presAssocID="{4578F7CE-C3C6-4125-A593-A465274B696E}" presName="horz1" presStyleCnt="0"/>
      <dgm:spPr/>
    </dgm:pt>
    <dgm:pt modelId="{3D956A32-3A30-4435-A7ED-B30F1AC46353}" type="pres">
      <dgm:prSet presAssocID="{4578F7CE-C3C6-4125-A593-A465274B696E}" presName="tx1" presStyleLbl="revTx" presStyleIdx="7" presStyleCnt="8"/>
      <dgm:spPr/>
    </dgm:pt>
    <dgm:pt modelId="{7B3CE1A5-6941-4652-8D69-1949ECC3F2FD}" type="pres">
      <dgm:prSet presAssocID="{4578F7CE-C3C6-4125-A593-A465274B696E}" presName="vert1" presStyleCnt="0"/>
      <dgm:spPr/>
    </dgm:pt>
  </dgm:ptLst>
  <dgm:cxnLst>
    <dgm:cxn modelId="{0DC92A11-CBAC-44EE-A1C8-CCEB04021100}" srcId="{B1495261-28BE-427B-90E9-927E6DB9ACDF}" destId="{51330BB2-BAF6-4472-8E33-FAD027C65A8D}" srcOrd="0" destOrd="0" parTransId="{11F1C056-C3BF-4B4E-AA11-ACF4F75A9F71}" sibTransId="{76A8A65F-B432-4CB1-A4C4-F1FF6B4C4A8E}"/>
    <dgm:cxn modelId="{5923A31A-BAFD-4796-AD48-BB366453B275}" type="presOf" srcId="{6BA0A5B3-4CFE-4924-9492-EFF04598ECBB}" destId="{D698608F-173A-4526-92E4-EEB340917821}" srcOrd="0" destOrd="0" presId="urn:microsoft.com/office/officeart/2008/layout/LinedList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4C69C239-D12B-46F3-B872-841E222C707A}" srcId="{B1495261-28BE-427B-90E9-927E6DB9ACDF}" destId="{28406F71-B51E-4E85-8798-C44C3CE85E5A}" srcOrd="3" destOrd="0" parTransId="{7C6D8C7A-9F86-44C7-B7F2-033D197D213B}" sibTransId="{3A92E18D-E9D9-41AB-B486-28EAF12CC0C3}"/>
    <dgm:cxn modelId="{B98D0564-B77F-4CB3-83F2-49AE46E97EA5}" srcId="{B1495261-28BE-427B-90E9-927E6DB9ACDF}" destId="{0C5F1906-2C04-42DC-974E-48F8BD202598}" srcOrd="1" destOrd="0" parTransId="{7FDE7FA3-5C6B-4821-B31F-BAE6F2355232}" sibTransId="{9040B30A-9599-410F-B7FF-DC3EBC17C076}"/>
    <dgm:cxn modelId="{25D8786D-A408-4550-95CA-72D21B4C3A2D}" srcId="{B1495261-28BE-427B-90E9-927E6DB9ACDF}" destId="{BB4587A0-2E62-4842-B136-F40996BD2C67}" srcOrd="2" destOrd="0" parTransId="{97614CE6-4740-4531-AE69-324EB2C19F9E}" sibTransId="{85E8BB0A-215E-4F52-A4ED-7D8B90D7A63F}"/>
    <dgm:cxn modelId="{7FFCCB59-3DA3-4731-A5A7-F2397055A7D1}" type="presOf" srcId="{BB4587A0-2E62-4842-B136-F40996BD2C67}" destId="{50E21556-ED21-48A7-98DB-ECCEEF346674}" srcOrd="0" destOrd="0" presId="urn:microsoft.com/office/officeart/2008/layout/LinedList"/>
    <dgm:cxn modelId="{9F397D8F-6B6F-48C5-A1B9-1852B07469D3}" srcId="{B1495261-28BE-427B-90E9-927E6DB9ACDF}" destId="{B3E0E868-F01D-4ADA-8BD4-111F1AE44172}" srcOrd="4" destOrd="0" parTransId="{DE431EBB-856A-4650-9A9E-35E0E6B1C841}" sibTransId="{D0BC08D8-D61D-4948-A269-9CBAF8FF7D98}"/>
    <dgm:cxn modelId="{5AC0868F-EE89-4098-B14B-62024D0B5216}" type="presOf" srcId="{B3E0E868-F01D-4ADA-8BD4-111F1AE44172}" destId="{C0467924-8591-43C4-853D-F65FE732F2B9}" srcOrd="0" destOrd="0" presId="urn:microsoft.com/office/officeart/2008/layout/LinedList"/>
    <dgm:cxn modelId="{92D119A2-9667-4524-84EA-154B9ACB8061}" type="presOf" srcId="{28406F71-B51E-4E85-8798-C44C3CE85E5A}" destId="{B1217CC6-BC9F-4221-ABA0-6FC8B39DB16A}" srcOrd="0" destOrd="0" presId="urn:microsoft.com/office/officeart/2008/layout/LinedList"/>
    <dgm:cxn modelId="{8A0B6FAC-62AA-48F3-9910-7C729C398327}" srcId="{B1495261-28BE-427B-90E9-927E6DB9ACDF}" destId="{B3E4246B-D7DA-474D-A0E1-DD57642D01F3}" srcOrd="6" destOrd="0" parTransId="{1156333F-70F8-46D0-BF09-3B135E8492F5}" sibTransId="{13F22D01-F8B8-45A1-A6DC-702BEB1827DA}"/>
    <dgm:cxn modelId="{63EA08B9-6ADB-414F-B199-F8C61285230B}" srcId="{B1495261-28BE-427B-90E9-927E6DB9ACDF}" destId="{6BA0A5B3-4CFE-4924-9492-EFF04598ECBB}" srcOrd="5" destOrd="0" parTransId="{FCFCA17B-A4DC-40E3-807B-4C07A0D40BD2}" sibTransId="{BE5CB046-287E-474F-ACB3-CAEE88027F48}"/>
    <dgm:cxn modelId="{D06103BB-92E7-4FDD-B8C4-BC36AB44DD97}" type="presOf" srcId="{B3E4246B-D7DA-474D-A0E1-DD57642D01F3}" destId="{5ADF0B02-2A02-41EB-A823-D5E6AE5D7BE5}" srcOrd="0" destOrd="0" presId="urn:microsoft.com/office/officeart/2008/layout/LinedList"/>
    <dgm:cxn modelId="{0FC0DCBB-8997-43D3-8C36-66306EA902D0}" type="presOf" srcId="{51330BB2-BAF6-4472-8E33-FAD027C65A8D}" destId="{C75E5BB2-FBA4-4F5F-B3A3-4D616F5BCD44}" srcOrd="0" destOrd="0" presId="urn:microsoft.com/office/officeart/2008/layout/LinedList"/>
    <dgm:cxn modelId="{17EADCD5-1FE3-4E23-B9A6-9374BA45A37C}" type="presOf" srcId="{4578F7CE-C3C6-4125-A593-A465274B696E}" destId="{3D956A32-3A30-4435-A7ED-B30F1AC46353}" srcOrd="0" destOrd="0" presId="urn:microsoft.com/office/officeart/2008/layout/LinedList"/>
    <dgm:cxn modelId="{7B5187ED-440F-4894-ACE7-43F286954FA9}" srcId="{B1495261-28BE-427B-90E9-927E6DB9ACDF}" destId="{4578F7CE-C3C6-4125-A593-A465274B696E}" srcOrd="7" destOrd="0" parTransId="{F329501D-70F2-4D2B-BA8B-68EBED0D2CE2}" sibTransId="{26CCC2A9-BC17-405F-BFB4-1020CD455A5A}"/>
    <dgm:cxn modelId="{584F38EE-8E32-4385-97AA-CEC35F7A9B68}" type="presOf" srcId="{0C5F1906-2C04-42DC-974E-48F8BD202598}" destId="{96EC269A-26FF-40AD-A1AF-F9B0DCAB35B0}" srcOrd="0" destOrd="0" presId="urn:microsoft.com/office/officeart/2008/layout/LinedList"/>
    <dgm:cxn modelId="{20A29834-DBE0-4344-B14B-CD7E9AEBFE04}" type="presParOf" srcId="{9059075C-B412-4190-A197-5CC2E986FEB1}" destId="{0405AAFA-1CC8-4BBA-A328-B78D042908E3}" srcOrd="0" destOrd="0" presId="urn:microsoft.com/office/officeart/2008/layout/LinedList"/>
    <dgm:cxn modelId="{93DB82A2-3047-4C13-B59C-8B8548142A24}" type="presParOf" srcId="{9059075C-B412-4190-A197-5CC2E986FEB1}" destId="{EA86A0C9-0627-457A-BD5C-403457E959F1}" srcOrd="1" destOrd="0" presId="urn:microsoft.com/office/officeart/2008/layout/LinedList"/>
    <dgm:cxn modelId="{82A50BC3-2574-4E38-9DF9-3EEB0C0DC355}" type="presParOf" srcId="{EA86A0C9-0627-457A-BD5C-403457E959F1}" destId="{C75E5BB2-FBA4-4F5F-B3A3-4D616F5BCD44}" srcOrd="0" destOrd="0" presId="urn:microsoft.com/office/officeart/2008/layout/LinedList"/>
    <dgm:cxn modelId="{5E860E78-A28E-4A50-B4DA-556667A59DFD}" type="presParOf" srcId="{EA86A0C9-0627-457A-BD5C-403457E959F1}" destId="{B6ACA214-9AEC-4F3B-AB95-CDE63BAB911A}" srcOrd="1" destOrd="0" presId="urn:microsoft.com/office/officeart/2008/layout/LinedList"/>
    <dgm:cxn modelId="{CEDF8C13-9287-40C3-81C1-429C66EB7FEB}" type="presParOf" srcId="{9059075C-B412-4190-A197-5CC2E986FEB1}" destId="{FE0E94B2-F08B-45E1-9056-8B4A43A95E94}" srcOrd="2" destOrd="0" presId="urn:microsoft.com/office/officeart/2008/layout/LinedList"/>
    <dgm:cxn modelId="{55E2C4E8-BDF4-42CA-BC01-50841BB64C05}" type="presParOf" srcId="{9059075C-B412-4190-A197-5CC2E986FEB1}" destId="{91893762-CCC1-4E4D-B4B9-D65351692876}" srcOrd="3" destOrd="0" presId="urn:microsoft.com/office/officeart/2008/layout/LinedList"/>
    <dgm:cxn modelId="{9ADBFFF5-485A-4175-9501-6B46B6000DB8}" type="presParOf" srcId="{91893762-CCC1-4E4D-B4B9-D65351692876}" destId="{96EC269A-26FF-40AD-A1AF-F9B0DCAB35B0}" srcOrd="0" destOrd="0" presId="urn:microsoft.com/office/officeart/2008/layout/LinedList"/>
    <dgm:cxn modelId="{961C935B-2C33-4FA2-82C1-70CB633BFB21}" type="presParOf" srcId="{91893762-CCC1-4E4D-B4B9-D65351692876}" destId="{56880678-6BD4-4D07-AF93-38C5C74D9E3E}" srcOrd="1" destOrd="0" presId="urn:microsoft.com/office/officeart/2008/layout/LinedList"/>
    <dgm:cxn modelId="{81C45A6E-4F71-4BD0-B9E2-B22F7472E16D}" type="presParOf" srcId="{9059075C-B412-4190-A197-5CC2E986FEB1}" destId="{B3EDF80F-239D-4443-B208-093B7A65C718}" srcOrd="4" destOrd="0" presId="urn:microsoft.com/office/officeart/2008/layout/LinedList"/>
    <dgm:cxn modelId="{FB93A13C-AF27-43AA-AB9F-702FCEC4AAFB}" type="presParOf" srcId="{9059075C-B412-4190-A197-5CC2E986FEB1}" destId="{3D6D6BF2-9D8A-4DA4-BAEA-C03320E6A508}" srcOrd="5" destOrd="0" presId="urn:microsoft.com/office/officeart/2008/layout/LinedList"/>
    <dgm:cxn modelId="{ED34D189-CDA0-4B7A-B3BB-BE3F3380C104}" type="presParOf" srcId="{3D6D6BF2-9D8A-4DA4-BAEA-C03320E6A508}" destId="{50E21556-ED21-48A7-98DB-ECCEEF346674}" srcOrd="0" destOrd="0" presId="urn:microsoft.com/office/officeart/2008/layout/LinedList"/>
    <dgm:cxn modelId="{F889084D-DA82-41B2-B4CA-BE849F781FBF}" type="presParOf" srcId="{3D6D6BF2-9D8A-4DA4-BAEA-C03320E6A508}" destId="{56D06DA0-B14B-4041-8E14-1F861534F096}" srcOrd="1" destOrd="0" presId="urn:microsoft.com/office/officeart/2008/layout/LinedList"/>
    <dgm:cxn modelId="{9136083E-040F-4C5E-AE56-9DAF5D4786CF}" type="presParOf" srcId="{9059075C-B412-4190-A197-5CC2E986FEB1}" destId="{66AC2863-EB50-4CF7-8420-815C73108238}" srcOrd="6" destOrd="0" presId="urn:microsoft.com/office/officeart/2008/layout/LinedList"/>
    <dgm:cxn modelId="{A17FA8D0-1309-4F4A-B6A0-7B4B48D30235}" type="presParOf" srcId="{9059075C-B412-4190-A197-5CC2E986FEB1}" destId="{C153B0AE-C078-4870-9200-4B9E60F1F7F4}" srcOrd="7" destOrd="0" presId="urn:microsoft.com/office/officeart/2008/layout/LinedList"/>
    <dgm:cxn modelId="{21F70EE0-8597-4BA7-884E-D949CD0E34C0}" type="presParOf" srcId="{C153B0AE-C078-4870-9200-4B9E60F1F7F4}" destId="{B1217CC6-BC9F-4221-ABA0-6FC8B39DB16A}" srcOrd="0" destOrd="0" presId="urn:microsoft.com/office/officeart/2008/layout/LinedList"/>
    <dgm:cxn modelId="{D0DB7134-1937-41C3-8662-C63EF198FA17}" type="presParOf" srcId="{C153B0AE-C078-4870-9200-4B9E60F1F7F4}" destId="{123DA264-7001-4F70-BA19-1D754DDE8E3F}" srcOrd="1" destOrd="0" presId="urn:microsoft.com/office/officeart/2008/layout/LinedList"/>
    <dgm:cxn modelId="{F047345C-3434-4CCC-9DF1-985AF5106E7F}" type="presParOf" srcId="{9059075C-B412-4190-A197-5CC2E986FEB1}" destId="{2E882DA9-25FD-4075-8B3D-03D0EB267723}" srcOrd="8" destOrd="0" presId="urn:microsoft.com/office/officeart/2008/layout/LinedList"/>
    <dgm:cxn modelId="{2D38AC08-B936-44D1-BEE4-76CE3BA5B199}" type="presParOf" srcId="{9059075C-B412-4190-A197-5CC2E986FEB1}" destId="{00F43161-2218-451C-82FF-D38FA44FD0BD}" srcOrd="9" destOrd="0" presId="urn:microsoft.com/office/officeart/2008/layout/LinedList"/>
    <dgm:cxn modelId="{28094EE8-3607-4661-BA75-90FBE8D26625}" type="presParOf" srcId="{00F43161-2218-451C-82FF-D38FA44FD0BD}" destId="{C0467924-8591-43C4-853D-F65FE732F2B9}" srcOrd="0" destOrd="0" presId="urn:microsoft.com/office/officeart/2008/layout/LinedList"/>
    <dgm:cxn modelId="{6F5B628C-FA2A-4D0A-AA8B-EA0D0196BB81}" type="presParOf" srcId="{00F43161-2218-451C-82FF-D38FA44FD0BD}" destId="{2D99F10E-A78F-43C2-8D9E-E4CD9DFBDC12}" srcOrd="1" destOrd="0" presId="urn:microsoft.com/office/officeart/2008/layout/LinedList"/>
    <dgm:cxn modelId="{6390A39C-592B-4E69-945C-A9DCE06453A1}" type="presParOf" srcId="{9059075C-B412-4190-A197-5CC2E986FEB1}" destId="{835677F6-621E-4B48-AD4A-B2D8A080A586}" srcOrd="10" destOrd="0" presId="urn:microsoft.com/office/officeart/2008/layout/LinedList"/>
    <dgm:cxn modelId="{AFB0AAD0-8E2C-4956-9018-85FEF6563E97}" type="presParOf" srcId="{9059075C-B412-4190-A197-5CC2E986FEB1}" destId="{887A7C15-E65C-4F86-A3E4-D3358BFD793B}" srcOrd="11" destOrd="0" presId="urn:microsoft.com/office/officeart/2008/layout/LinedList"/>
    <dgm:cxn modelId="{27C5A0C7-279A-477C-B8A1-B99A3408B2D5}" type="presParOf" srcId="{887A7C15-E65C-4F86-A3E4-D3358BFD793B}" destId="{D698608F-173A-4526-92E4-EEB340917821}" srcOrd="0" destOrd="0" presId="urn:microsoft.com/office/officeart/2008/layout/LinedList"/>
    <dgm:cxn modelId="{ED5AE835-6629-41CD-9C5D-7A463838A2EB}" type="presParOf" srcId="{887A7C15-E65C-4F86-A3E4-D3358BFD793B}" destId="{DDCDD53E-B840-479C-B599-FB995935A7D9}" srcOrd="1" destOrd="0" presId="urn:microsoft.com/office/officeart/2008/layout/LinedList"/>
    <dgm:cxn modelId="{14F7348B-9993-4D23-8937-6B779DE92D3E}" type="presParOf" srcId="{9059075C-B412-4190-A197-5CC2E986FEB1}" destId="{FD66A970-CB21-46B5-8718-E7314804C5F8}" srcOrd="12" destOrd="0" presId="urn:microsoft.com/office/officeart/2008/layout/LinedList"/>
    <dgm:cxn modelId="{C41B2B26-6194-4154-A7A1-8EA12534928F}" type="presParOf" srcId="{9059075C-B412-4190-A197-5CC2E986FEB1}" destId="{A52F2B57-15F6-4D45-8FA2-E3A6D8AE9D03}" srcOrd="13" destOrd="0" presId="urn:microsoft.com/office/officeart/2008/layout/LinedList"/>
    <dgm:cxn modelId="{F1579927-D2AD-4662-B17A-AAECB82A6A62}" type="presParOf" srcId="{A52F2B57-15F6-4D45-8FA2-E3A6D8AE9D03}" destId="{5ADF0B02-2A02-41EB-A823-D5E6AE5D7BE5}" srcOrd="0" destOrd="0" presId="urn:microsoft.com/office/officeart/2008/layout/LinedList"/>
    <dgm:cxn modelId="{B0ED1372-7C2A-4F54-B3D3-F3EAF13C8633}" type="presParOf" srcId="{A52F2B57-15F6-4D45-8FA2-E3A6D8AE9D03}" destId="{62682E50-A9D7-42F4-90FE-9C55481B2B50}" srcOrd="1" destOrd="0" presId="urn:microsoft.com/office/officeart/2008/layout/LinedList"/>
    <dgm:cxn modelId="{50D8D3F3-157B-4C5C-9053-1751F74E8637}" type="presParOf" srcId="{9059075C-B412-4190-A197-5CC2E986FEB1}" destId="{C184E5D8-E4F9-4734-8647-CB009C211409}" srcOrd="14" destOrd="0" presId="urn:microsoft.com/office/officeart/2008/layout/LinedList"/>
    <dgm:cxn modelId="{F1173457-3C14-40DE-AE57-F18B2B788A5D}" type="presParOf" srcId="{9059075C-B412-4190-A197-5CC2E986FEB1}" destId="{183DC44C-2BBA-45D9-B99A-988F07233BAF}" srcOrd="15" destOrd="0" presId="urn:microsoft.com/office/officeart/2008/layout/LinedList"/>
    <dgm:cxn modelId="{6E5312FA-B88C-4023-999D-DA1875F46E25}" type="presParOf" srcId="{183DC44C-2BBA-45D9-B99A-988F07233BAF}" destId="{3D956A32-3A30-4435-A7ED-B30F1AC46353}" srcOrd="0" destOrd="0" presId="urn:microsoft.com/office/officeart/2008/layout/LinedList"/>
    <dgm:cxn modelId="{C01B4E85-4ED2-4E06-A90C-532D7B94619D}" type="presParOf" srcId="{183DC44C-2BBA-45D9-B99A-988F07233BAF}" destId="{7B3CE1A5-6941-4652-8D69-1949ECC3F2F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Understand the history of the Windows, Linux, and Android operating systems</a:t>
          </a:r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16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1600"/>
        </a:p>
      </dgm:t>
    </dgm:pt>
    <dgm:pt modelId="{607C0DB0-C20E-4872-AA42-7BF0F8776B9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Describe the various types of processors, memory, </a:t>
          </a:r>
          <a:r>
            <a:rPr lang="en-US" sz="2400" dirty="0" err="1"/>
            <a:t>i</a:t>
          </a:r>
          <a:r>
            <a:rPr lang="en-US" sz="2400" dirty="0"/>
            <a:t>/0, and file management for the three operating systems</a:t>
          </a:r>
          <a:endParaRPr lang="en-GB" sz="2400" dirty="0"/>
        </a:p>
      </dgm:t>
    </dgm:pt>
    <dgm:pt modelId="{5D492148-924D-407B-86CD-07C20FBF5C9D}" type="parTrans" cxnId="{4FDED632-F4F2-4D68-9E07-45C55A682636}">
      <dgm:prSet/>
      <dgm:spPr/>
      <dgm:t>
        <a:bodyPr/>
        <a:lstStyle/>
        <a:p>
          <a:endParaRPr lang="en-GB" sz="1600"/>
        </a:p>
      </dgm:t>
    </dgm:pt>
    <dgm:pt modelId="{BE7B5C6F-7DFC-4B19-AA37-583D3E3A6B54}" type="sibTrans" cxnId="{4FDED632-F4F2-4D68-9E07-45C55A682636}">
      <dgm:prSet/>
      <dgm:spPr/>
      <dgm:t>
        <a:bodyPr/>
        <a:lstStyle/>
        <a:p>
          <a:endParaRPr lang="en-GB" sz="1600"/>
        </a:p>
      </dgm:t>
    </dgm:pt>
    <dgm:pt modelId="{48F9FDF3-9C45-4959-B133-BCFE4E335BB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Understand the type of security management for each of the three operating systems</a:t>
          </a:r>
          <a:endParaRPr lang="en-GB" sz="2400" dirty="0"/>
        </a:p>
      </dgm:t>
    </dgm:pt>
    <dgm:pt modelId="{5C6B69C7-A3C2-4B60-B142-374AAA49A094}" type="parTrans" cxnId="{D84248EC-93BF-4CF3-9CC0-2BFB1EBA504B}">
      <dgm:prSet/>
      <dgm:spPr/>
      <dgm:t>
        <a:bodyPr/>
        <a:lstStyle/>
        <a:p>
          <a:endParaRPr lang="en-GB" sz="1600"/>
        </a:p>
      </dgm:t>
    </dgm:pt>
    <dgm:pt modelId="{6462677F-97F3-45F1-9EAE-CCC09EDE52A1}" type="sibTrans" cxnId="{D84248EC-93BF-4CF3-9CC0-2BFB1EBA504B}">
      <dgm:prSet/>
      <dgm:spPr/>
      <dgm:t>
        <a:bodyPr/>
        <a:lstStyle/>
        <a:p>
          <a:endParaRPr lang="en-GB" sz="16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8B74D0FD-3F7D-4ACD-A0C1-5F44931D0067}" type="pres">
      <dgm:prSet presAssocID="{607C0DB0-C20E-4872-AA42-7BF0F8776B98}" presName="thickLine" presStyleLbl="alignNode1" presStyleIdx="1" presStyleCnt="3"/>
      <dgm:spPr/>
    </dgm:pt>
    <dgm:pt modelId="{3B681C42-61BE-496A-9A5F-762B91EDDD0B}" type="pres">
      <dgm:prSet presAssocID="{607C0DB0-C20E-4872-AA42-7BF0F8776B98}" presName="horz1" presStyleCnt="0"/>
      <dgm:spPr/>
    </dgm:pt>
    <dgm:pt modelId="{D6690EF2-435F-4DC0-8BDE-8E119A680396}" type="pres">
      <dgm:prSet presAssocID="{607C0DB0-C20E-4872-AA42-7BF0F8776B98}" presName="tx1" presStyleLbl="revTx" presStyleIdx="1" presStyleCnt="3"/>
      <dgm:spPr/>
    </dgm:pt>
    <dgm:pt modelId="{745EA06B-F415-4E6E-B790-3CC7205DF0CA}" type="pres">
      <dgm:prSet presAssocID="{607C0DB0-C20E-4872-AA42-7BF0F8776B98}" presName="vert1" presStyleCnt="0"/>
      <dgm:spPr/>
    </dgm:pt>
    <dgm:pt modelId="{BE1CBC3D-F8B3-445C-8B17-EB231535DA60}" type="pres">
      <dgm:prSet presAssocID="{48F9FDF3-9C45-4959-B133-BCFE4E335BBD}" presName="thickLine" presStyleLbl="alignNode1" presStyleIdx="2" presStyleCnt="3"/>
      <dgm:spPr/>
    </dgm:pt>
    <dgm:pt modelId="{F15A5305-A3DB-4075-A95E-554B0F4C81A6}" type="pres">
      <dgm:prSet presAssocID="{48F9FDF3-9C45-4959-B133-BCFE4E335BBD}" presName="horz1" presStyleCnt="0"/>
      <dgm:spPr/>
    </dgm:pt>
    <dgm:pt modelId="{B8BDBAB3-FED7-48B8-875E-55312730389B}" type="pres">
      <dgm:prSet presAssocID="{48F9FDF3-9C45-4959-B133-BCFE4E335BBD}" presName="tx1" presStyleLbl="revTx" presStyleIdx="2" presStyleCnt="3"/>
      <dgm:spPr/>
    </dgm:pt>
    <dgm:pt modelId="{42CB2B89-9934-4E58-A358-CBF5CE27EA8D}" type="pres">
      <dgm:prSet presAssocID="{48F9FDF3-9C45-4959-B133-BCFE4E335BBD}" presName="vert1" presStyleCnt="0"/>
      <dgm:spPr/>
    </dgm:pt>
  </dgm:ptLst>
  <dgm:cxnLst>
    <dgm:cxn modelId="{4FDED632-F4F2-4D68-9E07-45C55A682636}" srcId="{B1495261-28BE-427B-90E9-927E6DB9ACDF}" destId="{607C0DB0-C20E-4872-AA42-7BF0F8776B98}" srcOrd="1" destOrd="0" parTransId="{5D492148-924D-407B-86CD-07C20FBF5C9D}" sibTransId="{BE7B5C6F-7DFC-4B19-AA37-583D3E3A6B54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883FE641-2D7C-4DEF-AAD0-4B3D5E97EBE0}" type="presOf" srcId="{48F9FDF3-9C45-4959-B133-BCFE4E335BBD}" destId="{B8BDBAB3-FED7-48B8-875E-55312730389B}" srcOrd="0" destOrd="0" presId="urn:microsoft.com/office/officeart/2008/layout/LinedList"/>
    <dgm:cxn modelId="{F4B3196E-9D72-46FB-89BA-7AF84614123A}" type="presOf" srcId="{607C0DB0-C20E-4872-AA42-7BF0F8776B98}" destId="{D6690EF2-435F-4DC0-8BDE-8E119A680396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D84248EC-93BF-4CF3-9CC0-2BFB1EBA504B}" srcId="{B1495261-28BE-427B-90E9-927E6DB9ACDF}" destId="{48F9FDF3-9C45-4959-B133-BCFE4E335BBD}" srcOrd="2" destOrd="0" parTransId="{5C6B69C7-A3C2-4B60-B142-374AAA49A094}" sibTransId="{6462677F-97F3-45F1-9EAE-CCC09EDE52A1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C85BEBFE-795C-4153-929C-C527D388238D}" type="presParOf" srcId="{9059075C-B412-4190-A197-5CC2E986FEB1}" destId="{8B74D0FD-3F7D-4ACD-A0C1-5F44931D0067}" srcOrd="2" destOrd="0" presId="urn:microsoft.com/office/officeart/2008/layout/LinedList"/>
    <dgm:cxn modelId="{390E8AF2-186C-446B-8C00-4A1350022AB1}" type="presParOf" srcId="{9059075C-B412-4190-A197-5CC2E986FEB1}" destId="{3B681C42-61BE-496A-9A5F-762B91EDDD0B}" srcOrd="3" destOrd="0" presId="urn:microsoft.com/office/officeart/2008/layout/LinedList"/>
    <dgm:cxn modelId="{E2036C45-DEAC-4BD0-AD24-7008659408C6}" type="presParOf" srcId="{3B681C42-61BE-496A-9A5F-762B91EDDD0B}" destId="{D6690EF2-435F-4DC0-8BDE-8E119A680396}" srcOrd="0" destOrd="0" presId="urn:microsoft.com/office/officeart/2008/layout/LinedList"/>
    <dgm:cxn modelId="{165DAD93-6905-4CE7-903D-616AE4B5EAA0}" type="presParOf" srcId="{3B681C42-61BE-496A-9A5F-762B91EDDD0B}" destId="{745EA06B-F415-4E6E-B790-3CC7205DF0CA}" srcOrd="1" destOrd="0" presId="urn:microsoft.com/office/officeart/2008/layout/LinedList"/>
    <dgm:cxn modelId="{0FCBB1A9-DFA0-420F-8BB1-C281203028CF}" type="presParOf" srcId="{9059075C-B412-4190-A197-5CC2E986FEB1}" destId="{BE1CBC3D-F8B3-445C-8B17-EB231535DA60}" srcOrd="4" destOrd="0" presId="urn:microsoft.com/office/officeart/2008/layout/LinedList"/>
    <dgm:cxn modelId="{5752C0D7-A317-4875-82F1-A25D4AE62DCE}" type="presParOf" srcId="{9059075C-B412-4190-A197-5CC2E986FEB1}" destId="{F15A5305-A3DB-4075-A95E-554B0F4C81A6}" srcOrd="5" destOrd="0" presId="urn:microsoft.com/office/officeart/2008/layout/LinedList"/>
    <dgm:cxn modelId="{D72F93F1-558B-4889-9AB3-C21369710520}" type="presParOf" srcId="{F15A5305-A3DB-4075-A95E-554B0F4C81A6}" destId="{B8BDBAB3-FED7-48B8-875E-55312730389B}" srcOrd="0" destOrd="0" presId="urn:microsoft.com/office/officeart/2008/layout/LinedList"/>
    <dgm:cxn modelId="{F1A7BE23-8055-4970-AD70-534E7479643C}" type="presParOf" srcId="{F15A5305-A3DB-4075-A95E-554B0F4C81A6}" destId="{42CB2B89-9934-4E58-A358-CBF5CE27EA8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/>
            <a:t>Windows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A0B121CF-BD2B-436D-B9DE-A557413545D1}">
      <dgm:prSet/>
      <dgm:spPr/>
      <dgm:t>
        <a:bodyPr/>
        <a:lstStyle/>
        <a:p>
          <a:r>
            <a:rPr lang="en-GB" dirty="0"/>
            <a:t>Linux</a:t>
          </a:r>
        </a:p>
      </dgm:t>
    </dgm:pt>
    <dgm:pt modelId="{9F1D6D8D-223D-4CC3-9C27-AB2926059403}" type="parTrans" cxnId="{4586FA24-A906-40C2-B332-805702357D1D}">
      <dgm:prSet/>
      <dgm:spPr/>
      <dgm:t>
        <a:bodyPr/>
        <a:lstStyle/>
        <a:p>
          <a:endParaRPr lang="en-GB"/>
        </a:p>
      </dgm:t>
    </dgm:pt>
    <dgm:pt modelId="{64F009A9-95BF-48B3-B34F-23972E96D5CA}" type="sibTrans" cxnId="{4586FA24-A906-40C2-B332-805702357D1D}">
      <dgm:prSet/>
      <dgm:spPr/>
      <dgm:t>
        <a:bodyPr/>
        <a:lstStyle/>
        <a:p>
          <a:endParaRPr lang="en-GB"/>
        </a:p>
      </dgm:t>
    </dgm:pt>
    <dgm:pt modelId="{7C49C71D-417B-4ADB-975A-31C24DC4C810}">
      <dgm:prSet/>
      <dgm:spPr/>
      <dgm:t>
        <a:bodyPr/>
        <a:lstStyle/>
        <a:p>
          <a:r>
            <a:rPr lang="en-GB" dirty="0"/>
            <a:t>Android</a:t>
          </a:r>
        </a:p>
      </dgm:t>
    </dgm:pt>
    <dgm:pt modelId="{9DBCECA8-307C-4FCC-BE6C-C40944F53256}" type="parTrans" cxnId="{57610DEF-8EB6-462E-B419-B7AD433821F5}">
      <dgm:prSet/>
      <dgm:spPr/>
      <dgm:t>
        <a:bodyPr/>
        <a:lstStyle/>
        <a:p>
          <a:endParaRPr lang="en-GB"/>
        </a:p>
      </dgm:t>
    </dgm:pt>
    <dgm:pt modelId="{640E3B66-0330-44E5-845E-799FB561A8AC}" type="sibTrans" cxnId="{57610DEF-8EB6-462E-B419-B7AD433821F5}">
      <dgm:prSet/>
      <dgm:spPr/>
      <dgm:t>
        <a:bodyPr/>
        <a:lstStyle/>
        <a:p>
          <a:endParaRPr lang="en-GB"/>
        </a:p>
      </dgm:t>
    </dgm:pt>
    <dgm:pt modelId="{EB761478-EE0F-48B3-90E8-AD83BC43D54F}">
      <dgm:prSet/>
      <dgm:spPr/>
      <dgm:t>
        <a:bodyPr/>
        <a:lstStyle/>
        <a:p>
          <a:r>
            <a:rPr lang="en-GB" dirty="0"/>
            <a:t>Memory management</a:t>
          </a:r>
        </a:p>
      </dgm:t>
    </dgm:pt>
    <dgm:pt modelId="{BDF864FA-513B-4CAE-B648-AB5D86C8087B}" type="parTrans" cxnId="{1BE76FF1-FBA1-4AA9-B61F-473A8CF7BD48}">
      <dgm:prSet/>
      <dgm:spPr/>
      <dgm:t>
        <a:bodyPr/>
        <a:lstStyle/>
        <a:p>
          <a:endParaRPr lang="en-GB"/>
        </a:p>
      </dgm:t>
    </dgm:pt>
    <dgm:pt modelId="{79EC016A-B1DF-4F05-B89D-3472A5029F9C}" type="sibTrans" cxnId="{1BE76FF1-FBA1-4AA9-B61F-473A8CF7BD48}">
      <dgm:prSet/>
      <dgm:spPr/>
      <dgm:t>
        <a:bodyPr/>
        <a:lstStyle/>
        <a:p>
          <a:endParaRPr lang="en-GB"/>
        </a:p>
      </dgm:t>
    </dgm:pt>
    <dgm:pt modelId="{F76558B2-4B34-4FC5-A65A-41D846C7945F}">
      <dgm:prSet/>
      <dgm:spPr/>
      <dgm:t>
        <a:bodyPr/>
        <a:lstStyle/>
        <a:p>
          <a:r>
            <a:rPr lang="en-GB" dirty="0"/>
            <a:t>Processor management</a:t>
          </a:r>
        </a:p>
      </dgm:t>
    </dgm:pt>
    <dgm:pt modelId="{66D9A96D-7A9B-4A2A-9020-DC025FE0C416}" type="parTrans" cxnId="{12641C12-4A04-47A8-8934-81CB95CD588B}">
      <dgm:prSet/>
      <dgm:spPr/>
      <dgm:t>
        <a:bodyPr/>
        <a:lstStyle/>
        <a:p>
          <a:endParaRPr lang="en-GB"/>
        </a:p>
      </dgm:t>
    </dgm:pt>
    <dgm:pt modelId="{F64028C6-61AD-4B3D-9B51-8DF0B1DBAC73}" type="sibTrans" cxnId="{12641C12-4A04-47A8-8934-81CB95CD588B}">
      <dgm:prSet/>
      <dgm:spPr/>
      <dgm:t>
        <a:bodyPr/>
        <a:lstStyle/>
        <a:p>
          <a:endParaRPr lang="en-GB"/>
        </a:p>
      </dgm:t>
    </dgm:pt>
    <dgm:pt modelId="{78446B8B-936A-43A2-8FA5-C8B153451F5C}">
      <dgm:prSet/>
      <dgm:spPr/>
      <dgm:t>
        <a:bodyPr/>
        <a:lstStyle/>
        <a:p>
          <a:r>
            <a:rPr lang="en-GB" dirty="0"/>
            <a:t>I/O management</a:t>
          </a:r>
        </a:p>
      </dgm:t>
    </dgm:pt>
    <dgm:pt modelId="{C0FC0450-C28D-439D-8D5F-8C4F668B4E58}" type="parTrans" cxnId="{5D48EA85-7C3F-4133-8B9E-05CD6287BEAA}">
      <dgm:prSet/>
      <dgm:spPr/>
      <dgm:t>
        <a:bodyPr/>
        <a:lstStyle/>
        <a:p>
          <a:endParaRPr lang="en-GB"/>
        </a:p>
      </dgm:t>
    </dgm:pt>
    <dgm:pt modelId="{4F36FBD4-E6D8-4CFC-BA37-03BEE3135ECD}" type="sibTrans" cxnId="{5D48EA85-7C3F-4133-8B9E-05CD6287BEAA}">
      <dgm:prSet/>
      <dgm:spPr/>
      <dgm:t>
        <a:bodyPr/>
        <a:lstStyle/>
        <a:p>
          <a:endParaRPr lang="en-GB"/>
        </a:p>
      </dgm:t>
    </dgm:pt>
    <dgm:pt modelId="{42B65C89-7A80-4DFE-9644-566C9F73B2F3}">
      <dgm:prSet/>
      <dgm:spPr/>
      <dgm:t>
        <a:bodyPr/>
        <a:lstStyle/>
        <a:p>
          <a:r>
            <a:rPr lang="en-GB" dirty="0"/>
            <a:t>File security </a:t>
          </a:r>
        </a:p>
      </dgm:t>
    </dgm:pt>
    <dgm:pt modelId="{630CF91A-8C93-4A6E-910F-817D3E1F8F67}" type="parTrans" cxnId="{FDD63357-1EA3-48CB-8C26-E5D3140C3419}">
      <dgm:prSet/>
      <dgm:spPr/>
      <dgm:t>
        <a:bodyPr/>
        <a:lstStyle/>
        <a:p>
          <a:endParaRPr lang="en-GB"/>
        </a:p>
      </dgm:t>
    </dgm:pt>
    <dgm:pt modelId="{D83181E7-6996-4601-AB32-0E72C16A84D1}" type="sibTrans" cxnId="{FDD63357-1EA3-48CB-8C26-E5D3140C3419}">
      <dgm:prSet/>
      <dgm:spPr/>
      <dgm:t>
        <a:bodyPr/>
        <a:lstStyle/>
        <a:p>
          <a:endParaRPr lang="en-GB"/>
        </a:p>
      </dgm:t>
    </dgm:pt>
    <dgm:pt modelId="{FFE8F591-150E-4267-B657-8862F62172B4}">
      <dgm:prSet/>
      <dgm:spPr/>
      <dgm:t>
        <a:bodyPr/>
        <a:lstStyle/>
        <a:p>
          <a:r>
            <a:rPr lang="en-GB" dirty="0"/>
            <a:t>Security management.</a:t>
          </a:r>
        </a:p>
      </dgm:t>
    </dgm:pt>
    <dgm:pt modelId="{5B5FDF3E-11C9-4164-8C7A-F1EF10B4DAE7}" type="parTrans" cxnId="{DB8463AB-9A64-4530-AC86-62815D2496F6}">
      <dgm:prSet/>
      <dgm:spPr/>
      <dgm:t>
        <a:bodyPr/>
        <a:lstStyle/>
        <a:p>
          <a:endParaRPr lang="en-GB"/>
        </a:p>
      </dgm:t>
    </dgm:pt>
    <dgm:pt modelId="{DCF7BCE7-E35A-4722-BDF5-9A17085806D2}" type="sibTrans" cxnId="{DB8463AB-9A64-4530-AC86-62815D2496F6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8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8"/>
      <dgm:spPr/>
    </dgm:pt>
    <dgm:pt modelId="{49C21D5D-6668-462A-A568-44CE1F8B338A}" type="pres">
      <dgm:prSet presAssocID="{83E86990-8CED-4BDC-9CF9-910B50503B3A}" presName="vert1" presStyleCnt="0"/>
      <dgm:spPr/>
    </dgm:pt>
    <dgm:pt modelId="{DC23895B-D6C1-48B5-B865-8436F52BD5D3}" type="pres">
      <dgm:prSet presAssocID="{A0B121CF-BD2B-436D-B9DE-A557413545D1}" presName="thickLine" presStyleLbl="alignNode1" presStyleIdx="1" presStyleCnt="8"/>
      <dgm:spPr/>
    </dgm:pt>
    <dgm:pt modelId="{98077954-974D-46B8-9D6E-711A9433CFDE}" type="pres">
      <dgm:prSet presAssocID="{A0B121CF-BD2B-436D-B9DE-A557413545D1}" presName="horz1" presStyleCnt="0"/>
      <dgm:spPr/>
    </dgm:pt>
    <dgm:pt modelId="{C54453D9-5656-47B7-BB4E-E568E06CD0A5}" type="pres">
      <dgm:prSet presAssocID="{A0B121CF-BD2B-436D-B9DE-A557413545D1}" presName="tx1" presStyleLbl="revTx" presStyleIdx="1" presStyleCnt="8"/>
      <dgm:spPr/>
    </dgm:pt>
    <dgm:pt modelId="{348BF694-67AC-4925-AB55-88BAFA2EC574}" type="pres">
      <dgm:prSet presAssocID="{A0B121CF-BD2B-436D-B9DE-A557413545D1}" presName="vert1" presStyleCnt="0"/>
      <dgm:spPr/>
    </dgm:pt>
    <dgm:pt modelId="{FF76DA43-EC76-4D96-B987-CAAD895E8BD9}" type="pres">
      <dgm:prSet presAssocID="{7C49C71D-417B-4ADB-975A-31C24DC4C810}" presName="thickLine" presStyleLbl="alignNode1" presStyleIdx="2" presStyleCnt="8"/>
      <dgm:spPr/>
    </dgm:pt>
    <dgm:pt modelId="{643B1B13-625D-4522-BF58-0BE81ECBA7EF}" type="pres">
      <dgm:prSet presAssocID="{7C49C71D-417B-4ADB-975A-31C24DC4C810}" presName="horz1" presStyleCnt="0"/>
      <dgm:spPr/>
    </dgm:pt>
    <dgm:pt modelId="{F7AF626D-8190-4E6C-A3A7-CA2FF15B2A8E}" type="pres">
      <dgm:prSet presAssocID="{7C49C71D-417B-4ADB-975A-31C24DC4C810}" presName="tx1" presStyleLbl="revTx" presStyleIdx="2" presStyleCnt="8"/>
      <dgm:spPr/>
    </dgm:pt>
    <dgm:pt modelId="{F1F33C25-A561-431D-9C86-A70D2CC42675}" type="pres">
      <dgm:prSet presAssocID="{7C49C71D-417B-4ADB-975A-31C24DC4C810}" presName="vert1" presStyleCnt="0"/>
      <dgm:spPr/>
    </dgm:pt>
    <dgm:pt modelId="{BB85F5E9-A53F-4ADC-9FC7-8229DC0C6ADD}" type="pres">
      <dgm:prSet presAssocID="{EB761478-EE0F-48B3-90E8-AD83BC43D54F}" presName="thickLine" presStyleLbl="alignNode1" presStyleIdx="3" presStyleCnt="8"/>
      <dgm:spPr/>
    </dgm:pt>
    <dgm:pt modelId="{D72EA7B1-A37A-40DD-B973-6F218EE7B512}" type="pres">
      <dgm:prSet presAssocID="{EB761478-EE0F-48B3-90E8-AD83BC43D54F}" presName="horz1" presStyleCnt="0"/>
      <dgm:spPr/>
    </dgm:pt>
    <dgm:pt modelId="{6A4ECE5C-A8FB-460D-A852-C426A7C480E9}" type="pres">
      <dgm:prSet presAssocID="{EB761478-EE0F-48B3-90E8-AD83BC43D54F}" presName="tx1" presStyleLbl="revTx" presStyleIdx="3" presStyleCnt="8"/>
      <dgm:spPr/>
    </dgm:pt>
    <dgm:pt modelId="{FF1D2812-AE53-4027-A7AD-A10426CB94EC}" type="pres">
      <dgm:prSet presAssocID="{EB761478-EE0F-48B3-90E8-AD83BC43D54F}" presName="vert1" presStyleCnt="0"/>
      <dgm:spPr/>
    </dgm:pt>
    <dgm:pt modelId="{DB3BABCC-5CCC-4F45-AF6E-82A4BA2D6B14}" type="pres">
      <dgm:prSet presAssocID="{F76558B2-4B34-4FC5-A65A-41D846C7945F}" presName="thickLine" presStyleLbl="alignNode1" presStyleIdx="4" presStyleCnt="8"/>
      <dgm:spPr/>
    </dgm:pt>
    <dgm:pt modelId="{88B1A8F4-46CC-4A9B-BF1A-37FFF2C733D8}" type="pres">
      <dgm:prSet presAssocID="{F76558B2-4B34-4FC5-A65A-41D846C7945F}" presName="horz1" presStyleCnt="0"/>
      <dgm:spPr/>
    </dgm:pt>
    <dgm:pt modelId="{9569ADC5-2C17-4EC9-9D49-1E550244E284}" type="pres">
      <dgm:prSet presAssocID="{F76558B2-4B34-4FC5-A65A-41D846C7945F}" presName="tx1" presStyleLbl="revTx" presStyleIdx="4" presStyleCnt="8"/>
      <dgm:spPr/>
    </dgm:pt>
    <dgm:pt modelId="{F87062A3-C745-4110-B41A-F5CD1DB7B018}" type="pres">
      <dgm:prSet presAssocID="{F76558B2-4B34-4FC5-A65A-41D846C7945F}" presName="vert1" presStyleCnt="0"/>
      <dgm:spPr/>
    </dgm:pt>
    <dgm:pt modelId="{89DED78C-EEBF-4579-89FE-087E28A6EC7D}" type="pres">
      <dgm:prSet presAssocID="{78446B8B-936A-43A2-8FA5-C8B153451F5C}" presName="thickLine" presStyleLbl="alignNode1" presStyleIdx="5" presStyleCnt="8"/>
      <dgm:spPr/>
    </dgm:pt>
    <dgm:pt modelId="{F3677DCD-D7B4-4FFF-B516-7FCF9152D40A}" type="pres">
      <dgm:prSet presAssocID="{78446B8B-936A-43A2-8FA5-C8B153451F5C}" presName="horz1" presStyleCnt="0"/>
      <dgm:spPr/>
    </dgm:pt>
    <dgm:pt modelId="{0729FACE-DFCA-44B2-BAAB-B43CB48EA158}" type="pres">
      <dgm:prSet presAssocID="{78446B8B-936A-43A2-8FA5-C8B153451F5C}" presName="tx1" presStyleLbl="revTx" presStyleIdx="5" presStyleCnt="8"/>
      <dgm:spPr/>
    </dgm:pt>
    <dgm:pt modelId="{0125C1D5-440D-4CF9-B071-DF21C62CD3E7}" type="pres">
      <dgm:prSet presAssocID="{78446B8B-936A-43A2-8FA5-C8B153451F5C}" presName="vert1" presStyleCnt="0"/>
      <dgm:spPr/>
    </dgm:pt>
    <dgm:pt modelId="{05EBBB93-45E9-4AF4-805B-7E6D2ED0561C}" type="pres">
      <dgm:prSet presAssocID="{42B65C89-7A80-4DFE-9644-566C9F73B2F3}" presName="thickLine" presStyleLbl="alignNode1" presStyleIdx="6" presStyleCnt="8"/>
      <dgm:spPr/>
    </dgm:pt>
    <dgm:pt modelId="{A0630A4A-5E8A-4689-9B8E-6AB1C703BE02}" type="pres">
      <dgm:prSet presAssocID="{42B65C89-7A80-4DFE-9644-566C9F73B2F3}" presName="horz1" presStyleCnt="0"/>
      <dgm:spPr/>
    </dgm:pt>
    <dgm:pt modelId="{6834C8AB-E8BE-45CE-A7E5-EC6E22065106}" type="pres">
      <dgm:prSet presAssocID="{42B65C89-7A80-4DFE-9644-566C9F73B2F3}" presName="tx1" presStyleLbl="revTx" presStyleIdx="6" presStyleCnt="8"/>
      <dgm:spPr/>
    </dgm:pt>
    <dgm:pt modelId="{4DCF8C6E-A51E-4CB3-B29A-2418431F724E}" type="pres">
      <dgm:prSet presAssocID="{42B65C89-7A80-4DFE-9644-566C9F73B2F3}" presName="vert1" presStyleCnt="0"/>
      <dgm:spPr/>
    </dgm:pt>
    <dgm:pt modelId="{74AAAD1E-7BA0-4A33-B1FC-7A10F11D2EB5}" type="pres">
      <dgm:prSet presAssocID="{FFE8F591-150E-4267-B657-8862F62172B4}" presName="thickLine" presStyleLbl="alignNode1" presStyleIdx="7" presStyleCnt="8"/>
      <dgm:spPr/>
    </dgm:pt>
    <dgm:pt modelId="{E672AAFD-FC09-4442-BFED-A7524D1300FA}" type="pres">
      <dgm:prSet presAssocID="{FFE8F591-150E-4267-B657-8862F62172B4}" presName="horz1" presStyleCnt="0"/>
      <dgm:spPr/>
    </dgm:pt>
    <dgm:pt modelId="{578CC754-46DD-4AE7-AD02-EFEA4B91CD5D}" type="pres">
      <dgm:prSet presAssocID="{FFE8F591-150E-4267-B657-8862F62172B4}" presName="tx1" presStyleLbl="revTx" presStyleIdx="7" presStyleCnt="8"/>
      <dgm:spPr/>
    </dgm:pt>
    <dgm:pt modelId="{EA84EA19-2F76-4CAE-A15B-69C494D78296}" type="pres">
      <dgm:prSet presAssocID="{FFE8F591-150E-4267-B657-8862F62172B4}" presName="vert1" presStyleCnt="0"/>
      <dgm:spPr/>
    </dgm:pt>
  </dgm:ptLst>
  <dgm:cxnLst>
    <dgm:cxn modelId="{13D19C07-4BD2-46F4-9107-6B806AED74DF}" type="presOf" srcId="{FFE8F591-150E-4267-B657-8862F62172B4}" destId="{578CC754-46DD-4AE7-AD02-EFEA4B91CD5D}" srcOrd="0" destOrd="0" presId="urn:microsoft.com/office/officeart/2008/layout/LinedList"/>
    <dgm:cxn modelId="{12641C12-4A04-47A8-8934-81CB95CD588B}" srcId="{B1495261-28BE-427B-90E9-927E6DB9ACDF}" destId="{F76558B2-4B34-4FC5-A65A-41D846C7945F}" srcOrd="4" destOrd="0" parTransId="{66D9A96D-7A9B-4A2A-9020-DC025FE0C416}" sibTransId="{F64028C6-61AD-4B3D-9B51-8DF0B1DBAC73}"/>
    <dgm:cxn modelId="{4586FA24-A906-40C2-B332-805702357D1D}" srcId="{B1495261-28BE-427B-90E9-927E6DB9ACDF}" destId="{A0B121CF-BD2B-436D-B9DE-A557413545D1}" srcOrd="1" destOrd="0" parTransId="{9F1D6D8D-223D-4CC3-9C27-AB2926059403}" sibTransId="{64F009A9-95BF-48B3-B34F-23972E96D5CA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FF178945-8B54-4413-B42F-90B84192A415}" type="presOf" srcId="{7C49C71D-417B-4ADB-975A-31C24DC4C810}" destId="{F7AF626D-8190-4E6C-A3A7-CA2FF15B2A8E}" srcOrd="0" destOrd="0" presId="urn:microsoft.com/office/officeart/2008/layout/LinedList"/>
    <dgm:cxn modelId="{4BF76473-549D-4C99-92C9-3C699213FCD5}" type="presOf" srcId="{F76558B2-4B34-4FC5-A65A-41D846C7945F}" destId="{9569ADC5-2C17-4EC9-9D49-1E550244E284}" srcOrd="0" destOrd="0" presId="urn:microsoft.com/office/officeart/2008/layout/LinedList"/>
    <dgm:cxn modelId="{FDD63357-1EA3-48CB-8C26-E5D3140C3419}" srcId="{B1495261-28BE-427B-90E9-927E6DB9ACDF}" destId="{42B65C89-7A80-4DFE-9644-566C9F73B2F3}" srcOrd="6" destOrd="0" parTransId="{630CF91A-8C93-4A6E-910F-817D3E1F8F67}" sibTransId="{D83181E7-6996-4601-AB32-0E72C16A84D1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5D48EA85-7C3F-4133-8B9E-05CD6287BEAA}" srcId="{B1495261-28BE-427B-90E9-927E6DB9ACDF}" destId="{78446B8B-936A-43A2-8FA5-C8B153451F5C}" srcOrd="5" destOrd="0" parTransId="{C0FC0450-C28D-439D-8D5F-8C4F668B4E58}" sibTransId="{4F36FBD4-E6D8-4CFC-BA37-03BEE3135ECD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DB8463AB-9A64-4530-AC86-62815D2496F6}" srcId="{B1495261-28BE-427B-90E9-927E6DB9ACDF}" destId="{FFE8F591-150E-4267-B657-8862F62172B4}" srcOrd="7" destOrd="0" parTransId="{5B5FDF3E-11C9-4164-8C7A-F1EF10B4DAE7}" sibTransId="{DCF7BCE7-E35A-4722-BDF5-9A17085806D2}"/>
    <dgm:cxn modelId="{8E03F9BB-F665-489B-8295-5C9122061CAC}" type="presOf" srcId="{42B65C89-7A80-4DFE-9644-566C9F73B2F3}" destId="{6834C8AB-E8BE-45CE-A7E5-EC6E22065106}" srcOrd="0" destOrd="0" presId="urn:microsoft.com/office/officeart/2008/layout/LinedList"/>
    <dgm:cxn modelId="{AF41A2C0-5466-4BE8-8AD5-8CC293CE1F20}" type="presOf" srcId="{EB761478-EE0F-48B3-90E8-AD83BC43D54F}" destId="{6A4ECE5C-A8FB-460D-A852-C426A7C480E9}" srcOrd="0" destOrd="0" presId="urn:microsoft.com/office/officeart/2008/layout/LinedList"/>
    <dgm:cxn modelId="{F78037CE-FFBE-46E7-A431-C501CC5A6858}" type="presOf" srcId="{78446B8B-936A-43A2-8FA5-C8B153451F5C}" destId="{0729FACE-DFCA-44B2-BAAB-B43CB48EA158}" srcOrd="0" destOrd="0" presId="urn:microsoft.com/office/officeart/2008/layout/LinedList"/>
    <dgm:cxn modelId="{6E9748DE-45B0-4593-B098-9F52E03AA69F}" type="presOf" srcId="{A0B121CF-BD2B-436D-B9DE-A557413545D1}" destId="{C54453D9-5656-47B7-BB4E-E568E06CD0A5}" srcOrd="0" destOrd="0" presId="urn:microsoft.com/office/officeart/2008/layout/LinedList"/>
    <dgm:cxn modelId="{57610DEF-8EB6-462E-B419-B7AD433821F5}" srcId="{B1495261-28BE-427B-90E9-927E6DB9ACDF}" destId="{7C49C71D-417B-4ADB-975A-31C24DC4C810}" srcOrd="2" destOrd="0" parTransId="{9DBCECA8-307C-4FCC-BE6C-C40944F53256}" sibTransId="{640E3B66-0330-44E5-845E-799FB561A8AC}"/>
    <dgm:cxn modelId="{1BE76FF1-FBA1-4AA9-B61F-473A8CF7BD48}" srcId="{B1495261-28BE-427B-90E9-927E6DB9ACDF}" destId="{EB761478-EE0F-48B3-90E8-AD83BC43D54F}" srcOrd="3" destOrd="0" parTransId="{BDF864FA-513B-4CAE-B648-AB5D86C8087B}" sibTransId="{79EC016A-B1DF-4F05-B89D-3472A5029F9C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770662AF-6C73-486F-B5F7-C1B1CB20853C}" type="presParOf" srcId="{9059075C-B412-4190-A197-5CC2E986FEB1}" destId="{DC23895B-D6C1-48B5-B865-8436F52BD5D3}" srcOrd="2" destOrd="0" presId="urn:microsoft.com/office/officeart/2008/layout/LinedList"/>
    <dgm:cxn modelId="{3D645894-E6FF-4437-AE15-9AF418E5B632}" type="presParOf" srcId="{9059075C-B412-4190-A197-5CC2E986FEB1}" destId="{98077954-974D-46B8-9D6E-711A9433CFDE}" srcOrd="3" destOrd="0" presId="urn:microsoft.com/office/officeart/2008/layout/LinedList"/>
    <dgm:cxn modelId="{0E2AF31D-252D-4C06-8265-DB8C639C8988}" type="presParOf" srcId="{98077954-974D-46B8-9D6E-711A9433CFDE}" destId="{C54453D9-5656-47B7-BB4E-E568E06CD0A5}" srcOrd="0" destOrd="0" presId="urn:microsoft.com/office/officeart/2008/layout/LinedList"/>
    <dgm:cxn modelId="{507DEEF0-100A-4B04-A570-807BFD04B228}" type="presParOf" srcId="{98077954-974D-46B8-9D6E-711A9433CFDE}" destId="{348BF694-67AC-4925-AB55-88BAFA2EC574}" srcOrd="1" destOrd="0" presId="urn:microsoft.com/office/officeart/2008/layout/LinedList"/>
    <dgm:cxn modelId="{9F7D6147-78C5-46BE-9397-4FDCFA7A81FB}" type="presParOf" srcId="{9059075C-B412-4190-A197-5CC2E986FEB1}" destId="{FF76DA43-EC76-4D96-B987-CAAD895E8BD9}" srcOrd="4" destOrd="0" presId="urn:microsoft.com/office/officeart/2008/layout/LinedList"/>
    <dgm:cxn modelId="{E8CCC03F-FFB5-49A8-BDEB-4B7608AA2CF9}" type="presParOf" srcId="{9059075C-B412-4190-A197-5CC2E986FEB1}" destId="{643B1B13-625D-4522-BF58-0BE81ECBA7EF}" srcOrd="5" destOrd="0" presId="urn:microsoft.com/office/officeart/2008/layout/LinedList"/>
    <dgm:cxn modelId="{ED2D0AB8-5FAB-4202-A305-06D4F999AFC7}" type="presParOf" srcId="{643B1B13-625D-4522-BF58-0BE81ECBA7EF}" destId="{F7AF626D-8190-4E6C-A3A7-CA2FF15B2A8E}" srcOrd="0" destOrd="0" presId="urn:microsoft.com/office/officeart/2008/layout/LinedList"/>
    <dgm:cxn modelId="{81D7CAA8-2722-4E42-B26E-E7DE7410E342}" type="presParOf" srcId="{643B1B13-625D-4522-BF58-0BE81ECBA7EF}" destId="{F1F33C25-A561-431D-9C86-A70D2CC42675}" srcOrd="1" destOrd="0" presId="urn:microsoft.com/office/officeart/2008/layout/LinedList"/>
    <dgm:cxn modelId="{1C84025A-21BC-4EA6-96C9-D41984BB1901}" type="presParOf" srcId="{9059075C-B412-4190-A197-5CC2E986FEB1}" destId="{BB85F5E9-A53F-4ADC-9FC7-8229DC0C6ADD}" srcOrd="6" destOrd="0" presId="urn:microsoft.com/office/officeart/2008/layout/LinedList"/>
    <dgm:cxn modelId="{C4A695BE-A14E-49D6-B804-7C77282F8E79}" type="presParOf" srcId="{9059075C-B412-4190-A197-5CC2E986FEB1}" destId="{D72EA7B1-A37A-40DD-B973-6F218EE7B512}" srcOrd="7" destOrd="0" presId="urn:microsoft.com/office/officeart/2008/layout/LinedList"/>
    <dgm:cxn modelId="{2454E611-04E7-4789-BB94-1C2BCF58DA0C}" type="presParOf" srcId="{D72EA7B1-A37A-40DD-B973-6F218EE7B512}" destId="{6A4ECE5C-A8FB-460D-A852-C426A7C480E9}" srcOrd="0" destOrd="0" presId="urn:microsoft.com/office/officeart/2008/layout/LinedList"/>
    <dgm:cxn modelId="{11C6BB12-2E7E-478D-AF87-94C3997930CD}" type="presParOf" srcId="{D72EA7B1-A37A-40DD-B973-6F218EE7B512}" destId="{FF1D2812-AE53-4027-A7AD-A10426CB94EC}" srcOrd="1" destOrd="0" presId="urn:microsoft.com/office/officeart/2008/layout/LinedList"/>
    <dgm:cxn modelId="{7B10102E-4B52-438A-80F0-408A26E9B563}" type="presParOf" srcId="{9059075C-B412-4190-A197-5CC2E986FEB1}" destId="{DB3BABCC-5CCC-4F45-AF6E-82A4BA2D6B14}" srcOrd="8" destOrd="0" presId="urn:microsoft.com/office/officeart/2008/layout/LinedList"/>
    <dgm:cxn modelId="{34B05469-F2B3-4D34-85C2-01B30F9FDDC9}" type="presParOf" srcId="{9059075C-B412-4190-A197-5CC2E986FEB1}" destId="{88B1A8F4-46CC-4A9B-BF1A-37FFF2C733D8}" srcOrd="9" destOrd="0" presId="urn:microsoft.com/office/officeart/2008/layout/LinedList"/>
    <dgm:cxn modelId="{E62BB3D8-74D8-42D6-AAC9-D0872E211D14}" type="presParOf" srcId="{88B1A8F4-46CC-4A9B-BF1A-37FFF2C733D8}" destId="{9569ADC5-2C17-4EC9-9D49-1E550244E284}" srcOrd="0" destOrd="0" presId="urn:microsoft.com/office/officeart/2008/layout/LinedList"/>
    <dgm:cxn modelId="{8A8A6950-68B7-4DA8-8A0C-6A49030CD0B3}" type="presParOf" srcId="{88B1A8F4-46CC-4A9B-BF1A-37FFF2C733D8}" destId="{F87062A3-C745-4110-B41A-F5CD1DB7B018}" srcOrd="1" destOrd="0" presId="urn:microsoft.com/office/officeart/2008/layout/LinedList"/>
    <dgm:cxn modelId="{B4152658-C385-4280-AA58-F869E1EF274F}" type="presParOf" srcId="{9059075C-B412-4190-A197-5CC2E986FEB1}" destId="{89DED78C-EEBF-4579-89FE-087E28A6EC7D}" srcOrd="10" destOrd="0" presId="urn:microsoft.com/office/officeart/2008/layout/LinedList"/>
    <dgm:cxn modelId="{7B7BC7C3-FCA7-4887-9A3B-4B8DAC80DFB8}" type="presParOf" srcId="{9059075C-B412-4190-A197-5CC2E986FEB1}" destId="{F3677DCD-D7B4-4FFF-B516-7FCF9152D40A}" srcOrd="11" destOrd="0" presId="urn:microsoft.com/office/officeart/2008/layout/LinedList"/>
    <dgm:cxn modelId="{99701BDC-7562-4963-8707-4875717FBE69}" type="presParOf" srcId="{F3677DCD-D7B4-4FFF-B516-7FCF9152D40A}" destId="{0729FACE-DFCA-44B2-BAAB-B43CB48EA158}" srcOrd="0" destOrd="0" presId="urn:microsoft.com/office/officeart/2008/layout/LinedList"/>
    <dgm:cxn modelId="{A6B0CD90-8777-4EB0-BE39-C47654BD1BCE}" type="presParOf" srcId="{F3677DCD-D7B4-4FFF-B516-7FCF9152D40A}" destId="{0125C1D5-440D-4CF9-B071-DF21C62CD3E7}" srcOrd="1" destOrd="0" presId="urn:microsoft.com/office/officeart/2008/layout/LinedList"/>
    <dgm:cxn modelId="{EED88DCB-4A17-455D-8EE9-44ABA3CF198A}" type="presParOf" srcId="{9059075C-B412-4190-A197-5CC2E986FEB1}" destId="{05EBBB93-45E9-4AF4-805B-7E6D2ED0561C}" srcOrd="12" destOrd="0" presId="urn:microsoft.com/office/officeart/2008/layout/LinedList"/>
    <dgm:cxn modelId="{B82E1B52-8B1C-472C-AA40-8B31EE50C549}" type="presParOf" srcId="{9059075C-B412-4190-A197-5CC2E986FEB1}" destId="{A0630A4A-5E8A-4689-9B8E-6AB1C703BE02}" srcOrd="13" destOrd="0" presId="urn:microsoft.com/office/officeart/2008/layout/LinedList"/>
    <dgm:cxn modelId="{AE0BED8C-830E-4F85-B482-D3D80020B1CB}" type="presParOf" srcId="{A0630A4A-5E8A-4689-9B8E-6AB1C703BE02}" destId="{6834C8AB-E8BE-45CE-A7E5-EC6E22065106}" srcOrd="0" destOrd="0" presId="urn:microsoft.com/office/officeart/2008/layout/LinedList"/>
    <dgm:cxn modelId="{3B9F7CE0-204C-4929-8F68-1C05489D878B}" type="presParOf" srcId="{A0630A4A-5E8A-4689-9B8E-6AB1C703BE02}" destId="{4DCF8C6E-A51E-4CB3-B29A-2418431F724E}" srcOrd="1" destOrd="0" presId="urn:microsoft.com/office/officeart/2008/layout/LinedList"/>
    <dgm:cxn modelId="{CE5C7606-AF6C-4A19-9E34-E1EA30C4EADF}" type="presParOf" srcId="{9059075C-B412-4190-A197-5CC2E986FEB1}" destId="{74AAAD1E-7BA0-4A33-B1FC-7A10F11D2EB5}" srcOrd="14" destOrd="0" presId="urn:microsoft.com/office/officeart/2008/layout/LinedList"/>
    <dgm:cxn modelId="{E5280A5A-5ECB-40F9-B817-57D4EEEDBA8F}" type="presParOf" srcId="{9059075C-B412-4190-A197-5CC2E986FEB1}" destId="{E672AAFD-FC09-4442-BFED-A7524D1300FA}" srcOrd="15" destOrd="0" presId="urn:microsoft.com/office/officeart/2008/layout/LinedList"/>
    <dgm:cxn modelId="{91E078BB-5273-47C1-89B2-63B9D7FF6BF2}" type="presParOf" srcId="{E672AAFD-FC09-4442-BFED-A7524D1300FA}" destId="{578CC754-46DD-4AE7-AD02-EFEA4B91CD5D}" srcOrd="0" destOrd="0" presId="urn:microsoft.com/office/officeart/2008/layout/LinedList"/>
    <dgm:cxn modelId="{13783B8E-6BC5-4262-89B0-D9008980C033}" type="presParOf" srcId="{E672AAFD-FC09-4442-BFED-A7524D1300FA}" destId="{EA84EA19-2F76-4CAE-A15B-69C494D7829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[1] </a:t>
          </a:r>
          <a:r>
            <a:rPr lang="en-GB" sz="3200" dirty="0" err="1"/>
            <a:t>McHoes</a:t>
          </a:r>
          <a:r>
            <a:rPr lang="en-GB" sz="3200" dirty="0"/>
            <a:t>, A., &amp; Flynn, I., Understanding Operating Systems. Boston: Cengage Learning, 2018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0A3967B-493A-47DE-82C2-8F9429BBAC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[2] Stallings, W., Operating Systems: Internals and Design Principles. Harlow: Pearson Education Limited, 2018.</a:t>
          </a:r>
          <a:endParaRPr lang="en-GB" sz="3200" dirty="0"/>
        </a:p>
      </dgm:t>
    </dgm:pt>
    <dgm:pt modelId="{E4DC0856-5A00-487B-923C-46B0E70745DB}" type="parTrans" cxnId="{C62CA530-9102-446E-A5C9-B91ACC2FBE41}">
      <dgm:prSet/>
      <dgm:spPr/>
      <dgm:t>
        <a:bodyPr/>
        <a:lstStyle/>
        <a:p>
          <a:endParaRPr lang="en-KE" sz="1400"/>
        </a:p>
      </dgm:t>
    </dgm:pt>
    <dgm:pt modelId="{056ED33A-E48A-449C-A726-EF0C79D82826}" type="sibTrans" cxnId="{C62CA530-9102-446E-A5C9-B91ACC2FBE41}">
      <dgm:prSet/>
      <dgm:spPr/>
      <dgm:t>
        <a:bodyPr/>
        <a:lstStyle/>
        <a:p>
          <a:endParaRPr lang="en-KE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6491097D-2698-4694-ACB6-B7E64D57598C}" type="pres">
      <dgm:prSet presAssocID="{20A3967B-493A-47DE-82C2-8F9429BBACB3}" presName="thickLine" presStyleLbl="alignNode1" presStyleIdx="1" presStyleCnt="2"/>
      <dgm:spPr/>
    </dgm:pt>
    <dgm:pt modelId="{D64BA7FA-EE07-49B0-91C2-0AC49D5A19B0}" type="pres">
      <dgm:prSet presAssocID="{20A3967B-493A-47DE-82C2-8F9429BBACB3}" presName="horz1" presStyleCnt="0"/>
      <dgm:spPr/>
    </dgm:pt>
    <dgm:pt modelId="{3AA5521C-827A-4278-9689-9ED8567C7863}" type="pres">
      <dgm:prSet presAssocID="{20A3967B-493A-47DE-82C2-8F9429BBACB3}" presName="tx1" presStyleLbl="revTx" presStyleIdx="1" presStyleCnt="2"/>
      <dgm:spPr/>
    </dgm:pt>
    <dgm:pt modelId="{6C21362F-2324-4AF8-9101-79B5506E9F18}" type="pres">
      <dgm:prSet presAssocID="{20A3967B-493A-47DE-82C2-8F9429BBACB3}" presName="vert1" presStyleCnt="0"/>
      <dgm:spPr/>
    </dgm:pt>
  </dgm:ptLst>
  <dgm:cxnLst>
    <dgm:cxn modelId="{C62CA530-9102-446E-A5C9-B91ACC2FBE41}" srcId="{B1495261-28BE-427B-90E9-927E6DB9ACDF}" destId="{20A3967B-493A-47DE-82C2-8F9429BBACB3}" srcOrd="1" destOrd="0" parTransId="{E4DC0856-5A00-487B-923C-46B0E70745DB}" sibTransId="{056ED33A-E48A-449C-A726-EF0C79D82826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D6EC160-0DD1-4A22-90D0-759BAEC049A0}" type="presOf" srcId="{20A3967B-493A-47DE-82C2-8F9429BBACB3}" destId="{3AA5521C-827A-4278-9689-9ED8567C7863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34D2D3A-DB9F-45CD-AA34-A3DEBDC35251}" type="presParOf" srcId="{9059075C-B412-4190-A197-5CC2E986FEB1}" destId="{6491097D-2698-4694-ACB6-B7E64D57598C}" srcOrd="2" destOrd="0" presId="urn:microsoft.com/office/officeart/2008/layout/LinedList"/>
    <dgm:cxn modelId="{6606DCC7-0AD4-443A-A4FC-61537459D609}" type="presParOf" srcId="{9059075C-B412-4190-A197-5CC2E986FEB1}" destId="{D64BA7FA-EE07-49B0-91C2-0AC49D5A19B0}" srcOrd="3" destOrd="0" presId="urn:microsoft.com/office/officeart/2008/layout/LinedList"/>
    <dgm:cxn modelId="{14C5FC10-358C-4CE5-8AF7-907146332A65}" type="presParOf" srcId="{D64BA7FA-EE07-49B0-91C2-0AC49D5A19B0}" destId="{3AA5521C-827A-4278-9689-9ED8567C7863}" srcOrd="0" destOrd="0" presId="urn:microsoft.com/office/officeart/2008/layout/LinedList"/>
    <dgm:cxn modelId="{86B6D5AB-00B6-4C81-A809-7AD71466D852}" type="presParOf" srcId="{D64BA7FA-EE07-49B0-91C2-0AC49D5A19B0}" destId="{6C21362F-2324-4AF8-9101-79B5506E9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05AAFA-1CC8-4BBA-A328-B78D042908E3}">
      <dsp:nvSpPr>
        <dsp:cNvPr id="0" name=""/>
        <dsp:cNvSpPr/>
      </dsp:nvSpPr>
      <dsp:spPr>
        <a:xfrm>
          <a:off x="0" y="0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5E5BB2-FBA4-4F5F-B3A3-4D616F5BCD44}">
      <dsp:nvSpPr>
        <dsp:cNvPr id="0" name=""/>
        <dsp:cNvSpPr/>
      </dsp:nvSpPr>
      <dsp:spPr>
        <a:xfrm>
          <a:off x="0" y="0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Windows</a:t>
          </a:r>
        </a:p>
      </dsp:txBody>
      <dsp:txXfrm>
        <a:off x="0" y="0"/>
        <a:ext cx="6060123" cy="649400"/>
      </dsp:txXfrm>
    </dsp:sp>
    <dsp:sp modelId="{FE0E94B2-F08B-45E1-9056-8B4A43A95E94}">
      <dsp:nvSpPr>
        <dsp:cNvPr id="0" name=""/>
        <dsp:cNvSpPr/>
      </dsp:nvSpPr>
      <dsp:spPr>
        <a:xfrm>
          <a:off x="0" y="649400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C269A-26FF-40AD-A1AF-F9B0DCAB35B0}">
      <dsp:nvSpPr>
        <dsp:cNvPr id="0" name=""/>
        <dsp:cNvSpPr/>
      </dsp:nvSpPr>
      <dsp:spPr>
        <a:xfrm>
          <a:off x="0" y="649400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Linux</a:t>
          </a:r>
        </a:p>
      </dsp:txBody>
      <dsp:txXfrm>
        <a:off x="0" y="649400"/>
        <a:ext cx="6060123" cy="649400"/>
      </dsp:txXfrm>
    </dsp:sp>
    <dsp:sp modelId="{B3EDF80F-239D-4443-B208-093B7A65C718}">
      <dsp:nvSpPr>
        <dsp:cNvPr id="0" name=""/>
        <dsp:cNvSpPr/>
      </dsp:nvSpPr>
      <dsp:spPr>
        <a:xfrm>
          <a:off x="0" y="1298801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21556-ED21-48A7-98DB-ECCEEF346674}">
      <dsp:nvSpPr>
        <dsp:cNvPr id="0" name=""/>
        <dsp:cNvSpPr/>
      </dsp:nvSpPr>
      <dsp:spPr>
        <a:xfrm>
          <a:off x="0" y="1298801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Android</a:t>
          </a:r>
        </a:p>
      </dsp:txBody>
      <dsp:txXfrm>
        <a:off x="0" y="1298801"/>
        <a:ext cx="6060123" cy="649400"/>
      </dsp:txXfrm>
    </dsp:sp>
    <dsp:sp modelId="{66AC2863-EB50-4CF7-8420-815C73108238}">
      <dsp:nvSpPr>
        <dsp:cNvPr id="0" name=""/>
        <dsp:cNvSpPr/>
      </dsp:nvSpPr>
      <dsp:spPr>
        <a:xfrm>
          <a:off x="0" y="1948202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217CC6-BC9F-4221-ABA0-6FC8B39DB16A}">
      <dsp:nvSpPr>
        <dsp:cNvPr id="0" name=""/>
        <dsp:cNvSpPr/>
      </dsp:nvSpPr>
      <dsp:spPr>
        <a:xfrm>
          <a:off x="0" y="1948202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Memory management</a:t>
          </a:r>
        </a:p>
      </dsp:txBody>
      <dsp:txXfrm>
        <a:off x="0" y="1948202"/>
        <a:ext cx="6060123" cy="649400"/>
      </dsp:txXfrm>
    </dsp:sp>
    <dsp:sp modelId="{2E882DA9-25FD-4075-8B3D-03D0EB267723}">
      <dsp:nvSpPr>
        <dsp:cNvPr id="0" name=""/>
        <dsp:cNvSpPr/>
      </dsp:nvSpPr>
      <dsp:spPr>
        <a:xfrm>
          <a:off x="0" y="2597603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467924-8591-43C4-853D-F65FE732F2B9}">
      <dsp:nvSpPr>
        <dsp:cNvPr id="0" name=""/>
        <dsp:cNvSpPr/>
      </dsp:nvSpPr>
      <dsp:spPr>
        <a:xfrm>
          <a:off x="0" y="2597603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Processor management</a:t>
          </a:r>
        </a:p>
      </dsp:txBody>
      <dsp:txXfrm>
        <a:off x="0" y="2597603"/>
        <a:ext cx="6060123" cy="649400"/>
      </dsp:txXfrm>
    </dsp:sp>
    <dsp:sp modelId="{835677F6-621E-4B48-AD4A-B2D8A080A586}">
      <dsp:nvSpPr>
        <dsp:cNvPr id="0" name=""/>
        <dsp:cNvSpPr/>
      </dsp:nvSpPr>
      <dsp:spPr>
        <a:xfrm>
          <a:off x="0" y="3247004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98608F-173A-4526-92E4-EEB340917821}">
      <dsp:nvSpPr>
        <dsp:cNvPr id="0" name=""/>
        <dsp:cNvSpPr/>
      </dsp:nvSpPr>
      <dsp:spPr>
        <a:xfrm>
          <a:off x="0" y="3247004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Input/Output management</a:t>
          </a:r>
        </a:p>
      </dsp:txBody>
      <dsp:txXfrm>
        <a:off x="0" y="3247004"/>
        <a:ext cx="6060123" cy="649400"/>
      </dsp:txXfrm>
    </dsp:sp>
    <dsp:sp modelId="{FD66A970-CB21-46B5-8718-E7314804C5F8}">
      <dsp:nvSpPr>
        <dsp:cNvPr id="0" name=""/>
        <dsp:cNvSpPr/>
      </dsp:nvSpPr>
      <dsp:spPr>
        <a:xfrm>
          <a:off x="0" y="3896405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DF0B02-2A02-41EB-A823-D5E6AE5D7BE5}">
      <dsp:nvSpPr>
        <dsp:cNvPr id="0" name=""/>
        <dsp:cNvSpPr/>
      </dsp:nvSpPr>
      <dsp:spPr>
        <a:xfrm>
          <a:off x="0" y="3896405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File security </a:t>
          </a:r>
        </a:p>
      </dsp:txBody>
      <dsp:txXfrm>
        <a:off x="0" y="3896405"/>
        <a:ext cx="6060123" cy="649400"/>
      </dsp:txXfrm>
    </dsp:sp>
    <dsp:sp modelId="{C184E5D8-E4F9-4734-8647-CB009C211409}">
      <dsp:nvSpPr>
        <dsp:cNvPr id="0" name=""/>
        <dsp:cNvSpPr/>
      </dsp:nvSpPr>
      <dsp:spPr>
        <a:xfrm>
          <a:off x="0" y="4545806"/>
          <a:ext cx="606012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56A32-3A30-4435-A7ED-B30F1AC46353}">
      <dsp:nvSpPr>
        <dsp:cNvPr id="0" name=""/>
        <dsp:cNvSpPr/>
      </dsp:nvSpPr>
      <dsp:spPr>
        <a:xfrm>
          <a:off x="0" y="4545806"/>
          <a:ext cx="6060123" cy="649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Security management.</a:t>
          </a:r>
        </a:p>
      </dsp:txBody>
      <dsp:txXfrm>
        <a:off x="0" y="4545806"/>
        <a:ext cx="6060123" cy="649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Understand the history of the Windows, Linux, and Android operating systems</a:t>
          </a:r>
        </a:p>
      </dsp:txBody>
      <dsp:txXfrm>
        <a:off x="0" y="2651"/>
        <a:ext cx="6224587" cy="1808511"/>
      </dsp:txXfrm>
    </dsp:sp>
    <dsp:sp modelId="{8B74D0FD-3F7D-4ACD-A0C1-5F44931D0067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690EF2-435F-4DC0-8BDE-8E119A680396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Describe the various types of processors, memory, </a:t>
          </a:r>
          <a:r>
            <a:rPr lang="en-US" sz="2400" kern="1200" dirty="0" err="1"/>
            <a:t>i</a:t>
          </a:r>
          <a:r>
            <a:rPr lang="en-US" sz="2400" kern="1200" dirty="0"/>
            <a:t>/0, and file management for the three operating systems</a:t>
          </a:r>
          <a:endParaRPr lang="en-GB" sz="2400" kern="1200" dirty="0"/>
        </a:p>
      </dsp:txBody>
      <dsp:txXfrm>
        <a:off x="0" y="1811163"/>
        <a:ext cx="6224587" cy="1808511"/>
      </dsp:txXfrm>
    </dsp:sp>
    <dsp:sp modelId="{BE1CBC3D-F8B3-445C-8B17-EB231535DA60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BDBAB3-FED7-48B8-875E-55312730389B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Understand the type of security management for each of the three operating systems</a:t>
          </a:r>
          <a:endParaRPr lang="en-GB" sz="2400" kern="1200" dirty="0"/>
        </a:p>
      </dsp:txBody>
      <dsp:txXfrm>
        <a:off x="0" y="3619674"/>
        <a:ext cx="6224587" cy="1808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Windows</a:t>
          </a:r>
          <a:endParaRPr lang="en-US" sz="3200" kern="1200" dirty="0"/>
        </a:p>
      </dsp:txBody>
      <dsp:txXfrm>
        <a:off x="0" y="0"/>
        <a:ext cx="6224587" cy="678854"/>
      </dsp:txXfrm>
    </dsp:sp>
    <dsp:sp modelId="{DC23895B-D6C1-48B5-B865-8436F52BD5D3}">
      <dsp:nvSpPr>
        <dsp:cNvPr id="0" name=""/>
        <dsp:cNvSpPr/>
      </dsp:nvSpPr>
      <dsp:spPr>
        <a:xfrm>
          <a:off x="0" y="67885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4453D9-5656-47B7-BB4E-E568E06CD0A5}">
      <dsp:nvSpPr>
        <dsp:cNvPr id="0" name=""/>
        <dsp:cNvSpPr/>
      </dsp:nvSpPr>
      <dsp:spPr>
        <a:xfrm>
          <a:off x="0" y="678854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Linux</a:t>
          </a:r>
        </a:p>
      </dsp:txBody>
      <dsp:txXfrm>
        <a:off x="0" y="678854"/>
        <a:ext cx="6224587" cy="678854"/>
      </dsp:txXfrm>
    </dsp:sp>
    <dsp:sp modelId="{FF76DA43-EC76-4D96-B987-CAAD895E8BD9}">
      <dsp:nvSpPr>
        <dsp:cNvPr id="0" name=""/>
        <dsp:cNvSpPr/>
      </dsp:nvSpPr>
      <dsp:spPr>
        <a:xfrm>
          <a:off x="0" y="135770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AF626D-8190-4E6C-A3A7-CA2FF15B2A8E}">
      <dsp:nvSpPr>
        <dsp:cNvPr id="0" name=""/>
        <dsp:cNvSpPr/>
      </dsp:nvSpPr>
      <dsp:spPr>
        <a:xfrm>
          <a:off x="0" y="1357709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Android</a:t>
          </a:r>
        </a:p>
      </dsp:txBody>
      <dsp:txXfrm>
        <a:off x="0" y="1357709"/>
        <a:ext cx="6224587" cy="678854"/>
      </dsp:txXfrm>
    </dsp:sp>
    <dsp:sp modelId="{BB85F5E9-A53F-4ADC-9FC7-8229DC0C6ADD}">
      <dsp:nvSpPr>
        <dsp:cNvPr id="0" name=""/>
        <dsp:cNvSpPr/>
      </dsp:nvSpPr>
      <dsp:spPr>
        <a:xfrm>
          <a:off x="0" y="203656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4ECE5C-A8FB-460D-A852-C426A7C480E9}">
      <dsp:nvSpPr>
        <dsp:cNvPr id="0" name=""/>
        <dsp:cNvSpPr/>
      </dsp:nvSpPr>
      <dsp:spPr>
        <a:xfrm>
          <a:off x="0" y="2036564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Memory management</a:t>
          </a:r>
        </a:p>
      </dsp:txBody>
      <dsp:txXfrm>
        <a:off x="0" y="2036564"/>
        <a:ext cx="6224587" cy="678854"/>
      </dsp:txXfrm>
    </dsp:sp>
    <dsp:sp modelId="{DB3BABCC-5CCC-4F45-AF6E-82A4BA2D6B14}">
      <dsp:nvSpPr>
        <dsp:cNvPr id="0" name=""/>
        <dsp:cNvSpPr/>
      </dsp:nvSpPr>
      <dsp:spPr>
        <a:xfrm>
          <a:off x="0" y="271541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69ADC5-2C17-4EC9-9D49-1E550244E284}">
      <dsp:nvSpPr>
        <dsp:cNvPr id="0" name=""/>
        <dsp:cNvSpPr/>
      </dsp:nvSpPr>
      <dsp:spPr>
        <a:xfrm>
          <a:off x="0" y="2715419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Processor management</a:t>
          </a:r>
        </a:p>
      </dsp:txBody>
      <dsp:txXfrm>
        <a:off x="0" y="2715419"/>
        <a:ext cx="6224587" cy="678854"/>
      </dsp:txXfrm>
    </dsp:sp>
    <dsp:sp modelId="{89DED78C-EEBF-4579-89FE-087E28A6EC7D}">
      <dsp:nvSpPr>
        <dsp:cNvPr id="0" name=""/>
        <dsp:cNvSpPr/>
      </dsp:nvSpPr>
      <dsp:spPr>
        <a:xfrm>
          <a:off x="0" y="339427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29FACE-DFCA-44B2-BAAB-B43CB48EA158}">
      <dsp:nvSpPr>
        <dsp:cNvPr id="0" name=""/>
        <dsp:cNvSpPr/>
      </dsp:nvSpPr>
      <dsp:spPr>
        <a:xfrm>
          <a:off x="0" y="3394273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I/O management</a:t>
          </a:r>
        </a:p>
      </dsp:txBody>
      <dsp:txXfrm>
        <a:off x="0" y="3394273"/>
        <a:ext cx="6224587" cy="678854"/>
      </dsp:txXfrm>
    </dsp:sp>
    <dsp:sp modelId="{05EBBB93-45E9-4AF4-805B-7E6D2ED0561C}">
      <dsp:nvSpPr>
        <dsp:cNvPr id="0" name=""/>
        <dsp:cNvSpPr/>
      </dsp:nvSpPr>
      <dsp:spPr>
        <a:xfrm>
          <a:off x="0" y="407312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34C8AB-E8BE-45CE-A7E5-EC6E22065106}">
      <dsp:nvSpPr>
        <dsp:cNvPr id="0" name=""/>
        <dsp:cNvSpPr/>
      </dsp:nvSpPr>
      <dsp:spPr>
        <a:xfrm>
          <a:off x="0" y="4073128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File security </a:t>
          </a:r>
        </a:p>
      </dsp:txBody>
      <dsp:txXfrm>
        <a:off x="0" y="4073128"/>
        <a:ext cx="6224587" cy="678854"/>
      </dsp:txXfrm>
    </dsp:sp>
    <dsp:sp modelId="{74AAAD1E-7BA0-4A33-B1FC-7A10F11D2EB5}">
      <dsp:nvSpPr>
        <dsp:cNvPr id="0" name=""/>
        <dsp:cNvSpPr/>
      </dsp:nvSpPr>
      <dsp:spPr>
        <a:xfrm>
          <a:off x="0" y="475198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8CC754-46DD-4AE7-AD02-EFEA4B91CD5D}">
      <dsp:nvSpPr>
        <dsp:cNvPr id="0" name=""/>
        <dsp:cNvSpPr/>
      </dsp:nvSpPr>
      <dsp:spPr>
        <a:xfrm>
          <a:off x="0" y="4751983"/>
          <a:ext cx="622458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Security management.</a:t>
          </a:r>
        </a:p>
      </dsp:txBody>
      <dsp:txXfrm>
        <a:off x="0" y="4751983"/>
        <a:ext cx="6224587" cy="6788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[1] </a:t>
          </a:r>
          <a:r>
            <a:rPr lang="en-GB" sz="3200" kern="1200" dirty="0" err="1"/>
            <a:t>McHoes</a:t>
          </a:r>
          <a:r>
            <a:rPr lang="en-GB" sz="3200" kern="1200" dirty="0"/>
            <a:t>, A., &amp; Flynn, I., Understanding Operating Systems. Boston: Cengage Learning, 2018</a:t>
          </a:r>
          <a:endParaRPr lang="en-US" sz="3200" kern="1200" dirty="0"/>
        </a:p>
      </dsp:txBody>
      <dsp:txXfrm>
        <a:off x="0" y="0"/>
        <a:ext cx="6224587" cy="2715419"/>
      </dsp:txXfrm>
    </dsp:sp>
    <dsp:sp modelId="{6491097D-2698-4694-ACB6-B7E64D57598C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5521C-827A-4278-9689-9ED8567C7863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[2] Stallings, W., Operating Systems: Internals and Design Principles. Harlow: Pearson Education Limited, 2018.</a:t>
          </a:r>
          <a:endParaRPr lang="en-GB" sz="3200" kern="1200" dirty="0"/>
        </a:p>
      </dsp:txBody>
      <dsp:txXfrm>
        <a:off x="0" y="2715419"/>
        <a:ext cx="6224587" cy="271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B3AB4A-5C82-4091-9228-79139822CFE4}" type="datetimeFigureOut">
              <a:rPr lang="en-GB" smtClean="0"/>
              <a:t>14/11/2022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4D951-AC2E-4BCF-8340-1EA279F47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428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from desktops to servers, from laptops to mobile phones to embedded computers.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565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making the MS-DOS the O/S [1].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4010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Two main companies manufacture over 90% of the processors globally i.e., Intel and AMD.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44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 learnt previously, memory management focuses on how jobs and processes are allocated memory as a resource. </a:t>
            </a:r>
          </a:p>
          <a:p>
            <a:r>
              <a:rPr lang="en-US" dirty="0"/>
              <a:t>Mainly within the Windows environment,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413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Processor management schemes, we indicated that they were either non-preemptive or pre-emptive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929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by installing what is known as drives that make the device work appropriately with the system.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633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such as user accounts that include </a:t>
            </a:r>
          </a:p>
          <a:p>
            <a:r>
              <a:rPr lang="en-US" dirty="0"/>
              <a:t>biometric login options</a:t>
            </a:r>
          </a:p>
          <a:p>
            <a:r>
              <a:rPr lang="en-US" dirty="0"/>
              <a:t>memory protection system - wipes clean the memory before allowing for a switch of users.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148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Linux differs from UNIX based on various features.</a:t>
            </a:r>
          </a:p>
          <a:p>
            <a:r>
              <a:rPr lang="en-US" dirty="0"/>
              <a:t>also known as a distro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248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and had similar functions found within expensive commercial O/S [1]</a:t>
            </a:r>
          </a:p>
          <a:p>
            <a:r>
              <a:rPr lang="en-US" dirty="0"/>
              <a:t>have contributed to its widespread acceptance.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682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Simplicity - especially since the O/S is developed by numerous people.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5995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LRU - </a:t>
            </a:r>
            <a:r>
              <a:rPr lang="en-US" sz="1200" dirty="0"/>
              <a:t>to release pages especially when the Kernel requires pages.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568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Descriptor - that contains about 70 fields that describe various process attributes. </a:t>
            </a:r>
          </a:p>
          <a:p>
            <a:r>
              <a:rPr lang="en-US" dirty="0"/>
              <a:t>contain fields like the next run and previously run [1].</a:t>
            </a:r>
          </a:p>
          <a:p>
            <a:r>
              <a:rPr lang="en-US" dirty="0"/>
              <a:t>Semaphores -  To solve problems of mutual exclusion one of the conditions of deadlock</a:t>
            </a:r>
          </a:p>
          <a:p>
            <a:r>
              <a:rPr lang="en-US" dirty="0"/>
              <a:t>is two of the algorithms heavily used within Linux.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1995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Ensures that portability between systems is improved.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8152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where a name like a </a:t>
            </a:r>
            <a:r>
              <a:rPr lang="en-US" dirty="0" err="1"/>
              <a:t>FileName</a:t>
            </a:r>
            <a:r>
              <a:rPr lang="en-US" dirty="0"/>
              <a:t>, filename and FILENAME would be seen as three different files. We discussed the characters allowed for the file names during Lecture 10.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7426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Only the key elements of its source code are shared [1].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5703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Google purchased it, the operating system was widely installed across millions of devices.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628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applications such as the calendar, and browser</a:t>
            </a:r>
          </a:p>
          <a:p>
            <a:r>
              <a:rPr lang="en-US" dirty="0"/>
              <a:t>This means that if an App is open, it resides in memory even when it is hidden or not displayed. </a:t>
            </a:r>
          </a:p>
          <a:p>
            <a:r>
              <a:rPr lang="en-US" dirty="0"/>
              <a:t>especially when memory becomes scarce [1]. </a:t>
            </a:r>
          </a:p>
          <a:p>
            <a:r>
              <a:rPr lang="en-US" dirty="0"/>
              <a:t>This means that users do not have to force close applications like they would on Windows.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5817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Manifest - This file also contains all the permissions that an app requires</a:t>
            </a:r>
          </a:p>
          <a:p>
            <a:r>
              <a:rPr lang="en-US" dirty="0"/>
              <a:t>Activities go through specific lifecycles and have similar states such as ready, running, waiting and finished state.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5353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therefore it is necessary for it to be accommodated by all [1].</a:t>
            </a:r>
          </a:p>
          <a:p>
            <a:r>
              <a:rPr lang="en-US" dirty="0"/>
              <a:t> from smartphones to wearable devices, smart TVs etc. </a:t>
            </a:r>
          </a:p>
          <a:p>
            <a:r>
              <a:rPr lang="en-US" dirty="0"/>
              <a:t>Features like GPS, Bluetooth and others are normally turned off to ensure batteries last.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4D951-AC2E-4BCF-8340-1EA279F473E6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774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14/11/2022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OPERATING SYSTEMS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4400" dirty="0"/>
              <a:t>Dr Victoria Mukami</a:t>
            </a:r>
          </a:p>
          <a:p>
            <a:pPr algn="l"/>
            <a:r>
              <a:rPr lang="en-US" sz="3200" dirty="0"/>
              <a:t>University of Embu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A45B0EED-A229-F547-9E09-819184DA4A9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E48EF6-ED91-45B0-8B42-829F605C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Operating System Configurations:</a:t>
            </a:r>
            <a:b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Windows, Linux, Android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DA68A-1EEC-4B3E-861E-1E1C4E1B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 12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Camera 1">
            <a:extLst>
              <a:ext uri="{FF2B5EF4-FFF2-40B4-BE49-F238E27FC236}">
                <a16:creationId xmlns:a16="http://schemas.microsoft.com/office/drawing/2014/main" id="{66012ABF-231A-0C92-DE73-B234C51898C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19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2866163"/>
              </p:ext>
            </p:extLst>
          </p:nvPr>
        </p:nvGraphicFramePr>
        <p:xfrm>
          <a:off x="5126038" y="552450"/>
          <a:ext cx="6060123" cy="5195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FD0B88CB-2590-9A03-5B92-EBC6538BD3D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2998375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21289722-9F87-E5AE-2857-0CB947E315C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Broad overview not operating system specific</a:t>
            </a:r>
          </a:p>
          <a:p>
            <a:r>
              <a:rPr lang="en-US" sz="2400" dirty="0"/>
              <a:t>Various operating system terminologies</a:t>
            </a:r>
          </a:p>
          <a:p>
            <a:r>
              <a:rPr lang="en-US" sz="2400" dirty="0"/>
              <a:t>Memory management</a:t>
            </a:r>
          </a:p>
          <a:p>
            <a:r>
              <a:rPr lang="en-US" sz="2400" dirty="0"/>
              <a:t>Processor management</a:t>
            </a:r>
          </a:p>
          <a:p>
            <a:r>
              <a:rPr lang="en-US" sz="2400" dirty="0"/>
              <a:t>I/O management</a:t>
            </a:r>
          </a:p>
          <a:p>
            <a:r>
              <a:rPr lang="en-US" sz="2400" dirty="0"/>
              <a:t>File management </a:t>
            </a:r>
          </a:p>
          <a:p>
            <a:r>
              <a:rPr lang="en-US" sz="2400" dirty="0"/>
              <a:t>Security practices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260BB05-12C1-497F-4600-838B4192E81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Introduction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600" dirty="0"/>
              <a:t>Concentrate on specific operating systems</a:t>
            </a:r>
          </a:p>
          <a:p>
            <a:pPr lvl="1"/>
            <a:r>
              <a:rPr lang="en-US" sz="3200" dirty="0"/>
              <a:t>Windows</a:t>
            </a:r>
          </a:p>
          <a:p>
            <a:pPr lvl="1"/>
            <a:r>
              <a:rPr lang="en-US" sz="3200" dirty="0"/>
              <a:t>Linux</a:t>
            </a:r>
          </a:p>
          <a:p>
            <a:pPr lvl="1"/>
            <a:r>
              <a:rPr lang="en-US" sz="3200" dirty="0"/>
              <a:t>Android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Windows O/S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Most popular operating systems by Microsoft.</a:t>
            </a:r>
          </a:p>
          <a:p>
            <a:r>
              <a:rPr lang="en-US" sz="2400" dirty="0"/>
              <a:t>Features a graphical user interface (GUI) </a:t>
            </a:r>
          </a:p>
          <a:p>
            <a:r>
              <a:rPr lang="en-US" sz="2400" dirty="0"/>
              <a:t>Appealing to users and has an easy-to-use system</a:t>
            </a:r>
          </a:p>
          <a:p>
            <a:r>
              <a:rPr lang="en-US" sz="2400" dirty="0"/>
              <a:t>Most computers today will come pre-installed with a Windows operating system.</a:t>
            </a:r>
          </a:p>
          <a:p>
            <a:r>
              <a:rPr lang="en-US" sz="2400" dirty="0"/>
              <a:t>Versatile - developed for computers of all sizes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History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Started with a command-based system known as MS-DOS. </a:t>
            </a:r>
          </a:p>
          <a:p>
            <a:r>
              <a:rPr lang="en-US" dirty="0"/>
              <a:t>First operating system was truly developed in 1995 </a:t>
            </a:r>
          </a:p>
          <a:p>
            <a:r>
              <a:rPr lang="en-US" dirty="0"/>
              <a:t>Inception of the Windows 95 O/S</a:t>
            </a:r>
          </a:p>
          <a:p>
            <a:r>
              <a:rPr lang="en-US" dirty="0"/>
              <a:t>Previous O/S featured a GUI that was placed on top of the MS-DOS system</a:t>
            </a:r>
          </a:p>
          <a:p>
            <a:r>
              <a:rPr lang="en-US" dirty="0"/>
              <a:t>Disadvantages</a:t>
            </a:r>
          </a:p>
          <a:p>
            <a:pPr lvl="1"/>
            <a:r>
              <a:rPr lang="en-US" dirty="0"/>
              <a:t>Lack of proper security </a:t>
            </a:r>
          </a:p>
          <a:p>
            <a:pPr lvl="1"/>
            <a:r>
              <a:rPr lang="en-US" dirty="0"/>
              <a:t>No multitasking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426F5380-869C-EA8F-8EE9-A90C0DF6A9F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History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With the release of Win-95, a new era began</a:t>
            </a:r>
          </a:p>
          <a:p>
            <a:r>
              <a:rPr lang="en-US" sz="2400" dirty="0"/>
              <a:t>Windows worked toward the current operating system - Win-11. </a:t>
            </a:r>
          </a:p>
          <a:p>
            <a:r>
              <a:rPr lang="en-US" sz="2400" dirty="0"/>
              <a:t>Five main design goals during the development of the O/S [1].</a:t>
            </a:r>
          </a:p>
          <a:p>
            <a:pPr lvl="1"/>
            <a:r>
              <a:rPr lang="en-US" dirty="0"/>
              <a:t>Extensibility</a:t>
            </a:r>
          </a:p>
          <a:p>
            <a:pPr lvl="1"/>
            <a:r>
              <a:rPr lang="en-US" dirty="0"/>
              <a:t>Portability</a:t>
            </a:r>
          </a:p>
          <a:p>
            <a:pPr lvl="1"/>
            <a:r>
              <a:rPr lang="en-US" dirty="0"/>
              <a:t>Reliability</a:t>
            </a:r>
          </a:p>
          <a:p>
            <a:pPr lvl="1"/>
            <a:r>
              <a:rPr lang="en-US" dirty="0"/>
              <a:t>Compatibility</a:t>
            </a:r>
          </a:p>
          <a:p>
            <a:pPr lvl="1"/>
            <a:r>
              <a:rPr lang="en-US" dirty="0"/>
              <a:t>Performance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Extensibility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Ability of any O/S to support new types of peripheral devices </a:t>
            </a:r>
          </a:p>
          <a:p>
            <a:r>
              <a:rPr lang="en-US" sz="2400" dirty="0"/>
              <a:t>Support new software technologies [1].</a:t>
            </a:r>
          </a:p>
          <a:p>
            <a:r>
              <a:rPr lang="en-US" sz="2400" dirty="0"/>
              <a:t>The developments happening within the hardware and software fields are immense </a:t>
            </a:r>
          </a:p>
          <a:p>
            <a:r>
              <a:rPr lang="en-US" sz="2400" dirty="0"/>
              <a:t>An O/S must adapt to changes in the same.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Portability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Ability of an O/S to operate on different platforms </a:t>
            </a:r>
          </a:p>
          <a:p>
            <a:r>
              <a:rPr lang="en-US" sz="2400" dirty="0"/>
              <a:t>Work with different processors [1].  </a:t>
            </a:r>
          </a:p>
          <a:p>
            <a:r>
              <a:rPr lang="en-US" sz="2400" dirty="0"/>
              <a:t>Work and integrate with any processor regardless of the version. </a:t>
            </a:r>
          </a:p>
          <a:p>
            <a:r>
              <a:rPr lang="en-US" sz="2400" dirty="0"/>
              <a:t>The operating system needs to be able to work with a device regardless of the manufacturer.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Reliability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Ability of an O/S to be robust [1]. </a:t>
            </a:r>
          </a:p>
          <a:p>
            <a:r>
              <a:rPr lang="en-US" dirty="0"/>
              <a:t>Refers to how well an O/S can respond to errors</a:t>
            </a:r>
          </a:p>
          <a:p>
            <a:r>
              <a:rPr lang="en-US" dirty="0"/>
              <a:t>Errors caused by either the O/S or due to hardware faults. </a:t>
            </a:r>
          </a:p>
          <a:p>
            <a:r>
              <a:rPr lang="en-US" dirty="0"/>
              <a:t>Be able to protect itself and its users from unintentional and intentional damage.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Compatibility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Ability of an O/S to be able to read and write and execute instructions</a:t>
            </a:r>
          </a:p>
          <a:p>
            <a:r>
              <a:rPr lang="en-US" dirty="0"/>
              <a:t>Even written in any previous O/S. </a:t>
            </a:r>
          </a:p>
          <a:p>
            <a:r>
              <a:rPr lang="en-US" dirty="0"/>
              <a:t>Windows 11 will be able to support programs written for Windows 10, 8 and so on.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076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Performance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Ability of an O/S to respond quickly to CPU-bound applications [1].</a:t>
            </a:r>
          </a:p>
          <a:p>
            <a:r>
              <a:rPr lang="en-US" sz="2400" dirty="0"/>
              <a:t>How many applications are installed in an O/S</a:t>
            </a:r>
          </a:p>
          <a:p>
            <a:r>
              <a:rPr lang="en-US" sz="2400" dirty="0"/>
              <a:t>How many run concurrently and its impact on performance</a:t>
            </a:r>
          </a:p>
          <a:p>
            <a:r>
              <a:rPr lang="en-US" sz="2400" dirty="0"/>
              <a:t>Key to have the O/S maintain performance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0523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Memory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Features the use of virtual memory (VM) when physical memory becomes full [1]. </a:t>
            </a:r>
          </a:p>
          <a:p>
            <a:r>
              <a:rPr lang="en-US" sz="2400" dirty="0"/>
              <a:t>The O/S resides in high virtual memory while user data and code reside in low virtual memory [1]. </a:t>
            </a:r>
          </a:p>
          <a:p>
            <a:r>
              <a:rPr lang="en-US" sz="2400" dirty="0"/>
              <a:t>Virtual memory manager relies on address space management and paging techniques. </a:t>
            </a:r>
          </a:p>
          <a:p>
            <a:r>
              <a:rPr lang="en-US" sz="2400" dirty="0"/>
              <a:t>The upper part of the VM is only accessible by the O/S kernel.</a:t>
            </a:r>
          </a:p>
          <a:p>
            <a:r>
              <a:rPr lang="en-US" sz="2400" dirty="0"/>
              <a:t> Paging policies within the VM system will dictate how and when paging will be done.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0405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Processor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Windows supports pre-emptive algorithms, multitasking and multithreading. </a:t>
            </a:r>
          </a:p>
          <a:p>
            <a:r>
              <a:rPr lang="en-US" sz="2400" dirty="0"/>
              <a:t>Windows support different types of processors and multiprocessors</a:t>
            </a:r>
          </a:p>
          <a:p>
            <a:r>
              <a:rPr lang="en-US" sz="2400" dirty="0"/>
              <a:t>A process can have as many threads as CPUs available [1].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3111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Input/Output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Devotes to I/O management</a:t>
            </a:r>
          </a:p>
          <a:p>
            <a:r>
              <a:rPr lang="en-US" sz="2400" dirty="0"/>
              <a:t>Accommodation is made to support all types of peripheral devices from input to output, storage, and communication devices. </a:t>
            </a:r>
          </a:p>
          <a:p>
            <a:r>
              <a:rPr lang="en-US" sz="2400" dirty="0"/>
              <a:t>Allows for the recognition of different devices</a:t>
            </a:r>
          </a:p>
          <a:p>
            <a:r>
              <a:rPr lang="en-US" sz="2400" dirty="0"/>
              <a:t>Windows O/S provides a device-independent model for I/O services [1]. 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3023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Uses the NTFS (New Technology File System)</a:t>
            </a:r>
          </a:p>
          <a:p>
            <a:r>
              <a:rPr lang="en-US" dirty="0"/>
              <a:t>It can support any file system available</a:t>
            </a:r>
          </a:p>
          <a:p>
            <a:r>
              <a:rPr lang="en-US" dirty="0"/>
              <a:t>Supports long file names that include spaces and special characters [1]. </a:t>
            </a:r>
          </a:p>
          <a:p>
            <a:r>
              <a:rPr lang="en-US" dirty="0"/>
              <a:t>File system converts long names to standard file names to allow for compatibility with older Windows systems.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68833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Security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Windows is one of the more popular O/S.</a:t>
            </a:r>
          </a:p>
          <a:p>
            <a:r>
              <a:rPr lang="en-US" sz="2400" dirty="0"/>
              <a:t>Huge target for various intruders and attacks. </a:t>
            </a:r>
          </a:p>
          <a:p>
            <a:r>
              <a:rPr lang="en-US" sz="2400" dirty="0"/>
              <a:t>Will feature common security features </a:t>
            </a:r>
          </a:p>
          <a:p>
            <a:pPr lvl="1"/>
            <a:r>
              <a:rPr lang="en-US" dirty="0"/>
              <a:t>Device access security</a:t>
            </a:r>
          </a:p>
          <a:p>
            <a:pPr lvl="1"/>
            <a:r>
              <a:rPr lang="en-US" dirty="0"/>
              <a:t>Separation of user accounts </a:t>
            </a:r>
          </a:p>
          <a:p>
            <a:pPr lvl="1"/>
            <a:r>
              <a:rPr lang="en-US" dirty="0"/>
              <a:t>Various levels of permission</a:t>
            </a:r>
          </a:p>
          <a:p>
            <a:pPr lvl="1"/>
            <a:r>
              <a:rPr lang="en-US" dirty="0"/>
              <a:t>File security for different users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1022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Linux O/S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Based on the UNIX system. </a:t>
            </a:r>
          </a:p>
          <a:p>
            <a:r>
              <a:rPr lang="en-US" sz="2400" dirty="0"/>
              <a:t>Open-source system that allows any developer to create their distribution</a:t>
            </a:r>
          </a:p>
          <a:p>
            <a:r>
              <a:rPr lang="en-US" sz="2400" dirty="0"/>
              <a:t>Linux is generally free</a:t>
            </a:r>
          </a:p>
          <a:p>
            <a:r>
              <a:rPr lang="en-US" sz="2400" dirty="0"/>
              <a:t>There are paid versions of Linux that offer advanced features.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9553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History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System developed by Linus Torvalds [1]. </a:t>
            </a:r>
          </a:p>
          <a:p>
            <a:r>
              <a:rPr lang="en-US" dirty="0"/>
              <a:t>First created to run on small desktop machines</a:t>
            </a:r>
          </a:p>
          <a:p>
            <a:r>
              <a:rPr lang="en-US" dirty="0"/>
              <a:t>Linux O/S was command-based like the Windows O/S. </a:t>
            </a:r>
          </a:p>
          <a:p>
            <a:r>
              <a:rPr lang="en-US" dirty="0"/>
              <a:t>Newer Linux versions have a GUI</a:t>
            </a:r>
          </a:p>
          <a:p>
            <a:r>
              <a:rPr lang="en-US" dirty="0"/>
              <a:t>Versions of Linux:  Ubuntu and Kali Linux. </a:t>
            </a:r>
          </a:p>
          <a:p>
            <a:r>
              <a:rPr lang="en-US" dirty="0"/>
              <a:t>RedHat - commercial versions of Linux.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25105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Design Goals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Modularity</a:t>
            </a:r>
          </a:p>
          <a:p>
            <a:r>
              <a:rPr lang="en-US" sz="2400" dirty="0"/>
              <a:t>Linux Kernel is independent of the graphical interface. </a:t>
            </a:r>
          </a:p>
          <a:p>
            <a:r>
              <a:rPr lang="en-US" sz="2400" dirty="0"/>
              <a:t>System does not work as one unit like in the case of Windows.</a:t>
            </a:r>
          </a:p>
          <a:p>
            <a:pPr marL="0" indent="0">
              <a:buNone/>
            </a:pPr>
            <a:r>
              <a:rPr lang="en-US" sz="2400" b="1" dirty="0"/>
              <a:t>Simplicity</a:t>
            </a:r>
          </a:p>
          <a:p>
            <a:r>
              <a:rPr lang="en-US" sz="2400" dirty="0"/>
              <a:t>Ability to have simple code that is readable </a:t>
            </a:r>
          </a:p>
          <a:p>
            <a:pPr marL="0" indent="0">
              <a:buNone/>
            </a:pPr>
            <a:r>
              <a:rPr lang="en-US" sz="2400" b="1" dirty="0"/>
              <a:t>Portability</a:t>
            </a:r>
          </a:p>
          <a:p>
            <a:r>
              <a:rPr lang="en-US" sz="2400" dirty="0"/>
              <a:t>Ability to work with numerous hardware devices like the Windows O/S.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98091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Memory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Linux will allocate a percentage of memory to the kernel. </a:t>
            </a:r>
          </a:p>
          <a:p>
            <a:r>
              <a:rPr lang="en-US" sz="2400" dirty="0"/>
              <a:t>Rest is shared between the user’s code, data, and any shared library data [1].</a:t>
            </a:r>
          </a:p>
          <a:p>
            <a:r>
              <a:rPr lang="en-US" sz="2400" dirty="0"/>
              <a:t>Uses the Least Recently Used algorithm </a:t>
            </a:r>
          </a:p>
          <a:p>
            <a:r>
              <a:rPr lang="en-US" sz="2400" dirty="0"/>
              <a:t>Page tables - used to manage the list of free and busy pages. </a:t>
            </a:r>
          </a:p>
          <a:p>
            <a:r>
              <a:rPr lang="en-US" sz="2400" dirty="0"/>
              <a:t>Uses virtual memory with demand paging implementing it.</a:t>
            </a:r>
          </a:p>
          <a:p>
            <a:r>
              <a:rPr lang="en-US" sz="2400" dirty="0"/>
              <a:t>Also uses a modified version of the Least Frequently Used policy [1].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3335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Processor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Uses several tables to coordinate the execution of processes.</a:t>
            </a:r>
          </a:p>
          <a:p>
            <a:r>
              <a:rPr lang="en-US" sz="2400" dirty="0"/>
              <a:t>Each process within Linux has a descriptor </a:t>
            </a:r>
          </a:p>
          <a:p>
            <a:r>
              <a:rPr lang="en-US" sz="2400" dirty="0"/>
              <a:t>Descriptors will be in ready or in execution state</a:t>
            </a:r>
          </a:p>
          <a:p>
            <a:r>
              <a:rPr lang="en-US" sz="2400" dirty="0"/>
              <a:t>Uses wait queues when processes need to synchronize with each other</a:t>
            </a:r>
          </a:p>
          <a:p>
            <a:r>
              <a:rPr lang="en-US" sz="2400" dirty="0"/>
              <a:t>Semaphores are used</a:t>
            </a:r>
          </a:p>
          <a:p>
            <a:r>
              <a:rPr lang="en-US" sz="2400" dirty="0"/>
              <a:t>Processes to be executed selected based on a predefined criterion</a:t>
            </a:r>
          </a:p>
          <a:p>
            <a:r>
              <a:rPr lang="en-US" sz="2400" dirty="0"/>
              <a:t>FIFO in collaboration with priority scheduling 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71256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Input/Output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Device-independent [1]</a:t>
            </a:r>
          </a:p>
          <a:p>
            <a:r>
              <a:rPr lang="en-US" sz="2200" dirty="0"/>
              <a:t>Device drivers that ensure data is transmitted between memory and the device [1]. </a:t>
            </a:r>
          </a:p>
          <a:p>
            <a:r>
              <a:rPr lang="en-US" sz="2200" dirty="0"/>
              <a:t>Devices within Linux are allocated and deallocated using open and release respectively.</a:t>
            </a:r>
          </a:p>
          <a:p>
            <a:r>
              <a:rPr lang="en-US" sz="2200" dirty="0"/>
              <a:t>Devices identified by using a major device number and a minor device number like UNIX. </a:t>
            </a:r>
          </a:p>
          <a:p>
            <a:r>
              <a:rPr lang="en-US" sz="2200" dirty="0"/>
              <a:t>Major device number - access the appropriate code for specific devices </a:t>
            </a:r>
          </a:p>
          <a:p>
            <a:r>
              <a:rPr lang="en-US" sz="2200" dirty="0"/>
              <a:t>Minor device number - access a specific device within similar devices [1]. 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86472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Input/Output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Devices are either characterized as a character, block, or network. </a:t>
            </a:r>
          </a:p>
          <a:p>
            <a:r>
              <a:rPr lang="en-US" sz="2400" dirty="0"/>
              <a:t>Character devices - accessed by a stream of bytes [1]. </a:t>
            </a:r>
          </a:p>
          <a:p>
            <a:r>
              <a:rPr lang="en-US" sz="2400" dirty="0"/>
              <a:t>Include terminals, communication ports, monitors etc. </a:t>
            </a:r>
          </a:p>
          <a:p>
            <a:r>
              <a:rPr lang="en-US" sz="2400" dirty="0"/>
              <a:t>Block devices - contain files that can be accessed directly such as the hard disk, solid state drive, optical drives etc. </a:t>
            </a:r>
          </a:p>
          <a:p>
            <a:r>
              <a:rPr lang="en-US" sz="2400" dirty="0"/>
              <a:t>Network devices - send and receive packets of data or information such as routers, ethernet cards etc.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09850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Files are arranged in an inverted tree structure [1]. </a:t>
            </a:r>
          </a:p>
          <a:p>
            <a:r>
              <a:rPr lang="en-US" sz="2400" dirty="0"/>
              <a:t>Highest level is called the root </a:t>
            </a:r>
          </a:p>
          <a:p>
            <a:r>
              <a:rPr lang="en-US" sz="2400" dirty="0"/>
              <a:t>Paths from the roots called branches</a:t>
            </a:r>
          </a:p>
          <a:p>
            <a:r>
              <a:rPr lang="en-US" sz="2400" dirty="0"/>
              <a:t>Leaves representing the individual files. </a:t>
            </a:r>
          </a:p>
          <a:p>
            <a:r>
              <a:rPr lang="en-US" sz="2400" dirty="0"/>
              <a:t>File names within Linux are case sensitive 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1777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Android O/S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Designed to run on mobile devices such as smartphones, wearable devices, and tablets</a:t>
            </a:r>
          </a:p>
          <a:p>
            <a:r>
              <a:rPr lang="en-US" sz="2400" dirty="0"/>
              <a:t>Android 0/S was built on a Linux Foundation </a:t>
            </a:r>
          </a:p>
          <a:p>
            <a:r>
              <a:rPr lang="en-US" sz="2400" dirty="0"/>
              <a:t>Has a very customizable user interface. </a:t>
            </a:r>
          </a:p>
          <a:p>
            <a:r>
              <a:rPr lang="en-US" sz="2400" dirty="0"/>
              <a:t>Android is open-source software 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84560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History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First developed by Andy Rubin before it was purchased by Google in 2005 [1]. </a:t>
            </a:r>
          </a:p>
          <a:p>
            <a:r>
              <a:rPr lang="en-US" sz="2400" dirty="0"/>
              <a:t>Latest - Android 13 named Tiramisu. </a:t>
            </a:r>
          </a:p>
          <a:p>
            <a:r>
              <a:rPr lang="en-US" sz="2400" dirty="0"/>
              <a:t>When a new version of Android is released, the source code is released to manufacturers of various devices and software developers </a:t>
            </a:r>
          </a:p>
          <a:p>
            <a:r>
              <a:rPr lang="en-US" sz="2400" dirty="0"/>
              <a:t>Allow for app installation and customized software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67617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Design Goals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Work to ensure that the applications used in Android are visually pleasing, easy to understand and easy to use.</a:t>
            </a:r>
          </a:p>
          <a:p>
            <a:pPr lvl="1"/>
            <a:r>
              <a:rPr lang="en-US" sz="2800" dirty="0"/>
              <a:t>Enchanting me</a:t>
            </a:r>
          </a:p>
          <a:p>
            <a:pPr lvl="1"/>
            <a:r>
              <a:rPr lang="en-US" sz="2800" dirty="0"/>
              <a:t>Simplifying my life </a:t>
            </a:r>
          </a:p>
          <a:p>
            <a:pPr lvl="1"/>
            <a:r>
              <a:rPr lang="en-US" sz="2800" dirty="0"/>
              <a:t>Making me amazing</a:t>
            </a:r>
          </a:p>
          <a:p>
            <a:endParaRPr lang="en-US" dirty="0"/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36035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Memory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Android is developed based on Linux O/S. </a:t>
            </a:r>
          </a:p>
          <a:p>
            <a:r>
              <a:rPr lang="en-US" sz="2400" dirty="0"/>
              <a:t>Memory has a division between the top level and bottom level within the kernel.</a:t>
            </a:r>
          </a:p>
          <a:p>
            <a:r>
              <a:rPr lang="en-US" sz="2400" dirty="0"/>
              <a:t>Top level - hold various applications </a:t>
            </a:r>
          </a:p>
          <a:p>
            <a:r>
              <a:rPr lang="en-US" sz="2400" dirty="0"/>
              <a:t>Bottom level - hold the Linux kernel that will hold various device drivers. </a:t>
            </a:r>
          </a:p>
          <a:p>
            <a:r>
              <a:rPr lang="en-US" sz="2400" dirty="0"/>
              <a:t>Applications are designed to use resources when required and to use minimal resources when dormant [1]. </a:t>
            </a:r>
          </a:p>
          <a:p>
            <a:r>
              <a:rPr lang="en-US" sz="2400" dirty="0"/>
              <a:t>Uses the LRU algorithm to monitor apps residing in memory </a:t>
            </a:r>
          </a:p>
          <a:p>
            <a:r>
              <a:rPr lang="en-US" sz="2400" dirty="0"/>
              <a:t>Kill apps that have not been used in a while 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17023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Processor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Four main objects that each app must have.</a:t>
            </a:r>
          </a:p>
          <a:p>
            <a:r>
              <a:rPr lang="en-US" sz="2400" dirty="0"/>
              <a:t>Manifest - contains all the information required before the app can begin processing. </a:t>
            </a:r>
          </a:p>
          <a:p>
            <a:r>
              <a:rPr lang="en-US" sz="2400" dirty="0"/>
              <a:t>Activity - defines the interface screen that users interact with.</a:t>
            </a:r>
          </a:p>
          <a:p>
            <a:r>
              <a:rPr lang="en-US" sz="2400" dirty="0"/>
              <a:t>Task - collection of activities that the users interact with. </a:t>
            </a:r>
          </a:p>
          <a:p>
            <a:r>
              <a:rPr lang="en-US" sz="2400" dirty="0"/>
              <a:t>Intent - signal from one app to another especially when it needs to cooperate to accomplish something. 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206550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Input/Output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Android works on many versatile devices </a:t>
            </a:r>
          </a:p>
          <a:p>
            <a:r>
              <a:rPr lang="en-US" dirty="0"/>
              <a:t>Applications developed by quite many independent developers</a:t>
            </a:r>
          </a:p>
          <a:p>
            <a:r>
              <a:rPr lang="en-US" dirty="0"/>
              <a:t>Make sure that their application can run on a variety of devices</a:t>
            </a:r>
          </a:p>
          <a:p>
            <a:r>
              <a:rPr lang="en-US" dirty="0"/>
              <a:t>Android ensures that it matches each app with the right device.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37263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Same limitations and characteristics found within Linux are shared with Android.</a:t>
            </a:r>
          </a:p>
          <a:p>
            <a:r>
              <a:rPr lang="en-US" sz="2400" dirty="0"/>
              <a:t>Any routine file control within Android is managed by Linux at the Kernel level. </a:t>
            </a:r>
          </a:p>
          <a:p>
            <a:r>
              <a:rPr lang="en-US" sz="2400" dirty="0"/>
              <a:t>Each App has a User ID that allows it to manage and alter its files [1].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37526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Security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Multitiered security structure that protects a user’s data, the system resources and application isolation. </a:t>
            </a:r>
          </a:p>
          <a:p>
            <a:r>
              <a:rPr lang="en-US" sz="2400" dirty="0"/>
              <a:t>Provides user-defined permissions </a:t>
            </a:r>
          </a:p>
          <a:p>
            <a:r>
              <a:rPr lang="en-US" sz="2400" dirty="0"/>
              <a:t>Person installing applications needs to give specific access to resources per application. </a:t>
            </a:r>
          </a:p>
          <a:p>
            <a:r>
              <a:rPr lang="en-US" sz="2400" dirty="0"/>
              <a:t>The device security features passwords and biometrics.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73456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5940602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67583854-63E1-44E2-7873-DE8D3B16900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503229" cy="3124658"/>
          </a:xfrm>
        </p:spPr>
        <p:txBody>
          <a:bodyPr anchor="ctr">
            <a:normAutofit/>
          </a:bodyPr>
          <a:lstStyle/>
          <a:p>
            <a:r>
              <a:rPr lang="en-US" sz="3200" dirty="0"/>
              <a:t>We have so far looked at the various management features used by the operating systems. </a:t>
            </a:r>
          </a:p>
          <a:p>
            <a:r>
              <a:rPr lang="en-US" sz="3200" dirty="0"/>
              <a:t>Do a review of Ubuntu Linux and Kali Linux and find out what the differences are between the two in file management and security.</a:t>
            </a:r>
            <a:endParaRPr lang="en-KE" sz="32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amera 3">
            <a:extLst>
              <a:ext uri="{FF2B5EF4-FFF2-40B4-BE49-F238E27FC236}">
                <a16:creationId xmlns:a16="http://schemas.microsoft.com/office/drawing/2014/main" id="{D3D6C1A3-CDEE-4104-88F1-9C734AF1962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24555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05F55F80-07F5-4AF6-4A0C-79F3DD3B6E9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73390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 dirty="0"/>
              <a:t>Thank You</a:t>
            </a:r>
            <a:endParaRPr lang="en-KE" sz="660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12 Lectures</a:t>
            </a:r>
            <a:endParaRPr lang="en-KE" sz="4000" dirty="0">
              <a:solidFill>
                <a:srgbClr val="FFFFFF"/>
              </a:solidFill>
            </a:endParaRP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55A1433-98A2-18D7-4B73-41598CC87DB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2182</Words>
  <Application>Microsoft Office PowerPoint</Application>
  <PresentationFormat>Widescreen</PresentationFormat>
  <Paragraphs>272</Paragraphs>
  <Slides>39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Georgia</vt:lpstr>
      <vt:lpstr>Office Theme</vt:lpstr>
      <vt:lpstr>OPERATING SYSTEMS</vt:lpstr>
      <vt:lpstr>Operating System Configurations: Windows, Linux, Android</vt:lpstr>
      <vt:lpstr>Overview</vt:lpstr>
      <vt:lpstr>Learning Outcomes</vt:lpstr>
      <vt:lpstr>Introduction</vt:lpstr>
      <vt:lpstr>Introduction</vt:lpstr>
      <vt:lpstr>Windows O/S</vt:lpstr>
      <vt:lpstr>History</vt:lpstr>
      <vt:lpstr>History</vt:lpstr>
      <vt:lpstr>Extensibility</vt:lpstr>
      <vt:lpstr>Portability</vt:lpstr>
      <vt:lpstr>Reliability</vt:lpstr>
      <vt:lpstr>Compatibility</vt:lpstr>
      <vt:lpstr>Performance</vt:lpstr>
      <vt:lpstr>Memory Management</vt:lpstr>
      <vt:lpstr>Processor Management</vt:lpstr>
      <vt:lpstr>Input/Output Management</vt:lpstr>
      <vt:lpstr>File Management</vt:lpstr>
      <vt:lpstr>Security Management</vt:lpstr>
      <vt:lpstr>Linux O/S</vt:lpstr>
      <vt:lpstr>History</vt:lpstr>
      <vt:lpstr>Design Goals</vt:lpstr>
      <vt:lpstr>Memory Management</vt:lpstr>
      <vt:lpstr>Processor Management</vt:lpstr>
      <vt:lpstr>Input/Output Management</vt:lpstr>
      <vt:lpstr>Input/Output Management</vt:lpstr>
      <vt:lpstr>File Management</vt:lpstr>
      <vt:lpstr>Android O/S</vt:lpstr>
      <vt:lpstr>History</vt:lpstr>
      <vt:lpstr>Design Goals</vt:lpstr>
      <vt:lpstr>Memory Management</vt:lpstr>
      <vt:lpstr>Processor Management</vt:lpstr>
      <vt:lpstr>Input/Output Management</vt:lpstr>
      <vt:lpstr>File Management</vt:lpstr>
      <vt:lpstr>Security Management</vt:lpstr>
      <vt:lpstr>Summary</vt:lpstr>
      <vt:lpstr>Discussion Topic</vt:lpstr>
      <vt:lpstr>References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9</cp:revision>
  <dcterms:created xsi:type="dcterms:W3CDTF">2021-09-16T11:34:02Z</dcterms:created>
  <dcterms:modified xsi:type="dcterms:W3CDTF">2022-11-14T20:47:30Z</dcterms:modified>
</cp:coreProperties>
</file>