
<file path=[Content_Types].xml><?xml version="1.0" encoding="utf-8"?>
<Types xmlns="http://schemas.openxmlformats.org/package/2006/content-types">
  <Default ContentType="image/jpeg" Extension="jpg"/>
  <Default ContentType="application/xml" Extension="xml"/>
  <Default ContentType="application/vnd.openxmlformats-package.relationships+xml" Extension="rels"/>
  <Override ContentType="application/vnd.openxmlformats-officedocument.presentationml.notesSlide+xml" PartName="/ppt/notesSlides/notesSlide29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28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24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25.xml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0.xml"/>
  <Override ContentType="application/vnd.openxmlformats-officedocument.presentationml.notesSlide+xml" PartName="/ppt/notesSlides/notesSlide22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6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31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27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3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16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14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30.xml"/>
  <Override ContentType="application/vnd.openxmlformats-officedocument.presentationml.slide+xml" PartName="/ppt/slides/slide22.xml"/>
  <Override ContentType="application/vnd.openxmlformats-officedocument.presentationml.slide+xml" PartName="/ppt/slides/slide26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25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29.xml"/>
  <Override ContentType="application/vnd.openxmlformats-officedocument.presentationml.slide+xml" PartName="/ppt/slides/slide2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28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31.xml"/>
  <Override ContentType="application/vnd.openxmlformats-officedocument.presentationml.slide+xml" PartName="/ppt/slides/slide23.xml"/>
  <Override ContentType="application/vnd.openxmlformats-officedocument.presentationml.slide+xml" PartName="/ppt/slides/slide27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48" r:id="rId3"/>
  </p:sldMasterIdLst>
  <p:notesMasterIdLst>
    <p:notesMasterId r:id="rId4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75" r:id="rId24"/>
    <p:sldId id="276" r:id="rId25"/>
    <p:sldId id="277" r:id="rId26"/>
    <p:sldId id="278" r:id="rId27"/>
    <p:sldId id="279" r:id="rId28"/>
    <p:sldId id="280" r:id="rId29"/>
    <p:sldId id="281" r:id="rId30"/>
    <p:sldId id="282" r:id="rId31"/>
    <p:sldId id="283" r:id="rId32"/>
    <p:sldId id="284" r:id="rId33"/>
    <p:sldId id="285" r:id="rId34"/>
    <p:sldId id="286" r:id="rId35"/>
  </p:sldIdLst>
  <p:sldSz cy="6858000" cx="12192000"/>
  <p:notesSz cx="6797675" cy="9926625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http://customooxmlschemas.google.com/">
      <go:slidesCustomData xmlns:go="http://customooxmlschemas.google.com/" r:id="rId36" roundtripDataSignature="AMtx7mgJ6m2PxhXCohz4pKpKQrbgTiJ+aQ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slide" Target="slides/slide16.xml"/><Relationship Id="rId22" Type="http://schemas.openxmlformats.org/officeDocument/2006/relationships/slide" Target="slides/slide18.xml"/><Relationship Id="rId21" Type="http://schemas.openxmlformats.org/officeDocument/2006/relationships/slide" Target="slides/slide17.xml"/><Relationship Id="rId24" Type="http://schemas.openxmlformats.org/officeDocument/2006/relationships/slide" Target="slides/slide20.xml"/><Relationship Id="rId23" Type="http://schemas.openxmlformats.org/officeDocument/2006/relationships/slide" Target="slides/slide19.xml"/><Relationship Id="rId1" Type="http://schemas.openxmlformats.org/officeDocument/2006/relationships/theme" Target="theme/theme1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notesMaster" Target="notesMasters/notesMaster1.xml"/><Relationship Id="rId9" Type="http://schemas.openxmlformats.org/officeDocument/2006/relationships/slide" Target="slides/slide5.xml"/><Relationship Id="rId26" Type="http://schemas.openxmlformats.org/officeDocument/2006/relationships/slide" Target="slides/slide22.xml"/><Relationship Id="rId25" Type="http://schemas.openxmlformats.org/officeDocument/2006/relationships/slide" Target="slides/slide21.xml"/><Relationship Id="rId28" Type="http://schemas.openxmlformats.org/officeDocument/2006/relationships/slide" Target="slides/slide24.xml"/><Relationship Id="rId27" Type="http://schemas.openxmlformats.org/officeDocument/2006/relationships/slide" Target="slides/slide23.xml"/><Relationship Id="rId5" Type="http://schemas.openxmlformats.org/officeDocument/2006/relationships/slide" Target="slides/slide1.xml"/><Relationship Id="rId6" Type="http://schemas.openxmlformats.org/officeDocument/2006/relationships/slide" Target="slides/slide2.xml"/><Relationship Id="rId29" Type="http://schemas.openxmlformats.org/officeDocument/2006/relationships/slide" Target="slides/slide25.xml"/><Relationship Id="rId7" Type="http://schemas.openxmlformats.org/officeDocument/2006/relationships/slide" Target="slides/slide3.xml"/><Relationship Id="rId8" Type="http://schemas.openxmlformats.org/officeDocument/2006/relationships/slide" Target="slides/slide4.xml"/><Relationship Id="rId31" Type="http://schemas.openxmlformats.org/officeDocument/2006/relationships/slide" Target="slides/slide27.xml"/><Relationship Id="rId30" Type="http://schemas.openxmlformats.org/officeDocument/2006/relationships/slide" Target="slides/slide26.xml"/><Relationship Id="rId11" Type="http://schemas.openxmlformats.org/officeDocument/2006/relationships/slide" Target="slides/slide7.xml"/><Relationship Id="rId33" Type="http://schemas.openxmlformats.org/officeDocument/2006/relationships/slide" Target="slides/slide29.xml"/><Relationship Id="rId10" Type="http://schemas.openxmlformats.org/officeDocument/2006/relationships/slide" Target="slides/slide6.xml"/><Relationship Id="rId32" Type="http://schemas.openxmlformats.org/officeDocument/2006/relationships/slide" Target="slides/slide28.xml"/><Relationship Id="rId13" Type="http://schemas.openxmlformats.org/officeDocument/2006/relationships/slide" Target="slides/slide9.xml"/><Relationship Id="rId35" Type="http://schemas.openxmlformats.org/officeDocument/2006/relationships/slide" Target="slides/slide31.xml"/><Relationship Id="rId12" Type="http://schemas.openxmlformats.org/officeDocument/2006/relationships/slide" Target="slides/slide8.xml"/><Relationship Id="rId34" Type="http://schemas.openxmlformats.org/officeDocument/2006/relationships/slide" Target="slides/slide30.xml"/><Relationship Id="rId15" Type="http://schemas.openxmlformats.org/officeDocument/2006/relationships/slide" Target="slides/slide11.xml"/><Relationship Id="rId14" Type="http://schemas.openxmlformats.org/officeDocument/2006/relationships/slide" Target="slides/slide10.xml"/><Relationship Id="rId36" Type="http://customschemas.google.com/relationships/presentationmetadata" Target="metadata"/><Relationship Id="rId17" Type="http://schemas.openxmlformats.org/officeDocument/2006/relationships/slide" Target="slides/slide13.xml"/><Relationship Id="rId16" Type="http://schemas.openxmlformats.org/officeDocument/2006/relationships/slide" Target="slides/slide12.xml"/><Relationship Id="rId19" Type="http://schemas.openxmlformats.org/officeDocument/2006/relationships/slide" Target="slides/slide15.xml"/><Relationship Id="rId18" Type="http://schemas.openxmlformats.org/officeDocument/2006/relationships/slide" Target="slides/slide14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133150" y="744475"/>
            <a:ext cx="4532000" cy="37224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79750" y="4715125"/>
            <a:ext cx="5438125" cy="4466975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9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Google Shape;140;p1:notes"/>
          <p:cNvSpPr txBox="1"/>
          <p:nvPr>
            <p:ph idx="1" type="body"/>
          </p:nvPr>
        </p:nvSpPr>
        <p:spPr>
          <a:xfrm>
            <a:off x="679750" y="4715125"/>
            <a:ext cx="5438125" cy="44669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1" name="Google Shape;141;p1:notes"/>
          <p:cNvSpPr/>
          <p:nvPr>
            <p:ph idx="2" type="sldImg"/>
          </p:nvPr>
        </p:nvSpPr>
        <p:spPr>
          <a:xfrm>
            <a:off x="1133150" y="744475"/>
            <a:ext cx="4532000" cy="37224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6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p2:notes"/>
          <p:cNvSpPr txBox="1"/>
          <p:nvPr>
            <p:ph idx="1" type="body"/>
          </p:nvPr>
        </p:nvSpPr>
        <p:spPr>
          <a:xfrm>
            <a:off x="679750" y="4715125"/>
            <a:ext cx="5438125" cy="44669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8" name="Google Shape;148;p2:notes"/>
          <p:cNvSpPr/>
          <p:nvPr>
            <p:ph idx="2" type="sldImg"/>
          </p:nvPr>
        </p:nvSpPr>
        <p:spPr>
          <a:xfrm>
            <a:off x="1133150" y="744475"/>
            <a:ext cx="4532000" cy="37224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2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Google Shape;153;p3:notes"/>
          <p:cNvSpPr txBox="1"/>
          <p:nvPr>
            <p:ph idx="1" type="body"/>
          </p:nvPr>
        </p:nvSpPr>
        <p:spPr>
          <a:xfrm>
            <a:off x="679750" y="4715125"/>
            <a:ext cx="5438125" cy="44669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4" name="Google Shape;154;p3:notes"/>
          <p:cNvSpPr/>
          <p:nvPr>
            <p:ph idx="2" type="sldImg"/>
          </p:nvPr>
        </p:nvSpPr>
        <p:spPr>
          <a:xfrm>
            <a:off x="1133150" y="744475"/>
            <a:ext cx="4532000" cy="37224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8" name="Shape 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Google Shape;159;p4:notes"/>
          <p:cNvSpPr txBox="1"/>
          <p:nvPr>
            <p:ph idx="1" type="body"/>
          </p:nvPr>
        </p:nvSpPr>
        <p:spPr>
          <a:xfrm>
            <a:off x="679750" y="4715125"/>
            <a:ext cx="5438125" cy="44669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0" name="Google Shape;160;p4:notes"/>
          <p:cNvSpPr/>
          <p:nvPr>
            <p:ph idx="2" type="sldImg"/>
          </p:nvPr>
        </p:nvSpPr>
        <p:spPr>
          <a:xfrm>
            <a:off x="1133150" y="744475"/>
            <a:ext cx="4532000" cy="37224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4" name="Shape 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Google Shape;165;p5:notes"/>
          <p:cNvSpPr txBox="1"/>
          <p:nvPr>
            <p:ph idx="1" type="body"/>
          </p:nvPr>
        </p:nvSpPr>
        <p:spPr>
          <a:xfrm>
            <a:off x="679750" y="4715125"/>
            <a:ext cx="5438125" cy="44669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6" name="Google Shape;166;p5:notes"/>
          <p:cNvSpPr/>
          <p:nvPr>
            <p:ph idx="2" type="sldImg"/>
          </p:nvPr>
        </p:nvSpPr>
        <p:spPr>
          <a:xfrm>
            <a:off x="1133150" y="744475"/>
            <a:ext cx="4532000" cy="37224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0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Google Shape;171;p6:notes"/>
          <p:cNvSpPr txBox="1"/>
          <p:nvPr>
            <p:ph idx="1" type="body"/>
          </p:nvPr>
        </p:nvSpPr>
        <p:spPr>
          <a:xfrm>
            <a:off x="679750" y="4715125"/>
            <a:ext cx="5438125" cy="44669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2" name="Google Shape;172;p6:notes"/>
          <p:cNvSpPr/>
          <p:nvPr>
            <p:ph idx="2" type="sldImg"/>
          </p:nvPr>
        </p:nvSpPr>
        <p:spPr>
          <a:xfrm>
            <a:off x="1133150" y="744475"/>
            <a:ext cx="4532000" cy="37224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6" name="Shape 1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Google Shape;177;p7:notes"/>
          <p:cNvSpPr txBox="1"/>
          <p:nvPr>
            <p:ph idx="1" type="body"/>
          </p:nvPr>
        </p:nvSpPr>
        <p:spPr>
          <a:xfrm>
            <a:off x="679750" y="4715125"/>
            <a:ext cx="5438125" cy="44669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8" name="Google Shape;178;p7:notes"/>
          <p:cNvSpPr/>
          <p:nvPr>
            <p:ph idx="2" type="sldImg"/>
          </p:nvPr>
        </p:nvSpPr>
        <p:spPr>
          <a:xfrm>
            <a:off x="1133150" y="744475"/>
            <a:ext cx="4532000" cy="37224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2" name="Shape 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Google Shape;183;p8:notes"/>
          <p:cNvSpPr txBox="1"/>
          <p:nvPr>
            <p:ph idx="1" type="body"/>
          </p:nvPr>
        </p:nvSpPr>
        <p:spPr>
          <a:xfrm>
            <a:off x="679750" y="4715125"/>
            <a:ext cx="5438125" cy="44669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4" name="Google Shape;184;p8:notes"/>
          <p:cNvSpPr/>
          <p:nvPr>
            <p:ph idx="2" type="sldImg"/>
          </p:nvPr>
        </p:nvSpPr>
        <p:spPr>
          <a:xfrm>
            <a:off x="1133150" y="744475"/>
            <a:ext cx="4532000" cy="37224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8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Google Shape;189;p9:notes"/>
          <p:cNvSpPr txBox="1"/>
          <p:nvPr>
            <p:ph idx="1" type="body"/>
          </p:nvPr>
        </p:nvSpPr>
        <p:spPr>
          <a:xfrm>
            <a:off x="679750" y="4715125"/>
            <a:ext cx="5438125" cy="44669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0" name="Google Shape;190;p9:notes"/>
          <p:cNvSpPr/>
          <p:nvPr>
            <p:ph idx="2" type="sldImg"/>
          </p:nvPr>
        </p:nvSpPr>
        <p:spPr>
          <a:xfrm>
            <a:off x="1133150" y="744475"/>
            <a:ext cx="4532000" cy="37224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4" name="Shape 1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" name="Google Shape;195;p10:notes"/>
          <p:cNvSpPr txBox="1"/>
          <p:nvPr>
            <p:ph idx="1" type="body"/>
          </p:nvPr>
        </p:nvSpPr>
        <p:spPr>
          <a:xfrm>
            <a:off x="679750" y="4715125"/>
            <a:ext cx="5438125" cy="44669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6" name="Google Shape;196;p10:notes"/>
          <p:cNvSpPr/>
          <p:nvPr>
            <p:ph idx="2" type="sldImg"/>
          </p:nvPr>
        </p:nvSpPr>
        <p:spPr>
          <a:xfrm>
            <a:off x="1133150" y="744475"/>
            <a:ext cx="4532000" cy="37224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0" name="Shape 2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" name="Google Shape;201;p11:notes"/>
          <p:cNvSpPr txBox="1"/>
          <p:nvPr>
            <p:ph idx="1" type="body"/>
          </p:nvPr>
        </p:nvSpPr>
        <p:spPr>
          <a:xfrm>
            <a:off x="679750" y="4715125"/>
            <a:ext cx="5438125" cy="44669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2" name="Google Shape;202;p11:notes"/>
          <p:cNvSpPr/>
          <p:nvPr>
            <p:ph idx="2" type="sldImg"/>
          </p:nvPr>
        </p:nvSpPr>
        <p:spPr>
          <a:xfrm>
            <a:off x="1133150" y="744475"/>
            <a:ext cx="4532000" cy="37224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6" name="Shape 2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" name="Google Shape;207;p12:notes"/>
          <p:cNvSpPr txBox="1"/>
          <p:nvPr>
            <p:ph idx="1" type="body"/>
          </p:nvPr>
        </p:nvSpPr>
        <p:spPr>
          <a:xfrm>
            <a:off x="679750" y="4715125"/>
            <a:ext cx="5438125" cy="44669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8" name="Google Shape;208;p12:notes"/>
          <p:cNvSpPr/>
          <p:nvPr>
            <p:ph idx="2" type="sldImg"/>
          </p:nvPr>
        </p:nvSpPr>
        <p:spPr>
          <a:xfrm>
            <a:off x="1133150" y="744475"/>
            <a:ext cx="4532000" cy="37224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2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3" name="Google Shape;213;p13:notes"/>
          <p:cNvSpPr txBox="1"/>
          <p:nvPr>
            <p:ph idx="1" type="body"/>
          </p:nvPr>
        </p:nvSpPr>
        <p:spPr>
          <a:xfrm>
            <a:off x="679750" y="4715125"/>
            <a:ext cx="5438125" cy="44669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14" name="Google Shape;214;p13:notes"/>
          <p:cNvSpPr/>
          <p:nvPr>
            <p:ph idx="2" type="sldImg"/>
          </p:nvPr>
        </p:nvSpPr>
        <p:spPr>
          <a:xfrm>
            <a:off x="1133150" y="744475"/>
            <a:ext cx="4532000" cy="37224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8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Google Shape;219;p14:notes"/>
          <p:cNvSpPr txBox="1"/>
          <p:nvPr>
            <p:ph idx="1" type="body"/>
          </p:nvPr>
        </p:nvSpPr>
        <p:spPr>
          <a:xfrm>
            <a:off x="679750" y="4715125"/>
            <a:ext cx="5438125" cy="44669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20" name="Google Shape;220;p14:notes"/>
          <p:cNvSpPr/>
          <p:nvPr>
            <p:ph idx="2" type="sldImg"/>
          </p:nvPr>
        </p:nvSpPr>
        <p:spPr>
          <a:xfrm>
            <a:off x="1133150" y="744475"/>
            <a:ext cx="4532000" cy="37224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4" name="Shape 2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" name="Google Shape;225;p15:notes"/>
          <p:cNvSpPr txBox="1"/>
          <p:nvPr>
            <p:ph idx="1" type="body"/>
          </p:nvPr>
        </p:nvSpPr>
        <p:spPr>
          <a:xfrm>
            <a:off x="679750" y="4715125"/>
            <a:ext cx="5438125" cy="44669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26" name="Google Shape;226;p15:notes"/>
          <p:cNvSpPr/>
          <p:nvPr>
            <p:ph idx="2" type="sldImg"/>
          </p:nvPr>
        </p:nvSpPr>
        <p:spPr>
          <a:xfrm>
            <a:off x="1133150" y="744475"/>
            <a:ext cx="4532000" cy="37224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0" name="Shape 2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" name="Google Shape;231;p16:notes"/>
          <p:cNvSpPr txBox="1"/>
          <p:nvPr>
            <p:ph idx="1" type="body"/>
          </p:nvPr>
        </p:nvSpPr>
        <p:spPr>
          <a:xfrm>
            <a:off x="679750" y="4715125"/>
            <a:ext cx="5438125" cy="44669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32" name="Google Shape;232;p16:notes"/>
          <p:cNvSpPr/>
          <p:nvPr>
            <p:ph idx="2" type="sldImg"/>
          </p:nvPr>
        </p:nvSpPr>
        <p:spPr>
          <a:xfrm>
            <a:off x="1133150" y="744475"/>
            <a:ext cx="4532000" cy="37224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6" name="Shape 2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7" name="Google Shape;237;p17:notes"/>
          <p:cNvSpPr txBox="1"/>
          <p:nvPr>
            <p:ph idx="1" type="body"/>
          </p:nvPr>
        </p:nvSpPr>
        <p:spPr>
          <a:xfrm>
            <a:off x="679750" y="4715125"/>
            <a:ext cx="5438125" cy="44669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38" name="Google Shape;238;p17:notes"/>
          <p:cNvSpPr/>
          <p:nvPr>
            <p:ph idx="2" type="sldImg"/>
          </p:nvPr>
        </p:nvSpPr>
        <p:spPr>
          <a:xfrm>
            <a:off x="1133150" y="744475"/>
            <a:ext cx="4532000" cy="37224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2" name="Shape 2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3" name="Google Shape;243;p18:notes"/>
          <p:cNvSpPr txBox="1"/>
          <p:nvPr>
            <p:ph idx="1" type="body"/>
          </p:nvPr>
        </p:nvSpPr>
        <p:spPr>
          <a:xfrm>
            <a:off x="679750" y="4715125"/>
            <a:ext cx="5438125" cy="44669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44" name="Google Shape;244;p18:notes"/>
          <p:cNvSpPr/>
          <p:nvPr>
            <p:ph idx="2" type="sldImg"/>
          </p:nvPr>
        </p:nvSpPr>
        <p:spPr>
          <a:xfrm>
            <a:off x="1133150" y="744475"/>
            <a:ext cx="4532000" cy="37224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8" name="Shape 2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9" name="Google Shape;249;p19:notes"/>
          <p:cNvSpPr txBox="1"/>
          <p:nvPr>
            <p:ph idx="1" type="body"/>
          </p:nvPr>
        </p:nvSpPr>
        <p:spPr>
          <a:xfrm>
            <a:off x="679750" y="4715125"/>
            <a:ext cx="5438125" cy="44669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50" name="Google Shape;250;p19:notes"/>
          <p:cNvSpPr/>
          <p:nvPr>
            <p:ph idx="2" type="sldImg"/>
          </p:nvPr>
        </p:nvSpPr>
        <p:spPr>
          <a:xfrm>
            <a:off x="1133150" y="744475"/>
            <a:ext cx="4532000" cy="37224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4" name="Shape 2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5" name="Google Shape;255;p20:notes"/>
          <p:cNvSpPr txBox="1"/>
          <p:nvPr>
            <p:ph idx="1" type="body"/>
          </p:nvPr>
        </p:nvSpPr>
        <p:spPr>
          <a:xfrm>
            <a:off x="679750" y="4715125"/>
            <a:ext cx="5438125" cy="44669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56" name="Google Shape;256;p20:notes"/>
          <p:cNvSpPr/>
          <p:nvPr>
            <p:ph idx="2" type="sldImg"/>
          </p:nvPr>
        </p:nvSpPr>
        <p:spPr>
          <a:xfrm>
            <a:off x="1133150" y="744475"/>
            <a:ext cx="4532000" cy="37224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60" name="Shape 2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1" name="Google Shape;261;p21:notes"/>
          <p:cNvSpPr txBox="1"/>
          <p:nvPr>
            <p:ph idx="1" type="body"/>
          </p:nvPr>
        </p:nvSpPr>
        <p:spPr>
          <a:xfrm>
            <a:off x="679750" y="4715125"/>
            <a:ext cx="5438125" cy="44669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62" name="Google Shape;262;p21:notes"/>
          <p:cNvSpPr/>
          <p:nvPr>
            <p:ph idx="2" type="sldImg"/>
          </p:nvPr>
        </p:nvSpPr>
        <p:spPr>
          <a:xfrm>
            <a:off x="1133150" y="744475"/>
            <a:ext cx="4532000" cy="37224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66" name="Shape 2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7" name="Google Shape;267;p22:notes"/>
          <p:cNvSpPr txBox="1"/>
          <p:nvPr>
            <p:ph idx="1" type="body"/>
          </p:nvPr>
        </p:nvSpPr>
        <p:spPr>
          <a:xfrm>
            <a:off x="679750" y="4715125"/>
            <a:ext cx="5438125" cy="44669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68" name="Google Shape;268;p22:notes"/>
          <p:cNvSpPr/>
          <p:nvPr>
            <p:ph idx="2" type="sldImg"/>
          </p:nvPr>
        </p:nvSpPr>
        <p:spPr>
          <a:xfrm>
            <a:off x="1133150" y="744475"/>
            <a:ext cx="4532000" cy="37224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72" name="Shape 2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3" name="Google Shape;273;p23:notes"/>
          <p:cNvSpPr txBox="1"/>
          <p:nvPr>
            <p:ph idx="1" type="body"/>
          </p:nvPr>
        </p:nvSpPr>
        <p:spPr>
          <a:xfrm>
            <a:off x="679750" y="4715125"/>
            <a:ext cx="5438125" cy="44669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74" name="Google Shape;274;p23:notes"/>
          <p:cNvSpPr/>
          <p:nvPr>
            <p:ph idx="2" type="sldImg"/>
          </p:nvPr>
        </p:nvSpPr>
        <p:spPr>
          <a:xfrm>
            <a:off x="1133150" y="744475"/>
            <a:ext cx="4532000" cy="37224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78" name="Shape 2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9" name="Google Shape;279;p24:notes"/>
          <p:cNvSpPr txBox="1"/>
          <p:nvPr>
            <p:ph idx="1" type="body"/>
          </p:nvPr>
        </p:nvSpPr>
        <p:spPr>
          <a:xfrm>
            <a:off x="679750" y="4715125"/>
            <a:ext cx="5438125" cy="44669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80" name="Google Shape;280;p24:notes"/>
          <p:cNvSpPr/>
          <p:nvPr>
            <p:ph idx="2" type="sldImg"/>
          </p:nvPr>
        </p:nvSpPr>
        <p:spPr>
          <a:xfrm>
            <a:off x="1133150" y="744475"/>
            <a:ext cx="4532000" cy="37224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84" name="Shape 2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5" name="Google Shape;285;p25:notes"/>
          <p:cNvSpPr txBox="1"/>
          <p:nvPr>
            <p:ph idx="1" type="body"/>
          </p:nvPr>
        </p:nvSpPr>
        <p:spPr>
          <a:xfrm>
            <a:off x="679750" y="4715125"/>
            <a:ext cx="5438125" cy="44669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86" name="Google Shape;286;p25:notes"/>
          <p:cNvSpPr/>
          <p:nvPr>
            <p:ph idx="2" type="sldImg"/>
          </p:nvPr>
        </p:nvSpPr>
        <p:spPr>
          <a:xfrm>
            <a:off x="1133150" y="744475"/>
            <a:ext cx="4532000" cy="37224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90" name="Shape 2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1" name="Google Shape;291;p26:notes"/>
          <p:cNvSpPr txBox="1"/>
          <p:nvPr>
            <p:ph idx="1" type="body"/>
          </p:nvPr>
        </p:nvSpPr>
        <p:spPr>
          <a:xfrm>
            <a:off x="679750" y="4715125"/>
            <a:ext cx="5438125" cy="44669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92" name="Google Shape;292;p26:notes"/>
          <p:cNvSpPr/>
          <p:nvPr>
            <p:ph idx="2" type="sldImg"/>
          </p:nvPr>
        </p:nvSpPr>
        <p:spPr>
          <a:xfrm>
            <a:off x="1133150" y="744475"/>
            <a:ext cx="4532000" cy="37224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96" name="Shape 2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" name="Google Shape;297;p27:notes"/>
          <p:cNvSpPr txBox="1"/>
          <p:nvPr>
            <p:ph idx="1" type="body"/>
          </p:nvPr>
        </p:nvSpPr>
        <p:spPr>
          <a:xfrm>
            <a:off x="679750" y="4715125"/>
            <a:ext cx="5438125" cy="44669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98" name="Google Shape;298;p27:notes"/>
          <p:cNvSpPr/>
          <p:nvPr>
            <p:ph idx="2" type="sldImg"/>
          </p:nvPr>
        </p:nvSpPr>
        <p:spPr>
          <a:xfrm>
            <a:off x="1133150" y="744475"/>
            <a:ext cx="4532000" cy="37224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02" name="Shape 3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3" name="Google Shape;303;p28:notes"/>
          <p:cNvSpPr txBox="1"/>
          <p:nvPr>
            <p:ph idx="1" type="body"/>
          </p:nvPr>
        </p:nvSpPr>
        <p:spPr>
          <a:xfrm>
            <a:off x="679750" y="4715125"/>
            <a:ext cx="5438125" cy="44669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04" name="Google Shape;304;p28:notes"/>
          <p:cNvSpPr/>
          <p:nvPr>
            <p:ph idx="2" type="sldImg"/>
          </p:nvPr>
        </p:nvSpPr>
        <p:spPr>
          <a:xfrm>
            <a:off x="1133150" y="744475"/>
            <a:ext cx="4532000" cy="37224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08" name="Shape 3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9" name="Google Shape;309;p29:notes"/>
          <p:cNvSpPr txBox="1"/>
          <p:nvPr>
            <p:ph idx="1" type="body"/>
          </p:nvPr>
        </p:nvSpPr>
        <p:spPr>
          <a:xfrm>
            <a:off x="679750" y="4715125"/>
            <a:ext cx="5438125" cy="44669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10" name="Google Shape;310;p29:notes"/>
          <p:cNvSpPr/>
          <p:nvPr>
            <p:ph idx="2" type="sldImg"/>
          </p:nvPr>
        </p:nvSpPr>
        <p:spPr>
          <a:xfrm>
            <a:off x="1133150" y="744475"/>
            <a:ext cx="4532000" cy="37224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14" name="Shape 3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5" name="Google Shape;315;p30:notes"/>
          <p:cNvSpPr txBox="1"/>
          <p:nvPr>
            <p:ph idx="1" type="body"/>
          </p:nvPr>
        </p:nvSpPr>
        <p:spPr>
          <a:xfrm>
            <a:off x="679750" y="4715125"/>
            <a:ext cx="5438125" cy="44669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16" name="Google Shape;316;p30:notes"/>
          <p:cNvSpPr/>
          <p:nvPr>
            <p:ph idx="2" type="sldImg"/>
          </p:nvPr>
        </p:nvSpPr>
        <p:spPr>
          <a:xfrm>
            <a:off x="1133150" y="744475"/>
            <a:ext cx="4532000" cy="37224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20" name="Shape 3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1" name="Google Shape;321;p31:notes"/>
          <p:cNvSpPr txBox="1"/>
          <p:nvPr>
            <p:ph idx="1" type="body"/>
          </p:nvPr>
        </p:nvSpPr>
        <p:spPr>
          <a:xfrm>
            <a:off x="679750" y="4715125"/>
            <a:ext cx="5438125" cy="44669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22" name="Google Shape;322;p31:notes"/>
          <p:cNvSpPr/>
          <p:nvPr>
            <p:ph idx="2" type="sldImg"/>
          </p:nvPr>
        </p:nvSpPr>
        <p:spPr>
          <a:xfrm>
            <a:off x="1133150" y="744475"/>
            <a:ext cx="4532000" cy="37224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showMasterSp="0" type="title">
  <p:cSld name="TITLE">
    <p:spTree>
      <p:nvGrpSpPr>
        <p:cNvPr id="22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oogle Shape;23;p3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4" name="Google Shape;24;p33"/>
            <p:cNvCxnSpPr/>
            <p:nvPr/>
          </p:nvCxnSpPr>
          <p:spPr>
            <a:xfrm>
              <a:off x="9371012" y="0"/>
              <a:ext cx="1219200" cy="6858000"/>
            </a:xfrm>
            <a:prstGeom prst="straightConnector1">
              <a:avLst/>
            </a:prstGeom>
            <a:noFill/>
            <a:ln cap="flat" cmpd="sng" w="9525">
              <a:solidFill>
                <a:srgbClr val="BFBFBF"/>
              </a:solidFill>
              <a:prstDash val="solid"/>
              <a:round/>
              <a:headEnd len="sm" w="sm" type="none"/>
              <a:tailEnd len="sm" w="sm" type="none"/>
            </a:ln>
          </p:spPr>
        </p:cxnSp>
        <p:cxnSp>
          <p:nvCxnSpPr>
            <p:cNvPr id="25" name="Google Shape;25;p33"/>
            <p:cNvCxnSpPr/>
            <p:nvPr/>
          </p:nvCxnSpPr>
          <p:spPr>
            <a:xfrm flipH="1">
              <a:off x="7425267" y="3681413"/>
              <a:ext cx="4763558" cy="3176587"/>
            </a:xfrm>
            <a:prstGeom prst="straightConnector1">
              <a:avLst/>
            </a:prstGeom>
            <a:noFill/>
            <a:ln cap="flat" cmpd="sng" w="9525">
              <a:solidFill>
                <a:srgbClr val="D8D8D8"/>
              </a:solidFill>
              <a:prstDash val="solid"/>
              <a:round/>
              <a:headEnd len="sm" w="sm" type="none"/>
              <a:tailEnd len="sm" w="sm" type="none"/>
            </a:ln>
          </p:spPr>
        </p:cxnSp>
        <p:sp>
          <p:nvSpPr>
            <p:cNvPr id="26" name="Google Shape;26;p33"/>
            <p:cNvSpPr/>
            <p:nvPr/>
          </p:nvSpPr>
          <p:spPr>
            <a:xfrm>
              <a:off x="9181476" y="-8467"/>
              <a:ext cx="3007349" cy="6866467"/>
            </a:xfrm>
            <a:custGeom>
              <a:rect b="b" l="l" r="r" t="t"/>
              <a:pathLst>
                <a:path extrusionOk="0" h="6866467" w="3007349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29803"/>
              </a:schemeClr>
            </a:solidFill>
            <a:ln>
              <a:noFill/>
            </a:ln>
          </p:spPr>
        </p:sp>
        <p:sp>
          <p:nvSpPr>
            <p:cNvPr id="27" name="Google Shape;27;p33"/>
            <p:cNvSpPr/>
            <p:nvPr/>
          </p:nvSpPr>
          <p:spPr>
            <a:xfrm>
              <a:off x="9603442" y="-8467"/>
              <a:ext cx="2588558" cy="6866467"/>
            </a:xfrm>
            <a:custGeom>
              <a:rect b="b" l="l" r="r" t="t"/>
              <a:pathLst>
                <a:path extrusionOk="0" h="6866467" w="2573311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</p:spPr>
        </p:sp>
        <p:sp>
          <p:nvSpPr>
            <p:cNvPr id="28" name="Google Shape;28;p3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fmla="val 100000" name="adj"/>
              </a:avLst>
            </a:prstGeom>
            <a:solidFill>
              <a:schemeClr val="accent2">
                <a:alpha val="71764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9" name="Google Shape;29;p33"/>
            <p:cNvSpPr/>
            <p:nvPr/>
          </p:nvSpPr>
          <p:spPr>
            <a:xfrm>
              <a:off x="9334500" y="-8467"/>
              <a:ext cx="2854326" cy="6866467"/>
            </a:xfrm>
            <a:custGeom>
              <a:rect b="b" l="l" r="r" t="t"/>
              <a:pathLst>
                <a:path extrusionOk="0" h="6866467" w="2858013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F7818">
                <a:alpha val="69803"/>
              </a:srgbClr>
            </a:solidFill>
            <a:ln>
              <a:noFill/>
            </a:ln>
          </p:spPr>
        </p:sp>
        <p:sp>
          <p:nvSpPr>
            <p:cNvPr id="30" name="Google Shape;30;p33"/>
            <p:cNvSpPr/>
            <p:nvPr/>
          </p:nvSpPr>
          <p:spPr>
            <a:xfrm>
              <a:off x="10898730" y="-8467"/>
              <a:ext cx="1290094" cy="6866467"/>
            </a:xfrm>
            <a:custGeom>
              <a:rect b="b" l="l" r="r" t="t"/>
              <a:pathLst>
                <a:path extrusionOk="0" h="6858000" w="1290094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rgbClr val="BFE471">
                <a:alpha val="69803"/>
              </a:srgbClr>
            </a:solidFill>
            <a:ln>
              <a:noFill/>
            </a:ln>
          </p:spPr>
        </p:sp>
        <p:sp>
          <p:nvSpPr>
            <p:cNvPr id="31" name="Google Shape;31;p33"/>
            <p:cNvSpPr/>
            <p:nvPr/>
          </p:nvSpPr>
          <p:spPr>
            <a:xfrm>
              <a:off x="10938999" y="-8467"/>
              <a:ext cx="1249825" cy="6866467"/>
            </a:xfrm>
            <a:custGeom>
              <a:rect b="b" l="l" r="r" t="t"/>
              <a:pathLst>
                <a:path extrusionOk="0" h="6858000" w="1249825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4705"/>
              </a:schemeClr>
            </a:solidFill>
            <a:ln>
              <a:noFill/>
            </a:ln>
          </p:spPr>
        </p:sp>
        <p:sp>
          <p:nvSpPr>
            <p:cNvPr id="32" name="Google Shape;32;p33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fmla="val 100000" name="adj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3" name="Google Shape;33;p33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fmla="val 100000" name="adj"/>
              </a:avLst>
            </a:prstGeom>
            <a:solidFill>
              <a:schemeClr val="accent1">
                <a:alpha val="84705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34" name="Google Shape;34;p33"/>
          <p:cNvSpPr txBox="1"/>
          <p:nvPr>
            <p:ph type="ctrTitle"/>
          </p:nvPr>
        </p:nvSpPr>
        <p:spPr>
          <a:xfrm>
            <a:off x="1507067" y="2404534"/>
            <a:ext cx="7766936" cy="164630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5400"/>
              <a:buFont typeface="Trebuchet MS"/>
              <a:buNone/>
              <a:defRPr sz="5400">
                <a:solidFill>
                  <a:schemeClr val="accent1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33"/>
          <p:cNvSpPr txBox="1"/>
          <p:nvPr>
            <p:ph idx="1" type="subTitle"/>
          </p:nvPr>
        </p:nvSpPr>
        <p:spPr>
          <a:xfrm>
            <a:off x="1507067" y="4050833"/>
            <a:ext cx="7766936" cy="109689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r">
              <a:spcBef>
                <a:spcPts val="1000"/>
              </a:spcBef>
              <a:spcAft>
                <a:spcPts val="0"/>
              </a:spcAft>
              <a:buSzPts val="1440"/>
              <a:buNone/>
              <a:defRPr>
                <a:solidFill>
                  <a:srgbClr val="7F7F7F"/>
                </a:solidFill>
              </a:defRPr>
            </a:lvl1pPr>
            <a:lvl2pPr lvl="1" algn="ctr">
              <a:spcBef>
                <a:spcPts val="1000"/>
              </a:spcBef>
              <a:spcAft>
                <a:spcPts val="0"/>
              </a:spcAft>
              <a:buSzPts val="1280"/>
              <a:buNone/>
              <a:defRPr>
                <a:solidFill>
                  <a:srgbClr val="888888"/>
                </a:solidFill>
              </a:defRPr>
            </a:lvl2pPr>
            <a:lvl3pPr lvl="2" algn="ctr">
              <a:spcBef>
                <a:spcPts val="1000"/>
              </a:spcBef>
              <a:spcAft>
                <a:spcPts val="0"/>
              </a:spcAft>
              <a:buSzPts val="1120"/>
              <a:buNone/>
              <a:defRPr>
                <a:solidFill>
                  <a:srgbClr val="888888"/>
                </a:solidFill>
              </a:defRPr>
            </a:lvl3pPr>
            <a:lvl4pPr lvl="3" algn="ctr">
              <a:spcBef>
                <a:spcPts val="1000"/>
              </a:spcBef>
              <a:spcAft>
                <a:spcPts val="0"/>
              </a:spcAft>
              <a:buSzPts val="960"/>
              <a:buNone/>
              <a:defRPr>
                <a:solidFill>
                  <a:srgbClr val="888888"/>
                </a:solidFill>
              </a:defRPr>
            </a:lvl4pPr>
            <a:lvl5pPr lvl="4" algn="ctr">
              <a:spcBef>
                <a:spcPts val="1000"/>
              </a:spcBef>
              <a:spcAft>
                <a:spcPts val="0"/>
              </a:spcAft>
              <a:buSzPts val="960"/>
              <a:buNone/>
              <a:defRPr>
                <a:solidFill>
                  <a:srgbClr val="888888"/>
                </a:solidFill>
              </a:defRPr>
            </a:lvl5pPr>
            <a:lvl6pPr lvl="5" algn="ctr">
              <a:spcBef>
                <a:spcPts val="1000"/>
              </a:spcBef>
              <a:spcAft>
                <a:spcPts val="0"/>
              </a:spcAft>
              <a:buSzPts val="960"/>
              <a:buNone/>
              <a:defRPr>
                <a:solidFill>
                  <a:srgbClr val="888888"/>
                </a:solidFill>
              </a:defRPr>
            </a:lvl6pPr>
            <a:lvl7pPr lvl="6" algn="ctr">
              <a:spcBef>
                <a:spcPts val="1000"/>
              </a:spcBef>
              <a:spcAft>
                <a:spcPts val="0"/>
              </a:spcAft>
              <a:buSzPts val="960"/>
              <a:buNone/>
              <a:defRPr>
                <a:solidFill>
                  <a:srgbClr val="888888"/>
                </a:solidFill>
              </a:defRPr>
            </a:lvl7pPr>
            <a:lvl8pPr lvl="7" algn="ctr">
              <a:spcBef>
                <a:spcPts val="1000"/>
              </a:spcBef>
              <a:spcAft>
                <a:spcPts val="0"/>
              </a:spcAft>
              <a:buSzPts val="960"/>
              <a:buNone/>
              <a:defRPr>
                <a:solidFill>
                  <a:srgbClr val="888888"/>
                </a:solidFill>
              </a:defRPr>
            </a:lvl8pPr>
            <a:lvl9pPr lvl="8" algn="ctr">
              <a:spcBef>
                <a:spcPts val="1000"/>
              </a:spcBef>
              <a:spcAft>
                <a:spcPts val="0"/>
              </a:spcAft>
              <a:buSzPts val="960"/>
              <a:buNone/>
              <a:defRPr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36" name="Google Shape;36;p33"/>
          <p:cNvSpPr txBox="1"/>
          <p:nvPr>
            <p:ph idx="10" type="dt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7" name="Google Shape;37;p33"/>
          <p:cNvSpPr txBox="1"/>
          <p:nvPr>
            <p:ph idx="11" type="ftr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33"/>
          <p:cNvSpPr txBox="1"/>
          <p:nvPr>
            <p:ph idx="12" type="sldNum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39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40;p34"/>
          <p:cNvSpPr txBox="1"/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Trebuchet MS"/>
              <a:buNone/>
              <a:defRPr sz="3600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1" name="Google Shape;41;p34"/>
          <p:cNvSpPr txBox="1"/>
          <p:nvPr>
            <p:ph idx="1" type="body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20040" lvl="0" marL="4572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1pPr>
            <a:lvl2pPr indent="-320040" lvl="1" marL="9144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2pPr>
            <a:lvl3pPr indent="-320039" lvl="2" marL="13716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3pPr>
            <a:lvl4pPr indent="-320039" lvl="3" marL="18288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4pPr>
            <a:lvl5pPr indent="-320039" lvl="4" marL="22860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5pPr>
            <a:lvl6pPr indent="-320039" lvl="5" marL="27432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indent="-320039" lvl="6" marL="32004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indent="-320040" lvl="7" marL="36576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indent="-320040" lvl="8" marL="41148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/>
        </p:txBody>
      </p:sp>
      <p:sp>
        <p:nvSpPr>
          <p:cNvPr id="42" name="Google Shape;42;p34"/>
          <p:cNvSpPr txBox="1"/>
          <p:nvPr>
            <p:ph idx="10" type="dt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3" name="Google Shape;43;p34"/>
          <p:cNvSpPr txBox="1"/>
          <p:nvPr>
            <p:ph idx="11" type="ftr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4" name="Google Shape;44;p34"/>
          <p:cNvSpPr txBox="1"/>
          <p:nvPr>
            <p:ph idx="12" type="sldNum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45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35"/>
          <p:cNvSpPr txBox="1"/>
          <p:nvPr>
            <p:ph type="title"/>
          </p:nvPr>
        </p:nvSpPr>
        <p:spPr>
          <a:xfrm>
            <a:off x="677335" y="2700867"/>
            <a:ext cx="8596668" cy="1826581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000"/>
              <a:buFont typeface="Trebuchet MS"/>
              <a:buNone/>
              <a:defRPr b="0" sz="4000" cap="none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35"/>
          <p:cNvSpPr txBox="1"/>
          <p:nvPr>
            <p:ph idx="1" type="body"/>
          </p:nvPr>
        </p:nvSpPr>
        <p:spPr>
          <a:xfrm>
            <a:off x="677335" y="4527448"/>
            <a:ext cx="8596668" cy="860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1000"/>
              </a:spcBef>
              <a:spcAft>
                <a:spcPts val="0"/>
              </a:spcAft>
              <a:buSzPts val="1600"/>
              <a:buNone/>
              <a:defRPr sz="2000">
                <a:solidFill>
                  <a:srgbClr val="7F7F7F"/>
                </a:solidFill>
              </a:defRPr>
            </a:lvl1pPr>
            <a:lvl2pPr indent="-228600" lvl="1" marL="914400" algn="l"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888888"/>
                </a:solidFill>
              </a:defRPr>
            </a:lvl2pPr>
            <a:lvl3pPr indent="-228600" lvl="2" marL="1371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sz="1600">
                <a:solidFill>
                  <a:srgbClr val="888888"/>
                </a:solidFill>
              </a:defRPr>
            </a:lvl3pPr>
            <a:lvl4pPr indent="-228600" lvl="3" marL="18288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4pPr>
            <a:lvl5pPr indent="-228600" lvl="4" marL="22860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5pPr>
            <a:lvl6pPr indent="-228600" lvl="5" marL="27432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6pPr>
            <a:lvl7pPr indent="-228600" lvl="6" marL="32004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7pPr>
            <a:lvl8pPr indent="-228600" lvl="7" marL="3657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8pPr>
            <a:lvl9pPr indent="-228600" lvl="8" marL="41148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48" name="Google Shape;48;p35"/>
          <p:cNvSpPr txBox="1"/>
          <p:nvPr>
            <p:ph idx="10" type="dt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9" name="Google Shape;49;p35"/>
          <p:cNvSpPr txBox="1"/>
          <p:nvPr>
            <p:ph idx="11" type="ftr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0" name="Google Shape;50;p35"/>
          <p:cNvSpPr txBox="1"/>
          <p:nvPr>
            <p:ph idx="12" type="sldNum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5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Google Shape;52;p36"/>
          <p:cNvSpPr txBox="1"/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36"/>
          <p:cNvSpPr txBox="1"/>
          <p:nvPr>
            <p:ph idx="1" type="body"/>
          </p:nvPr>
        </p:nvSpPr>
        <p:spPr>
          <a:xfrm>
            <a:off x="677334" y="2160589"/>
            <a:ext cx="4184035" cy="388077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20040" lvl="0" marL="4572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1pPr>
            <a:lvl2pPr indent="-320040" lvl="1" marL="9144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2pPr>
            <a:lvl3pPr indent="-320039" lvl="2" marL="13716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3pPr>
            <a:lvl4pPr indent="-320039" lvl="3" marL="18288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4pPr>
            <a:lvl5pPr indent="-320039" lvl="4" marL="22860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5pPr>
            <a:lvl6pPr indent="-320039" lvl="5" marL="27432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indent="-320039" lvl="6" marL="32004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indent="-320040" lvl="7" marL="36576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indent="-320040" lvl="8" marL="41148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/>
        </p:txBody>
      </p:sp>
      <p:sp>
        <p:nvSpPr>
          <p:cNvPr id="54" name="Google Shape;54;p36"/>
          <p:cNvSpPr txBox="1"/>
          <p:nvPr>
            <p:ph idx="2" type="body"/>
          </p:nvPr>
        </p:nvSpPr>
        <p:spPr>
          <a:xfrm>
            <a:off x="5089970" y="2160589"/>
            <a:ext cx="4184034" cy="388077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20040" lvl="0" marL="4572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1pPr>
            <a:lvl2pPr indent="-320040" lvl="1" marL="9144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2pPr>
            <a:lvl3pPr indent="-320039" lvl="2" marL="13716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3pPr>
            <a:lvl4pPr indent="-320039" lvl="3" marL="18288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4pPr>
            <a:lvl5pPr indent="-320039" lvl="4" marL="22860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5pPr>
            <a:lvl6pPr indent="-320039" lvl="5" marL="27432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indent="-320039" lvl="6" marL="32004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indent="-320040" lvl="7" marL="36576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indent="-320040" lvl="8" marL="41148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/>
        </p:txBody>
      </p:sp>
      <p:sp>
        <p:nvSpPr>
          <p:cNvPr id="55" name="Google Shape;55;p36"/>
          <p:cNvSpPr txBox="1"/>
          <p:nvPr>
            <p:ph idx="10" type="dt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36"/>
          <p:cNvSpPr txBox="1"/>
          <p:nvPr>
            <p:ph idx="11" type="ftr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7" name="Google Shape;57;p36"/>
          <p:cNvSpPr txBox="1"/>
          <p:nvPr>
            <p:ph idx="12" type="sldNum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58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37"/>
          <p:cNvSpPr txBox="1"/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Trebuchet MS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37"/>
          <p:cNvSpPr txBox="1"/>
          <p:nvPr>
            <p:ph idx="1" type="body"/>
          </p:nvPr>
        </p:nvSpPr>
        <p:spPr>
          <a:xfrm>
            <a:off x="675745" y="2160983"/>
            <a:ext cx="4185623" cy="5762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1000"/>
              </a:spcBef>
              <a:spcAft>
                <a:spcPts val="0"/>
              </a:spcAft>
              <a:buSzPts val="1920"/>
              <a:buNone/>
              <a:defRPr b="0" sz="2400"/>
            </a:lvl1pPr>
            <a:lvl2pPr indent="-228600" lvl="1" marL="914400" algn="l">
              <a:spcBef>
                <a:spcPts val="1000"/>
              </a:spcBef>
              <a:spcAft>
                <a:spcPts val="0"/>
              </a:spcAft>
              <a:buSzPts val="1600"/>
              <a:buNone/>
              <a:defRPr b="1" sz="2000"/>
            </a:lvl2pPr>
            <a:lvl3pPr indent="-228600" lvl="2" marL="1371600" algn="l">
              <a:spcBef>
                <a:spcPts val="1000"/>
              </a:spcBef>
              <a:spcAft>
                <a:spcPts val="0"/>
              </a:spcAft>
              <a:buSzPts val="1440"/>
              <a:buNone/>
              <a:defRPr b="1" sz="1800"/>
            </a:lvl3pPr>
            <a:lvl4pPr indent="-228600" lvl="3" marL="1828800" algn="l"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4pPr>
            <a:lvl5pPr indent="-228600" lvl="4" marL="2286000" algn="l"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5pPr>
            <a:lvl6pPr indent="-228600" lvl="5" marL="2743200" algn="l"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6pPr>
            <a:lvl7pPr indent="-228600" lvl="6" marL="3200400" algn="l"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7pPr>
            <a:lvl8pPr indent="-228600" lvl="7" marL="3657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8pPr>
            <a:lvl9pPr indent="-228600" lvl="8" marL="4114800" algn="l"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9pPr>
          </a:lstStyle>
          <a:p/>
        </p:txBody>
      </p:sp>
      <p:sp>
        <p:nvSpPr>
          <p:cNvPr id="61" name="Google Shape;61;p37"/>
          <p:cNvSpPr txBox="1"/>
          <p:nvPr>
            <p:ph idx="2" type="body"/>
          </p:nvPr>
        </p:nvSpPr>
        <p:spPr>
          <a:xfrm>
            <a:off x="675745" y="2737245"/>
            <a:ext cx="4185623" cy="330411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20040" lvl="0" marL="4572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1pPr>
            <a:lvl2pPr indent="-320040" lvl="1" marL="9144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2pPr>
            <a:lvl3pPr indent="-320039" lvl="2" marL="13716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3pPr>
            <a:lvl4pPr indent="-320039" lvl="3" marL="18288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4pPr>
            <a:lvl5pPr indent="-320039" lvl="4" marL="22860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5pPr>
            <a:lvl6pPr indent="-320039" lvl="5" marL="27432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indent="-320039" lvl="6" marL="32004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indent="-320040" lvl="7" marL="36576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indent="-320040" lvl="8" marL="41148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/>
        </p:txBody>
      </p:sp>
      <p:sp>
        <p:nvSpPr>
          <p:cNvPr id="62" name="Google Shape;62;p37"/>
          <p:cNvSpPr txBox="1"/>
          <p:nvPr>
            <p:ph idx="3" type="body"/>
          </p:nvPr>
        </p:nvSpPr>
        <p:spPr>
          <a:xfrm>
            <a:off x="5088383" y="2160983"/>
            <a:ext cx="4185618" cy="5762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1000"/>
              </a:spcBef>
              <a:spcAft>
                <a:spcPts val="0"/>
              </a:spcAft>
              <a:buSzPts val="1920"/>
              <a:buNone/>
              <a:defRPr b="0" sz="2400"/>
            </a:lvl1pPr>
            <a:lvl2pPr indent="-228600" lvl="1" marL="914400" algn="l">
              <a:spcBef>
                <a:spcPts val="1000"/>
              </a:spcBef>
              <a:spcAft>
                <a:spcPts val="0"/>
              </a:spcAft>
              <a:buSzPts val="1600"/>
              <a:buNone/>
              <a:defRPr b="1" sz="2000"/>
            </a:lvl2pPr>
            <a:lvl3pPr indent="-228600" lvl="2" marL="1371600" algn="l">
              <a:spcBef>
                <a:spcPts val="1000"/>
              </a:spcBef>
              <a:spcAft>
                <a:spcPts val="0"/>
              </a:spcAft>
              <a:buSzPts val="1440"/>
              <a:buNone/>
              <a:defRPr b="1" sz="1800"/>
            </a:lvl3pPr>
            <a:lvl4pPr indent="-228600" lvl="3" marL="1828800" algn="l"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4pPr>
            <a:lvl5pPr indent="-228600" lvl="4" marL="2286000" algn="l"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5pPr>
            <a:lvl6pPr indent="-228600" lvl="5" marL="2743200" algn="l"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6pPr>
            <a:lvl7pPr indent="-228600" lvl="6" marL="3200400" algn="l"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7pPr>
            <a:lvl8pPr indent="-228600" lvl="7" marL="3657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8pPr>
            <a:lvl9pPr indent="-228600" lvl="8" marL="4114800" algn="l"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9pPr>
          </a:lstStyle>
          <a:p/>
        </p:txBody>
      </p:sp>
      <p:sp>
        <p:nvSpPr>
          <p:cNvPr id="63" name="Google Shape;63;p37"/>
          <p:cNvSpPr txBox="1"/>
          <p:nvPr>
            <p:ph idx="4" type="body"/>
          </p:nvPr>
        </p:nvSpPr>
        <p:spPr>
          <a:xfrm>
            <a:off x="5088384" y="2737245"/>
            <a:ext cx="4185617" cy="330411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20040" lvl="0" marL="4572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1pPr>
            <a:lvl2pPr indent="-320040" lvl="1" marL="9144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2pPr>
            <a:lvl3pPr indent="-320039" lvl="2" marL="13716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3pPr>
            <a:lvl4pPr indent="-320039" lvl="3" marL="18288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4pPr>
            <a:lvl5pPr indent="-320039" lvl="4" marL="22860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5pPr>
            <a:lvl6pPr indent="-320039" lvl="5" marL="27432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indent="-320039" lvl="6" marL="32004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indent="-320040" lvl="7" marL="36576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indent="-320040" lvl="8" marL="41148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/>
        </p:txBody>
      </p:sp>
      <p:sp>
        <p:nvSpPr>
          <p:cNvPr id="64" name="Google Shape;64;p37"/>
          <p:cNvSpPr txBox="1"/>
          <p:nvPr>
            <p:ph idx="10" type="dt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5" name="Google Shape;65;p37"/>
          <p:cNvSpPr txBox="1"/>
          <p:nvPr>
            <p:ph idx="11" type="ftr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6" name="Google Shape;66;p37"/>
          <p:cNvSpPr txBox="1"/>
          <p:nvPr>
            <p:ph idx="12" type="sldNum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67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p38"/>
          <p:cNvSpPr txBox="1"/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9" name="Google Shape;69;p38"/>
          <p:cNvSpPr txBox="1"/>
          <p:nvPr>
            <p:ph idx="10" type="dt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38"/>
          <p:cNvSpPr txBox="1"/>
          <p:nvPr>
            <p:ph idx="11" type="ftr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1" name="Google Shape;71;p38"/>
          <p:cNvSpPr txBox="1"/>
          <p:nvPr>
            <p:ph idx="12" type="sldNum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72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39"/>
          <p:cNvSpPr txBox="1"/>
          <p:nvPr>
            <p:ph idx="10" type="dt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4" name="Google Shape;74;p39"/>
          <p:cNvSpPr txBox="1"/>
          <p:nvPr>
            <p:ph idx="11" type="ftr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5" name="Google Shape;75;p39"/>
          <p:cNvSpPr txBox="1"/>
          <p:nvPr>
            <p:ph idx="12" type="sldNum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76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Google Shape;77;p40"/>
          <p:cNvSpPr txBox="1"/>
          <p:nvPr>
            <p:ph type="title"/>
          </p:nvPr>
        </p:nvSpPr>
        <p:spPr>
          <a:xfrm>
            <a:off x="677334" y="1498604"/>
            <a:ext cx="3854528" cy="1278466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000"/>
              <a:buFont typeface="Trebuchet MS"/>
              <a:buNone/>
              <a:defRPr sz="2000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8" name="Google Shape;78;p40"/>
          <p:cNvSpPr txBox="1"/>
          <p:nvPr>
            <p:ph idx="1" type="body"/>
          </p:nvPr>
        </p:nvSpPr>
        <p:spPr>
          <a:xfrm>
            <a:off x="4760461" y="514924"/>
            <a:ext cx="4513541" cy="55264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20040" lvl="0" marL="4572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1pPr>
            <a:lvl2pPr indent="-320040" lvl="1" marL="9144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2pPr>
            <a:lvl3pPr indent="-320039" lvl="2" marL="13716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3pPr>
            <a:lvl4pPr indent="-320039" lvl="3" marL="18288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4pPr>
            <a:lvl5pPr indent="-320039" lvl="4" marL="22860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5pPr>
            <a:lvl6pPr indent="-320039" lvl="5" marL="27432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indent="-320039" lvl="6" marL="32004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indent="-320040" lvl="7" marL="36576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indent="-320040" lvl="8" marL="41148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/>
        </p:txBody>
      </p:sp>
      <p:sp>
        <p:nvSpPr>
          <p:cNvPr id="79" name="Google Shape;79;p40"/>
          <p:cNvSpPr txBox="1"/>
          <p:nvPr>
            <p:ph idx="2" type="body"/>
          </p:nvPr>
        </p:nvSpPr>
        <p:spPr>
          <a:xfrm>
            <a:off x="677334" y="2777069"/>
            <a:ext cx="3854528" cy="258444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/>
            </a:lvl1pPr>
            <a:lvl2pPr indent="-228600" lvl="1" marL="9144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/>
            </a:lvl2pPr>
            <a:lvl3pPr indent="-228600" lvl="2" marL="1371600" algn="l">
              <a:spcBef>
                <a:spcPts val="1000"/>
              </a:spcBef>
              <a:spcAft>
                <a:spcPts val="0"/>
              </a:spcAft>
              <a:buSzPts val="960"/>
              <a:buNone/>
              <a:defRPr sz="1200"/>
            </a:lvl3pPr>
            <a:lvl4pPr indent="-228600" lvl="3" marL="1828800" algn="l">
              <a:spcBef>
                <a:spcPts val="1000"/>
              </a:spcBef>
              <a:spcAft>
                <a:spcPts val="0"/>
              </a:spcAft>
              <a:buSzPts val="800"/>
              <a:buNone/>
              <a:defRPr sz="1000"/>
            </a:lvl4pPr>
            <a:lvl5pPr indent="-228600" lvl="4" marL="2286000" algn="l">
              <a:spcBef>
                <a:spcPts val="1000"/>
              </a:spcBef>
              <a:spcAft>
                <a:spcPts val="0"/>
              </a:spcAft>
              <a:buSzPts val="800"/>
              <a:buNone/>
              <a:defRPr sz="1000"/>
            </a:lvl5pPr>
            <a:lvl6pPr indent="-228600" lvl="5" marL="2743200" algn="l">
              <a:spcBef>
                <a:spcPts val="1000"/>
              </a:spcBef>
              <a:spcAft>
                <a:spcPts val="0"/>
              </a:spcAft>
              <a:buSzPts val="800"/>
              <a:buNone/>
              <a:defRPr sz="1000"/>
            </a:lvl6pPr>
            <a:lvl7pPr indent="-228600" lvl="6" marL="3200400" algn="l">
              <a:spcBef>
                <a:spcPts val="1000"/>
              </a:spcBef>
              <a:spcAft>
                <a:spcPts val="0"/>
              </a:spcAft>
              <a:buSzPts val="800"/>
              <a:buNone/>
              <a:defRPr sz="1000"/>
            </a:lvl7pPr>
            <a:lvl8pPr indent="-228600" lvl="7" marL="3657600" algn="l">
              <a:spcBef>
                <a:spcPts val="1000"/>
              </a:spcBef>
              <a:spcAft>
                <a:spcPts val="0"/>
              </a:spcAft>
              <a:buSzPts val="800"/>
              <a:buNone/>
              <a:defRPr sz="1000"/>
            </a:lvl8pPr>
            <a:lvl9pPr indent="-228600" lvl="8" marL="4114800" algn="l">
              <a:spcBef>
                <a:spcPts val="1000"/>
              </a:spcBef>
              <a:spcAft>
                <a:spcPts val="0"/>
              </a:spcAft>
              <a:buSzPts val="800"/>
              <a:buNone/>
              <a:defRPr sz="1000"/>
            </a:lvl9pPr>
          </a:lstStyle>
          <a:p/>
        </p:txBody>
      </p:sp>
      <p:sp>
        <p:nvSpPr>
          <p:cNvPr id="80" name="Google Shape;80;p40"/>
          <p:cNvSpPr txBox="1"/>
          <p:nvPr>
            <p:ph idx="10" type="dt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1" name="Google Shape;81;p40"/>
          <p:cNvSpPr txBox="1"/>
          <p:nvPr>
            <p:ph idx="11" type="ftr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2" name="Google Shape;82;p40"/>
          <p:cNvSpPr txBox="1"/>
          <p:nvPr>
            <p:ph idx="12" type="sldNum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41"/>
          <p:cNvSpPr txBox="1"/>
          <p:nvPr>
            <p:ph type="title"/>
          </p:nvPr>
        </p:nvSpPr>
        <p:spPr>
          <a:xfrm>
            <a:off x="677334" y="4800600"/>
            <a:ext cx="8596667" cy="566738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Font typeface="Trebuchet MS"/>
              <a:buNone/>
              <a:defRPr b="0" sz="2400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5" name="Google Shape;85;p41"/>
          <p:cNvSpPr/>
          <p:nvPr>
            <p:ph idx="2" type="pic"/>
          </p:nvPr>
        </p:nvSpPr>
        <p:spPr>
          <a:xfrm>
            <a:off x="677334" y="609600"/>
            <a:ext cx="8596668" cy="3845718"/>
          </a:xfrm>
          <a:prstGeom prst="rect">
            <a:avLst/>
          </a:prstGeom>
          <a:noFill/>
          <a:ln>
            <a:noFill/>
          </a:ln>
        </p:spPr>
      </p:sp>
      <p:sp>
        <p:nvSpPr>
          <p:cNvPr id="86" name="Google Shape;86;p41"/>
          <p:cNvSpPr txBox="1"/>
          <p:nvPr>
            <p:ph idx="1" type="body"/>
          </p:nvPr>
        </p:nvSpPr>
        <p:spPr>
          <a:xfrm>
            <a:off x="677334" y="5367338"/>
            <a:ext cx="8596667" cy="67402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1000"/>
              </a:spcBef>
              <a:spcAft>
                <a:spcPts val="0"/>
              </a:spcAft>
              <a:buSzPts val="960"/>
              <a:buNone/>
              <a:defRPr sz="1200"/>
            </a:lvl1pPr>
            <a:lvl2pPr indent="-228600" lvl="1" marL="914400" algn="l">
              <a:spcBef>
                <a:spcPts val="1000"/>
              </a:spcBef>
              <a:spcAft>
                <a:spcPts val="0"/>
              </a:spcAft>
              <a:buSzPts val="960"/>
              <a:buNone/>
              <a:defRPr sz="1200"/>
            </a:lvl2pPr>
            <a:lvl3pPr indent="-228600" lvl="2" marL="1371600" algn="l">
              <a:spcBef>
                <a:spcPts val="1000"/>
              </a:spcBef>
              <a:spcAft>
                <a:spcPts val="0"/>
              </a:spcAft>
              <a:buSzPts val="800"/>
              <a:buNone/>
              <a:defRPr sz="1000"/>
            </a:lvl3pPr>
            <a:lvl4pPr indent="-228600" lvl="3" marL="18288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4pPr>
            <a:lvl5pPr indent="-228600" lvl="4" marL="22860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5pPr>
            <a:lvl6pPr indent="-228600" lvl="5" marL="27432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6pPr>
            <a:lvl7pPr indent="-228600" lvl="6" marL="32004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7pPr>
            <a:lvl8pPr indent="-228600" lvl="7" marL="36576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8pPr>
            <a:lvl9pPr indent="-228600" lvl="8" marL="41148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9pPr>
          </a:lstStyle>
          <a:p/>
        </p:txBody>
      </p:sp>
      <p:sp>
        <p:nvSpPr>
          <p:cNvPr id="87" name="Google Shape;87;p41"/>
          <p:cNvSpPr txBox="1"/>
          <p:nvPr>
            <p:ph idx="10" type="dt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8" name="Google Shape;88;p41"/>
          <p:cNvSpPr txBox="1"/>
          <p:nvPr>
            <p:ph idx="11" type="ftr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9" name="Google Shape;89;p41"/>
          <p:cNvSpPr txBox="1"/>
          <p:nvPr>
            <p:ph idx="12" type="sldNum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aption">
  <p:cSld name="Title and Caption">
    <p:spTree>
      <p:nvGrpSpPr>
        <p:cNvPr id="90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42"/>
          <p:cNvSpPr txBox="1"/>
          <p:nvPr>
            <p:ph type="title"/>
          </p:nvPr>
        </p:nvSpPr>
        <p:spPr>
          <a:xfrm>
            <a:off x="677335" y="609600"/>
            <a:ext cx="8596668" cy="340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400"/>
              <a:buFont typeface="Trebuchet MS"/>
              <a:buNone/>
              <a:defRPr b="0" sz="4400" cap="none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2" name="Google Shape;92;p42"/>
          <p:cNvSpPr txBox="1"/>
          <p:nvPr>
            <p:ph idx="1" type="body"/>
          </p:nvPr>
        </p:nvSpPr>
        <p:spPr>
          <a:xfrm>
            <a:off x="677335" y="4470400"/>
            <a:ext cx="8596668" cy="157096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3F3F3F"/>
                </a:solidFill>
              </a:defRPr>
            </a:lvl1pPr>
            <a:lvl2pPr indent="-228600" lvl="1" marL="914400" algn="l"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888888"/>
                </a:solidFill>
              </a:defRPr>
            </a:lvl2pPr>
            <a:lvl3pPr indent="-228600" lvl="2" marL="1371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sz="1600">
                <a:solidFill>
                  <a:srgbClr val="888888"/>
                </a:solidFill>
              </a:defRPr>
            </a:lvl3pPr>
            <a:lvl4pPr indent="-228600" lvl="3" marL="18288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4pPr>
            <a:lvl5pPr indent="-228600" lvl="4" marL="22860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5pPr>
            <a:lvl6pPr indent="-228600" lvl="5" marL="27432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6pPr>
            <a:lvl7pPr indent="-228600" lvl="6" marL="32004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7pPr>
            <a:lvl8pPr indent="-228600" lvl="7" marL="3657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8pPr>
            <a:lvl9pPr indent="-228600" lvl="8" marL="41148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93" name="Google Shape;93;p42"/>
          <p:cNvSpPr txBox="1"/>
          <p:nvPr>
            <p:ph idx="10" type="dt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4" name="Google Shape;94;p42"/>
          <p:cNvSpPr txBox="1"/>
          <p:nvPr>
            <p:ph idx="11" type="ftr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5" name="Google Shape;95;p42"/>
          <p:cNvSpPr txBox="1"/>
          <p:nvPr>
            <p:ph idx="12" type="sldNum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Quote with Caption">
  <p:cSld name="Quote with Caption">
    <p:spTree>
      <p:nvGrpSpPr>
        <p:cNvPr id="96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43"/>
          <p:cNvSpPr txBox="1"/>
          <p:nvPr>
            <p:ph type="title"/>
          </p:nvPr>
        </p:nvSpPr>
        <p:spPr>
          <a:xfrm>
            <a:off x="931334" y="609600"/>
            <a:ext cx="8094134" cy="3022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400"/>
              <a:buFont typeface="Trebuchet MS"/>
              <a:buNone/>
              <a:defRPr b="0" sz="4400" cap="none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8" name="Google Shape;98;p43"/>
          <p:cNvSpPr txBox="1"/>
          <p:nvPr>
            <p:ph idx="1" type="body"/>
          </p:nvPr>
        </p:nvSpPr>
        <p:spPr>
          <a:xfrm>
            <a:off x="1366139" y="3632200"/>
            <a:ext cx="7224524" cy="381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1000"/>
              </a:spcBef>
              <a:spcAft>
                <a:spcPts val="0"/>
              </a:spcAft>
              <a:buSzPts val="1280"/>
              <a:buFont typeface="Trebuchet MS"/>
              <a:buNone/>
              <a:defRPr sz="1600">
                <a:solidFill>
                  <a:srgbClr val="7F7F7F"/>
                </a:solidFill>
              </a:defRPr>
            </a:lvl1pPr>
            <a:lvl2pPr indent="-228600" lvl="1" marL="914400" algn="l">
              <a:spcBef>
                <a:spcPts val="1000"/>
              </a:spcBef>
              <a:spcAft>
                <a:spcPts val="0"/>
              </a:spcAft>
              <a:buSzPts val="1280"/>
              <a:buFont typeface="Trebuchet MS"/>
              <a:buNone/>
              <a:defRPr/>
            </a:lvl2pPr>
            <a:lvl3pPr indent="-228600" lvl="2" marL="1371600" algn="l">
              <a:spcBef>
                <a:spcPts val="1000"/>
              </a:spcBef>
              <a:spcAft>
                <a:spcPts val="0"/>
              </a:spcAft>
              <a:buSzPts val="1120"/>
              <a:buFont typeface="Trebuchet MS"/>
              <a:buNone/>
              <a:defRPr/>
            </a:lvl3pPr>
            <a:lvl4pPr indent="-228600" lvl="3" marL="1828800" algn="l">
              <a:spcBef>
                <a:spcPts val="1000"/>
              </a:spcBef>
              <a:spcAft>
                <a:spcPts val="0"/>
              </a:spcAft>
              <a:buSzPts val="960"/>
              <a:buFont typeface="Trebuchet MS"/>
              <a:buNone/>
              <a:defRPr/>
            </a:lvl4pPr>
            <a:lvl5pPr indent="-228600" lvl="4" marL="2286000" algn="l">
              <a:spcBef>
                <a:spcPts val="1000"/>
              </a:spcBef>
              <a:spcAft>
                <a:spcPts val="0"/>
              </a:spcAft>
              <a:buSzPts val="960"/>
              <a:buFont typeface="Trebuchet MS"/>
              <a:buNone/>
              <a:defRPr/>
            </a:lvl5pPr>
            <a:lvl6pPr indent="-320039" lvl="5" marL="27432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indent="-320039" lvl="6" marL="32004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indent="-320040" lvl="7" marL="36576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indent="-320040" lvl="8" marL="41148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/>
        </p:txBody>
      </p:sp>
      <p:sp>
        <p:nvSpPr>
          <p:cNvPr id="99" name="Google Shape;99;p43"/>
          <p:cNvSpPr txBox="1"/>
          <p:nvPr>
            <p:ph idx="2" type="body"/>
          </p:nvPr>
        </p:nvSpPr>
        <p:spPr>
          <a:xfrm>
            <a:off x="677335" y="4470400"/>
            <a:ext cx="8596668" cy="157096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3F3F3F"/>
                </a:solidFill>
              </a:defRPr>
            </a:lvl1pPr>
            <a:lvl2pPr indent="-228600" lvl="1" marL="914400" algn="l"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888888"/>
                </a:solidFill>
              </a:defRPr>
            </a:lvl2pPr>
            <a:lvl3pPr indent="-228600" lvl="2" marL="1371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sz="1600">
                <a:solidFill>
                  <a:srgbClr val="888888"/>
                </a:solidFill>
              </a:defRPr>
            </a:lvl3pPr>
            <a:lvl4pPr indent="-228600" lvl="3" marL="18288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4pPr>
            <a:lvl5pPr indent="-228600" lvl="4" marL="22860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5pPr>
            <a:lvl6pPr indent="-228600" lvl="5" marL="27432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6pPr>
            <a:lvl7pPr indent="-228600" lvl="6" marL="32004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7pPr>
            <a:lvl8pPr indent="-228600" lvl="7" marL="3657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8pPr>
            <a:lvl9pPr indent="-228600" lvl="8" marL="41148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100" name="Google Shape;100;p43"/>
          <p:cNvSpPr txBox="1"/>
          <p:nvPr>
            <p:ph idx="10" type="dt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1" name="Google Shape;101;p43"/>
          <p:cNvSpPr txBox="1"/>
          <p:nvPr>
            <p:ph idx="11" type="ftr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2" name="Google Shape;102;p43"/>
          <p:cNvSpPr txBox="1"/>
          <p:nvPr>
            <p:ph idx="12" type="sldNum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103" name="Google Shape;103;p4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8000" u="none" cap="none" strike="noStrike">
                <a:solidFill>
                  <a:srgbClr val="BFE471"/>
                </a:solidFill>
                <a:latin typeface="Arial"/>
                <a:ea typeface="Arial"/>
                <a:cs typeface="Arial"/>
                <a:sym typeface="Arial"/>
              </a:rPr>
              <a:t>“</a:t>
            </a:r>
            <a:endParaRPr/>
          </a:p>
        </p:txBody>
      </p:sp>
      <p:sp>
        <p:nvSpPr>
          <p:cNvPr id="104" name="Google Shape;104;p43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8000" u="none" cap="none" strike="noStrike">
                <a:solidFill>
                  <a:srgbClr val="BFE471"/>
                </a:solidFill>
                <a:latin typeface="Arial"/>
                <a:ea typeface="Arial"/>
                <a:cs typeface="Arial"/>
                <a:sym typeface="Arial"/>
              </a:rPr>
              <a:t>”</a:t>
            </a:r>
            <a:endParaRPr b="0" i="0" sz="1800" u="none" cap="none" strike="noStrike">
              <a:solidFill>
                <a:srgbClr val="BFE47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Name Card">
  <p:cSld name="Name Card">
    <p:spTree>
      <p:nvGrpSpPr>
        <p:cNvPr id="105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44"/>
          <p:cNvSpPr txBox="1"/>
          <p:nvPr>
            <p:ph type="title"/>
          </p:nvPr>
        </p:nvSpPr>
        <p:spPr>
          <a:xfrm>
            <a:off x="677335" y="1931988"/>
            <a:ext cx="8596668" cy="259546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400"/>
              <a:buFont typeface="Trebuchet MS"/>
              <a:buNone/>
              <a:defRPr b="0" sz="4400" cap="none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7" name="Google Shape;107;p44"/>
          <p:cNvSpPr txBox="1"/>
          <p:nvPr>
            <p:ph idx="1" type="body"/>
          </p:nvPr>
        </p:nvSpPr>
        <p:spPr>
          <a:xfrm>
            <a:off x="677335" y="4527448"/>
            <a:ext cx="8596668" cy="151391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3F3F3F"/>
                </a:solidFill>
              </a:defRPr>
            </a:lvl1pPr>
            <a:lvl2pPr indent="-228600" lvl="1" marL="914400" algn="l"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888888"/>
                </a:solidFill>
              </a:defRPr>
            </a:lvl2pPr>
            <a:lvl3pPr indent="-228600" lvl="2" marL="1371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sz="1600">
                <a:solidFill>
                  <a:srgbClr val="888888"/>
                </a:solidFill>
              </a:defRPr>
            </a:lvl3pPr>
            <a:lvl4pPr indent="-228600" lvl="3" marL="18288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4pPr>
            <a:lvl5pPr indent="-228600" lvl="4" marL="22860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5pPr>
            <a:lvl6pPr indent="-228600" lvl="5" marL="27432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6pPr>
            <a:lvl7pPr indent="-228600" lvl="6" marL="32004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7pPr>
            <a:lvl8pPr indent="-228600" lvl="7" marL="3657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8pPr>
            <a:lvl9pPr indent="-228600" lvl="8" marL="41148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108" name="Google Shape;108;p44"/>
          <p:cNvSpPr txBox="1"/>
          <p:nvPr>
            <p:ph idx="10" type="dt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9" name="Google Shape;109;p44"/>
          <p:cNvSpPr txBox="1"/>
          <p:nvPr>
            <p:ph idx="11" type="ftr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10" name="Google Shape;110;p44"/>
          <p:cNvSpPr txBox="1"/>
          <p:nvPr>
            <p:ph idx="12" type="sldNum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Quote Name Card">
  <p:cSld name="Quote Name Card">
    <p:spTree>
      <p:nvGrpSpPr>
        <p:cNvPr id="11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p45"/>
          <p:cNvSpPr txBox="1"/>
          <p:nvPr>
            <p:ph type="title"/>
          </p:nvPr>
        </p:nvSpPr>
        <p:spPr>
          <a:xfrm>
            <a:off x="931334" y="609600"/>
            <a:ext cx="8094134" cy="3022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400"/>
              <a:buFont typeface="Trebuchet MS"/>
              <a:buNone/>
              <a:defRPr b="0" sz="4400" cap="none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13" name="Google Shape;113;p45"/>
          <p:cNvSpPr txBox="1"/>
          <p:nvPr>
            <p:ph idx="1" type="body"/>
          </p:nvPr>
        </p:nvSpPr>
        <p:spPr>
          <a:xfrm>
            <a:off x="677332" y="4013200"/>
            <a:ext cx="8596669" cy="514248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1000"/>
              </a:spcBef>
              <a:spcAft>
                <a:spcPts val="0"/>
              </a:spcAft>
              <a:buSzPts val="1920"/>
              <a:buFont typeface="Trebuchet MS"/>
              <a:buNone/>
              <a:defRPr sz="2400">
                <a:solidFill>
                  <a:srgbClr val="3F3F3F"/>
                </a:solidFill>
              </a:defRPr>
            </a:lvl1pPr>
            <a:lvl2pPr indent="-228600" lvl="1" marL="914400" algn="l">
              <a:spcBef>
                <a:spcPts val="1000"/>
              </a:spcBef>
              <a:spcAft>
                <a:spcPts val="0"/>
              </a:spcAft>
              <a:buSzPts val="1280"/>
              <a:buFont typeface="Trebuchet MS"/>
              <a:buNone/>
              <a:defRPr/>
            </a:lvl2pPr>
            <a:lvl3pPr indent="-228600" lvl="2" marL="1371600" algn="l">
              <a:spcBef>
                <a:spcPts val="1000"/>
              </a:spcBef>
              <a:spcAft>
                <a:spcPts val="0"/>
              </a:spcAft>
              <a:buSzPts val="1120"/>
              <a:buFont typeface="Trebuchet MS"/>
              <a:buNone/>
              <a:defRPr/>
            </a:lvl3pPr>
            <a:lvl4pPr indent="-228600" lvl="3" marL="1828800" algn="l">
              <a:spcBef>
                <a:spcPts val="1000"/>
              </a:spcBef>
              <a:spcAft>
                <a:spcPts val="0"/>
              </a:spcAft>
              <a:buSzPts val="960"/>
              <a:buFont typeface="Trebuchet MS"/>
              <a:buNone/>
              <a:defRPr/>
            </a:lvl4pPr>
            <a:lvl5pPr indent="-228600" lvl="4" marL="2286000" algn="l">
              <a:spcBef>
                <a:spcPts val="1000"/>
              </a:spcBef>
              <a:spcAft>
                <a:spcPts val="0"/>
              </a:spcAft>
              <a:buSzPts val="960"/>
              <a:buFont typeface="Trebuchet MS"/>
              <a:buNone/>
              <a:defRPr/>
            </a:lvl5pPr>
            <a:lvl6pPr indent="-320039" lvl="5" marL="27432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indent="-320039" lvl="6" marL="32004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indent="-320040" lvl="7" marL="36576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indent="-320040" lvl="8" marL="41148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/>
        </p:txBody>
      </p:sp>
      <p:sp>
        <p:nvSpPr>
          <p:cNvPr id="114" name="Google Shape;114;p45"/>
          <p:cNvSpPr txBox="1"/>
          <p:nvPr>
            <p:ph idx="2" type="body"/>
          </p:nvPr>
        </p:nvSpPr>
        <p:spPr>
          <a:xfrm>
            <a:off x="677335" y="4527448"/>
            <a:ext cx="8596668" cy="151391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7F7F7F"/>
                </a:solidFill>
              </a:defRPr>
            </a:lvl1pPr>
            <a:lvl2pPr indent="-228600" lvl="1" marL="914400" algn="l"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888888"/>
                </a:solidFill>
              </a:defRPr>
            </a:lvl2pPr>
            <a:lvl3pPr indent="-228600" lvl="2" marL="1371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sz="1600">
                <a:solidFill>
                  <a:srgbClr val="888888"/>
                </a:solidFill>
              </a:defRPr>
            </a:lvl3pPr>
            <a:lvl4pPr indent="-228600" lvl="3" marL="18288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4pPr>
            <a:lvl5pPr indent="-228600" lvl="4" marL="22860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5pPr>
            <a:lvl6pPr indent="-228600" lvl="5" marL="27432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6pPr>
            <a:lvl7pPr indent="-228600" lvl="6" marL="32004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7pPr>
            <a:lvl8pPr indent="-228600" lvl="7" marL="3657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8pPr>
            <a:lvl9pPr indent="-228600" lvl="8" marL="41148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115" name="Google Shape;115;p45"/>
          <p:cNvSpPr txBox="1"/>
          <p:nvPr>
            <p:ph idx="10" type="dt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16" name="Google Shape;116;p45"/>
          <p:cNvSpPr txBox="1"/>
          <p:nvPr>
            <p:ph idx="11" type="ftr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17" name="Google Shape;117;p45"/>
          <p:cNvSpPr txBox="1"/>
          <p:nvPr>
            <p:ph idx="12" type="sldNum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118" name="Google Shape;118;p45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8000" u="none" cap="none" strike="noStrike">
                <a:solidFill>
                  <a:srgbClr val="BFE471"/>
                </a:solidFill>
                <a:latin typeface="Arial"/>
                <a:ea typeface="Arial"/>
                <a:cs typeface="Arial"/>
                <a:sym typeface="Arial"/>
              </a:rPr>
              <a:t>“</a:t>
            </a:r>
            <a:endParaRPr/>
          </a:p>
        </p:txBody>
      </p:sp>
      <p:sp>
        <p:nvSpPr>
          <p:cNvPr id="119" name="Google Shape;119;p45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8000" u="none" cap="none" strike="noStrike">
                <a:solidFill>
                  <a:srgbClr val="BFE471"/>
                </a:solidFill>
                <a:latin typeface="Arial"/>
                <a:ea typeface="Arial"/>
                <a:cs typeface="Arial"/>
                <a:sym typeface="Arial"/>
              </a:rPr>
              <a:t>”</a:t>
            </a:r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rue or False">
  <p:cSld name="True or False">
    <p:spTree>
      <p:nvGrpSpPr>
        <p:cNvPr id="120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46"/>
          <p:cNvSpPr txBox="1"/>
          <p:nvPr>
            <p:ph type="title"/>
          </p:nvPr>
        </p:nvSpPr>
        <p:spPr>
          <a:xfrm>
            <a:off x="685799" y="609600"/>
            <a:ext cx="8588203" cy="3022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400"/>
              <a:buFont typeface="Trebuchet MS"/>
              <a:buNone/>
              <a:defRPr b="0" sz="4400" cap="none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22" name="Google Shape;122;p46"/>
          <p:cNvSpPr txBox="1"/>
          <p:nvPr>
            <p:ph idx="1" type="body"/>
          </p:nvPr>
        </p:nvSpPr>
        <p:spPr>
          <a:xfrm>
            <a:off x="677332" y="4013200"/>
            <a:ext cx="8596669" cy="514248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1000"/>
              </a:spcBef>
              <a:spcAft>
                <a:spcPts val="0"/>
              </a:spcAft>
              <a:buSzPts val="1920"/>
              <a:buFont typeface="Trebuchet MS"/>
              <a:buNone/>
              <a:defRPr sz="2400">
                <a:solidFill>
                  <a:schemeClr val="accent1"/>
                </a:solidFill>
              </a:defRPr>
            </a:lvl1pPr>
            <a:lvl2pPr indent="-228600" lvl="1" marL="914400" algn="l">
              <a:spcBef>
                <a:spcPts val="1000"/>
              </a:spcBef>
              <a:spcAft>
                <a:spcPts val="0"/>
              </a:spcAft>
              <a:buSzPts val="1280"/>
              <a:buFont typeface="Trebuchet MS"/>
              <a:buNone/>
              <a:defRPr/>
            </a:lvl2pPr>
            <a:lvl3pPr indent="-228600" lvl="2" marL="1371600" algn="l">
              <a:spcBef>
                <a:spcPts val="1000"/>
              </a:spcBef>
              <a:spcAft>
                <a:spcPts val="0"/>
              </a:spcAft>
              <a:buSzPts val="1120"/>
              <a:buFont typeface="Trebuchet MS"/>
              <a:buNone/>
              <a:defRPr/>
            </a:lvl3pPr>
            <a:lvl4pPr indent="-228600" lvl="3" marL="1828800" algn="l">
              <a:spcBef>
                <a:spcPts val="1000"/>
              </a:spcBef>
              <a:spcAft>
                <a:spcPts val="0"/>
              </a:spcAft>
              <a:buSzPts val="960"/>
              <a:buFont typeface="Trebuchet MS"/>
              <a:buNone/>
              <a:defRPr/>
            </a:lvl4pPr>
            <a:lvl5pPr indent="-228600" lvl="4" marL="2286000" algn="l">
              <a:spcBef>
                <a:spcPts val="1000"/>
              </a:spcBef>
              <a:spcAft>
                <a:spcPts val="0"/>
              </a:spcAft>
              <a:buSzPts val="960"/>
              <a:buFont typeface="Trebuchet MS"/>
              <a:buNone/>
              <a:defRPr/>
            </a:lvl5pPr>
            <a:lvl6pPr indent="-320039" lvl="5" marL="27432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indent="-320039" lvl="6" marL="32004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indent="-320040" lvl="7" marL="36576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indent="-320040" lvl="8" marL="41148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/>
        </p:txBody>
      </p:sp>
      <p:sp>
        <p:nvSpPr>
          <p:cNvPr id="123" name="Google Shape;123;p46"/>
          <p:cNvSpPr txBox="1"/>
          <p:nvPr>
            <p:ph idx="2" type="body"/>
          </p:nvPr>
        </p:nvSpPr>
        <p:spPr>
          <a:xfrm>
            <a:off x="677335" y="4527448"/>
            <a:ext cx="8596668" cy="151391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7F7F7F"/>
                </a:solidFill>
              </a:defRPr>
            </a:lvl1pPr>
            <a:lvl2pPr indent="-228600" lvl="1" marL="914400" algn="l"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888888"/>
                </a:solidFill>
              </a:defRPr>
            </a:lvl2pPr>
            <a:lvl3pPr indent="-228600" lvl="2" marL="1371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sz="1600">
                <a:solidFill>
                  <a:srgbClr val="888888"/>
                </a:solidFill>
              </a:defRPr>
            </a:lvl3pPr>
            <a:lvl4pPr indent="-228600" lvl="3" marL="18288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4pPr>
            <a:lvl5pPr indent="-228600" lvl="4" marL="22860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5pPr>
            <a:lvl6pPr indent="-228600" lvl="5" marL="27432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6pPr>
            <a:lvl7pPr indent="-228600" lvl="6" marL="32004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7pPr>
            <a:lvl8pPr indent="-228600" lvl="7" marL="3657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8pPr>
            <a:lvl9pPr indent="-228600" lvl="8" marL="41148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124" name="Google Shape;124;p46"/>
          <p:cNvSpPr txBox="1"/>
          <p:nvPr>
            <p:ph idx="10" type="dt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25" name="Google Shape;125;p46"/>
          <p:cNvSpPr txBox="1"/>
          <p:nvPr>
            <p:ph idx="11" type="ftr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26" name="Google Shape;126;p46"/>
          <p:cNvSpPr txBox="1"/>
          <p:nvPr>
            <p:ph idx="12" type="sldNum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127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p47"/>
          <p:cNvSpPr txBox="1"/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29" name="Google Shape;129;p47"/>
          <p:cNvSpPr txBox="1"/>
          <p:nvPr>
            <p:ph idx="1" type="body"/>
          </p:nvPr>
        </p:nvSpPr>
        <p:spPr>
          <a:xfrm rot="5400000">
            <a:off x="3035281" y="-197358"/>
            <a:ext cx="3880773" cy="859666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20040" lvl="0" marL="4572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1pPr>
            <a:lvl2pPr indent="-320040" lvl="1" marL="9144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2pPr>
            <a:lvl3pPr indent="-320039" lvl="2" marL="13716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3pPr>
            <a:lvl4pPr indent="-320039" lvl="3" marL="18288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4pPr>
            <a:lvl5pPr indent="-320039" lvl="4" marL="22860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5pPr>
            <a:lvl6pPr indent="-320039" lvl="5" marL="27432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indent="-320039" lvl="6" marL="32004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indent="-320040" lvl="7" marL="36576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indent="-320040" lvl="8" marL="41148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/>
        </p:txBody>
      </p:sp>
      <p:sp>
        <p:nvSpPr>
          <p:cNvPr id="130" name="Google Shape;130;p47"/>
          <p:cNvSpPr txBox="1"/>
          <p:nvPr>
            <p:ph idx="10" type="dt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1" name="Google Shape;131;p47"/>
          <p:cNvSpPr txBox="1"/>
          <p:nvPr>
            <p:ph idx="11" type="ftr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2" name="Google Shape;132;p47"/>
          <p:cNvSpPr txBox="1"/>
          <p:nvPr>
            <p:ph idx="12" type="sldNum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133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p48"/>
          <p:cNvSpPr txBox="1"/>
          <p:nvPr>
            <p:ph type="title"/>
          </p:nvPr>
        </p:nvSpPr>
        <p:spPr>
          <a:xfrm rot="5400000">
            <a:off x="5994319" y="2582953"/>
            <a:ext cx="5251451" cy="130474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5" name="Google Shape;135;p48"/>
          <p:cNvSpPr txBox="1"/>
          <p:nvPr>
            <p:ph idx="1" type="body"/>
          </p:nvPr>
        </p:nvSpPr>
        <p:spPr>
          <a:xfrm rot="5400000">
            <a:off x="1581685" y="-294750"/>
            <a:ext cx="5251450" cy="70601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20040" lvl="0" marL="4572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1pPr>
            <a:lvl2pPr indent="-320040" lvl="1" marL="9144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2pPr>
            <a:lvl3pPr indent="-320039" lvl="2" marL="13716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3pPr>
            <a:lvl4pPr indent="-320039" lvl="3" marL="18288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4pPr>
            <a:lvl5pPr indent="-320039" lvl="4" marL="22860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5pPr>
            <a:lvl6pPr indent="-320039" lvl="5" marL="27432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indent="-320039" lvl="6" marL="32004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indent="-320040" lvl="7" marL="36576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indent="-320040" lvl="8" marL="41148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/>
        </p:txBody>
      </p:sp>
      <p:sp>
        <p:nvSpPr>
          <p:cNvPr id="136" name="Google Shape;136;p48"/>
          <p:cNvSpPr txBox="1"/>
          <p:nvPr>
            <p:ph idx="10" type="dt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7" name="Google Shape;137;p48"/>
          <p:cNvSpPr txBox="1"/>
          <p:nvPr>
            <p:ph idx="11" type="ftr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8" name="Google Shape;138;p48"/>
          <p:cNvSpPr txBox="1"/>
          <p:nvPr>
            <p:ph idx="12" type="sldNum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5" Type="http://schemas.openxmlformats.org/officeDocument/2006/relationships/slideLayout" Target="../slideLayouts/slideLayout15.xml"/><Relationship Id="rId14" Type="http://schemas.openxmlformats.org/officeDocument/2006/relationships/slideLayout" Target="../slideLayouts/slideLayout14.xml"/><Relationship Id="rId17" Type="http://schemas.openxmlformats.org/officeDocument/2006/relationships/theme" Target="../theme/theme1.xml"/><Relationship Id="rId16" Type="http://schemas.openxmlformats.org/officeDocument/2006/relationships/slideLayout" Target="../slideLayouts/slideLayout16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oogle Shape;6;p32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7" name="Google Shape;7;p32"/>
            <p:cNvCxnSpPr/>
            <p:nvPr/>
          </p:nvCxnSpPr>
          <p:spPr>
            <a:xfrm>
              <a:off x="9371012" y="0"/>
              <a:ext cx="1219200" cy="6858000"/>
            </a:xfrm>
            <a:prstGeom prst="straightConnector1">
              <a:avLst/>
            </a:prstGeom>
            <a:noFill/>
            <a:ln cap="flat" cmpd="sng" w="9525">
              <a:solidFill>
                <a:srgbClr val="BFBFBF"/>
              </a:solidFill>
              <a:prstDash val="solid"/>
              <a:round/>
              <a:headEnd len="sm" w="sm" type="none"/>
              <a:tailEnd len="sm" w="sm" type="none"/>
            </a:ln>
          </p:spPr>
        </p:cxnSp>
        <p:cxnSp>
          <p:nvCxnSpPr>
            <p:cNvPr id="8" name="Google Shape;8;p32"/>
            <p:cNvCxnSpPr/>
            <p:nvPr/>
          </p:nvCxnSpPr>
          <p:spPr>
            <a:xfrm flipH="1">
              <a:off x="7425267" y="3681413"/>
              <a:ext cx="4763558" cy="3176587"/>
            </a:xfrm>
            <a:prstGeom prst="straightConnector1">
              <a:avLst/>
            </a:prstGeom>
            <a:noFill/>
            <a:ln cap="flat" cmpd="sng" w="9525">
              <a:solidFill>
                <a:srgbClr val="D8D8D8"/>
              </a:solidFill>
              <a:prstDash val="solid"/>
              <a:round/>
              <a:headEnd len="sm" w="sm" type="none"/>
              <a:tailEnd len="sm" w="sm" type="none"/>
            </a:ln>
          </p:spPr>
        </p:cxnSp>
        <p:sp>
          <p:nvSpPr>
            <p:cNvPr id="9" name="Google Shape;9;p32"/>
            <p:cNvSpPr/>
            <p:nvPr/>
          </p:nvSpPr>
          <p:spPr>
            <a:xfrm>
              <a:off x="9181476" y="-8467"/>
              <a:ext cx="3007349" cy="6866467"/>
            </a:xfrm>
            <a:custGeom>
              <a:rect b="b" l="l" r="r" t="t"/>
              <a:pathLst>
                <a:path extrusionOk="0" h="6866467" w="3007349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29803"/>
              </a:schemeClr>
            </a:solidFill>
            <a:ln>
              <a:noFill/>
            </a:ln>
          </p:spPr>
        </p:sp>
        <p:sp>
          <p:nvSpPr>
            <p:cNvPr id="10" name="Google Shape;10;p32"/>
            <p:cNvSpPr/>
            <p:nvPr/>
          </p:nvSpPr>
          <p:spPr>
            <a:xfrm>
              <a:off x="9603442" y="-8467"/>
              <a:ext cx="2588558" cy="6866467"/>
            </a:xfrm>
            <a:custGeom>
              <a:rect b="b" l="l" r="r" t="t"/>
              <a:pathLst>
                <a:path extrusionOk="0" h="6866467" w="2573311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</p:spPr>
        </p:sp>
        <p:sp>
          <p:nvSpPr>
            <p:cNvPr id="11" name="Google Shape;11;p3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fmla="val 100000" name="adj"/>
              </a:avLst>
            </a:prstGeom>
            <a:solidFill>
              <a:schemeClr val="accent2">
                <a:alpha val="71764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" name="Google Shape;12;p32"/>
            <p:cNvSpPr/>
            <p:nvPr/>
          </p:nvSpPr>
          <p:spPr>
            <a:xfrm>
              <a:off x="9334500" y="-8467"/>
              <a:ext cx="2854326" cy="6866467"/>
            </a:xfrm>
            <a:custGeom>
              <a:rect b="b" l="l" r="r" t="t"/>
              <a:pathLst>
                <a:path extrusionOk="0" h="6866467" w="2858013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F7818">
                <a:alpha val="69803"/>
              </a:srgbClr>
            </a:solidFill>
            <a:ln>
              <a:noFill/>
            </a:ln>
          </p:spPr>
        </p:sp>
        <p:sp>
          <p:nvSpPr>
            <p:cNvPr id="13" name="Google Shape;13;p32"/>
            <p:cNvSpPr/>
            <p:nvPr/>
          </p:nvSpPr>
          <p:spPr>
            <a:xfrm>
              <a:off x="10898730" y="-8467"/>
              <a:ext cx="1290094" cy="6866467"/>
            </a:xfrm>
            <a:custGeom>
              <a:rect b="b" l="l" r="r" t="t"/>
              <a:pathLst>
                <a:path extrusionOk="0" h="6858000" w="1290094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rgbClr val="BFE471">
                <a:alpha val="69803"/>
              </a:srgbClr>
            </a:solidFill>
            <a:ln>
              <a:noFill/>
            </a:ln>
          </p:spPr>
        </p:sp>
        <p:sp>
          <p:nvSpPr>
            <p:cNvPr id="14" name="Google Shape;14;p32"/>
            <p:cNvSpPr/>
            <p:nvPr/>
          </p:nvSpPr>
          <p:spPr>
            <a:xfrm>
              <a:off x="10938999" y="-8467"/>
              <a:ext cx="1249825" cy="6866467"/>
            </a:xfrm>
            <a:custGeom>
              <a:rect b="b" l="l" r="r" t="t"/>
              <a:pathLst>
                <a:path extrusionOk="0" h="6858000" w="1249825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4705"/>
              </a:schemeClr>
            </a:solidFill>
            <a:ln>
              <a:noFill/>
            </a:ln>
          </p:spPr>
        </p:sp>
        <p:sp>
          <p:nvSpPr>
            <p:cNvPr id="15" name="Google Shape;15;p32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fmla="val 100000" name="adj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" name="Google Shape;16;p32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fmla="val 0" name="adj"/>
              </a:avLst>
            </a:prstGeom>
            <a:solidFill>
              <a:schemeClr val="accent1">
                <a:alpha val="84705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17" name="Google Shape;17;p32"/>
          <p:cNvSpPr txBox="1"/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Trebuchet MS"/>
              <a:buNone/>
              <a:defRPr b="0" i="0" sz="36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2"/>
                </a:solidFill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2"/>
                </a:solidFill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2"/>
                </a:solidFill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2"/>
                </a:solidFill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2"/>
                </a:solidFill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2"/>
                </a:solidFill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2"/>
                </a:solidFill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18" name="Google Shape;18;p32"/>
          <p:cNvSpPr txBox="1"/>
          <p:nvPr>
            <p:ph idx="1" type="body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20040" lvl="0" marL="457200" marR="0" rtl="0" algn="l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440"/>
              <a:buFont typeface="Noto Sans Symbols"/>
              <a:buChar char="►"/>
              <a:defRPr b="0" i="0" sz="1800" u="none" cap="none" strike="noStrik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indent="-309880" lvl="1" marL="914400" marR="0" rtl="0" algn="l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80"/>
              <a:buFont typeface="Noto Sans Symbols"/>
              <a:buChar char="►"/>
              <a:defRPr b="0" i="0" sz="1600" u="none" cap="none" strike="noStrik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indent="-299719" lvl="2" marL="1371600" marR="0" rtl="0" algn="l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120"/>
              <a:buFont typeface="Noto Sans Symbols"/>
              <a:buChar char="►"/>
              <a:defRPr b="0" i="0" sz="1400" u="none" cap="none" strike="noStrik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indent="-289560" lvl="3" marL="1828800" marR="0" rtl="0" algn="l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►"/>
              <a:defRPr b="0" i="0" sz="1200" u="none" cap="none" strike="noStrik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indent="-289560" lvl="4" marL="2286000" marR="0" rtl="0" algn="l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►"/>
              <a:defRPr b="0" i="0" sz="1200" u="none" cap="none" strike="noStrik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indent="-289560" lvl="5" marL="2743200" marR="0" rtl="0" algn="l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►"/>
              <a:defRPr b="0" i="0" sz="1200" u="none" cap="none" strike="noStrik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indent="-289560" lvl="6" marL="3200400" marR="0" rtl="0" algn="l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►"/>
              <a:defRPr b="0" i="0" sz="1200" u="none" cap="none" strike="noStrik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indent="-289559" lvl="7" marL="3657600" marR="0" rtl="0" algn="l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►"/>
              <a:defRPr b="0" i="0" sz="1200" u="none" cap="none" strike="noStrik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indent="-289559" lvl="8" marL="4114800" marR="0" rtl="0" algn="l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►"/>
              <a:defRPr b="0" i="0" sz="1200" u="none" cap="none" strike="noStrik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/>
        </p:txBody>
      </p:sp>
      <p:sp>
        <p:nvSpPr>
          <p:cNvPr id="19" name="Google Shape;19;p32"/>
          <p:cNvSpPr txBox="1"/>
          <p:nvPr>
            <p:ph idx="10" type="dt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900" u="none" cap="none" strike="noStrik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/>
        </p:txBody>
      </p:sp>
      <p:sp>
        <p:nvSpPr>
          <p:cNvPr id="20" name="Google Shape;20;p32"/>
          <p:cNvSpPr txBox="1"/>
          <p:nvPr>
            <p:ph idx="11" type="ftr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900" u="none" cap="none" strike="noStrik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/>
        </p:txBody>
      </p:sp>
      <p:sp>
        <p:nvSpPr>
          <p:cNvPr id="21" name="Google Shape;21;p32"/>
          <p:cNvSpPr txBox="1"/>
          <p:nvPr>
            <p:ph idx="12" type="sldNum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jp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4.xml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5.xml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6.xml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7.xml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8.xml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9.xml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0.xml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1.xml"/></Relationships>
</file>

<file path=ppt/slides/_rels/slide2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2.xml"/></Relationships>
</file>

<file path=ppt/slides/_rels/slide2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3.xml"/></Relationships>
</file>

<file path=ppt/slides/_rels/slide2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4.xml"/></Relationships>
</file>

<file path=ppt/slides/_rels/slide2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5.xml"/></Relationships>
</file>

<file path=ppt/slides/_rels/slide2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6.xml"/></Relationships>
</file>

<file path=ppt/slides/_rels/slide2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7.xml"/></Relationships>
</file>

<file path=ppt/slides/_rels/slide2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8.xml"/></Relationships>
</file>

<file path=ppt/slides/_rels/slide2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9.xml"/></Relationships>
</file>

<file path=ppt/slides/_rels/slide3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0.xml"/></Relationships>
</file>

<file path=ppt/slides/_rels/slide3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1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2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Google Shape;143;p1"/>
          <p:cNvSpPr txBox="1"/>
          <p:nvPr>
            <p:ph type="ctrTitle"/>
          </p:nvPr>
        </p:nvSpPr>
        <p:spPr>
          <a:xfrm>
            <a:off x="1507067" y="2404534"/>
            <a:ext cx="7766936" cy="164630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Trebuchet MS"/>
              <a:buNone/>
            </a:pPr>
            <a:r>
              <a:rPr b="1" lang="en-US" sz="3600"/>
              <a:t>MONETARY THEORY AND POLICY</a:t>
            </a:r>
            <a:endParaRPr/>
          </a:p>
        </p:txBody>
      </p:sp>
      <p:sp>
        <p:nvSpPr>
          <p:cNvPr id="144" name="Google Shape;144;p1"/>
          <p:cNvSpPr txBox="1"/>
          <p:nvPr>
            <p:ph idx="1" type="subTitle"/>
          </p:nvPr>
        </p:nvSpPr>
        <p:spPr>
          <a:xfrm>
            <a:off x="1507067" y="4050833"/>
            <a:ext cx="7766936" cy="177319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lnSpcReduction="10000"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SzPts val="1600"/>
              <a:buNone/>
            </a:pPr>
            <a:r>
              <a:rPr b="1" lang="en-US" sz="2000"/>
              <a:t>WEEK ONE</a:t>
            </a:r>
            <a:endParaRPr b="1" sz="2000"/>
          </a:p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</a:pPr>
            <a:r>
              <a:rPr b="1" lang="en-US" sz="2000"/>
              <a:t>INTRODUCTION </a:t>
            </a:r>
            <a:endParaRPr b="1" sz="2000"/>
          </a:p>
          <a:p>
            <a:pPr indent="0" lvl="0" marL="0" rtl="0" algn="r">
              <a:spcBef>
                <a:spcPts val="1000"/>
              </a:spcBef>
              <a:spcAft>
                <a:spcPts val="0"/>
              </a:spcAft>
              <a:buSzPts val="2800"/>
              <a:buNone/>
            </a:pPr>
            <a:r>
              <a:t/>
            </a:r>
            <a:endParaRPr b="1" sz="3500"/>
          </a:p>
          <a:p>
            <a:pPr indent="0" lvl="0" marL="0" rtl="0" algn="r">
              <a:spcBef>
                <a:spcPts val="1000"/>
              </a:spcBef>
              <a:spcAft>
                <a:spcPts val="0"/>
              </a:spcAft>
              <a:buSzPts val="1600"/>
              <a:buNone/>
            </a:pPr>
            <a:r>
              <a:rPr b="1" lang="en-US" sz="2000"/>
              <a:t>EVELYN TIPAPE</a:t>
            </a:r>
            <a:endParaRPr/>
          </a:p>
        </p:txBody>
      </p:sp>
      <p:pic>
        <p:nvPicPr>
          <p:cNvPr descr="A picture containing person, clothing, military uniform, young&#10;&#10;Description automatically generated" id="145" name="Google Shape;145;p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539483" y="4114279"/>
            <a:ext cx="1950720" cy="164630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9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p2"/>
          <p:cNvSpPr txBox="1"/>
          <p:nvPr>
            <p:ph type="title"/>
          </p:nvPr>
        </p:nvSpPr>
        <p:spPr>
          <a:xfrm>
            <a:off x="838200" y="365126"/>
            <a:ext cx="10515600" cy="105285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200"/>
              <a:buFont typeface="Trebuchet MS"/>
              <a:buNone/>
            </a:pPr>
            <a:r>
              <a:rPr b="1" lang="en-US" sz="3200"/>
              <a:t>MONETARY THEORY AND POLICY</a:t>
            </a:r>
            <a:endParaRPr/>
          </a:p>
        </p:txBody>
      </p:sp>
      <p:sp>
        <p:nvSpPr>
          <p:cNvPr id="151" name="Google Shape;151;p2"/>
          <p:cNvSpPr txBox="1"/>
          <p:nvPr>
            <p:ph idx="1" type="body"/>
          </p:nvPr>
        </p:nvSpPr>
        <p:spPr>
          <a:xfrm>
            <a:off x="838200" y="1630017"/>
            <a:ext cx="10515600" cy="454694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2240"/>
              <a:buNone/>
            </a:pPr>
            <a:r>
              <a:rPr b="1" lang="en-US" sz="2800"/>
              <a:t>TOPIC 1 INTRODUCTION</a:t>
            </a:r>
            <a:endParaRPr/>
          </a:p>
          <a:p>
            <a:pPr indent="0" lvl="0" marL="0" rtl="0" algn="l">
              <a:spcBef>
                <a:spcPts val="1000"/>
              </a:spcBef>
              <a:spcAft>
                <a:spcPts val="0"/>
              </a:spcAft>
              <a:buSzPts val="2240"/>
              <a:buNone/>
            </a:pPr>
            <a:r>
              <a:rPr b="1" lang="en-US" sz="2800"/>
              <a:t>Topic Objectives</a:t>
            </a:r>
            <a:endParaRPr/>
          </a:p>
          <a:p>
            <a:pPr indent="0" lvl="0" marL="0" rtl="0" algn="l">
              <a:spcBef>
                <a:spcPts val="1000"/>
              </a:spcBef>
              <a:spcAft>
                <a:spcPts val="0"/>
              </a:spcAft>
              <a:buSzPts val="2240"/>
              <a:buNone/>
            </a:pPr>
            <a:r>
              <a:rPr lang="en-US" sz="2800"/>
              <a:t>By the end of this topic you should be able to-</a:t>
            </a:r>
            <a:endParaRPr/>
          </a:p>
          <a:p>
            <a:pPr indent="-342900" lvl="0" marL="342900" rtl="0" algn="l">
              <a:spcBef>
                <a:spcPts val="1000"/>
              </a:spcBef>
              <a:spcAft>
                <a:spcPts val="0"/>
              </a:spcAft>
              <a:buSzPts val="2240"/>
              <a:buChar char="►"/>
            </a:pPr>
            <a:r>
              <a:rPr lang="en-US" sz="2800"/>
              <a:t>Define and understand the meaning of monetary policy</a:t>
            </a:r>
            <a:endParaRPr/>
          </a:p>
          <a:p>
            <a:pPr indent="-342900" lvl="0" marL="342900" rtl="0" algn="l">
              <a:spcBef>
                <a:spcPts val="1000"/>
              </a:spcBef>
              <a:spcAft>
                <a:spcPts val="0"/>
              </a:spcAft>
              <a:buSzPts val="2240"/>
              <a:buChar char="►"/>
            </a:pPr>
            <a:r>
              <a:rPr lang="en-US" sz="2800"/>
              <a:t> Know the objectives or goals of monetary policy</a:t>
            </a:r>
            <a:endParaRPr/>
          </a:p>
          <a:p>
            <a:pPr indent="-342900" lvl="0" marL="342900" rtl="0" algn="l">
              <a:spcBef>
                <a:spcPts val="1000"/>
              </a:spcBef>
              <a:spcAft>
                <a:spcPts val="0"/>
              </a:spcAft>
              <a:buSzPts val="2240"/>
              <a:buChar char="►"/>
            </a:pPr>
            <a:r>
              <a:rPr lang="en-US" sz="2800"/>
              <a:t> Explain the conflicts in monetary policy</a:t>
            </a:r>
            <a:endParaRPr/>
          </a:p>
          <a:p>
            <a:pPr indent="0" lvl="0" marL="0" rtl="0" algn="l">
              <a:spcBef>
                <a:spcPts val="1000"/>
              </a:spcBef>
              <a:spcAft>
                <a:spcPts val="0"/>
              </a:spcAft>
              <a:buSzPts val="2240"/>
              <a:buNone/>
            </a:pPr>
            <a:r>
              <a:t/>
            </a:r>
            <a:endParaRPr b="1" sz="2800"/>
          </a:p>
          <a:p>
            <a:pPr indent="0" lvl="0" marL="0" rtl="0" algn="l">
              <a:spcBef>
                <a:spcPts val="1000"/>
              </a:spcBef>
              <a:spcAft>
                <a:spcPts val="0"/>
              </a:spcAft>
              <a:buSzPts val="1600"/>
              <a:buNone/>
            </a:pPr>
            <a:r>
              <a:t/>
            </a:r>
            <a:endParaRPr b="1" sz="200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5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Google Shape;156;p3"/>
          <p:cNvSpPr txBox="1"/>
          <p:nvPr>
            <p:ph type="title"/>
          </p:nvPr>
        </p:nvSpPr>
        <p:spPr>
          <a:xfrm>
            <a:off x="838200" y="365126"/>
            <a:ext cx="10515600" cy="105285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Trebuchet MS"/>
              <a:buNone/>
            </a:pPr>
            <a:r>
              <a:rPr b="1" lang="en-US"/>
              <a:t>Welcome to MONETARY THEORY AND POLICY</a:t>
            </a:r>
            <a:endParaRPr/>
          </a:p>
        </p:txBody>
      </p:sp>
      <p:sp>
        <p:nvSpPr>
          <p:cNvPr id="157" name="Google Shape;157;p3"/>
          <p:cNvSpPr txBox="1"/>
          <p:nvPr>
            <p:ph idx="1" type="body"/>
          </p:nvPr>
        </p:nvSpPr>
        <p:spPr>
          <a:xfrm>
            <a:off x="838200" y="1630017"/>
            <a:ext cx="10515600" cy="454694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rtl="0" algn="l">
              <a:spcBef>
                <a:spcPts val="0"/>
              </a:spcBef>
              <a:spcAft>
                <a:spcPts val="0"/>
              </a:spcAft>
              <a:buSzPts val="2240"/>
              <a:buChar char="►"/>
            </a:pPr>
            <a:r>
              <a:rPr b="1" lang="en-US" sz="2800"/>
              <a:t>Definition of Monetary Policy</a:t>
            </a:r>
            <a:endParaRPr/>
          </a:p>
          <a:p>
            <a:pPr indent="0" lvl="0" marL="0" rtl="0" algn="l">
              <a:spcBef>
                <a:spcPts val="1000"/>
              </a:spcBef>
              <a:spcAft>
                <a:spcPts val="0"/>
              </a:spcAft>
              <a:buSzPts val="2240"/>
              <a:buNone/>
            </a:pPr>
            <a:r>
              <a:rPr lang="en-US" sz="2800"/>
              <a:t>-Monetary policy is the macroeconomic policy laid down by the monetary authority in a country e.g., the central bank.</a:t>
            </a:r>
            <a:endParaRPr/>
          </a:p>
          <a:p>
            <a:pPr indent="0" lvl="0" marL="0" rtl="0" algn="l">
              <a:spcBef>
                <a:spcPts val="1000"/>
              </a:spcBef>
              <a:spcAft>
                <a:spcPts val="0"/>
              </a:spcAft>
              <a:buSzPts val="2240"/>
              <a:buNone/>
            </a:pPr>
            <a:r>
              <a:rPr lang="en-US" sz="2800"/>
              <a:t>-It is the demand side economic policy involved in control of money supply and interest rates.</a:t>
            </a:r>
            <a:endParaRPr/>
          </a:p>
          <a:p>
            <a:pPr indent="0" lvl="0" marL="0" rtl="0" algn="l">
              <a:spcBef>
                <a:spcPts val="1000"/>
              </a:spcBef>
              <a:spcAft>
                <a:spcPts val="0"/>
              </a:spcAft>
              <a:buSzPts val="2240"/>
              <a:buNone/>
            </a:pPr>
            <a:r>
              <a:rPr lang="en-US" sz="2800"/>
              <a:t>-It is used to achieve macroeconomy objectives such as economic growth, control inflation, full employment etc.</a:t>
            </a:r>
            <a:endParaRPr/>
          </a:p>
          <a:p>
            <a:pPr indent="0" lvl="0" marL="0" rtl="0" algn="l">
              <a:spcBef>
                <a:spcPts val="1000"/>
              </a:spcBef>
              <a:spcAft>
                <a:spcPts val="0"/>
              </a:spcAft>
              <a:buSzPts val="2240"/>
              <a:buNone/>
            </a:pPr>
            <a:r>
              <a:t/>
            </a:r>
            <a:endParaRPr sz="280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1" name="Shape 1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Google Shape;162;p4"/>
          <p:cNvSpPr txBox="1"/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Trebuchet MS"/>
              <a:buNone/>
            </a:pPr>
            <a:r>
              <a:rPr lang="en-US"/>
              <a:t>Definition of Monetary Policy cont…</a:t>
            </a:r>
            <a:br>
              <a:rPr lang="en-US"/>
            </a:br>
            <a:endParaRPr/>
          </a:p>
        </p:txBody>
      </p:sp>
      <p:sp>
        <p:nvSpPr>
          <p:cNvPr id="163" name="Google Shape;163;p4"/>
          <p:cNvSpPr txBox="1"/>
          <p:nvPr>
            <p:ph idx="1" type="body"/>
          </p:nvPr>
        </p:nvSpPr>
        <p:spPr>
          <a:xfrm>
            <a:off x="677334" y="1815549"/>
            <a:ext cx="8596668" cy="422581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rtl="0" algn="l">
              <a:spcBef>
                <a:spcPts val="0"/>
              </a:spcBef>
              <a:spcAft>
                <a:spcPts val="0"/>
              </a:spcAft>
              <a:buSzPts val="2240"/>
              <a:buChar char="►"/>
            </a:pPr>
            <a:r>
              <a:rPr lang="en-US" sz="2800"/>
              <a:t>It is a strategy chosen by the government in its decisions of expansion or contraction of Money Supply.</a:t>
            </a:r>
            <a:endParaRPr/>
          </a:p>
          <a:p>
            <a:pPr indent="-342900" lvl="0" marL="342900" rtl="0" algn="l">
              <a:spcBef>
                <a:spcPts val="1000"/>
              </a:spcBef>
              <a:spcAft>
                <a:spcPts val="0"/>
              </a:spcAft>
              <a:buSzPts val="2240"/>
              <a:buChar char="►"/>
            </a:pPr>
            <a:r>
              <a:rPr lang="en-US" sz="2800"/>
              <a:t>Monetary policy employs 3 major tools;</a:t>
            </a:r>
            <a:endParaRPr/>
          </a:p>
          <a:p>
            <a:pPr indent="-342900" lvl="0" marL="342900" rtl="0" algn="l">
              <a:spcBef>
                <a:spcPts val="1000"/>
              </a:spcBef>
              <a:spcAft>
                <a:spcPts val="0"/>
              </a:spcAft>
              <a:buSzPts val="2240"/>
              <a:buFont typeface="Noto Sans Symbols"/>
              <a:buChar char="▪"/>
            </a:pPr>
            <a:r>
              <a:rPr lang="en-US" sz="2800"/>
              <a:t>buying or selling national debt,</a:t>
            </a:r>
            <a:endParaRPr/>
          </a:p>
          <a:p>
            <a:pPr indent="-342900" lvl="0" marL="342900" rtl="0" algn="l">
              <a:spcBef>
                <a:spcPts val="1000"/>
              </a:spcBef>
              <a:spcAft>
                <a:spcPts val="0"/>
              </a:spcAft>
              <a:buSzPts val="2240"/>
              <a:buFont typeface="Noto Sans Symbols"/>
              <a:buChar char="▪"/>
            </a:pPr>
            <a:r>
              <a:rPr lang="en-US" sz="2800"/>
              <a:t>changing credit restrictions, and </a:t>
            </a:r>
            <a:endParaRPr/>
          </a:p>
          <a:p>
            <a:pPr indent="-342900" lvl="0" marL="342900" rtl="0" algn="l">
              <a:spcBef>
                <a:spcPts val="1000"/>
              </a:spcBef>
              <a:spcAft>
                <a:spcPts val="0"/>
              </a:spcAft>
              <a:buSzPts val="2240"/>
              <a:buFont typeface="Noto Sans Symbols"/>
              <a:buChar char="▪"/>
            </a:pPr>
            <a:r>
              <a:rPr lang="en-US" sz="2800"/>
              <a:t>changing the interest rates by changing reserve requirements. </a:t>
            </a:r>
            <a:endParaRPr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7" name="Shape 1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Google Shape;168;p5"/>
          <p:cNvSpPr txBox="1"/>
          <p:nvPr>
            <p:ph type="title"/>
          </p:nvPr>
        </p:nvSpPr>
        <p:spPr>
          <a:xfrm>
            <a:off x="838200" y="365126"/>
            <a:ext cx="10515600" cy="8938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200"/>
              <a:buFont typeface="Trebuchet MS"/>
              <a:buNone/>
            </a:pPr>
            <a:r>
              <a:rPr b="1" lang="en-US" sz="3200"/>
              <a:t>Monetary Policy definition cont…</a:t>
            </a:r>
            <a:endParaRPr/>
          </a:p>
        </p:txBody>
      </p:sp>
      <p:sp>
        <p:nvSpPr>
          <p:cNvPr id="169" name="Google Shape;169;p5"/>
          <p:cNvSpPr txBox="1"/>
          <p:nvPr>
            <p:ph idx="1" type="body"/>
          </p:nvPr>
        </p:nvSpPr>
        <p:spPr>
          <a:xfrm>
            <a:off x="838200" y="980662"/>
            <a:ext cx="10515600" cy="519630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rtl="0" algn="l">
              <a:spcBef>
                <a:spcPts val="0"/>
              </a:spcBef>
              <a:spcAft>
                <a:spcPts val="0"/>
              </a:spcAft>
              <a:buSzPts val="2240"/>
              <a:buChar char="►"/>
            </a:pPr>
            <a:r>
              <a:rPr lang="en-US" sz="2800"/>
              <a:t>Monetary policy aims at controlling economic activity through two main variables</a:t>
            </a:r>
            <a:endParaRPr/>
          </a:p>
          <a:p>
            <a:pPr indent="0" lvl="0" marL="0" rtl="0" algn="l">
              <a:spcBef>
                <a:spcPts val="1000"/>
              </a:spcBef>
              <a:spcAft>
                <a:spcPts val="0"/>
              </a:spcAft>
              <a:buSzPts val="2240"/>
              <a:buNone/>
            </a:pPr>
            <a:r>
              <a:rPr lang="en-US" sz="2800"/>
              <a:t>-Interest rates</a:t>
            </a:r>
            <a:endParaRPr/>
          </a:p>
          <a:p>
            <a:pPr indent="0" lvl="0" marL="0" rtl="0" algn="l">
              <a:spcBef>
                <a:spcPts val="1000"/>
              </a:spcBef>
              <a:spcAft>
                <a:spcPts val="0"/>
              </a:spcAft>
              <a:buSzPts val="2240"/>
              <a:buNone/>
            </a:pPr>
            <a:r>
              <a:rPr lang="en-US" sz="2800"/>
              <a:t>-Money or credit supply</a:t>
            </a:r>
            <a:endParaRPr/>
          </a:p>
          <a:p>
            <a:pPr indent="-342900" lvl="0" marL="342900" rtl="0" algn="l">
              <a:spcBef>
                <a:spcPts val="1000"/>
              </a:spcBef>
              <a:spcAft>
                <a:spcPts val="0"/>
              </a:spcAft>
              <a:buSzPts val="2240"/>
              <a:buChar char="►"/>
            </a:pPr>
            <a:r>
              <a:rPr lang="en-US" sz="2800"/>
              <a:t>Monetary authority will use various techniques to control credit supply including-</a:t>
            </a:r>
            <a:endParaRPr/>
          </a:p>
          <a:p>
            <a:pPr indent="0" lvl="0" marL="0" rtl="0" algn="l">
              <a:spcBef>
                <a:spcPts val="1000"/>
              </a:spcBef>
              <a:spcAft>
                <a:spcPts val="0"/>
              </a:spcAft>
              <a:buSzPts val="2240"/>
              <a:buNone/>
            </a:pPr>
            <a:r>
              <a:rPr lang="en-US" sz="2800"/>
              <a:t>-bank rate</a:t>
            </a:r>
            <a:endParaRPr/>
          </a:p>
          <a:p>
            <a:pPr indent="0" lvl="0" marL="0" rtl="0" algn="l">
              <a:spcBef>
                <a:spcPts val="1000"/>
              </a:spcBef>
              <a:spcAft>
                <a:spcPts val="0"/>
              </a:spcAft>
              <a:buSzPts val="2240"/>
              <a:buNone/>
            </a:pPr>
            <a:r>
              <a:rPr lang="en-US" sz="2800"/>
              <a:t>-open market operations</a:t>
            </a:r>
            <a:endParaRPr/>
          </a:p>
          <a:p>
            <a:pPr indent="0" lvl="0" marL="0" rtl="0" algn="l">
              <a:spcBef>
                <a:spcPts val="1000"/>
              </a:spcBef>
              <a:spcAft>
                <a:spcPts val="0"/>
              </a:spcAft>
              <a:buSzPts val="2240"/>
              <a:buNone/>
            </a:pPr>
            <a:r>
              <a:rPr lang="en-US" sz="2800"/>
              <a:t>-cash reserve ratio </a:t>
            </a:r>
            <a:endParaRPr/>
          </a:p>
          <a:p>
            <a:pPr indent="0" lvl="0" marL="0" rtl="0" algn="l">
              <a:spcBef>
                <a:spcPts val="1000"/>
              </a:spcBef>
              <a:spcAft>
                <a:spcPts val="0"/>
              </a:spcAft>
              <a:buSzPts val="2240"/>
              <a:buNone/>
            </a:pPr>
            <a:r>
              <a:rPr lang="en-US" sz="2800"/>
              <a:t>-selective credit control</a:t>
            </a:r>
            <a:endParaRPr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3" name="Shape 1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Google Shape;174;p6"/>
          <p:cNvSpPr txBox="1"/>
          <p:nvPr>
            <p:ph type="title"/>
          </p:nvPr>
        </p:nvSpPr>
        <p:spPr>
          <a:xfrm>
            <a:off x="838200" y="365125"/>
            <a:ext cx="10515600" cy="73480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Trebuchet MS"/>
              <a:buNone/>
            </a:pPr>
            <a:r>
              <a:rPr b="1" lang="en-US"/>
              <a:t>Other definitions of monetary policy</a:t>
            </a:r>
            <a:endParaRPr/>
          </a:p>
        </p:txBody>
      </p:sp>
      <p:sp>
        <p:nvSpPr>
          <p:cNvPr id="175" name="Google Shape;175;p6"/>
          <p:cNvSpPr txBox="1"/>
          <p:nvPr>
            <p:ph idx="1" type="body"/>
          </p:nvPr>
        </p:nvSpPr>
        <p:spPr>
          <a:xfrm>
            <a:off x="838200" y="1391478"/>
            <a:ext cx="10515600" cy="478548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rtl="0" algn="l">
              <a:spcBef>
                <a:spcPts val="0"/>
              </a:spcBef>
              <a:spcAft>
                <a:spcPts val="0"/>
              </a:spcAft>
              <a:buSzPts val="2240"/>
              <a:buChar char="►"/>
            </a:pPr>
            <a:r>
              <a:rPr lang="en-US" sz="2800"/>
              <a:t>R.P. Kent defines monetary policy as "the management of the expansion and contraction of the volume of money in circulation for the explicit purpose of attaining a specific objective such as full employment.“</a:t>
            </a:r>
            <a:endParaRPr/>
          </a:p>
          <a:p>
            <a:pPr indent="-342900" lvl="0" marL="342900" rtl="0" algn="l">
              <a:spcBef>
                <a:spcPts val="1000"/>
              </a:spcBef>
              <a:spcAft>
                <a:spcPts val="0"/>
              </a:spcAft>
              <a:buSzPts val="2240"/>
              <a:buChar char="►"/>
            </a:pPr>
            <a:r>
              <a:rPr lang="en-US" sz="2800"/>
              <a:t>According to A. J. Shapiro, "Monetary Policy is the exercise of the central bank's control over the money supply as an instrument for achieving the objectives of economic policy.“</a:t>
            </a:r>
            <a:endParaRPr/>
          </a:p>
          <a:p>
            <a:pPr indent="-342900" lvl="0" marL="342900" rtl="0" algn="l">
              <a:spcBef>
                <a:spcPts val="1000"/>
              </a:spcBef>
              <a:spcAft>
                <a:spcPts val="0"/>
              </a:spcAft>
              <a:buSzPts val="2240"/>
              <a:buChar char="►"/>
            </a:pPr>
            <a:r>
              <a:rPr lang="en-US" sz="2800"/>
              <a:t>In the words of D.C. Rowan, "The monetary policy is defined as discretionary action undertaken by the authorities designed to influence (a) the supply of money</a:t>
            </a:r>
            <a:endParaRPr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9" name="Shape 1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" name="Google Shape;180;p7"/>
          <p:cNvSpPr txBox="1"/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Trebuchet MS"/>
              <a:buNone/>
            </a:pPr>
            <a:r>
              <a:rPr lang="en-US"/>
              <a:t>Other definitions of monetary policy</a:t>
            </a:r>
            <a:endParaRPr/>
          </a:p>
        </p:txBody>
      </p:sp>
      <p:sp>
        <p:nvSpPr>
          <p:cNvPr id="181" name="Google Shape;181;p7"/>
          <p:cNvSpPr txBox="1"/>
          <p:nvPr>
            <p:ph idx="1" type="body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342900" lvl="0" marL="342900" rtl="0" algn="l">
              <a:spcBef>
                <a:spcPts val="0"/>
              </a:spcBef>
              <a:spcAft>
                <a:spcPts val="0"/>
              </a:spcAft>
              <a:buSzPts val="2240"/>
              <a:buChar char="►"/>
            </a:pPr>
            <a:r>
              <a:rPr lang="en-US" sz="2800"/>
              <a:t>(b) cost of money or rate of interest and (c) the availability of money.</a:t>
            </a:r>
            <a:endParaRPr/>
          </a:p>
          <a:p>
            <a:pPr indent="-342900" lvl="0" marL="342900" rtl="0" algn="l">
              <a:spcBef>
                <a:spcPts val="1000"/>
              </a:spcBef>
              <a:spcAft>
                <a:spcPts val="0"/>
              </a:spcAft>
              <a:buSzPts val="2240"/>
              <a:buChar char="►"/>
            </a:pPr>
            <a:r>
              <a:rPr lang="en-US" sz="2800"/>
              <a:t>In summary monetary policy refers to the management of money supply and interest rates to achieve set or specific economic objectives e.g., economic growth, price stability, full employment, balance of payments.</a:t>
            </a:r>
            <a:endParaRPr/>
          </a:p>
          <a:p>
            <a:pPr indent="-251459" lvl="0" marL="342900" rtl="0" algn="l">
              <a:spcBef>
                <a:spcPts val="1000"/>
              </a:spcBef>
              <a:spcAft>
                <a:spcPts val="0"/>
              </a:spcAft>
              <a:buSzPts val="144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5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Google Shape;186;p8"/>
          <p:cNvSpPr txBox="1"/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Trebuchet MS"/>
              <a:buNone/>
            </a:pPr>
            <a:r>
              <a:rPr lang="en-US"/>
              <a:t>Objectives of monetary Policy</a:t>
            </a:r>
            <a:endParaRPr/>
          </a:p>
        </p:txBody>
      </p:sp>
      <p:sp>
        <p:nvSpPr>
          <p:cNvPr id="187" name="Google Shape;187;p8"/>
          <p:cNvSpPr txBox="1"/>
          <p:nvPr>
            <p:ph idx="1" type="body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342900" lvl="0" marL="342900" rtl="0" algn="l">
              <a:spcBef>
                <a:spcPts val="0"/>
              </a:spcBef>
              <a:spcAft>
                <a:spcPts val="0"/>
              </a:spcAft>
              <a:buSzPts val="2240"/>
              <a:buChar char="►"/>
            </a:pPr>
            <a:r>
              <a:rPr lang="en-US" sz="2800"/>
              <a:t>The main objectives of monetary policy are</a:t>
            </a:r>
            <a:endParaRPr/>
          </a:p>
          <a:p>
            <a:pPr indent="0" lvl="0" marL="0" rtl="0" algn="l">
              <a:spcBef>
                <a:spcPts val="1000"/>
              </a:spcBef>
              <a:spcAft>
                <a:spcPts val="0"/>
              </a:spcAft>
              <a:buSzPts val="2240"/>
              <a:buNone/>
            </a:pPr>
            <a:r>
              <a:rPr lang="en-US" sz="2800"/>
              <a:t>1.Full employment</a:t>
            </a:r>
            <a:endParaRPr/>
          </a:p>
          <a:p>
            <a:pPr indent="0" lvl="0" marL="0" rtl="0" algn="l">
              <a:spcBef>
                <a:spcPts val="1000"/>
              </a:spcBef>
              <a:spcAft>
                <a:spcPts val="0"/>
              </a:spcAft>
              <a:buSzPts val="2240"/>
              <a:buNone/>
            </a:pPr>
            <a:r>
              <a:rPr lang="en-US" sz="2800"/>
              <a:t>2.Price Stability</a:t>
            </a:r>
            <a:endParaRPr/>
          </a:p>
          <a:p>
            <a:pPr indent="0" lvl="0" marL="0" rtl="0" algn="l">
              <a:spcBef>
                <a:spcPts val="1000"/>
              </a:spcBef>
              <a:spcAft>
                <a:spcPts val="0"/>
              </a:spcAft>
              <a:buSzPts val="2240"/>
              <a:buNone/>
            </a:pPr>
            <a:r>
              <a:rPr lang="en-US" sz="2800"/>
              <a:t>3.Economic growth</a:t>
            </a:r>
            <a:endParaRPr/>
          </a:p>
          <a:p>
            <a:pPr indent="0" lvl="0" marL="0" rtl="0" algn="l">
              <a:spcBef>
                <a:spcPts val="1000"/>
              </a:spcBef>
              <a:spcAft>
                <a:spcPts val="0"/>
              </a:spcAft>
              <a:buSzPts val="2240"/>
              <a:buNone/>
            </a:pPr>
            <a:r>
              <a:rPr lang="en-US" sz="2800"/>
              <a:t>4.Balance of payment</a:t>
            </a:r>
            <a:endParaRPr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1" name="Shape 1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Google Shape;192;p9"/>
          <p:cNvSpPr txBox="1"/>
          <p:nvPr>
            <p:ph type="title"/>
          </p:nvPr>
        </p:nvSpPr>
        <p:spPr>
          <a:xfrm>
            <a:off x="838200" y="365126"/>
            <a:ext cx="10515600" cy="81431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Trebuchet MS"/>
              <a:buNone/>
            </a:pPr>
            <a:r>
              <a:rPr b="1" lang="en-US"/>
              <a:t>Objectives of monetary Policy</a:t>
            </a:r>
            <a:endParaRPr/>
          </a:p>
        </p:txBody>
      </p:sp>
      <p:sp>
        <p:nvSpPr>
          <p:cNvPr id="193" name="Google Shape;193;p9"/>
          <p:cNvSpPr txBox="1"/>
          <p:nvPr>
            <p:ph idx="1" type="body"/>
          </p:nvPr>
        </p:nvSpPr>
        <p:spPr>
          <a:xfrm>
            <a:off x="838200" y="1444487"/>
            <a:ext cx="10515600" cy="473247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2240"/>
              <a:buNone/>
            </a:pPr>
            <a:r>
              <a:rPr b="1" lang="en-US" sz="2800"/>
              <a:t>1. Full employment</a:t>
            </a:r>
            <a:endParaRPr/>
          </a:p>
          <a:p>
            <a:pPr indent="0" lvl="0" marL="0" rtl="0" algn="l">
              <a:spcBef>
                <a:spcPts val="1000"/>
              </a:spcBef>
              <a:spcAft>
                <a:spcPts val="0"/>
              </a:spcAft>
              <a:buSzPts val="2240"/>
              <a:buNone/>
            </a:pPr>
            <a:r>
              <a:rPr lang="en-US" sz="2800"/>
              <a:t>According to Keynes, full employment means the absence of involuntary unemployment. </a:t>
            </a:r>
            <a:endParaRPr/>
          </a:p>
          <a:p>
            <a:pPr indent="-342900" lvl="0" marL="342900" rtl="0" algn="l">
              <a:spcBef>
                <a:spcPts val="1000"/>
              </a:spcBef>
              <a:spcAft>
                <a:spcPts val="0"/>
              </a:spcAft>
              <a:buSzPts val="2240"/>
              <a:buFont typeface="Noto Sans Symbols"/>
              <a:buChar char="❖"/>
            </a:pPr>
            <a:r>
              <a:rPr lang="en-US" sz="2800"/>
              <a:t>It exists when those who are ready to work at the existing wage rate get work.</a:t>
            </a:r>
            <a:endParaRPr/>
          </a:p>
          <a:p>
            <a:pPr indent="-342900" lvl="0" marL="342900" rtl="0" algn="l">
              <a:spcBef>
                <a:spcPts val="1000"/>
              </a:spcBef>
              <a:spcAft>
                <a:spcPts val="0"/>
              </a:spcAft>
              <a:buSzPts val="2240"/>
              <a:buFont typeface="Noto Sans Symbols"/>
              <a:buChar char="❖"/>
            </a:pPr>
            <a:r>
              <a:rPr lang="en-US" sz="2800"/>
              <a:t>Those who are voluntary, frictional, and seasonal unemployed are considered to be employed.</a:t>
            </a:r>
            <a:endParaRPr/>
          </a:p>
          <a:p>
            <a:pPr indent="-342900" lvl="0" marL="342900" rtl="0" algn="l">
              <a:spcBef>
                <a:spcPts val="1000"/>
              </a:spcBef>
              <a:spcAft>
                <a:spcPts val="0"/>
              </a:spcAft>
              <a:buSzPts val="2240"/>
              <a:buFont typeface="Noto Sans Symbols"/>
              <a:buChar char="❖"/>
            </a:pPr>
            <a:r>
              <a:rPr lang="en-US" sz="2800"/>
              <a:t>Keynes equation of income, Y = C + I </a:t>
            </a:r>
            <a:endParaRPr/>
          </a:p>
          <a:p>
            <a:pPr indent="-342900" lvl="0" marL="342900" rtl="0" algn="l">
              <a:spcBef>
                <a:spcPts val="1000"/>
              </a:spcBef>
              <a:spcAft>
                <a:spcPts val="0"/>
              </a:spcAft>
              <a:buSzPts val="2240"/>
              <a:buFont typeface="Noto Sans Symbols"/>
              <a:buChar char="❖"/>
            </a:pPr>
            <a:r>
              <a:rPr lang="en-US" sz="2800"/>
              <a:t>Y= income, C=consumption, I=investment</a:t>
            </a:r>
            <a:endParaRPr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7" name="Shape 1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" name="Google Shape;198;p10"/>
          <p:cNvSpPr txBox="1"/>
          <p:nvPr>
            <p:ph type="title"/>
          </p:nvPr>
        </p:nvSpPr>
        <p:spPr>
          <a:xfrm>
            <a:off x="677334" y="609600"/>
            <a:ext cx="8596668" cy="62285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200"/>
              <a:buFont typeface="Trebuchet MS"/>
              <a:buNone/>
            </a:pPr>
            <a:r>
              <a:rPr lang="en-US" sz="3200"/>
              <a:t>Objectives of monetary Policy cont…</a:t>
            </a:r>
            <a:endParaRPr/>
          </a:p>
        </p:txBody>
      </p:sp>
      <p:sp>
        <p:nvSpPr>
          <p:cNvPr id="199" name="Google Shape;199;p10"/>
          <p:cNvSpPr txBox="1"/>
          <p:nvPr>
            <p:ph idx="1" type="body"/>
          </p:nvPr>
        </p:nvSpPr>
        <p:spPr>
          <a:xfrm>
            <a:off x="677334" y="1749287"/>
            <a:ext cx="8596668" cy="429207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fontScale="92500" lnSpcReduction="10000"/>
          </a:bodyPr>
          <a:lstStyle/>
          <a:p>
            <a:pPr indent="-342900" lvl="0" marL="342900" rtl="0" algn="l">
              <a:spcBef>
                <a:spcPts val="0"/>
              </a:spcBef>
              <a:spcAft>
                <a:spcPts val="0"/>
              </a:spcAft>
              <a:buSzPct val="80000"/>
              <a:buChar char="►"/>
            </a:pPr>
            <a:r>
              <a:rPr lang="en-US" sz="3000"/>
              <a:t>Keynes equation shows how full employment can be secured with monetary policy</a:t>
            </a:r>
            <a:endParaRPr/>
          </a:p>
          <a:p>
            <a:pPr indent="-342900" lvl="0" marL="342900" rtl="0" algn="l">
              <a:spcBef>
                <a:spcPts val="1000"/>
              </a:spcBef>
              <a:spcAft>
                <a:spcPts val="0"/>
              </a:spcAft>
              <a:buSzPct val="80000"/>
              <a:buChar char="►"/>
            </a:pPr>
            <a:r>
              <a:rPr lang="en-US" sz="3000"/>
              <a:t>to increase income, output and employment, consumption and investment expenditure must be increased instantaneously.</a:t>
            </a:r>
            <a:endParaRPr/>
          </a:p>
          <a:p>
            <a:pPr indent="-342900" lvl="0" marL="342900" rtl="0" algn="l">
              <a:spcBef>
                <a:spcPts val="1000"/>
              </a:spcBef>
              <a:spcAft>
                <a:spcPts val="0"/>
              </a:spcAft>
              <a:buSzPct val="80000"/>
              <a:buChar char="►"/>
            </a:pPr>
            <a:r>
              <a:rPr lang="en-US" sz="3000"/>
              <a:t>The achievement of full employment has far reaching benefits including-</a:t>
            </a:r>
            <a:endParaRPr/>
          </a:p>
          <a:p>
            <a:pPr indent="-342900" lvl="0" marL="342900" rtl="0" algn="l">
              <a:spcBef>
                <a:spcPts val="1000"/>
              </a:spcBef>
              <a:spcAft>
                <a:spcPts val="0"/>
              </a:spcAft>
              <a:buSzPct val="80000"/>
              <a:buChar char="►"/>
            </a:pPr>
            <a:r>
              <a:rPr lang="en-US" sz="3000"/>
              <a:t>on humanitarian grounds, the policy solves the acute problem of unemployment.</a:t>
            </a:r>
            <a:endParaRPr/>
          </a:p>
          <a:p>
            <a:pPr indent="-258318" lvl="0" marL="342900" rtl="0" algn="l">
              <a:spcBef>
                <a:spcPts val="1000"/>
              </a:spcBef>
              <a:spcAft>
                <a:spcPts val="0"/>
              </a:spcAft>
              <a:buSzPct val="79999"/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3" name="Shape 2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" name="Google Shape;204;p11"/>
          <p:cNvSpPr txBox="1"/>
          <p:nvPr>
            <p:ph type="title"/>
          </p:nvPr>
        </p:nvSpPr>
        <p:spPr>
          <a:xfrm>
            <a:off x="838200" y="365125"/>
            <a:ext cx="10515600" cy="84082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200"/>
              <a:buFont typeface="Trebuchet MS"/>
              <a:buNone/>
            </a:pPr>
            <a:r>
              <a:rPr b="1" lang="en-US" sz="3200"/>
              <a:t>Objectives of monetary Policy cont…</a:t>
            </a:r>
            <a:endParaRPr/>
          </a:p>
        </p:txBody>
      </p:sp>
      <p:sp>
        <p:nvSpPr>
          <p:cNvPr id="205" name="Google Shape;205;p11"/>
          <p:cNvSpPr txBox="1"/>
          <p:nvPr>
            <p:ph idx="1" type="body"/>
          </p:nvPr>
        </p:nvSpPr>
        <p:spPr>
          <a:xfrm>
            <a:off x="838200" y="1431234"/>
            <a:ext cx="10399643" cy="506164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fontScale="40000" lnSpcReduction="2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SzPct val="80000"/>
              <a:buNone/>
            </a:pPr>
            <a:r>
              <a:t/>
            </a:r>
            <a:endParaRPr b="1" sz="2000"/>
          </a:p>
          <a:p>
            <a:pPr indent="-342900" lvl="0" marL="342900" rtl="0" algn="l">
              <a:spcBef>
                <a:spcPts val="1000"/>
              </a:spcBef>
              <a:spcAft>
                <a:spcPts val="0"/>
              </a:spcAft>
              <a:buSzPct val="80000"/>
              <a:buChar char="►"/>
            </a:pPr>
            <a:r>
              <a:rPr lang="en-US" sz="7000"/>
              <a:t>It is useful tool to promote economic and social welfare of the community.</a:t>
            </a:r>
            <a:endParaRPr/>
          </a:p>
          <a:p>
            <a:pPr indent="-342900" lvl="0" marL="342900" rtl="0" algn="l">
              <a:spcBef>
                <a:spcPts val="1000"/>
              </a:spcBef>
              <a:spcAft>
                <a:spcPts val="0"/>
              </a:spcAft>
              <a:buSzPct val="80000"/>
              <a:buChar char="►"/>
            </a:pPr>
            <a:r>
              <a:rPr lang="en-US" sz="7000"/>
              <a:t>the policy solves the problem of business fluctuations.</a:t>
            </a:r>
            <a:endParaRPr/>
          </a:p>
          <a:p>
            <a:pPr indent="0" lvl="0" marL="0" rtl="0" algn="l">
              <a:spcBef>
                <a:spcPts val="1000"/>
              </a:spcBef>
              <a:spcAft>
                <a:spcPts val="0"/>
              </a:spcAft>
              <a:buSzPct val="80000"/>
              <a:buNone/>
            </a:pPr>
            <a:r>
              <a:rPr b="1" lang="en-US" sz="7000"/>
              <a:t>2. Price Stability</a:t>
            </a:r>
            <a:endParaRPr/>
          </a:p>
          <a:p>
            <a:pPr indent="-342900" lvl="0" marL="342900" rtl="0" algn="l">
              <a:spcBef>
                <a:spcPts val="1000"/>
              </a:spcBef>
              <a:spcAft>
                <a:spcPts val="0"/>
              </a:spcAft>
              <a:buSzPct val="80000"/>
              <a:buChar char="►"/>
            </a:pPr>
            <a:r>
              <a:rPr lang="en-US" sz="7000"/>
              <a:t>Price stability is a major macroeconomic objective because </a:t>
            </a:r>
            <a:endParaRPr/>
          </a:p>
          <a:p>
            <a:pPr indent="0" lvl="0" marL="0" rtl="0" algn="l">
              <a:spcBef>
                <a:spcPts val="1000"/>
              </a:spcBef>
              <a:spcAft>
                <a:spcPts val="0"/>
              </a:spcAft>
              <a:buSzPct val="80000"/>
              <a:buNone/>
            </a:pPr>
            <a:r>
              <a:rPr lang="en-US" sz="7000"/>
              <a:t>-Fluctuations in prices bring uncertainty and instability to the economy.</a:t>
            </a:r>
            <a:endParaRPr/>
          </a:p>
          <a:p>
            <a:pPr indent="0" lvl="0" marL="0" rtl="0" algn="l">
              <a:spcBef>
                <a:spcPts val="1000"/>
              </a:spcBef>
              <a:spcAft>
                <a:spcPts val="0"/>
              </a:spcAft>
              <a:buSzPct val="80000"/>
              <a:buNone/>
            </a:pPr>
            <a:r>
              <a:rPr lang="en-US" sz="7000"/>
              <a:t>-Instabilities in price result to unnecessary loss to some and undue advantage to others.</a:t>
            </a:r>
            <a:endParaRPr/>
          </a:p>
          <a:p>
            <a:pPr indent="0" lvl="0" marL="0" rtl="0" algn="l">
              <a:spcBef>
                <a:spcPts val="1000"/>
              </a:spcBef>
              <a:spcAft>
                <a:spcPts val="0"/>
              </a:spcAft>
              <a:buSzPct val="80000"/>
              <a:buNone/>
            </a:pPr>
            <a:r>
              <a:rPr lang="en-US" sz="7000"/>
              <a:t>-Keeps the value of money stable.</a:t>
            </a:r>
            <a:endParaRPr/>
          </a:p>
          <a:p>
            <a:pPr indent="0" lvl="0" marL="0" rtl="0" algn="l">
              <a:spcBef>
                <a:spcPts val="1000"/>
              </a:spcBef>
              <a:spcAft>
                <a:spcPts val="0"/>
              </a:spcAft>
              <a:buSzPct val="80000"/>
              <a:buNone/>
            </a:pPr>
            <a:r>
              <a:rPr lang="en-US" sz="7000"/>
              <a:t>- Eliminates cyclical fluctuations.</a:t>
            </a:r>
            <a:endParaRPr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9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p12"/>
          <p:cNvSpPr txBox="1"/>
          <p:nvPr>
            <p:ph type="title"/>
          </p:nvPr>
        </p:nvSpPr>
        <p:spPr>
          <a:xfrm>
            <a:off x="677334" y="344557"/>
            <a:ext cx="8596668" cy="72887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Trebuchet MS"/>
              <a:buNone/>
            </a:pPr>
            <a:r>
              <a:rPr lang="en-US"/>
              <a:t>Objectives of monetary Policy cont…</a:t>
            </a:r>
            <a:endParaRPr/>
          </a:p>
        </p:txBody>
      </p:sp>
      <p:sp>
        <p:nvSpPr>
          <p:cNvPr id="211" name="Google Shape;211;p12"/>
          <p:cNvSpPr txBox="1"/>
          <p:nvPr>
            <p:ph idx="1" type="body"/>
          </p:nvPr>
        </p:nvSpPr>
        <p:spPr>
          <a:xfrm>
            <a:off x="677334" y="1325217"/>
            <a:ext cx="8596668" cy="471614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fontScale="92500" lnSpcReduction="20000"/>
          </a:bodyPr>
          <a:lstStyle/>
          <a:p>
            <a:pPr indent="-342900" lvl="0" marL="342900" rtl="0" algn="l">
              <a:spcBef>
                <a:spcPts val="0"/>
              </a:spcBef>
              <a:spcAft>
                <a:spcPts val="0"/>
              </a:spcAft>
              <a:buSzPct val="80000"/>
              <a:buChar char="►"/>
            </a:pPr>
            <a:r>
              <a:rPr lang="en-US" sz="3000"/>
              <a:t>Brings economic stability</a:t>
            </a:r>
            <a:endParaRPr/>
          </a:p>
          <a:p>
            <a:pPr indent="-342900" lvl="0" marL="342900" rtl="0" algn="l">
              <a:spcBef>
                <a:spcPts val="1000"/>
              </a:spcBef>
              <a:spcAft>
                <a:spcPts val="0"/>
              </a:spcAft>
              <a:buSzPct val="80000"/>
              <a:buChar char="►"/>
            </a:pPr>
            <a:r>
              <a:rPr lang="en-US" sz="3000"/>
              <a:t>Helps in reducing inequalities of income and wealth,</a:t>
            </a:r>
            <a:endParaRPr/>
          </a:p>
          <a:p>
            <a:pPr indent="-342900" lvl="0" marL="342900" rtl="0" algn="l">
              <a:spcBef>
                <a:spcPts val="1000"/>
              </a:spcBef>
              <a:spcAft>
                <a:spcPts val="0"/>
              </a:spcAft>
              <a:buSzPct val="80000"/>
              <a:buChar char="►"/>
            </a:pPr>
            <a:r>
              <a:rPr lang="en-US" sz="3000"/>
              <a:t>Secure social justice and promotes economic welfare.</a:t>
            </a:r>
            <a:endParaRPr/>
          </a:p>
          <a:p>
            <a:pPr indent="-342900" lvl="0" marL="342900" rtl="0" algn="l">
              <a:spcBef>
                <a:spcPts val="1000"/>
              </a:spcBef>
              <a:spcAft>
                <a:spcPts val="0"/>
              </a:spcAft>
              <a:buSzPct val="80000"/>
              <a:buChar char="►"/>
            </a:pPr>
            <a:r>
              <a:rPr lang="en-US" sz="3000"/>
              <a:t>Conflicts in pursuing price stability arise in-</a:t>
            </a:r>
            <a:endParaRPr/>
          </a:p>
          <a:p>
            <a:pPr indent="-342900" lvl="0" marL="342900" rtl="0" algn="l">
              <a:spcBef>
                <a:spcPts val="1000"/>
              </a:spcBef>
              <a:spcAft>
                <a:spcPts val="0"/>
              </a:spcAft>
              <a:buSzPct val="80000"/>
              <a:buChar char="►"/>
            </a:pPr>
            <a:r>
              <a:rPr lang="en-US" sz="3000"/>
              <a:t>1. What type of price level should be stabilized?</a:t>
            </a:r>
            <a:endParaRPr/>
          </a:p>
          <a:p>
            <a:pPr indent="-342900" lvl="0" marL="342900" rtl="0" algn="l">
              <a:spcBef>
                <a:spcPts val="1000"/>
              </a:spcBef>
              <a:spcAft>
                <a:spcPts val="0"/>
              </a:spcAft>
              <a:buSzPct val="80000"/>
              <a:buChar char="►"/>
            </a:pPr>
            <a:r>
              <a:rPr lang="en-US" sz="3000"/>
              <a:t>-Relative or general, wholesale or retail, consumer or producer?</a:t>
            </a:r>
            <a:endParaRPr/>
          </a:p>
          <a:p>
            <a:pPr indent="-342900" lvl="0" marL="342900" rtl="0" algn="l">
              <a:spcBef>
                <a:spcPts val="1000"/>
              </a:spcBef>
              <a:spcAft>
                <a:spcPts val="0"/>
              </a:spcAft>
              <a:buSzPct val="80000"/>
              <a:buChar char="►"/>
            </a:pPr>
            <a:r>
              <a:rPr lang="en-US" sz="3000"/>
              <a:t>-Consensus is to try and stabilize consumer goods prices and wages</a:t>
            </a:r>
            <a:endParaRPr/>
          </a:p>
          <a:p>
            <a:pPr indent="-258318" lvl="0" marL="342900" rtl="0" algn="l">
              <a:spcBef>
                <a:spcPts val="1000"/>
              </a:spcBef>
              <a:spcAft>
                <a:spcPts val="0"/>
              </a:spcAft>
              <a:buSzPct val="79999"/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5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13"/>
          <p:cNvSpPr txBox="1"/>
          <p:nvPr>
            <p:ph type="title"/>
          </p:nvPr>
        </p:nvSpPr>
        <p:spPr>
          <a:xfrm>
            <a:off x="838200" y="365125"/>
            <a:ext cx="10515600" cy="74805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200"/>
              <a:buFont typeface="Trebuchet MS"/>
              <a:buNone/>
            </a:pPr>
            <a:r>
              <a:rPr b="1" lang="en-US" sz="3200"/>
              <a:t>Objectives of monetary Policy cont…</a:t>
            </a:r>
            <a:endParaRPr/>
          </a:p>
        </p:txBody>
      </p:sp>
      <p:sp>
        <p:nvSpPr>
          <p:cNvPr id="217" name="Google Shape;217;p13"/>
          <p:cNvSpPr txBox="1"/>
          <p:nvPr>
            <p:ph idx="1" type="body"/>
          </p:nvPr>
        </p:nvSpPr>
        <p:spPr>
          <a:xfrm>
            <a:off x="838200" y="1258957"/>
            <a:ext cx="10515600" cy="491800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2240"/>
              <a:buNone/>
            </a:pPr>
            <a:r>
              <a:rPr lang="en-US" sz="2800"/>
              <a:t>2. Cost of production may be reduced by innovations-however a policy of stable prices may be more profitable to producers than consumers and wage earners.</a:t>
            </a:r>
            <a:endParaRPr/>
          </a:p>
          <a:p>
            <a:pPr indent="0" lvl="0" marL="0" rtl="0" algn="l">
              <a:spcBef>
                <a:spcPts val="1000"/>
              </a:spcBef>
              <a:spcAft>
                <a:spcPts val="0"/>
              </a:spcAft>
              <a:buSzPts val="2240"/>
              <a:buNone/>
            </a:pPr>
            <a:r>
              <a:rPr lang="en-US" sz="2800"/>
              <a:t>3.The problem of defining price stability. Does it mean that prices remain unchanged indefinitely?</a:t>
            </a:r>
            <a:endParaRPr/>
          </a:p>
          <a:p>
            <a:pPr indent="0" lvl="0" marL="0" rtl="0" algn="l">
              <a:spcBef>
                <a:spcPts val="1000"/>
              </a:spcBef>
              <a:spcAft>
                <a:spcPts val="0"/>
              </a:spcAft>
              <a:buSzPts val="2240"/>
              <a:buNone/>
            </a:pPr>
            <a:r>
              <a:rPr b="1" lang="en-US" sz="2800"/>
              <a:t>3.Economic Growth</a:t>
            </a:r>
            <a:endParaRPr/>
          </a:p>
          <a:p>
            <a:pPr indent="0" lvl="0" marL="0" rtl="0" algn="l">
              <a:spcBef>
                <a:spcPts val="1000"/>
              </a:spcBef>
              <a:spcAft>
                <a:spcPts val="0"/>
              </a:spcAft>
              <a:buSzPts val="2240"/>
              <a:buNone/>
            </a:pPr>
            <a:r>
              <a:rPr b="1" lang="en-US" sz="2800"/>
              <a:t>-</a:t>
            </a:r>
            <a:r>
              <a:rPr lang="en-US" sz="2800"/>
              <a:t>Economic growth is a major goal of an economy.</a:t>
            </a:r>
            <a:endParaRPr/>
          </a:p>
          <a:p>
            <a:pPr indent="0" lvl="0" marL="0" rtl="0" algn="l">
              <a:spcBef>
                <a:spcPts val="1000"/>
              </a:spcBef>
              <a:spcAft>
                <a:spcPts val="0"/>
              </a:spcAft>
              <a:buSzPts val="2240"/>
              <a:buNone/>
            </a:pPr>
            <a:r>
              <a:rPr lang="en-US" sz="2800"/>
              <a:t>-it is characterized by increase in the real per capita income of a country over a long time period.</a:t>
            </a:r>
            <a:endParaRPr/>
          </a:p>
          <a:p>
            <a:pPr indent="0" lvl="0" marL="0" rtl="0" algn="l">
              <a:spcBef>
                <a:spcPts val="1000"/>
              </a:spcBef>
              <a:spcAft>
                <a:spcPts val="0"/>
              </a:spcAft>
              <a:buSzPts val="1600"/>
              <a:buNone/>
            </a:pPr>
            <a:r>
              <a:t/>
            </a:r>
            <a:endParaRPr sz="200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1" name="Shape 2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2" name="Google Shape;222;p14"/>
          <p:cNvSpPr txBox="1"/>
          <p:nvPr>
            <p:ph type="title"/>
          </p:nvPr>
        </p:nvSpPr>
        <p:spPr>
          <a:xfrm>
            <a:off x="677334" y="609600"/>
            <a:ext cx="8596668" cy="609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Trebuchet MS"/>
              <a:buNone/>
            </a:pPr>
            <a:r>
              <a:rPr lang="en-US"/>
              <a:t>Objectives of monetary Policy cont…</a:t>
            </a:r>
            <a:endParaRPr/>
          </a:p>
        </p:txBody>
      </p:sp>
      <p:sp>
        <p:nvSpPr>
          <p:cNvPr id="223" name="Google Shape;223;p14"/>
          <p:cNvSpPr txBox="1"/>
          <p:nvPr>
            <p:ph idx="1" type="body"/>
          </p:nvPr>
        </p:nvSpPr>
        <p:spPr>
          <a:xfrm>
            <a:off x="677334" y="1577009"/>
            <a:ext cx="8596668" cy="446435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fontScale="62500" lnSpcReduction="20000"/>
          </a:bodyPr>
          <a:lstStyle/>
          <a:p>
            <a:pPr indent="-342900" lvl="0" marL="342900" rtl="0" algn="l">
              <a:spcBef>
                <a:spcPts val="0"/>
              </a:spcBef>
              <a:spcAft>
                <a:spcPts val="0"/>
              </a:spcAft>
              <a:buSzPct val="80000"/>
              <a:buChar char="►"/>
            </a:pPr>
            <a:r>
              <a:rPr lang="en-US" sz="4000"/>
              <a:t>it occurs when a country’s  productive capacity in terms of goods and services </a:t>
            </a:r>
            <a:r>
              <a:rPr lang="en-US" sz="4500"/>
              <a:t>increases</a:t>
            </a:r>
            <a:r>
              <a:rPr lang="en-US" sz="4000"/>
              <a:t>.</a:t>
            </a:r>
            <a:endParaRPr/>
          </a:p>
          <a:p>
            <a:pPr indent="-342900" lvl="0" marL="342900" rtl="0" algn="l">
              <a:spcBef>
                <a:spcPts val="1000"/>
              </a:spcBef>
              <a:spcAft>
                <a:spcPts val="0"/>
              </a:spcAft>
              <a:buSzPct val="80000"/>
              <a:buChar char="►"/>
            </a:pPr>
            <a:r>
              <a:rPr lang="en-US" sz="4000"/>
              <a:t>-Economists believe in continual growth however this may be hindered by-low demand, low quality labour , costs of growth(factors of production).</a:t>
            </a:r>
            <a:endParaRPr/>
          </a:p>
          <a:p>
            <a:pPr indent="-342900" lvl="0" marL="342900" rtl="0" algn="l">
              <a:spcBef>
                <a:spcPts val="1000"/>
              </a:spcBef>
              <a:spcAft>
                <a:spcPts val="0"/>
              </a:spcAft>
              <a:buSzPct val="80000"/>
              <a:buChar char="►"/>
            </a:pPr>
            <a:r>
              <a:rPr lang="en-US" sz="4000"/>
              <a:t>-Growth is not limitless because-</a:t>
            </a:r>
            <a:endParaRPr/>
          </a:p>
          <a:p>
            <a:pPr indent="-342900" lvl="0" marL="342900" rtl="0" algn="l">
              <a:spcBef>
                <a:spcPts val="1000"/>
              </a:spcBef>
              <a:spcAft>
                <a:spcPts val="0"/>
              </a:spcAft>
              <a:buSzPct val="80000"/>
              <a:buChar char="►"/>
            </a:pPr>
            <a:r>
              <a:rPr lang="en-US" sz="4000"/>
              <a:t> resources are scarce and factors of production have an opportunity cost.</a:t>
            </a:r>
            <a:endParaRPr/>
          </a:p>
          <a:p>
            <a:pPr indent="-342900" lvl="0" marL="342900" rtl="0" algn="l">
              <a:spcBef>
                <a:spcPts val="1000"/>
              </a:spcBef>
              <a:spcAft>
                <a:spcPts val="0"/>
              </a:spcAft>
              <a:buSzPct val="80000"/>
              <a:buChar char="►"/>
            </a:pPr>
            <a:r>
              <a:rPr lang="en-US" sz="4000"/>
              <a:t>advancement in technology leads to layoffs of unskilled workers</a:t>
            </a:r>
            <a:endParaRPr/>
          </a:p>
          <a:p>
            <a:pPr indent="-342900" lvl="0" marL="342900" rtl="0" algn="l">
              <a:spcBef>
                <a:spcPts val="1000"/>
              </a:spcBef>
              <a:spcAft>
                <a:spcPts val="0"/>
              </a:spcAft>
              <a:buSzPct val="80000"/>
              <a:buChar char="►"/>
            </a:pPr>
            <a:r>
              <a:rPr lang="en-US" sz="4000"/>
              <a:t>Industrialization has adverse effects on the environment</a:t>
            </a:r>
            <a:r>
              <a:rPr lang="en-US" sz="3300"/>
              <a:t>.</a:t>
            </a:r>
            <a:endParaRPr/>
          </a:p>
          <a:p>
            <a:pPr indent="-285750" lvl="0" marL="342900" rtl="0" algn="l">
              <a:spcBef>
                <a:spcPts val="1000"/>
              </a:spcBef>
              <a:spcAft>
                <a:spcPts val="0"/>
              </a:spcAft>
              <a:buSzPct val="79999"/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7" name="Shape 2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8" name="Google Shape;228;p15"/>
          <p:cNvSpPr txBox="1"/>
          <p:nvPr>
            <p:ph type="title"/>
          </p:nvPr>
        </p:nvSpPr>
        <p:spPr>
          <a:xfrm>
            <a:off x="838200" y="365125"/>
            <a:ext cx="10515600" cy="9865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200"/>
              <a:buFont typeface="Trebuchet MS"/>
              <a:buNone/>
            </a:pPr>
            <a:r>
              <a:rPr b="1" lang="en-US" sz="3200"/>
              <a:t>Objectives of monetary Policy cont…</a:t>
            </a:r>
            <a:endParaRPr/>
          </a:p>
        </p:txBody>
      </p:sp>
      <p:sp>
        <p:nvSpPr>
          <p:cNvPr id="229" name="Google Shape;229;p15"/>
          <p:cNvSpPr txBox="1"/>
          <p:nvPr>
            <p:ph idx="1" type="body"/>
          </p:nvPr>
        </p:nvSpPr>
        <p:spPr>
          <a:xfrm>
            <a:off x="838200" y="1510748"/>
            <a:ext cx="10515600" cy="466621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41300" lvl="0" marL="342900" rtl="0" algn="l">
              <a:spcBef>
                <a:spcPts val="0"/>
              </a:spcBef>
              <a:spcAft>
                <a:spcPts val="0"/>
              </a:spcAft>
              <a:buSzPts val="1600"/>
              <a:buNone/>
            </a:pPr>
            <a:r>
              <a:t/>
            </a:r>
            <a:endParaRPr sz="2000"/>
          </a:p>
          <a:p>
            <a:pPr indent="-342900" lvl="0" marL="342900" rtl="0" algn="l">
              <a:spcBef>
                <a:spcPts val="1000"/>
              </a:spcBef>
              <a:spcAft>
                <a:spcPts val="0"/>
              </a:spcAft>
              <a:buSzPts val="2240"/>
              <a:buChar char="►"/>
            </a:pPr>
            <a:r>
              <a:rPr lang="en-US" sz="2800"/>
              <a:t>To what extent does monetary policy facilitate economic growth?</a:t>
            </a:r>
            <a:endParaRPr/>
          </a:p>
          <a:p>
            <a:pPr indent="0" lvl="0" marL="0" rtl="0" algn="l">
              <a:spcBef>
                <a:spcPts val="1000"/>
              </a:spcBef>
              <a:spcAft>
                <a:spcPts val="0"/>
              </a:spcAft>
              <a:buSzPts val="2240"/>
              <a:buNone/>
            </a:pPr>
            <a:r>
              <a:rPr lang="en-US" sz="2800"/>
              <a:t>-by controlling the real interest rate through its effect on the level of investment.</a:t>
            </a:r>
            <a:endParaRPr/>
          </a:p>
          <a:p>
            <a:pPr indent="0" lvl="0" marL="0" rtl="0" algn="l">
              <a:spcBef>
                <a:spcPts val="1000"/>
              </a:spcBef>
              <a:spcAft>
                <a:spcPts val="0"/>
              </a:spcAft>
              <a:buSzPts val="2240"/>
              <a:buNone/>
            </a:pPr>
            <a:r>
              <a:rPr lang="en-US" sz="2800"/>
              <a:t>-By employing an easy credit policy and lowering interest rates.</a:t>
            </a:r>
            <a:endParaRPr/>
          </a:p>
          <a:p>
            <a:pPr indent="0" lvl="0" marL="0" rtl="0" algn="l">
              <a:spcBef>
                <a:spcPts val="1000"/>
              </a:spcBef>
              <a:spcAft>
                <a:spcPts val="0"/>
              </a:spcAft>
              <a:buSzPts val="2240"/>
              <a:buNone/>
            </a:pPr>
            <a:r>
              <a:rPr lang="en-US" sz="2800"/>
              <a:t>-by helping to maintain stability of income and prices.</a:t>
            </a:r>
            <a:endParaRPr/>
          </a:p>
          <a:p>
            <a:pPr indent="0" lvl="0" marL="0" rtl="0" algn="l">
              <a:spcBef>
                <a:spcPts val="1000"/>
              </a:spcBef>
              <a:spcAft>
                <a:spcPts val="0"/>
              </a:spcAft>
              <a:buSzPts val="2240"/>
              <a:buNone/>
            </a:pPr>
            <a:r>
              <a:rPr lang="en-US" sz="2800"/>
              <a:t>-By moderating economic fluctuations and avoiding deep depressions</a:t>
            </a:r>
            <a:endParaRPr/>
          </a:p>
          <a:p>
            <a:pPr indent="0" lvl="0" marL="0" rtl="0" algn="l">
              <a:spcBef>
                <a:spcPts val="1000"/>
              </a:spcBef>
              <a:spcAft>
                <a:spcPts val="0"/>
              </a:spcAft>
              <a:buSzPts val="1600"/>
              <a:buNone/>
            </a:pPr>
            <a:r>
              <a:t/>
            </a:r>
            <a:endParaRPr sz="200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33" name="Shape 2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4" name="Google Shape;234;p16"/>
          <p:cNvSpPr txBox="1"/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200"/>
              <a:buFont typeface="Trebuchet MS"/>
              <a:buNone/>
            </a:pPr>
            <a:r>
              <a:rPr lang="en-US" sz="3200"/>
              <a:t>Objectives of monetary Policy cont…</a:t>
            </a:r>
            <a:endParaRPr/>
          </a:p>
        </p:txBody>
      </p:sp>
      <p:sp>
        <p:nvSpPr>
          <p:cNvPr id="235" name="Google Shape;235;p16"/>
          <p:cNvSpPr txBox="1"/>
          <p:nvPr>
            <p:ph idx="1" type="body"/>
          </p:nvPr>
        </p:nvSpPr>
        <p:spPr>
          <a:xfrm>
            <a:off x="677334" y="1930401"/>
            <a:ext cx="8596668" cy="41109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fontScale="92500" lnSpcReduction="2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SzPct val="80000"/>
              <a:buNone/>
            </a:pPr>
            <a:r>
              <a:rPr b="1" lang="en-US" sz="3000"/>
              <a:t>4.Balance of payment</a:t>
            </a:r>
            <a:endParaRPr/>
          </a:p>
          <a:p>
            <a:pPr indent="-342900" lvl="0" marL="342900" rtl="0" algn="l">
              <a:spcBef>
                <a:spcPts val="1000"/>
              </a:spcBef>
              <a:spcAft>
                <a:spcPts val="0"/>
              </a:spcAft>
              <a:buSzPct val="80000"/>
              <a:buChar char="►"/>
            </a:pPr>
            <a:r>
              <a:rPr lang="en-US" sz="3000"/>
              <a:t>Maintaining  equilibrium in the balance of payment(BOP) is a major objective.</a:t>
            </a:r>
            <a:endParaRPr/>
          </a:p>
          <a:p>
            <a:pPr indent="-342900" lvl="0" marL="342900" rtl="0" algn="l">
              <a:spcBef>
                <a:spcPts val="1000"/>
              </a:spcBef>
              <a:spcAft>
                <a:spcPts val="0"/>
              </a:spcAft>
              <a:buSzPct val="80000"/>
              <a:buChar char="►"/>
            </a:pPr>
            <a:r>
              <a:rPr lang="en-US" sz="3000"/>
              <a:t>Deficits in BOP will retard the attainment of other objectives because of the sizeable outflow of gold.</a:t>
            </a:r>
            <a:endParaRPr/>
          </a:p>
          <a:p>
            <a:pPr indent="-342900" lvl="0" marL="342900" rtl="0" algn="l">
              <a:spcBef>
                <a:spcPts val="1000"/>
              </a:spcBef>
              <a:spcAft>
                <a:spcPts val="0"/>
              </a:spcAft>
              <a:buSzPct val="80000"/>
              <a:buChar char="►"/>
            </a:pPr>
            <a:r>
              <a:rPr lang="en-US" sz="3000"/>
              <a:t>What constitutes a satisfactory balance of payment?</a:t>
            </a:r>
            <a:endParaRPr/>
          </a:p>
          <a:p>
            <a:pPr indent="-342900" lvl="0" marL="342900" rtl="0" algn="l">
              <a:spcBef>
                <a:spcPts val="1000"/>
              </a:spcBef>
              <a:spcAft>
                <a:spcPts val="0"/>
              </a:spcAft>
              <a:buSzPct val="80000"/>
              <a:buChar char="►"/>
            </a:pPr>
            <a:r>
              <a:rPr lang="en-US" sz="3000"/>
              <a:t>What is the balance of payment target of a country?</a:t>
            </a:r>
            <a:endParaRPr/>
          </a:p>
          <a:p>
            <a:pPr indent="-258318" lvl="0" marL="342900" rtl="0" algn="l">
              <a:spcBef>
                <a:spcPts val="1000"/>
              </a:spcBef>
              <a:spcAft>
                <a:spcPts val="0"/>
              </a:spcAft>
              <a:buSzPct val="79999"/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39" name="Shape 2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0" name="Google Shape;240;p17"/>
          <p:cNvSpPr txBox="1"/>
          <p:nvPr>
            <p:ph type="title"/>
          </p:nvPr>
        </p:nvSpPr>
        <p:spPr>
          <a:xfrm>
            <a:off x="677334" y="609600"/>
            <a:ext cx="8596668" cy="67586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200"/>
              <a:buFont typeface="Trebuchet MS"/>
              <a:buNone/>
            </a:pPr>
            <a:r>
              <a:rPr lang="en-US" sz="3200"/>
              <a:t>Conflicts in Policy Objectives</a:t>
            </a:r>
            <a:endParaRPr/>
          </a:p>
        </p:txBody>
      </p:sp>
      <p:sp>
        <p:nvSpPr>
          <p:cNvPr id="241" name="Google Shape;241;p17"/>
          <p:cNvSpPr txBox="1"/>
          <p:nvPr>
            <p:ph idx="1" type="body"/>
          </p:nvPr>
        </p:nvSpPr>
        <p:spPr>
          <a:xfrm>
            <a:off x="677334" y="1524001"/>
            <a:ext cx="8596668" cy="45173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rtl="0" algn="l">
              <a:spcBef>
                <a:spcPts val="0"/>
              </a:spcBef>
              <a:spcAft>
                <a:spcPts val="0"/>
              </a:spcAft>
              <a:buSzPts val="2240"/>
              <a:buChar char="►"/>
            </a:pPr>
            <a:r>
              <a:rPr lang="en-US" sz="2800"/>
              <a:t>Conflicts will occur when attempting to achieve one objective, another is sacrificed.</a:t>
            </a:r>
            <a:endParaRPr/>
          </a:p>
          <a:p>
            <a:pPr indent="-342900" lvl="0" marL="342900" rtl="0" algn="l">
              <a:spcBef>
                <a:spcPts val="1000"/>
              </a:spcBef>
              <a:spcAft>
                <a:spcPts val="0"/>
              </a:spcAft>
              <a:buSzPts val="2240"/>
              <a:buChar char="►"/>
            </a:pPr>
            <a:r>
              <a:rPr lang="en-US" sz="2800"/>
              <a:t>Conflicts include-</a:t>
            </a:r>
            <a:endParaRPr/>
          </a:p>
          <a:p>
            <a:pPr indent="0" lvl="0" marL="0" rtl="0" algn="l">
              <a:spcBef>
                <a:spcPts val="1000"/>
              </a:spcBef>
              <a:spcAft>
                <a:spcPts val="0"/>
              </a:spcAft>
              <a:buSzPts val="2240"/>
              <a:buNone/>
            </a:pPr>
            <a:r>
              <a:rPr lang="en-US" sz="2800"/>
              <a:t>-Full employment vs low inflation</a:t>
            </a:r>
            <a:endParaRPr/>
          </a:p>
          <a:p>
            <a:pPr indent="0" lvl="0" marL="0" rtl="0" algn="l">
              <a:spcBef>
                <a:spcPts val="1000"/>
              </a:spcBef>
              <a:spcAft>
                <a:spcPts val="0"/>
              </a:spcAft>
              <a:buSzPts val="2240"/>
              <a:buNone/>
            </a:pPr>
            <a:r>
              <a:rPr lang="en-US" sz="2800"/>
              <a:t>-Economic growth vs stable prices</a:t>
            </a:r>
            <a:endParaRPr/>
          </a:p>
          <a:p>
            <a:pPr indent="0" lvl="0" marL="0" rtl="0" algn="l">
              <a:spcBef>
                <a:spcPts val="1000"/>
              </a:spcBef>
              <a:spcAft>
                <a:spcPts val="0"/>
              </a:spcAft>
              <a:buSzPts val="2240"/>
              <a:buNone/>
            </a:pPr>
            <a:r>
              <a:rPr lang="en-US" sz="2800"/>
              <a:t>-Economic growth vs a balance of payments</a:t>
            </a:r>
            <a:endParaRPr/>
          </a:p>
          <a:p>
            <a:pPr indent="0" lvl="0" marL="0" rtl="0" algn="l">
              <a:spcBef>
                <a:spcPts val="1000"/>
              </a:spcBef>
              <a:spcAft>
                <a:spcPts val="0"/>
              </a:spcAft>
              <a:buSzPts val="2240"/>
              <a:buNone/>
            </a:pPr>
            <a:r>
              <a:t/>
            </a:r>
            <a:endParaRPr sz="280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45" name="Shape 2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6" name="Google Shape;246;p18"/>
          <p:cNvSpPr txBox="1"/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Trebuchet MS"/>
              <a:buNone/>
            </a:pPr>
            <a:r>
              <a:rPr lang="en-US"/>
              <a:t>Conflicts in Policy Objectives cont…</a:t>
            </a:r>
            <a:endParaRPr/>
          </a:p>
        </p:txBody>
      </p:sp>
      <p:sp>
        <p:nvSpPr>
          <p:cNvPr id="247" name="Google Shape;247;p18"/>
          <p:cNvSpPr txBox="1"/>
          <p:nvPr>
            <p:ph idx="1" type="body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342900" lvl="0" marL="342900" rtl="0" algn="l">
              <a:spcBef>
                <a:spcPts val="0"/>
              </a:spcBef>
              <a:spcAft>
                <a:spcPts val="0"/>
              </a:spcAft>
              <a:buSzPts val="2240"/>
              <a:buChar char="►"/>
            </a:pPr>
            <a:r>
              <a:rPr lang="en-US" sz="2800"/>
              <a:t>Economic growth vs negative externalities</a:t>
            </a:r>
            <a:endParaRPr/>
          </a:p>
          <a:p>
            <a:pPr indent="-342900" lvl="0" marL="342900" rtl="0" algn="l">
              <a:spcBef>
                <a:spcPts val="1000"/>
              </a:spcBef>
              <a:spcAft>
                <a:spcPts val="0"/>
              </a:spcAft>
              <a:buSzPts val="2240"/>
              <a:buChar char="►"/>
            </a:pPr>
            <a:r>
              <a:rPr lang="en-US" sz="2800"/>
              <a:t>Flexibility vs equity</a:t>
            </a:r>
            <a:endParaRPr/>
          </a:p>
          <a:p>
            <a:pPr indent="-342900" lvl="0" marL="342900" rtl="0" algn="l">
              <a:spcBef>
                <a:spcPts val="1000"/>
              </a:spcBef>
              <a:spcAft>
                <a:spcPts val="0"/>
              </a:spcAft>
              <a:buSzPts val="2240"/>
              <a:buChar char="►"/>
            </a:pPr>
            <a:r>
              <a:rPr lang="en-US" sz="2800"/>
              <a:t>Crowding-out – public sector vs private sector</a:t>
            </a:r>
            <a:endParaRPr/>
          </a:p>
          <a:p>
            <a:pPr indent="-342900" lvl="0" marL="342900" rtl="0" algn="l">
              <a:spcBef>
                <a:spcPts val="1000"/>
              </a:spcBef>
              <a:spcAft>
                <a:spcPts val="0"/>
              </a:spcAft>
              <a:buSzPts val="2240"/>
              <a:buChar char="►"/>
            </a:pPr>
            <a:r>
              <a:rPr lang="en-US" sz="2800"/>
              <a:t>Globalization and policy conflicts</a:t>
            </a:r>
            <a:endParaRPr/>
          </a:p>
          <a:p>
            <a:pPr indent="-251459" lvl="0" marL="342900" rtl="0" algn="l">
              <a:spcBef>
                <a:spcPts val="1000"/>
              </a:spcBef>
              <a:spcAft>
                <a:spcPts val="0"/>
              </a:spcAft>
              <a:buSzPts val="144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51" name="Shape 2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2" name="Google Shape;252;p19"/>
          <p:cNvSpPr txBox="1"/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Trebuchet MS"/>
              <a:buNone/>
            </a:pPr>
            <a:r>
              <a:rPr lang="en-US"/>
              <a:t>Full employment vs low inflation</a:t>
            </a:r>
            <a:br>
              <a:rPr lang="en-US"/>
            </a:br>
            <a:endParaRPr/>
          </a:p>
        </p:txBody>
      </p:sp>
      <p:sp>
        <p:nvSpPr>
          <p:cNvPr id="253" name="Google Shape;253;p19"/>
          <p:cNvSpPr txBox="1"/>
          <p:nvPr>
            <p:ph idx="1" type="body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342900" lvl="0" marL="342900" rtl="0" algn="l">
              <a:spcBef>
                <a:spcPts val="0"/>
              </a:spcBef>
              <a:spcAft>
                <a:spcPts val="0"/>
              </a:spcAft>
              <a:buSzPts val="2240"/>
              <a:buChar char="►"/>
            </a:pPr>
            <a:r>
              <a:rPr lang="en-US" sz="2800"/>
              <a:t>When policy makers attempt to create full employment by expansionary monetary or fiscal policy, there is a risk that prices will be driven up.</a:t>
            </a:r>
            <a:endParaRPr/>
          </a:p>
          <a:p>
            <a:pPr indent="-342900" lvl="0" marL="342900" rtl="0" algn="l">
              <a:spcBef>
                <a:spcPts val="1000"/>
              </a:spcBef>
              <a:spcAft>
                <a:spcPts val="0"/>
              </a:spcAft>
              <a:buSzPts val="2240"/>
              <a:buChar char="►"/>
            </a:pPr>
            <a:r>
              <a:rPr lang="en-US" sz="2800"/>
              <a:t>This conflict is best explained by the Philips curve.</a:t>
            </a:r>
            <a:endParaRPr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57" name="Shape 2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8" name="Google Shape;258;p20"/>
          <p:cNvSpPr txBox="1"/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Trebuchet MS"/>
              <a:buNone/>
            </a:pPr>
            <a:r>
              <a:rPr lang="en-US"/>
              <a:t>Economic growth vs stable prices</a:t>
            </a:r>
            <a:br>
              <a:rPr lang="en-US"/>
            </a:br>
            <a:endParaRPr/>
          </a:p>
        </p:txBody>
      </p:sp>
      <p:sp>
        <p:nvSpPr>
          <p:cNvPr id="259" name="Google Shape;259;p20"/>
          <p:cNvSpPr txBox="1"/>
          <p:nvPr>
            <p:ph idx="1" type="body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342900" lvl="0" marL="342900" rtl="0" algn="l">
              <a:spcBef>
                <a:spcPts val="0"/>
              </a:spcBef>
              <a:spcAft>
                <a:spcPts val="0"/>
              </a:spcAft>
              <a:buSzPts val="2240"/>
              <a:buChar char="►"/>
            </a:pPr>
            <a:r>
              <a:rPr lang="en-US" sz="2800"/>
              <a:t>The conflict is similar to the unemployment-inflation trade-off.</a:t>
            </a:r>
            <a:endParaRPr/>
          </a:p>
          <a:p>
            <a:pPr indent="-342900" lvl="0" marL="342900" rtl="0" algn="l">
              <a:spcBef>
                <a:spcPts val="1000"/>
              </a:spcBef>
              <a:spcAft>
                <a:spcPts val="0"/>
              </a:spcAft>
              <a:buSzPts val="2240"/>
              <a:buChar char="►"/>
            </a:pPr>
            <a:r>
              <a:rPr lang="en-US" sz="2800"/>
              <a:t>Phillips Curve and the AD/AS model best explains this conflict.</a:t>
            </a:r>
            <a:endParaRPr/>
          </a:p>
          <a:p>
            <a:pPr indent="-342900" lvl="0" marL="342900" rtl="0" algn="l">
              <a:spcBef>
                <a:spcPts val="1000"/>
              </a:spcBef>
              <a:spcAft>
                <a:spcPts val="0"/>
              </a:spcAft>
              <a:buSzPts val="2240"/>
              <a:buChar char="►"/>
            </a:pPr>
            <a:r>
              <a:rPr lang="en-US" sz="2800"/>
              <a:t>If the economy grows too quickly, aggregate supply may not be able to respond, and prices may be driven up.</a:t>
            </a:r>
            <a:endParaRPr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63" name="Shape 2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4" name="Google Shape;264;p21"/>
          <p:cNvSpPr txBox="1"/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Trebuchet MS"/>
              <a:buNone/>
            </a:pPr>
            <a:r>
              <a:rPr lang="en-US"/>
              <a:t>Economic growth vs a balance of payments</a:t>
            </a:r>
            <a:endParaRPr/>
          </a:p>
        </p:txBody>
      </p:sp>
      <p:sp>
        <p:nvSpPr>
          <p:cNvPr id="265" name="Google Shape;265;p21"/>
          <p:cNvSpPr txBox="1"/>
          <p:nvPr>
            <p:ph idx="1" type="body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342900" lvl="0" marL="342900" rtl="0" algn="l">
              <a:spcBef>
                <a:spcPts val="0"/>
              </a:spcBef>
              <a:spcAft>
                <a:spcPts val="0"/>
              </a:spcAft>
              <a:buSzPts val="2240"/>
              <a:buChar char="►"/>
            </a:pPr>
            <a:r>
              <a:rPr lang="en-US" sz="2800"/>
              <a:t>As an economy grows, import spending is stimulated relative to export revenue.</a:t>
            </a:r>
            <a:endParaRPr/>
          </a:p>
          <a:p>
            <a:pPr indent="-342900" lvl="0" marL="342900" rtl="0" algn="l">
              <a:spcBef>
                <a:spcPts val="1000"/>
              </a:spcBef>
              <a:spcAft>
                <a:spcPts val="0"/>
              </a:spcAft>
              <a:buSzPts val="2240"/>
              <a:buChar char="►"/>
            </a:pPr>
            <a:r>
              <a:rPr lang="en-US" sz="2800"/>
              <a:t>Policy makers have to be aware that a dash for growth could lead to balance of payments problems.</a:t>
            </a:r>
            <a:endParaRPr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69" name="Shape 2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0" name="Google Shape;270;p22"/>
          <p:cNvSpPr txBox="1"/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Trebuchet MS"/>
              <a:buNone/>
            </a:pPr>
            <a:r>
              <a:rPr lang="en-US"/>
              <a:t>Economic growth vs negative externalities</a:t>
            </a:r>
            <a:endParaRPr/>
          </a:p>
        </p:txBody>
      </p:sp>
      <p:sp>
        <p:nvSpPr>
          <p:cNvPr id="271" name="Google Shape;271;p22"/>
          <p:cNvSpPr txBox="1"/>
          <p:nvPr>
            <p:ph idx="1" type="body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rtl="0" algn="l">
              <a:spcBef>
                <a:spcPts val="0"/>
              </a:spcBef>
              <a:spcAft>
                <a:spcPts val="0"/>
              </a:spcAft>
              <a:buSzPts val="2240"/>
              <a:buChar char="►"/>
            </a:pPr>
            <a:r>
              <a:rPr lang="en-US" sz="2800"/>
              <a:t>Sustainable growth is defined in terms of the extent to which current economic growth rates do not cause unnecessary damage to the environment.</a:t>
            </a:r>
            <a:endParaRPr/>
          </a:p>
          <a:p>
            <a:pPr indent="-342900" lvl="0" marL="342900" rtl="0" algn="l">
              <a:spcBef>
                <a:spcPts val="1000"/>
              </a:spcBef>
              <a:spcAft>
                <a:spcPts val="0"/>
              </a:spcAft>
              <a:buSzPts val="2240"/>
              <a:buChar char="►"/>
            </a:pPr>
            <a:r>
              <a:rPr lang="en-US" sz="2800"/>
              <a:t>Sustainable growth should not compromise the future generation's ability to meet their needs.</a:t>
            </a:r>
            <a:endParaRPr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75" name="Shape 2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" name="Google Shape;276;p23"/>
          <p:cNvSpPr txBox="1"/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Trebuchet MS"/>
              <a:buNone/>
            </a:pPr>
            <a:r>
              <a:rPr lang="en-US"/>
              <a:t>Economic growth vs negative externalities</a:t>
            </a:r>
            <a:endParaRPr/>
          </a:p>
        </p:txBody>
      </p:sp>
      <p:sp>
        <p:nvSpPr>
          <p:cNvPr id="277" name="Google Shape;277;p23"/>
          <p:cNvSpPr txBox="1"/>
          <p:nvPr>
            <p:ph idx="1" type="body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342900" lvl="0" marL="342900" rtl="0" algn="l">
              <a:spcBef>
                <a:spcPts val="0"/>
              </a:spcBef>
              <a:spcAft>
                <a:spcPts val="0"/>
              </a:spcAft>
              <a:buSzPts val="2240"/>
              <a:buChar char="►"/>
            </a:pPr>
            <a:r>
              <a:rPr lang="en-US" sz="2800"/>
              <a:t>Economic growth does, of course, generate both consumption and production externalities.</a:t>
            </a:r>
            <a:endParaRPr/>
          </a:p>
          <a:p>
            <a:pPr indent="-342900" lvl="0" marL="342900" rtl="0" algn="l">
              <a:spcBef>
                <a:spcPts val="1000"/>
              </a:spcBef>
              <a:spcAft>
                <a:spcPts val="0"/>
              </a:spcAft>
              <a:buSzPts val="2240"/>
              <a:buChar char="►"/>
            </a:pPr>
            <a:r>
              <a:rPr lang="en-US" sz="2800"/>
              <a:t>These externalities include; as rising carbon emissions and global warming, excessive waste, and the depletion of global fish stocks.</a:t>
            </a:r>
            <a:endParaRPr/>
          </a:p>
          <a:p>
            <a:pPr indent="-251459" lvl="0" marL="342900" rtl="0" algn="l">
              <a:spcBef>
                <a:spcPts val="1000"/>
              </a:spcBef>
              <a:spcAft>
                <a:spcPts val="0"/>
              </a:spcAft>
              <a:buSzPts val="144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81" name="Shape 2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2" name="Google Shape;282;p24"/>
          <p:cNvSpPr txBox="1"/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Trebuchet MS"/>
              <a:buNone/>
            </a:pPr>
            <a:r>
              <a:rPr lang="en-US"/>
              <a:t>Flexibility vs equity</a:t>
            </a:r>
            <a:endParaRPr/>
          </a:p>
        </p:txBody>
      </p:sp>
      <p:sp>
        <p:nvSpPr>
          <p:cNvPr id="283" name="Google Shape;283;p24"/>
          <p:cNvSpPr txBox="1"/>
          <p:nvPr>
            <p:ph idx="1" type="body"/>
          </p:nvPr>
        </p:nvSpPr>
        <p:spPr>
          <a:xfrm>
            <a:off x="677334" y="1709530"/>
            <a:ext cx="8596668" cy="43318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rtl="0" algn="l">
              <a:spcBef>
                <a:spcPts val="0"/>
              </a:spcBef>
              <a:spcAft>
                <a:spcPts val="0"/>
              </a:spcAft>
              <a:buSzPts val="2240"/>
              <a:buChar char="►"/>
            </a:pPr>
            <a:r>
              <a:rPr lang="en-US" sz="2800"/>
              <a:t>A flexible economy, which is one that copes with globalization.</a:t>
            </a:r>
            <a:endParaRPr/>
          </a:p>
          <a:p>
            <a:pPr indent="-342900" lvl="0" marL="342900" rtl="0" algn="l">
              <a:spcBef>
                <a:spcPts val="1000"/>
              </a:spcBef>
              <a:spcAft>
                <a:spcPts val="0"/>
              </a:spcAft>
              <a:buSzPts val="2240"/>
              <a:buChar char="►"/>
            </a:pPr>
            <a:r>
              <a:rPr lang="en-US" sz="2800"/>
              <a:t>To achieve the flexible economy, the distribution of income may widen.</a:t>
            </a:r>
            <a:endParaRPr/>
          </a:p>
          <a:p>
            <a:pPr indent="-342900" lvl="0" marL="342900" rtl="0" algn="l">
              <a:spcBef>
                <a:spcPts val="1000"/>
              </a:spcBef>
              <a:spcAft>
                <a:spcPts val="0"/>
              </a:spcAft>
              <a:buSzPts val="2240"/>
              <a:buChar char="►"/>
            </a:pPr>
            <a:r>
              <a:rPr lang="en-US" sz="2800"/>
              <a:t>For example, a flexible economy can be partly achieved by having a flexible labour market, but to achieve this there may be an increase in part-time employment and a reduction in worker protection and job security.</a:t>
            </a:r>
            <a:endParaRPr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87" name="Shape 2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8" name="Google Shape;288;p25"/>
          <p:cNvSpPr txBox="1"/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Trebuchet MS"/>
              <a:buNone/>
            </a:pPr>
            <a:r>
              <a:rPr lang="en-US"/>
              <a:t>Flexibility vs equity cont…</a:t>
            </a:r>
            <a:endParaRPr/>
          </a:p>
        </p:txBody>
      </p:sp>
      <p:sp>
        <p:nvSpPr>
          <p:cNvPr id="289" name="Google Shape;289;p25"/>
          <p:cNvSpPr txBox="1"/>
          <p:nvPr>
            <p:ph idx="1" type="body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342900" lvl="0" marL="342900" rtl="0" algn="l">
              <a:spcBef>
                <a:spcPts val="0"/>
              </a:spcBef>
              <a:spcAft>
                <a:spcPts val="0"/>
              </a:spcAft>
              <a:buSzPts val="2240"/>
              <a:buChar char="►"/>
            </a:pPr>
            <a:r>
              <a:rPr lang="en-US" sz="2800"/>
              <a:t>However, in the long term, a reduction in unemployment associated with flexibility more than compensates for a rise in part-time work and job insecurity.</a:t>
            </a:r>
            <a:endParaRPr/>
          </a:p>
          <a:p>
            <a:pPr indent="-251459" lvl="0" marL="342900" rtl="0" algn="l">
              <a:spcBef>
                <a:spcPts val="1000"/>
              </a:spcBef>
              <a:spcAft>
                <a:spcPts val="0"/>
              </a:spcAft>
              <a:buSzPts val="144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93" name="Shape 2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4" name="Google Shape;294;p26"/>
          <p:cNvSpPr txBox="1"/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Trebuchet MS"/>
              <a:buNone/>
            </a:pPr>
            <a:r>
              <a:rPr lang="en-US"/>
              <a:t>Crowding-out – public sector vs private sector</a:t>
            </a:r>
            <a:endParaRPr/>
          </a:p>
        </p:txBody>
      </p:sp>
      <p:sp>
        <p:nvSpPr>
          <p:cNvPr id="295" name="Google Shape;295;p26"/>
          <p:cNvSpPr txBox="1"/>
          <p:nvPr>
            <p:ph idx="1" type="body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rtl="0" algn="l">
              <a:spcBef>
                <a:spcPts val="0"/>
              </a:spcBef>
              <a:spcAft>
                <a:spcPts val="0"/>
              </a:spcAft>
              <a:buSzPts val="2240"/>
              <a:buChar char="►"/>
            </a:pPr>
            <a:r>
              <a:rPr lang="en-US" sz="2800"/>
              <a:t>Crowding-out is a conflict between the public and private sector. </a:t>
            </a:r>
            <a:endParaRPr/>
          </a:p>
          <a:p>
            <a:pPr indent="-342900" lvl="0" marL="342900" rtl="0" algn="l">
              <a:spcBef>
                <a:spcPts val="1000"/>
              </a:spcBef>
              <a:spcAft>
                <a:spcPts val="0"/>
              </a:spcAft>
              <a:buSzPts val="2240"/>
              <a:buChar char="►"/>
            </a:pPr>
            <a:r>
              <a:rPr lang="en-US" sz="2800"/>
              <a:t>For example, public sector borrowing</a:t>
            </a:r>
            <a:endParaRPr/>
          </a:p>
          <a:p>
            <a:pPr indent="0" lvl="0" marL="0" rtl="0" algn="l">
              <a:spcBef>
                <a:spcPts val="1000"/>
              </a:spcBef>
              <a:spcAft>
                <a:spcPts val="0"/>
              </a:spcAft>
              <a:buSzPts val="2240"/>
              <a:buNone/>
            </a:pPr>
            <a:r>
              <a:rPr lang="en-US" sz="2800"/>
              <a:t>- to compensate for market failures and provide public and merit goods, might drive up long term interest rates and crowd-out private sector investment.</a:t>
            </a:r>
            <a:endParaRPr/>
          </a:p>
          <a:p>
            <a:pPr indent="0" lvl="0" marL="0" rtl="0" algn="l">
              <a:spcBef>
                <a:spcPts val="1000"/>
              </a:spcBef>
              <a:spcAft>
                <a:spcPts val="0"/>
              </a:spcAft>
              <a:buSzPts val="2240"/>
              <a:buNone/>
            </a:pPr>
            <a:r>
              <a:t/>
            </a:r>
            <a:endParaRPr sz="2800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99" name="Shape 2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0" name="Google Shape;300;p27"/>
          <p:cNvSpPr txBox="1"/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Trebuchet MS"/>
              <a:buNone/>
            </a:pPr>
            <a:r>
              <a:rPr lang="en-US"/>
              <a:t>Crowding-out – public sector vs private sector cont…</a:t>
            </a:r>
            <a:endParaRPr/>
          </a:p>
        </p:txBody>
      </p:sp>
      <p:sp>
        <p:nvSpPr>
          <p:cNvPr id="301" name="Google Shape;301;p27"/>
          <p:cNvSpPr txBox="1"/>
          <p:nvPr>
            <p:ph idx="1" type="body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342900" lvl="0" marL="342900" rtl="0" algn="l">
              <a:spcBef>
                <a:spcPts val="0"/>
              </a:spcBef>
              <a:spcAft>
                <a:spcPts val="0"/>
              </a:spcAft>
              <a:buSzPts val="2240"/>
              <a:buChar char="►"/>
            </a:pPr>
            <a:r>
              <a:rPr lang="en-US" sz="2800"/>
              <a:t>Hence, the desire to achieve short term stability might put at risk the prospects for long term growth.</a:t>
            </a:r>
            <a:endParaRPr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05" name="Shape 3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6" name="Google Shape;306;p28"/>
          <p:cNvSpPr txBox="1"/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Trebuchet MS"/>
              <a:buNone/>
            </a:pPr>
            <a:r>
              <a:rPr lang="en-US"/>
              <a:t>Globalization and policy conflicts</a:t>
            </a:r>
            <a:endParaRPr/>
          </a:p>
        </p:txBody>
      </p:sp>
      <p:sp>
        <p:nvSpPr>
          <p:cNvPr id="307" name="Google Shape;307;p28"/>
          <p:cNvSpPr txBox="1"/>
          <p:nvPr>
            <p:ph idx="1" type="body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rtl="0" algn="l">
              <a:spcBef>
                <a:spcPts val="0"/>
              </a:spcBef>
              <a:spcAft>
                <a:spcPts val="0"/>
              </a:spcAft>
              <a:buSzPts val="2240"/>
              <a:buChar char="►"/>
            </a:pPr>
            <a:r>
              <a:rPr lang="en-US" sz="2800"/>
              <a:t>The growth of globalization means that economic shocks from one part of the world can quickly spread around the global economy. </a:t>
            </a:r>
            <a:endParaRPr/>
          </a:p>
          <a:p>
            <a:pPr indent="-342900" lvl="0" marL="342900" rtl="0" algn="l">
              <a:spcBef>
                <a:spcPts val="1000"/>
              </a:spcBef>
              <a:spcAft>
                <a:spcPts val="0"/>
              </a:spcAft>
              <a:buSzPts val="2240"/>
              <a:buChar char="►"/>
            </a:pPr>
            <a:r>
              <a:rPr lang="en-US" sz="2800"/>
              <a:t>This explains the recent financial crisis.</a:t>
            </a:r>
            <a:endParaRPr/>
          </a:p>
          <a:p>
            <a:pPr indent="-342900" lvl="0" marL="342900" rtl="0" algn="l">
              <a:spcBef>
                <a:spcPts val="1000"/>
              </a:spcBef>
              <a:spcAft>
                <a:spcPts val="0"/>
              </a:spcAft>
              <a:buSzPts val="2240"/>
              <a:buChar char="►"/>
            </a:pPr>
            <a:r>
              <a:rPr lang="en-US" sz="2800"/>
              <a:t>The interrelation of the global economy creates problems for domestic policy makers.</a:t>
            </a:r>
            <a:endParaRPr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11" name="Shape 3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2" name="Google Shape;312;p29"/>
          <p:cNvSpPr txBox="1"/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Trebuchet MS"/>
              <a:buNone/>
            </a:pPr>
            <a:r>
              <a:rPr lang="en-US"/>
              <a:t>Globalization and policy conflicts</a:t>
            </a:r>
            <a:endParaRPr/>
          </a:p>
        </p:txBody>
      </p:sp>
      <p:sp>
        <p:nvSpPr>
          <p:cNvPr id="313" name="Google Shape;313;p29"/>
          <p:cNvSpPr txBox="1"/>
          <p:nvPr>
            <p:ph idx="1" type="body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342900" lvl="0" marL="342900" rtl="0" algn="l">
              <a:spcBef>
                <a:spcPts val="0"/>
              </a:spcBef>
              <a:spcAft>
                <a:spcPts val="0"/>
              </a:spcAft>
              <a:buSzPts val="2240"/>
              <a:buChar char="►"/>
            </a:pPr>
            <a:r>
              <a:rPr lang="en-US" sz="2800"/>
              <a:t>for example, the source of unemployment or inflation in the domestic economy my originate from the global economy making control difficult.</a:t>
            </a:r>
            <a:endParaRPr/>
          </a:p>
          <a:p>
            <a:pPr indent="-342900" lvl="0" marL="342900" rtl="0" algn="l">
              <a:spcBef>
                <a:spcPts val="1000"/>
              </a:spcBef>
              <a:spcAft>
                <a:spcPts val="0"/>
              </a:spcAft>
              <a:buSzPts val="2240"/>
              <a:buChar char="►"/>
            </a:pPr>
            <a:r>
              <a:rPr lang="en-US" sz="2800"/>
              <a:t> Countries participating in the global economy need to cushion themselves using flexible labor markets, progressive taxes and benefits, and a floating exchange rate.</a:t>
            </a:r>
            <a:endParaRPr/>
          </a:p>
          <a:p>
            <a:pPr indent="-251459" lvl="0" marL="342900" rtl="0" algn="l">
              <a:spcBef>
                <a:spcPts val="1000"/>
              </a:spcBef>
              <a:spcAft>
                <a:spcPts val="0"/>
              </a:spcAft>
              <a:buSzPts val="144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17" name="Shape 3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8" name="Google Shape;318;p30"/>
          <p:cNvSpPr txBox="1"/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Trebuchet MS"/>
              <a:buNone/>
            </a:pPr>
            <a:r>
              <a:rPr lang="en-US"/>
              <a:t>Self assessment Exercise</a:t>
            </a:r>
            <a:endParaRPr/>
          </a:p>
        </p:txBody>
      </p:sp>
      <p:sp>
        <p:nvSpPr>
          <p:cNvPr id="319" name="Google Shape;319;p30"/>
          <p:cNvSpPr txBox="1"/>
          <p:nvPr>
            <p:ph idx="1" type="body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2240"/>
              <a:buNone/>
            </a:pPr>
            <a:r>
              <a:rPr lang="en-US" sz="2800"/>
              <a:t>Topic questions</a:t>
            </a:r>
            <a:endParaRPr/>
          </a:p>
          <a:p>
            <a:pPr indent="0" lvl="0" marL="0" rtl="0" algn="l">
              <a:spcBef>
                <a:spcPts val="1000"/>
              </a:spcBef>
              <a:spcAft>
                <a:spcPts val="0"/>
              </a:spcAft>
              <a:buSzPts val="2240"/>
              <a:buNone/>
            </a:pPr>
            <a:r>
              <a:rPr lang="en-US" sz="2800"/>
              <a:t>1.Define monetary policy</a:t>
            </a:r>
            <a:endParaRPr/>
          </a:p>
          <a:p>
            <a:pPr indent="0" lvl="0" marL="0" rtl="0" algn="l">
              <a:spcBef>
                <a:spcPts val="1000"/>
              </a:spcBef>
              <a:spcAft>
                <a:spcPts val="0"/>
              </a:spcAft>
              <a:buSzPts val="2240"/>
              <a:buNone/>
            </a:pPr>
            <a:r>
              <a:rPr lang="en-US" sz="2800"/>
              <a:t>2. Explain the objectives of monetary policy</a:t>
            </a:r>
            <a:endParaRPr/>
          </a:p>
          <a:p>
            <a:pPr indent="0" lvl="0" marL="0" rtl="0" algn="l">
              <a:spcBef>
                <a:spcPts val="1000"/>
              </a:spcBef>
              <a:spcAft>
                <a:spcPts val="0"/>
              </a:spcAft>
              <a:buSzPts val="2240"/>
              <a:buNone/>
            </a:pPr>
            <a:r>
              <a:rPr lang="en-US" sz="2800"/>
              <a:t>3.List and explain the conflicts in monetary policy</a:t>
            </a:r>
            <a:endParaRPr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23" name="Shape 3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4" name="Google Shape;324;p31"/>
          <p:cNvSpPr txBox="1"/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Trebuchet MS"/>
              <a:buNone/>
            </a:pPr>
            <a:r>
              <a:rPr lang="en-US"/>
              <a:t>References/further readings</a:t>
            </a:r>
            <a:endParaRPr/>
          </a:p>
        </p:txBody>
      </p:sp>
      <p:sp>
        <p:nvSpPr>
          <p:cNvPr id="325" name="Google Shape;325;p31"/>
          <p:cNvSpPr txBox="1"/>
          <p:nvPr>
            <p:ph idx="1" type="body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fontScale="92500" lnSpcReduction="20000"/>
          </a:bodyPr>
          <a:lstStyle/>
          <a:p>
            <a:pPr indent="-342900" lvl="0" marL="342900" rtl="0" algn="l">
              <a:spcBef>
                <a:spcPts val="0"/>
              </a:spcBef>
              <a:spcAft>
                <a:spcPts val="0"/>
              </a:spcAft>
              <a:buSzPct val="79999"/>
              <a:buChar char="►"/>
            </a:pPr>
            <a:r>
              <a:rPr lang="en-US"/>
              <a:t>Adesoji, J.J., (2014). Introduction to Monetary Policy, 4th edition, Dale Publication limited.</a:t>
            </a:r>
            <a:endParaRPr/>
          </a:p>
          <a:p>
            <a:pPr indent="-258318" lvl="0" marL="342900" rtl="0" algn="l">
              <a:spcBef>
                <a:spcPts val="1000"/>
              </a:spcBef>
              <a:spcAft>
                <a:spcPts val="0"/>
              </a:spcAft>
              <a:buSzPct val="79999"/>
              <a:buNone/>
            </a:pPr>
            <a:r>
              <a:t/>
            </a:r>
            <a:endParaRPr/>
          </a:p>
          <a:p>
            <a:pPr indent="-342900" lvl="0" marL="342900" rtl="0" algn="l">
              <a:spcBef>
                <a:spcPts val="1000"/>
              </a:spcBef>
              <a:spcAft>
                <a:spcPts val="0"/>
              </a:spcAft>
              <a:buSzPct val="79999"/>
              <a:buChar char="►"/>
            </a:pPr>
            <a:r>
              <a:rPr lang="en-US"/>
              <a:t>Adam, P. Collier, N. Ndung’u (2010). Building a Monetary Regime for the 21st Century. Kenya: Policies for Prosperity, Oxford: Oxford University Press</a:t>
            </a:r>
            <a:endParaRPr/>
          </a:p>
          <a:p>
            <a:pPr indent="-342900" lvl="0" marL="342900" rtl="0" algn="l">
              <a:spcBef>
                <a:spcPts val="1000"/>
              </a:spcBef>
              <a:spcAft>
                <a:spcPts val="0"/>
              </a:spcAft>
              <a:buSzPct val="79999"/>
              <a:buChar char="►"/>
            </a:pPr>
            <a:r>
              <a:rPr lang="en-US"/>
              <a:t>Andrle, M.A. et al. (2013). Forecasting and Policy Analysis Systems in Low Income Countries: The Role of Money Targeting in Kenya, International Monetary Fund Working Paper, Washington, D.C..</a:t>
            </a:r>
            <a:endParaRPr/>
          </a:p>
          <a:p>
            <a:pPr indent="-342900" lvl="0" marL="342900" rtl="0" algn="l">
              <a:spcBef>
                <a:spcPts val="1000"/>
              </a:spcBef>
              <a:spcAft>
                <a:spcPts val="0"/>
              </a:spcAft>
              <a:buSzPct val="79999"/>
              <a:buChar char="►"/>
            </a:pPr>
            <a:r>
              <a:rPr lang="en-US"/>
              <a:t>Davids, S.O., (2015). Monetary Policy and its Benefits to an economy, Journal vol 2 pg 22-37, West-point Publisher, Lagos, Nigeria.</a:t>
            </a:r>
            <a:endParaRPr/>
          </a:p>
          <a:p>
            <a:pPr indent="-258318" lvl="0" marL="342900" rtl="0" algn="l">
              <a:spcBef>
                <a:spcPts val="1000"/>
              </a:spcBef>
              <a:spcAft>
                <a:spcPts val="0"/>
              </a:spcAft>
              <a:buSzPct val="79999"/>
              <a:buNone/>
            </a:pPr>
            <a:r>
              <a:t/>
            </a:r>
            <a:endParaRPr/>
          </a:p>
          <a:p>
            <a:pPr indent="-342900" lvl="0" marL="342900" rtl="0" algn="l">
              <a:spcBef>
                <a:spcPts val="1000"/>
              </a:spcBef>
              <a:spcAft>
                <a:spcPts val="0"/>
              </a:spcAft>
              <a:buSzPct val="79999"/>
              <a:buChar char="►"/>
            </a:pPr>
            <a:r>
              <a:rPr lang="en-US"/>
              <a:t>Jhingan, M.L (2004) Monetary Economics, 6th edition, Vrinda Publication Limited.</a:t>
            </a:r>
            <a:endParaRPr/>
          </a:p>
          <a:p>
            <a:pPr indent="0" lvl="0" marL="0" rtl="0" algn="l">
              <a:spcBef>
                <a:spcPts val="1000"/>
              </a:spcBef>
              <a:spcAft>
                <a:spcPts val="0"/>
              </a:spcAft>
              <a:buSzPct val="79999"/>
              <a:buNone/>
            </a:pPr>
            <a:r>
              <a:rPr lang="en-US"/>
              <a:t> </a:t>
            </a:r>
            <a:endParaRPr/>
          </a:p>
          <a:p>
            <a:pPr indent="-258318" lvl="0" marL="342900" rtl="0" algn="l">
              <a:spcBef>
                <a:spcPts val="1000"/>
              </a:spcBef>
              <a:spcAft>
                <a:spcPts val="0"/>
              </a:spcAft>
              <a:buSzPct val="79999"/>
              <a:buNone/>
            </a:pPr>
            <a:r>
              <a:t/>
            </a:r>
            <a:endParaRPr/>
          </a:p>
        </p:txBody>
      </p:sp>
    </p:spTree>
  </p:cSld>
  <p:clrMapOvr>
    <a:masterClrMapping/>
  </p:clrMapOvr>
  <p:transition spd="slow">
    <p:wipe dir="l"/>
  </p:transition>
</p:sld>
</file>

<file path=ppt/theme/theme1.xml><?xml version="1.0" encoding="utf-8"?>
<a:theme xmlns:a="http://schemas.openxmlformats.org/drawingml/2006/main" xmlns:r="http://schemas.openxmlformats.org/officeDocument/2006/relationships" name="Facet">
  <a:themeElements>
    <a:clrScheme name="Facet">
      <a:dk1>
        <a:srgbClr val="000000"/>
      </a:dk1>
      <a:lt1>
        <a:srgbClr val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2022-09-13T07:00:47Z</dcterms:created>
  <dc:creator>Evelyn Tipape (Treasury)</dc:creator>
</cp:coreProperties>
</file>