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0" roundtripDataSignature="AMtx7mjb4pIWARG9giIlvAqAVbCFhF2z8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8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hyperlink" Target="https://nij.edu.la/information_formula.php?information_id=27" TargetMode="External"/><Relationship Id="rId4" Type="http://schemas.openxmlformats.org/officeDocument/2006/relationships/hyperlink" Target="http://jed.gov.la/login.php?location=%2F" TargetMode="External"/><Relationship Id="rId5" Type="http://schemas.openxmlformats.org/officeDocument/2006/relationships/hyperlink" Target="https://phifm.blogspot.com/2017/07/blog-post.html" TargetMode="Externa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1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2"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3"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4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5"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6"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7"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8"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09" id="124" name="Google Shape;12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0" id="129" name="Google Shape;12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1"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04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2"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04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3" id="144" name="Google Shape;14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04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4" id="149" name="Google Shape;14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04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5" id="154" name="Google Shape;15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6" id="159" name="Google Shape;15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0"/>
            <a:ext cx="121856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7" id="164" name="Google Shape;1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8"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19" id="174" name="Google Shape;1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20" id="179" name="Google Shape;17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21" id="184" name="Google Shape;18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22" id="189" name="Google Shape;1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23" id="194" name="Google Shape;19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"/>
          <p:cNvSpPr/>
          <p:nvPr/>
        </p:nvSpPr>
        <p:spPr>
          <a:xfrm>
            <a:off x="5530675" y="607461"/>
            <a:ext cx="22588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/>
          </a:p>
        </p:txBody>
      </p:sp>
      <p:sp>
        <p:nvSpPr>
          <p:cNvPr id="200" name="Google Shape;200;p24"/>
          <p:cNvSpPr/>
          <p:nvPr/>
        </p:nvSpPr>
        <p:spPr>
          <a:xfrm>
            <a:off x="1286539" y="1637713"/>
            <a:ext cx="981385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ຮູບທີ 01: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b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https://nij.edu.la/information_formula.php?information_id=27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4"/>
          <p:cNvSpPr/>
          <p:nvPr/>
        </p:nvSpPr>
        <p:spPr>
          <a:xfrm>
            <a:off x="1286539" y="2967335"/>
            <a:ext cx="926095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ຮູບທີ 02: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b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http://jed.gov.la/login.php?location=%2F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4"/>
          <p:cNvSpPr/>
          <p:nvPr/>
        </p:nvSpPr>
        <p:spPr>
          <a:xfrm>
            <a:off x="1208568" y="4019958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ຮູບທີ 03: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ໂລໂກ້ກະຊວງຍຸຕິທໍາລາວ, ເຂົ້າເຖິງວັນທີ 9/9/ 2022: </a:t>
            </a:r>
            <a:r>
              <a:rPr b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https://phifm.blogspot.com/2017/07/blog-post.html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kills on court enforcement_Page_25" id="207" name="Google Shape;20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2022-09-09T14:17:50Z</dcterms:created>
  <dc:creator>Poumy</dc:creator>
</cp:coreProperties>
</file>