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  <p:sldId id="281" r:id="rId2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D4AAF-199B-4144-AE20-138188987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1A44C7-37FE-4567-9AC4-2A1C64EBD2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C80D8-F926-4A51-AFDD-7A80ACFC7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31566-00DC-478E-A28D-01E493638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3D88D-7D36-4A99-8E36-2B84ADDFF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45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D1DA0-3ABC-4833-97E2-40CC44FBE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AB9A8-DA58-471C-8F47-E36D6E200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17369-AF64-421A-B342-854AB876D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4B584-55A1-42AB-A522-4F7C79737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C5E52-2B17-4362-B8A1-B4D963CF8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18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DB471-ED48-4631-BA98-411CAE1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0C09B9-33F1-4A4E-ABD0-DE92E7993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8C0C8-58BC-44E6-B94C-F855C42E5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CB2F0-6EDC-4E6D-B761-7DA2FDB9D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EB9593-7ACD-460A-A82F-8F06E495B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202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0A2F4-5882-4A6C-9EF5-4693B3E49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22BC9-A8E9-41C3-AEE3-6CCAE1722A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C619B7-4BFC-4B92-93C4-F78B51F71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D937E-002E-497A-9B2C-9B4593A2B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99AD4D-3A60-4BE4-AC65-D6C52117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45DB4D-ED1B-4CA8-822A-066218A88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3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3777F-D64B-4044-838F-4F2C79ADD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DB899A-D0CA-457D-94F9-1970A11BB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DB357A-A9B4-4360-9B2C-65B412C1CA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9E0FEF-148A-480D-9FB9-B9B26E400B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763307-4430-4933-B615-827D43FEB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CB31CC-1B74-4FDC-83BE-4510179C2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C202A0-91D0-4C48-90DF-54F8C031D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8531F3-A7D3-432F-9CC2-E36A4146E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459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59EE0-0DC5-4519-B34F-B8924023D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1B67C0-B9E5-4C05-9C4D-613A8C68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2EE6A-5749-4082-A55F-D026CFD83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CE690E-3719-4A1B-8956-B6D0357A6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28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F634D8-4F24-4263-9C91-4B12F0A3E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8B5001-9530-4EE5-9089-533C4D8F7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460F1B-E9C3-4AB7-AB6E-077CC7031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29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6E3C7-C623-4B56-9307-910793C53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33310-45FE-4C79-ACA3-C032000B0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E176A8-8891-4711-B412-F9C76AF9E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ABF22-673F-47F0-A69F-F5BC8A0BC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6650E7-5F4F-4A5E-9062-2303CA5A8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44B05C-6C42-450C-9DEC-68FAE50A0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22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53DBB-1104-4C0F-8C39-540D76CB6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2CBA73-08E8-4D25-84B2-1E537E670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3191D8-E76A-41DD-8653-680C1338D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146DFF-CE95-40D5-B57F-0EBE0FBC2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2C16C-C2D1-4E7F-9DAA-CCDA5F16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F63B4-5978-40E0-AD29-3F5F74A51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413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18D0B-4588-4AE8-A8A6-EAECDCBB5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D6918C-C576-4DA7-8762-5998B56F5D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F6F55-85FF-4E6E-8BCA-D8E42376F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62B17-B7D2-40F8-8629-7699A2BCA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D9212-3E8D-47BA-89F1-9B729EE16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01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977E3C-8BC9-435A-8DD8-A910A980FD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A41859-6210-4488-BF2E-B7157C7F4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DC23A-EB98-4273-A3D5-412E19608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8AF47-3824-45CD-AFE9-3506763C8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D8A02-94E4-439B-A418-44A81552C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70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57AFC-BBB3-43F2-9CDB-064F210A3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0EFB24-5C2D-48EB-BA3A-CB0D74F65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F9C36F-5694-4847-880B-A9266D6974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D8165-4044-47D5-88B2-5E45CA4A337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9105C-2DB7-4DEE-A08B-9F84654FBC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6770A-5EC6-4DCF-A1ED-AC29E35DB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E9212-53D2-428B-A4E0-37DC6E38B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71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%5bSkills%20on%20court%20enforcement%5d%20Week%205-%20%20Skills%20in%20the%20use%20of%20measures%20related%20to%20the%20implementation%20of%20court%20judgments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1">
            <a:extLst>
              <a:ext uri="{FF2B5EF4-FFF2-40B4-BE49-F238E27FC236}">
                <a16:creationId xmlns:a16="http://schemas.microsoft.com/office/drawing/2014/main" id="{D3366CD5-1E89-45CB-93C2-4988020D17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8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2">
            <a:extLst>
              <a:ext uri="{FF2B5EF4-FFF2-40B4-BE49-F238E27FC236}">
                <a16:creationId xmlns:a16="http://schemas.microsoft.com/office/drawing/2014/main" id="{8D84A6AE-587D-427D-86CB-D307780CA3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74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3">
            <a:extLst>
              <a:ext uri="{FF2B5EF4-FFF2-40B4-BE49-F238E27FC236}">
                <a16:creationId xmlns:a16="http://schemas.microsoft.com/office/drawing/2014/main" id="{3C8DD7CC-82A9-406E-8478-754985BE39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31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4">
            <a:extLst>
              <a:ext uri="{FF2B5EF4-FFF2-40B4-BE49-F238E27FC236}">
                <a16:creationId xmlns:a16="http://schemas.microsoft.com/office/drawing/2014/main" id="{B942F259-5BA0-4C41-ADF9-7FC1FC2B4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44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5">
            <a:extLst>
              <a:ext uri="{FF2B5EF4-FFF2-40B4-BE49-F238E27FC236}">
                <a16:creationId xmlns:a16="http://schemas.microsoft.com/office/drawing/2014/main" id="{D41B2B02-DFEC-48A8-BD12-D5CF3FA00E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2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6">
            <a:extLst>
              <a:ext uri="{FF2B5EF4-FFF2-40B4-BE49-F238E27FC236}">
                <a16:creationId xmlns:a16="http://schemas.microsoft.com/office/drawing/2014/main" id="{C30B6B35-5E9E-4DA3-9E8F-F03E4D4F00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86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7">
            <a:extLst>
              <a:ext uri="{FF2B5EF4-FFF2-40B4-BE49-F238E27FC236}">
                <a16:creationId xmlns:a16="http://schemas.microsoft.com/office/drawing/2014/main" id="{858911CA-A0E4-448A-B910-FFD40D97F8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5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8">
            <a:extLst>
              <a:ext uri="{FF2B5EF4-FFF2-40B4-BE49-F238E27FC236}">
                <a16:creationId xmlns:a16="http://schemas.microsoft.com/office/drawing/2014/main" id="{6491E30D-6B20-4AF9-9D05-3DA02FD1A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33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09">
            <a:extLst>
              <a:ext uri="{FF2B5EF4-FFF2-40B4-BE49-F238E27FC236}">
                <a16:creationId xmlns:a16="http://schemas.microsoft.com/office/drawing/2014/main" id="{8EF40D51-6ACD-44A0-A7DD-04C1BC6D3B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6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0">
            <a:extLst>
              <a:ext uri="{FF2B5EF4-FFF2-40B4-BE49-F238E27FC236}">
                <a16:creationId xmlns:a16="http://schemas.microsoft.com/office/drawing/2014/main" id="{E9FF4D5F-37D9-4C53-A2E1-509C57B4BC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98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1">
            <a:extLst>
              <a:ext uri="{FF2B5EF4-FFF2-40B4-BE49-F238E27FC236}">
                <a16:creationId xmlns:a16="http://schemas.microsoft.com/office/drawing/2014/main" id="{5723C0D8-C3EB-4525-AAF1-47F6CE6093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4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2">
            <a:extLst>
              <a:ext uri="{FF2B5EF4-FFF2-40B4-BE49-F238E27FC236}">
                <a16:creationId xmlns:a16="http://schemas.microsoft.com/office/drawing/2014/main" id="{EBC57FF5-10F7-4A7A-ADFD-213BA04BAA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98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3">
            <a:extLst>
              <a:ext uri="{FF2B5EF4-FFF2-40B4-BE49-F238E27FC236}">
                <a16:creationId xmlns:a16="http://schemas.microsoft.com/office/drawing/2014/main" id="{234BA95F-CD6E-4F87-8812-D5EF564A43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27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4">
            <a:extLst>
              <a:ext uri="{FF2B5EF4-FFF2-40B4-BE49-F238E27FC236}">
                <a16:creationId xmlns:a16="http://schemas.microsoft.com/office/drawing/2014/main" id="{896A9181-46C3-41AB-BAF2-3FB8797228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04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5">
            <a:extLst>
              <a:ext uri="{FF2B5EF4-FFF2-40B4-BE49-F238E27FC236}">
                <a16:creationId xmlns:a16="http://schemas.microsoft.com/office/drawing/2014/main" id="{11BE5CB9-FE68-4C20-9B3C-19A3263FA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6">
            <a:extLst>
              <a:ext uri="{FF2B5EF4-FFF2-40B4-BE49-F238E27FC236}">
                <a16:creationId xmlns:a16="http://schemas.microsoft.com/office/drawing/2014/main" id="{58FC5C58-5896-4A77-9A4B-3D81A68986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71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7">
            <a:extLst>
              <a:ext uri="{FF2B5EF4-FFF2-40B4-BE49-F238E27FC236}">
                <a16:creationId xmlns:a16="http://schemas.microsoft.com/office/drawing/2014/main" id="{3B649D58-D664-4A3F-94EB-B956FBB644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906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8">
            <a:extLst>
              <a:ext uri="{FF2B5EF4-FFF2-40B4-BE49-F238E27FC236}">
                <a16:creationId xmlns:a16="http://schemas.microsoft.com/office/drawing/2014/main" id="{81125707-1D2B-4277-867F-0C151F3111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93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19">
            <a:extLst>
              <a:ext uri="{FF2B5EF4-FFF2-40B4-BE49-F238E27FC236}">
                <a16:creationId xmlns:a16="http://schemas.microsoft.com/office/drawing/2014/main" id="{3F8C168B-3B65-490C-9638-719C980137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08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20">
            <a:extLst>
              <a:ext uri="{FF2B5EF4-FFF2-40B4-BE49-F238E27FC236}">
                <a16:creationId xmlns:a16="http://schemas.microsoft.com/office/drawing/2014/main" id="{22ABB507-93EA-4668-984E-BBBFA4D825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571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21">
            <a:extLst>
              <a:ext uri="{FF2B5EF4-FFF2-40B4-BE49-F238E27FC236}">
                <a16:creationId xmlns:a16="http://schemas.microsoft.com/office/drawing/2014/main" id="{19FAEEAA-620A-498F-9DC8-A5CE44100E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44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22">
            <a:extLst>
              <a:ext uri="{FF2B5EF4-FFF2-40B4-BE49-F238E27FC236}">
                <a16:creationId xmlns:a16="http://schemas.microsoft.com/office/drawing/2014/main" id="{3CE9C0BF-5752-40A3-A2F1-329E1E3D50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9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23">
            <a:extLst>
              <a:ext uri="{FF2B5EF4-FFF2-40B4-BE49-F238E27FC236}">
                <a16:creationId xmlns:a16="http://schemas.microsoft.com/office/drawing/2014/main" id="{7D96F816-1F37-4F0D-A2DE-290C28E463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83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F9CE29-D4B7-45D7-8E62-81D5D8BE42C9}"/>
              </a:ext>
            </a:extLst>
          </p:cNvPr>
          <p:cNvSpPr/>
          <p:nvPr/>
        </p:nvSpPr>
        <p:spPr>
          <a:xfrm>
            <a:off x="5197014" y="980105"/>
            <a:ext cx="25608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ACC5AD-F880-43ED-9E3E-AFF92A11234E}"/>
              </a:ext>
            </a:extLst>
          </p:cNvPr>
          <p:cNvSpPr/>
          <p:nvPr/>
        </p:nvSpPr>
        <p:spPr>
          <a:xfrm>
            <a:off x="1453704" y="1691866"/>
            <a:ext cx="100475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</a:t>
            </a:r>
          </a:p>
          <a:p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https://nij.edu.la/information_formula.php?information_id=27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ADF720-6420-4102-AD82-B05BF7085509}"/>
              </a:ext>
            </a:extLst>
          </p:cNvPr>
          <p:cNvSpPr/>
          <p:nvPr/>
        </p:nvSpPr>
        <p:spPr>
          <a:xfrm>
            <a:off x="1453704" y="2742182"/>
            <a:ext cx="9873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ໂລໂກ້ກະຊວງຍຸຕິທໍາລາວ, ເຂົ້າເຖິງວັນທີ 9/9/ 2022:</a:t>
            </a:r>
          </a:p>
          <a:p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https://phifm.blogspot.com/2017/07/blog-post.html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54CD70-59A4-4092-AD36-002F9BC7D28C}"/>
              </a:ext>
            </a:extLst>
          </p:cNvPr>
          <p:cNvSpPr/>
          <p:nvPr/>
        </p:nvSpPr>
        <p:spPr>
          <a:xfrm>
            <a:off x="1453703" y="3515499"/>
            <a:ext cx="9873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ໂລໂກກົມຄຸ້ມຄອງການປະຕິບັດຄໍາຕັດສິນຂອງສານ, ເຂົ້າເຖິງວັນທີ 9/9/ 2022:</a:t>
            </a:r>
          </a:p>
          <a:p>
            <a:r>
              <a:rPr lang="en-US" dirty="0">
                <a:solidFill>
                  <a:schemeClr val="bg1"/>
                </a:solidFill>
                <a:hlinkClick r:id="rId2" action="ppaction://hlinkfile"/>
              </a:rPr>
              <a:t>http://jed.gov.la/login.php?location=%2F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91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2 Skills in implementing judgments in civil cases_Page_25">
            <a:extLst>
              <a:ext uri="{FF2B5EF4-FFF2-40B4-BE49-F238E27FC236}">
                <a16:creationId xmlns:a16="http://schemas.microsoft.com/office/drawing/2014/main" id="{D9C89730-39D5-4CE8-8B80-549FB87A56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81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150</Words>
  <Application>Microsoft Office PowerPoint</Application>
  <PresentationFormat>Widescreen</PresentationFormat>
  <Paragraphs>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2022-09-24T09:58:59Z</dcterms:created>
  <dcterms:modified xsi:type="dcterms:W3CDTF">2022-09-28T08:39:08Z</dcterms:modified>
</cp:coreProperties>
</file>