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5" r:id="rId29"/>
    <p:sldId id="284" r:id="rId30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86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688E7B-5A8F-4D77-AF25-29CD9B9381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3DC5EB-DBDF-4BE6-BD0E-FAA7AD4A7BE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8C50FD-2250-4330-9744-DF24467CF1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CD704-EE94-474A-AE43-5798F9A633F2}" type="datetimeFigureOut">
              <a:rPr lang="en-US" smtClean="0"/>
              <a:t>9/26/2022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ED5705-5919-442B-9904-E52C27DBD5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94972B-2A89-43F5-9FFB-0E1C939824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F4356-7E8D-49FA-AACC-D64CFD1D9D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54495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5DC384-F7D4-4449-BB08-5E69737EC9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79FE1B-4963-42BE-82B0-C179C16D81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147669-278F-485A-9878-E0F40FE637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CD704-EE94-474A-AE43-5798F9A633F2}" type="datetimeFigureOut">
              <a:rPr lang="en-US" smtClean="0"/>
              <a:t>9/26/2022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351C29-A2F4-4617-9AD4-8388AF7EDF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A988ED-5F00-42D5-B650-6A1B01B67B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F4356-7E8D-49FA-AACC-D64CFD1D9D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1552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70CC58-E4EE-4059-AAB4-95509F17C6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1E21C6-74CD-4EE5-8F50-8F547CCB2B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07171E-9275-415A-B44D-3616A7436D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CD704-EE94-474A-AE43-5798F9A633F2}" type="datetimeFigureOut">
              <a:rPr lang="en-US" smtClean="0"/>
              <a:t>9/26/2022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AF0815-0ADC-4771-91C8-F3D2AA7620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450B01-FAD8-43C6-9448-3B7D366876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F4356-7E8D-49FA-AACC-D64CFD1D9D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8748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F55EC8-C481-4A1C-B83A-F98A581758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0024E5-916A-4BAC-89C0-A2BF79E45C8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AABA636-B06A-4177-88B0-53DCB98A66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0361001-5A86-4A12-8850-DC8529924F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CD704-EE94-474A-AE43-5798F9A633F2}" type="datetimeFigureOut">
              <a:rPr lang="en-US" smtClean="0"/>
              <a:t>9/26/2022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CF3790D-DA9A-4CE8-8E91-4F5B29F1A3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9F1F90-4219-4B63-A221-ECDC747AA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F4356-7E8D-49FA-AACC-D64CFD1D9D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14888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4A9F04-ADE2-4729-99E5-B8E20417F7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F672711-B51B-4247-9754-B725D777CF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12E8F8F-FDC5-4DE9-AC7B-191269B8FAA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46111F-DA77-4634-B22E-1BFF62734F6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20C34E6-5901-4A88-B7E8-1184B1A1B93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B5EF3C4-CA22-400D-9E2F-3CFF17D5F6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CD704-EE94-474A-AE43-5798F9A633F2}" type="datetimeFigureOut">
              <a:rPr lang="en-US" smtClean="0"/>
              <a:t>9/26/2022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A8A1ECB-7C4A-4264-9234-B385E6F529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32D3E85-DFDD-4A98-ADD5-8FADF41901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F4356-7E8D-49FA-AACC-D64CFD1D9D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86900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E440C2-34F6-4709-B453-9321797B55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D2AD02-7A04-4F81-AC40-E02D030E35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CD704-EE94-474A-AE43-5798F9A633F2}" type="datetimeFigureOut">
              <a:rPr lang="en-US" smtClean="0"/>
              <a:t>9/26/2022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9C01147-950D-46DF-A2C3-695AAEDBF9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79BB2E2-B21F-49AC-A07B-B7EAC50BFE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F4356-7E8D-49FA-AACC-D64CFD1D9D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41656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AE749F8-1C2E-4AC5-972D-2B6EEF9C4C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CD704-EE94-474A-AE43-5798F9A633F2}" type="datetimeFigureOut">
              <a:rPr lang="en-US" smtClean="0"/>
              <a:t>9/26/2022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FFB8B22-DAD1-4351-A3D5-0CC521FAFC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7EEE08-293E-48DB-96C4-5E049F44A1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F4356-7E8D-49FA-AACC-D64CFD1D9D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99577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1CB4AB-C049-485C-8FD3-F3B69C757C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4D0F5E-1A7E-4239-8EB5-D856115F57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B077B65-BFBD-4B32-8831-D16EB2C050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02BD609-80C4-4A8D-9FDF-0522C14DF4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CD704-EE94-474A-AE43-5798F9A633F2}" type="datetimeFigureOut">
              <a:rPr lang="en-US" smtClean="0"/>
              <a:t>9/26/2022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8521A28-4FE4-420A-8329-92E8C409AB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3713F97-1008-493B-86DC-A1569EE3D4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F4356-7E8D-49FA-AACC-D64CFD1D9D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06602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F35FB6-A405-47C4-B3DB-EE1A5D1235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5ACF1A3-9383-45C5-A941-0C3C89502DE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FDEE5B-B823-4DF8-89AA-F7FBABEC90A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CF3599A-6B38-4D58-AC7A-48EDBFDB0F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CD704-EE94-474A-AE43-5798F9A633F2}" type="datetimeFigureOut">
              <a:rPr lang="en-US" smtClean="0"/>
              <a:t>9/26/2022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B4956B-D8FE-4B2D-AB1E-142534849F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9D1342-2ED4-4624-B1B4-D26E1925D2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F4356-7E8D-49FA-AACC-D64CFD1D9D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26967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E805D4-8229-494B-8AE6-45A6C502BA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4DF3E4E-2EC8-46F2-9E86-C2FB6FDA747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191E83-9917-451D-BBF3-7D48519503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CD704-EE94-474A-AE43-5798F9A633F2}" type="datetimeFigureOut">
              <a:rPr lang="en-US" smtClean="0"/>
              <a:t>9/26/2022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8A0B5D-3120-417C-9129-12DAC26B28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F9435A-2691-419A-904F-46CD45DDEA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F4356-7E8D-49FA-AACC-D64CFD1D9D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3535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6580BDF-1100-4C25-A66B-EB512CE4D0B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9BF6CF4-5E48-4CC1-8822-B47E2D7CA56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B59ED9-1253-4BED-B00A-65FEAFDABD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CD704-EE94-474A-AE43-5798F9A633F2}" type="datetimeFigureOut">
              <a:rPr lang="en-US" smtClean="0"/>
              <a:t>9/26/2022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2E51BB-1701-42D7-8337-903EBE2147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0B39D5-FEEE-4E0F-A181-AC9ED7938A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F4356-7E8D-49FA-AACC-D64CFD1D9D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14297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184E4A-BF51-4E05-A585-A698AD536EC4}" type="datetimeFigureOut">
              <a:rPr lang="en-US" smtClean="0"/>
              <a:t>9/26/2022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F36D0-1316-4E82-BFCF-53C314E2BE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36461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184E4A-BF51-4E05-A585-A698AD536EC4}" type="datetimeFigureOut">
              <a:rPr lang="en-US" smtClean="0"/>
              <a:t>9/26/2022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F36D0-1316-4E82-BFCF-53C314E2BE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80476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184E4A-BF51-4E05-A585-A698AD536EC4}" type="datetimeFigureOut">
              <a:rPr lang="en-US" smtClean="0"/>
              <a:t>9/26/2022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F36D0-1316-4E82-BFCF-53C314E2BE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172373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184E4A-BF51-4E05-A585-A698AD536EC4}" type="datetimeFigureOut">
              <a:rPr lang="en-US" smtClean="0"/>
              <a:t>9/26/2022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F36D0-1316-4E82-BFCF-53C314E2BE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30221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184E4A-BF51-4E05-A585-A698AD536EC4}" type="datetimeFigureOut">
              <a:rPr lang="en-US" smtClean="0"/>
              <a:t>9/26/2022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F36D0-1316-4E82-BFCF-53C314E2BE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37235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184E4A-BF51-4E05-A585-A698AD536EC4}" type="datetimeFigureOut">
              <a:rPr lang="en-US" smtClean="0"/>
              <a:t>9/26/2022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F36D0-1316-4E82-BFCF-53C314E2BE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328337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184E4A-BF51-4E05-A585-A698AD536EC4}" type="datetimeFigureOut">
              <a:rPr lang="en-US" smtClean="0"/>
              <a:t>9/26/2022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F36D0-1316-4E82-BFCF-53C314E2BE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920442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184E4A-BF51-4E05-A585-A698AD536EC4}" type="datetimeFigureOut">
              <a:rPr lang="en-US" smtClean="0"/>
              <a:t>9/26/2022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F36D0-1316-4E82-BFCF-53C314E2BE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20293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184E4A-BF51-4E05-A585-A698AD536EC4}" type="datetimeFigureOut">
              <a:rPr lang="en-US" smtClean="0"/>
              <a:t>9/26/2022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F36D0-1316-4E82-BFCF-53C314E2BE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559229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184E4A-BF51-4E05-A585-A698AD536EC4}" type="datetimeFigureOut">
              <a:rPr lang="en-US" smtClean="0"/>
              <a:t>9/26/2022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F36D0-1316-4E82-BFCF-53C314E2BE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239372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184E4A-BF51-4E05-A585-A698AD536EC4}" type="datetimeFigureOut">
              <a:rPr lang="en-US" smtClean="0"/>
              <a:t>9/26/2022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F36D0-1316-4E82-BFCF-53C314E2BE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57388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A256C4C-F6E2-4B38-B8A1-F756E5BAC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E64818-8653-4F4D-90F2-CC51909663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74DD8E-6600-41D8-86A5-A9BE096D1AD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1CD704-EE94-474A-AE43-5798F9A633F2}" type="datetimeFigureOut">
              <a:rPr lang="en-US" smtClean="0"/>
              <a:t>9/26/2022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781284-670C-4E61-B84B-BAD23390A7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2CC67B-A907-482D-B9F1-BBB0953E86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FF4356-7E8D-49FA-AACC-D64CFD1D9D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332692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84E4A-BF51-4E05-A585-A698AD536EC4}" type="datetimeFigureOut">
              <a:rPr lang="en-US" smtClean="0"/>
              <a:t>9/26/2022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0F36D0-1316-4E82-BFCF-53C314E2BE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50725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jed.gov.la/login.php?location=%2F" TargetMode="External"/><Relationship Id="rId2" Type="http://schemas.openxmlformats.org/officeDocument/2006/relationships/hyperlink" Target="https://nij.edu.la/information_formula.php?information_id=27" TargetMode="External"/><Relationship Id="rId1" Type="http://schemas.openxmlformats.org/officeDocument/2006/relationships/slideLayout" Target="../slideLayouts/slideLayout18.xml"/><Relationship Id="rId4" Type="http://schemas.openxmlformats.org/officeDocument/2006/relationships/hyperlink" Target="https://phifm.blogspot.com/2017/07/blog-post.html" TargetMode="Externa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3 Enforcement of criminal judgments_Page_01">
            <a:extLst>
              <a:ext uri="{FF2B5EF4-FFF2-40B4-BE49-F238E27FC236}">
                <a16:creationId xmlns:a16="http://schemas.microsoft.com/office/drawing/2014/main" id="{D8FDA0CA-3C9F-4CC9-8722-B5D9C107AB8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8564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3 Enforcement of criminal judgments_Page_02">
            <a:extLst>
              <a:ext uri="{FF2B5EF4-FFF2-40B4-BE49-F238E27FC236}">
                <a16:creationId xmlns:a16="http://schemas.microsoft.com/office/drawing/2014/main" id="{21A36AB9-1CCC-41C3-BA65-6BA9ED11B43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39120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67000"/>
              </a:schemeClr>
            </a:gs>
            <a:gs pos="48000">
              <a:schemeClr val="accent4">
                <a:lumMod val="97000"/>
                <a:lumOff val="3000"/>
              </a:schemeClr>
            </a:gs>
            <a:gs pos="100000">
              <a:schemeClr val="accent4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3 Enforcement of criminal judgments_Page_03">
            <a:extLst>
              <a:ext uri="{FF2B5EF4-FFF2-40B4-BE49-F238E27FC236}">
                <a16:creationId xmlns:a16="http://schemas.microsoft.com/office/drawing/2014/main" id="{983D9E9C-C1F5-4F1C-A340-8AA475EA4D6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87693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3 Enforcement of criminal judgments_Page_04">
            <a:extLst>
              <a:ext uri="{FF2B5EF4-FFF2-40B4-BE49-F238E27FC236}">
                <a16:creationId xmlns:a16="http://schemas.microsoft.com/office/drawing/2014/main" id="{E1B97487-EE88-43C8-B9C2-AF8D4F091FA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62001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3 Enforcement of criminal judgments_Page_05">
            <a:extLst>
              <a:ext uri="{FF2B5EF4-FFF2-40B4-BE49-F238E27FC236}">
                <a16:creationId xmlns:a16="http://schemas.microsoft.com/office/drawing/2014/main" id="{084213F5-72FC-477A-A4CE-9D47F4F134D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6185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3 Enforcement of criminal judgments_Page_06">
            <a:extLst>
              <a:ext uri="{FF2B5EF4-FFF2-40B4-BE49-F238E27FC236}">
                <a16:creationId xmlns:a16="http://schemas.microsoft.com/office/drawing/2014/main" id="{4239B947-0F3D-4EAF-8B40-CB22C72BE78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54639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3 Enforcement of criminal judgments_Page_07">
            <a:extLst>
              <a:ext uri="{FF2B5EF4-FFF2-40B4-BE49-F238E27FC236}">
                <a16:creationId xmlns:a16="http://schemas.microsoft.com/office/drawing/2014/main" id="{3C4B1CB9-8FC4-4B62-AB63-B18926C580A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1334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3 Enforcement of criminal judgments_Page_08">
            <a:extLst>
              <a:ext uri="{FF2B5EF4-FFF2-40B4-BE49-F238E27FC236}">
                <a16:creationId xmlns:a16="http://schemas.microsoft.com/office/drawing/2014/main" id="{C9A34A85-554D-47D9-80EC-DD609AC06C6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37502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3 Enforcement of criminal judgments_Page_09">
            <a:extLst>
              <a:ext uri="{FF2B5EF4-FFF2-40B4-BE49-F238E27FC236}">
                <a16:creationId xmlns:a16="http://schemas.microsoft.com/office/drawing/2014/main" id="{7C5FE05F-3282-4C2E-93A1-E4AFBBB3E58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40555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3 Enforcement of criminal judgments_Page_10">
            <a:extLst>
              <a:ext uri="{FF2B5EF4-FFF2-40B4-BE49-F238E27FC236}">
                <a16:creationId xmlns:a16="http://schemas.microsoft.com/office/drawing/2014/main" id="{1818A34B-79FC-4A08-862C-BC903268872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87735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3 Enforcement of criminal judgments_Page_11">
            <a:extLst>
              <a:ext uri="{FF2B5EF4-FFF2-40B4-BE49-F238E27FC236}">
                <a16:creationId xmlns:a16="http://schemas.microsoft.com/office/drawing/2014/main" id="{17A0B70D-E47D-4011-B813-A7995970609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63844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3 Enforcement of criminal judgments_Page_12">
            <a:extLst>
              <a:ext uri="{FF2B5EF4-FFF2-40B4-BE49-F238E27FC236}">
                <a16:creationId xmlns:a16="http://schemas.microsoft.com/office/drawing/2014/main" id="{4A67B5C9-13FD-4290-AF87-281920D3B46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50130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3 Enforcement of criminal judgments_Page_13">
            <a:extLst>
              <a:ext uri="{FF2B5EF4-FFF2-40B4-BE49-F238E27FC236}">
                <a16:creationId xmlns:a16="http://schemas.microsoft.com/office/drawing/2014/main" id="{ADE1C50E-F6B9-41F0-82B2-3C7C3D64CEE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07945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3 Enforcement of criminal judgments_Page_14">
            <a:extLst>
              <a:ext uri="{FF2B5EF4-FFF2-40B4-BE49-F238E27FC236}">
                <a16:creationId xmlns:a16="http://schemas.microsoft.com/office/drawing/2014/main" id="{01C6F947-936E-46C0-A466-AB92D8CAFCB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92214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3 Enforcement of criminal judgments_Page_15">
            <a:extLst>
              <a:ext uri="{FF2B5EF4-FFF2-40B4-BE49-F238E27FC236}">
                <a16:creationId xmlns:a16="http://schemas.microsoft.com/office/drawing/2014/main" id="{84630D4B-70AC-4DDC-880A-056060C5A17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41229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3 Enforcement of criminal judgments_Page_16">
            <a:extLst>
              <a:ext uri="{FF2B5EF4-FFF2-40B4-BE49-F238E27FC236}">
                <a16:creationId xmlns:a16="http://schemas.microsoft.com/office/drawing/2014/main" id="{76AA5A0A-8A4C-4398-8E86-6164F19A49B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21696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3 Enforcement of criminal judgments_Page_17">
            <a:extLst>
              <a:ext uri="{FF2B5EF4-FFF2-40B4-BE49-F238E27FC236}">
                <a16:creationId xmlns:a16="http://schemas.microsoft.com/office/drawing/2014/main" id="{A1169A37-6496-4CBA-B2FA-00E8B6CD735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95288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3 Enforcement of criminal judgments_Page_18">
            <a:extLst>
              <a:ext uri="{FF2B5EF4-FFF2-40B4-BE49-F238E27FC236}">
                <a16:creationId xmlns:a16="http://schemas.microsoft.com/office/drawing/2014/main" id="{E05AEC46-E49B-4B7F-BA34-38E27E748EB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04767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3 Enforcement of criminal judgments_Page_19">
            <a:extLst>
              <a:ext uri="{FF2B5EF4-FFF2-40B4-BE49-F238E27FC236}">
                <a16:creationId xmlns:a16="http://schemas.microsoft.com/office/drawing/2014/main" id="{F4CD4B94-BB9D-4791-85AA-AA008A588EA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13277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3 Enforcement of criminal judgments_Page_20">
            <a:extLst>
              <a:ext uri="{FF2B5EF4-FFF2-40B4-BE49-F238E27FC236}">
                <a16:creationId xmlns:a16="http://schemas.microsoft.com/office/drawing/2014/main" id="{15F83A88-7842-483E-9381-2523E04C542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63996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3 Enforcement of criminal judgments_Page_21">
            <a:extLst>
              <a:ext uri="{FF2B5EF4-FFF2-40B4-BE49-F238E27FC236}">
                <a16:creationId xmlns:a16="http://schemas.microsoft.com/office/drawing/2014/main" id="{CE249C11-0942-48A9-B2A0-BD4AD3A8D9A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18638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3 Enforcement of criminal judgments_Page_22">
            <a:extLst>
              <a:ext uri="{FF2B5EF4-FFF2-40B4-BE49-F238E27FC236}">
                <a16:creationId xmlns:a16="http://schemas.microsoft.com/office/drawing/2014/main" id="{05A090FC-657F-4D60-95B2-DD99FF6838D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75751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3 Enforcement of criminal judgments_Page_23">
            <a:extLst>
              <a:ext uri="{FF2B5EF4-FFF2-40B4-BE49-F238E27FC236}">
                <a16:creationId xmlns:a16="http://schemas.microsoft.com/office/drawing/2014/main" id="{4840DB41-9B69-46BF-A0AD-C6228981637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81725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3 Enforcement of criminal judgments_Page_24">
            <a:extLst>
              <a:ext uri="{FF2B5EF4-FFF2-40B4-BE49-F238E27FC236}">
                <a16:creationId xmlns:a16="http://schemas.microsoft.com/office/drawing/2014/main" id="{10FB5AAC-CE8A-4561-828E-7604FA0681E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86681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3 Enforcement of criminal judgments_Page_25">
            <a:extLst>
              <a:ext uri="{FF2B5EF4-FFF2-40B4-BE49-F238E27FC236}">
                <a16:creationId xmlns:a16="http://schemas.microsoft.com/office/drawing/2014/main" id="{BEB845D2-62E5-4502-A0E5-DD05306FAAB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7332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3 Enforcement of criminal judgments_Page_26">
            <a:extLst>
              <a:ext uri="{FF2B5EF4-FFF2-40B4-BE49-F238E27FC236}">
                <a16:creationId xmlns:a16="http://schemas.microsoft.com/office/drawing/2014/main" id="{D57923DA-9085-47AF-801C-FAC4ADC3F5A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7897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67000"/>
              </a:schemeClr>
            </a:gs>
            <a:gs pos="3000">
              <a:schemeClr val="accent5">
                <a:lumMod val="97000"/>
                <a:lumOff val="3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122EF6F-436F-4278-B4B6-E2DF49623868}"/>
              </a:ext>
            </a:extLst>
          </p:cNvPr>
          <p:cNvSpPr/>
          <p:nvPr/>
        </p:nvSpPr>
        <p:spPr>
          <a:xfrm>
            <a:off x="5530675" y="607461"/>
            <a:ext cx="22588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Reference list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C47F465-A568-4BE5-8D1D-6410E4DD869C}"/>
              </a:ext>
            </a:extLst>
          </p:cNvPr>
          <p:cNvSpPr/>
          <p:nvPr/>
        </p:nvSpPr>
        <p:spPr>
          <a:xfrm>
            <a:off x="1286539" y="1637713"/>
            <a:ext cx="981385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ຮູບທີ 01: </a:t>
            </a: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ຕໍາລາກໍ່ສ້າງວິຊາຊີບປະຕິບັດຄໍາຕັດສິນຂອງສານ ( ເຫຼັ້ມທີ : ພາກທັກສະສະເພາະ ) ຂອງສະຖາບັນຍຸຕິທໍາແຫ່ງຊາດ, ປີ 2020, ສະໜັບສະໜູນໂດຍໂຄງການຊ່ວຍໜູນສະຖາບັນຍຸຕິທໍາລາວ, ເຂົ້າເຖິງວັນທີ 8 /9/ 2022: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2"/>
              </a:rPr>
              <a:t>https://nij.edu.la/information_formula.php?information_id=27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39D3CFA-5919-49D7-9E14-62029345C3E7}"/>
              </a:ext>
            </a:extLst>
          </p:cNvPr>
          <p:cNvSpPr/>
          <p:nvPr/>
        </p:nvSpPr>
        <p:spPr>
          <a:xfrm>
            <a:off x="1286539" y="2967335"/>
            <a:ext cx="926095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ຮູບທີ 02: </a:t>
            </a: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ໂລໂກກົມຄຸ້ມຄອງການປະຕິບັດຄໍາຕັດສິນຂອງສານ, ເຂົ້າເຖິງວັນທີ 9/9/ 2022: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3"/>
              </a:rPr>
              <a:t>http://jed.gov.la/login.php?location=%2F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5BC9F47-DF61-4AC0-9A79-FB5474B1B4A4}"/>
              </a:ext>
            </a:extLst>
          </p:cNvPr>
          <p:cNvSpPr/>
          <p:nvPr/>
        </p:nvSpPr>
        <p:spPr>
          <a:xfrm>
            <a:off x="1208568" y="4019958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ຮູບທີ 03: </a:t>
            </a: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ໂລໂກ້ກະຊວງຍຸຕິທໍາລາວ, ເຂົ້າເຖິງວັນທີ 9/9/ 2022: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4"/>
              </a:rPr>
              <a:t>https://phifm.blogspot.com/2017/07/blog-post.html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217167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3 Enforcement of criminal judgments_Page_28">
            <a:extLst>
              <a:ext uri="{FF2B5EF4-FFF2-40B4-BE49-F238E27FC236}">
                <a16:creationId xmlns:a16="http://schemas.microsoft.com/office/drawing/2014/main" id="{7CD3D175-3CCF-40C1-9551-D46ED6F8732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42782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150</Words>
  <Application>Microsoft Office PowerPoint</Application>
  <PresentationFormat>Widescreen</PresentationFormat>
  <Paragraphs>4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28</vt:i4>
      </vt:variant>
    </vt:vector>
  </HeadingPairs>
  <TitlesOfParts>
    <vt:vector size="35" baseType="lpstr">
      <vt:lpstr>Arial</vt:lpstr>
      <vt:lpstr>Calibri</vt:lpstr>
      <vt:lpstr>Calibri Light</vt:lpstr>
      <vt:lpstr>Phetsarath OT</vt:lpstr>
      <vt:lpstr>Times New Roman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Poumy</dc:creator>
  <cp:lastModifiedBy>Poumy</cp:lastModifiedBy>
  <cp:revision>3</cp:revision>
  <dcterms:created xsi:type="dcterms:W3CDTF">2022-09-26T16:43:38Z</dcterms:created>
  <dcterms:modified xsi:type="dcterms:W3CDTF">2022-09-26T16:52:22Z</dcterms:modified>
</cp:coreProperties>
</file>