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5492A-0AAB-4E17-B7E6-A885D9A860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51BC6E-F830-4532-B063-5DD219BD74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0EC2A-4725-4360-B359-ED23458102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05C2BA-7212-41DD-9E50-F7E186155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1A3940-965C-4338-A639-567287608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7642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F61F57-26B6-4DA7-969C-CE430338E7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B9229A-2747-4916-8CAF-38C34A213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E1198B-12BE-4C14-81BA-85CF91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84F42A-F80B-40DE-8009-3D4F657A2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8D7FF-E1DE-41C5-ADAE-F68765EC3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084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8E8A35-9633-4AFD-8BE0-35E387D28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4D2616-F2E7-4CC9-8962-ECC6AF32F4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0C8E0-EFAE-4E41-93D1-821BFBDC65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1B797-5A45-4FC3-A684-4ABFB1B17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D54898-7665-4B81-AEC8-809733105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594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5D26D-3D8D-488F-8ACB-FE7EEF2D5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45BF4-3797-4233-82E7-8BADB8A69F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FD561A-E4F5-4B0C-87E2-C0B404ECE7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53010E-80C5-45C8-A743-B9D1B81CB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B95EAB-4986-4349-AFCC-DA1095EDCF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D70FDE-74C8-4C71-A768-D5EC3099D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6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88704E-88C6-4F70-9BE6-17CA4DD41A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319519-2F5D-4208-AC32-71DE17CE6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283382-251A-43A3-8E58-4E458C87D5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8451A29-51A8-497E-BFE6-F0987A2CB7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002015C-73BC-4D0D-84CA-381CA3EAB9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BACD02-16CB-4C52-B128-DBE524B34C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B00AE0-0348-40C6-BFDB-24C8AB4FD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AA501B-9FCD-461D-B136-21A27221E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34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B78C9-AED3-4C3A-8577-BED52C8F7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CCF47D-6BE1-4B17-91A0-D63631751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BAB027-8C87-4526-8ED5-A23CB6A70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0B889B-B52F-45D7-AB9B-79280083D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61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06AE51E-7C9B-4D58-A787-3BBF745BE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AB885C-2EE1-44AC-AEAF-A604AB443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95FE61-850E-4719-A968-AA34D09C7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384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AF87DF-667A-444D-998D-C5569BFF9F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7AAD36-31E0-46BA-A3DB-A00C9BFF6C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379FE8-4489-4CEA-B7AE-5E29EB888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D3DDD4-21A2-428C-AAC1-CA2F7B570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76BDE9-51F0-4A9B-8B57-788A875EE5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3B32DA-A70E-4343-A1B7-737666678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925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FF922-4121-4B55-8462-AE9DC29E2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8873DCE-3F94-458A-BCD7-D62A65AC4F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7F83EB-8470-4653-A6DD-BE8916B50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AE85AA-FB99-4886-833C-9671EE087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CF310D-951F-475A-AA05-A30339B8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D59C0C-6F08-4B14-B5DA-C9EF1769B4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297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BFE82-26E4-4DBE-98EB-BDA782075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3F4593D-425F-498A-B98D-B25196E50E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56DF4-8DB4-4FE8-BF98-857B102F60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19717C-69C0-43E0-AD58-80DC769CC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4F6035-1E06-425F-8E92-2F65B6869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474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280C0F-A8AE-43A2-9600-60E776FCE3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E0024C-78C3-460A-A0C1-35987BE6B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AB8B3C-310C-43A9-B789-6C1EFFEFE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384112-74EA-49AE-90D5-A7564A5E8F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4FD100-F5FB-4D24-8092-7E5EA8E5F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94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52D3F35-CA78-4A8C-8850-C36EE5551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4C536D-B794-4867-9E8E-E6D8409E1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461515-D1E1-4B82-B888-BF538176ED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10302-DD86-4B68-A50D-E602FF884AC1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BA9BF-2E3C-4A4D-9050-39D80D7B37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294DC4-0A83-448D-8124-21BC791314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D51D0-E91E-496C-B36B-BFC5E023CA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8012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jed.gov.la/login.php?location=%2F" TargetMode="External"/><Relationship Id="rId2" Type="http://schemas.openxmlformats.org/officeDocument/2006/relationships/hyperlink" Target="https://nij.edu.la/information_formula.php?information_id=27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hifm.blogspot.com/2017/07/blog-post.html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1">
            <a:extLst>
              <a:ext uri="{FF2B5EF4-FFF2-40B4-BE49-F238E27FC236}">
                <a16:creationId xmlns:a16="http://schemas.microsoft.com/office/drawing/2014/main" id="{AFB0D6E0-7E31-44D3-B9E3-DD9FC3877B4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246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2">
            <a:extLst>
              <a:ext uri="{FF2B5EF4-FFF2-40B4-BE49-F238E27FC236}">
                <a16:creationId xmlns:a16="http://schemas.microsoft.com/office/drawing/2014/main" id="{E392EF7E-3DC6-4CC0-9032-F5019952ED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568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3">
            <a:extLst>
              <a:ext uri="{FF2B5EF4-FFF2-40B4-BE49-F238E27FC236}">
                <a16:creationId xmlns:a16="http://schemas.microsoft.com/office/drawing/2014/main" id="{270895B2-BA00-4317-9B41-95B72B3E9EF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4852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4">
            <a:extLst>
              <a:ext uri="{FF2B5EF4-FFF2-40B4-BE49-F238E27FC236}">
                <a16:creationId xmlns:a16="http://schemas.microsoft.com/office/drawing/2014/main" id="{612297FA-E146-422E-8295-1920399A30D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179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5">
            <a:extLst>
              <a:ext uri="{FF2B5EF4-FFF2-40B4-BE49-F238E27FC236}">
                <a16:creationId xmlns:a16="http://schemas.microsoft.com/office/drawing/2014/main" id="{16B548D9-0C43-4BA0-BDC7-78D26C69356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24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6">
            <a:extLst>
              <a:ext uri="{FF2B5EF4-FFF2-40B4-BE49-F238E27FC236}">
                <a16:creationId xmlns:a16="http://schemas.microsoft.com/office/drawing/2014/main" id="{0CCD8586-195F-4C8D-A605-D1097E709D6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905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7">
            <a:extLst>
              <a:ext uri="{FF2B5EF4-FFF2-40B4-BE49-F238E27FC236}">
                <a16:creationId xmlns:a16="http://schemas.microsoft.com/office/drawing/2014/main" id="{4A94DC64-39B1-4E08-BCEE-F3C75E99D3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816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8">
            <a:extLst>
              <a:ext uri="{FF2B5EF4-FFF2-40B4-BE49-F238E27FC236}">
                <a16:creationId xmlns:a16="http://schemas.microsoft.com/office/drawing/2014/main" id="{135CD268-ECBC-4D0D-84D2-62684A636C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0789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09">
            <a:extLst>
              <a:ext uri="{FF2B5EF4-FFF2-40B4-BE49-F238E27FC236}">
                <a16:creationId xmlns:a16="http://schemas.microsoft.com/office/drawing/2014/main" id="{5E17D29F-0283-4D5C-B2E7-07B6BEB7503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304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0">
            <a:extLst>
              <a:ext uri="{FF2B5EF4-FFF2-40B4-BE49-F238E27FC236}">
                <a16:creationId xmlns:a16="http://schemas.microsoft.com/office/drawing/2014/main" id="{300EF803-4044-4A59-894A-9ADC8DED462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408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1">
            <a:extLst>
              <a:ext uri="{FF2B5EF4-FFF2-40B4-BE49-F238E27FC236}">
                <a16:creationId xmlns:a16="http://schemas.microsoft.com/office/drawing/2014/main" id="{F452F694-4F17-4BAA-B539-A3A353BB318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791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2">
            <a:extLst>
              <a:ext uri="{FF2B5EF4-FFF2-40B4-BE49-F238E27FC236}">
                <a16:creationId xmlns:a16="http://schemas.microsoft.com/office/drawing/2014/main" id="{FFE90BC4-6322-4EDC-A188-B894550820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328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3">
            <a:extLst>
              <a:ext uri="{FF2B5EF4-FFF2-40B4-BE49-F238E27FC236}">
                <a16:creationId xmlns:a16="http://schemas.microsoft.com/office/drawing/2014/main" id="{2CEFC294-BC2E-4EC5-8A78-3CD79039BB3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6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4">
            <a:extLst>
              <a:ext uri="{FF2B5EF4-FFF2-40B4-BE49-F238E27FC236}">
                <a16:creationId xmlns:a16="http://schemas.microsoft.com/office/drawing/2014/main" id="{ABB29A8C-3D07-433A-86E1-8A3449B9C3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74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5">
            <a:extLst>
              <a:ext uri="{FF2B5EF4-FFF2-40B4-BE49-F238E27FC236}">
                <a16:creationId xmlns:a16="http://schemas.microsoft.com/office/drawing/2014/main" id="{9D2A8152-280E-47B4-A540-CD1CBA8CF5E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177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6">
            <a:extLst>
              <a:ext uri="{FF2B5EF4-FFF2-40B4-BE49-F238E27FC236}">
                <a16:creationId xmlns:a16="http://schemas.microsoft.com/office/drawing/2014/main" id="{0A16984F-0AD8-4C7A-9901-8B020E5464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50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7">
            <a:extLst>
              <a:ext uri="{FF2B5EF4-FFF2-40B4-BE49-F238E27FC236}">
                <a16:creationId xmlns:a16="http://schemas.microsoft.com/office/drawing/2014/main" id="{56172CB5-123D-4A06-A5C9-3C7656EE50A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659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8">
            <a:extLst>
              <a:ext uri="{FF2B5EF4-FFF2-40B4-BE49-F238E27FC236}">
                <a16:creationId xmlns:a16="http://schemas.microsoft.com/office/drawing/2014/main" id="{CCA2E0AA-E9E2-489B-9E5F-3144975009B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38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19">
            <a:extLst>
              <a:ext uri="{FF2B5EF4-FFF2-40B4-BE49-F238E27FC236}">
                <a16:creationId xmlns:a16="http://schemas.microsoft.com/office/drawing/2014/main" id="{84178D98-9898-4768-ABFB-F60A9EAD62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224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20">
            <a:extLst>
              <a:ext uri="{FF2B5EF4-FFF2-40B4-BE49-F238E27FC236}">
                <a16:creationId xmlns:a16="http://schemas.microsoft.com/office/drawing/2014/main" id="{0660C5D1-6313-4B95-AC65-D4AB9099CD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0619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21">
            <a:extLst>
              <a:ext uri="{FF2B5EF4-FFF2-40B4-BE49-F238E27FC236}">
                <a16:creationId xmlns:a16="http://schemas.microsoft.com/office/drawing/2014/main" id="{EEA9D895-61E4-4BE9-9F1A-3883921B15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753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2B93723-9296-4F9E-B69E-EE68247BC22F}"/>
              </a:ext>
            </a:extLst>
          </p:cNvPr>
          <p:cNvSpPr/>
          <p:nvPr/>
        </p:nvSpPr>
        <p:spPr>
          <a:xfrm>
            <a:off x="5371186" y="773277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DBFABDF-EE6F-4436-B2D3-2C9E091EF520}"/>
              </a:ext>
            </a:extLst>
          </p:cNvPr>
          <p:cNvSpPr/>
          <p:nvPr/>
        </p:nvSpPr>
        <p:spPr>
          <a:xfrm>
            <a:off x="653143" y="1859340"/>
            <a:ext cx="1088571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ຕໍາລາກໍ່ສ້າງວິຊາຊີບປະຕິບັດຄໍາຕັດສິນຂອງສານ ( ເຫຼັ້ມທີ : ພາກທັກສະສະເພາະ ) ຂອງສະຖາບັນຍຸຕິທໍາແຫ່ງຊາດ, ປີ 2020, ສະໜັບສະໜູນໂດຍໂຄງການຊ່ວຍໜູນສະຖາບັນຍຸຕິທໍາລາວ, ເຂົ້າເຖິງວັນທີ 8 /9/ 2022</a:t>
            </a:r>
            <a:r>
              <a:rPr lang="lo-LA" dirty="0">
                <a:solidFill>
                  <a:schemeClr val="bg1"/>
                </a:solidFill>
              </a:rPr>
              <a:t>:</a:t>
            </a:r>
          </a:p>
          <a:p>
            <a:r>
              <a:rPr lang="en-US" dirty="0">
                <a:solidFill>
                  <a:schemeClr val="bg1"/>
                </a:solidFill>
                <a:hlinkClick r:id="rId2"/>
              </a:rPr>
              <a:t>https://nij.edu.la/information_formula.php?information_id=27</a:t>
            </a:r>
            <a:endParaRPr lang="lo-L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: ໂລໂກກົມຄຸ້ມຄອງການປະຕິບັດຄໍາຕັດສິນຂອງສານ, ເຂົ້າເຖິງວັນທີ 9/9/ 2022</a:t>
            </a:r>
            <a:r>
              <a:rPr lang="lo-LA" dirty="0">
                <a:solidFill>
                  <a:schemeClr val="bg1"/>
                </a:solidFill>
              </a:rPr>
              <a:t>: 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http://jed.gov.la/login.php?location=%2F</a:t>
            </a:r>
            <a:endParaRPr lang="lo-L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</a:t>
            </a:r>
            <a:r>
              <a:rPr lang="lo-LA" dirty="0">
                <a:solidFill>
                  <a:schemeClr val="bg1"/>
                </a:solidFill>
              </a:rPr>
              <a:t>:</a:t>
            </a:r>
          </a:p>
          <a:p>
            <a:r>
              <a:rPr lang="en-US" dirty="0">
                <a:solidFill>
                  <a:schemeClr val="bg1"/>
                </a:solidFill>
                <a:hlinkClick r:id="rId4"/>
              </a:rPr>
              <a:t>https://phifm.blogspot.com/2017/07/blog-post.html</a:t>
            </a:r>
            <a:endParaRPr lang="lo-L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6833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6-  Proceedings against seized or seized property_Page_23">
            <a:extLst>
              <a:ext uri="{FF2B5EF4-FFF2-40B4-BE49-F238E27FC236}">
                <a16:creationId xmlns:a16="http://schemas.microsoft.com/office/drawing/2014/main" id="{069BE331-8E1A-45D6-8C59-4745FCE74A6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819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150</Words>
  <Application>Microsoft Office PowerPoint</Application>
  <PresentationFormat>Widescreen</PresentationFormat>
  <Paragraphs>8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1</cp:revision>
  <dcterms:created xsi:type="dcterms:W3CDTF">2022-09-30T07:12:24Z</dcterms:created>
  <dcterms:modified xsi:type="dcterms:W3CDTF">2022-09-30T07:17:11Z</dcterms:modified>
</cp:coreProperties>
</file>