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22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23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http://customooxmlschemas.google.com/">
      <go:slidesCustomData xmlns:go="http://customooxmlschemas.google.com/" r:id="rId31" roundtripDataSignature="AMtx7miksqCNudJjn17sSGsoWtbaJ6oc9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6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29" Type="http://schemas.openxmlformats.org/officeDocument/2006/relationships/slide" Target="slides/slide25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31" Type="http://customschemas.google.com/relationships/presentationmetadata" Target="metadata"/><Relationship Id="rId30" Type="http://schemas.openxmlformats.org/officeDocument/2006/relationships/slide" Target="slides/slide26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9" Type="http://schemas.openxmlformats.org/officeDocument/2006/relationships/slide" Target="slides/slide15.xml"/><Relationship Id="rId18" Type="http://schemas.openxmlformats.org/officeDocument/2006/relationships/slide" Target="slides/slide1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7" name="Google Shape;87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2" name="Google Shape;92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7" name="Google Shape;97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2" name="Google Shape;102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7" name="Google Shape;107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2" name="Google Shape;112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7" name="Google Shape;117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2" name="Google Shape;122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7" name="Google Shape;127;p1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2" name="Google Shape;132;p1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5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7" name="Google Shape;137;p1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2" name="Google Shape;142;p1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7" name="Google Shape;147;p1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0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2" name="Google Shape;152;p1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5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7" name="Google Shape;157;p1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2" name="Google Shape;162;p1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7" name="Google Shape;167;p1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0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2" name="Google Shape;172;p1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5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7" name="Google Shape;177;p2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0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2" name="Google Shape;182;p2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5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7" name="Google Shape;187;p2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0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2" name="Google Shape;192;p2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5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7" name="Google Shape;197;p2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0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2" name="Google Shape;202;p2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6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p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8" name="Google Shape;208;p2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2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" name="Google Shape;14;p2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9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29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18" name="Google Shape;18;p2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2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2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30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30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4" name="Google Shape;24;p3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3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3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31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31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>
                <a:solidFill>
                  <a:schemeClr val="lt1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>
                <a:solidFill>
                  <a:schemeClr val="lt1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30" name="Google Shape;30;p3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3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3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3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32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6" name="Google Shape;36;p32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7" name="Google Shape;37;p3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3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3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33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33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3" name="Google Shape;43;p33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4" name="Google Shape;44;p33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5" name="Google Shape;45;p33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6" name="Google Shape;46;p3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3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3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3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3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3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3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35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35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35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58" name="Google Shape;58;p3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3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3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36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36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36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5" name="Google Shape;65;p3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3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3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37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37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3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3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3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38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38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3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3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3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dk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7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27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2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2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2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4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23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1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4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5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6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22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2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2.jp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9.jp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3.jp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5.jp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0.jp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3.jp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6.jp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17.jp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8.jp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7.jp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14.jp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25.jp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19.jp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21.jp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18.jp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5.xml"/><Relationship Id="rId3" Type="http://schemas.openxmlformats.org/officeDocument/2006/relationships/hyperlink" Target="https://nij.edu.la/information_formula.php?information_id=27" TargetMode="External"/><Relationship Id="rId4" Type="http://schemas.openxmlformats.org/officeDocument/2006/relationships/hyperlink" Target="https://phifm.blogspot.com/2017/07/blog-post.html" TargetMode="External"/><Relationship Id="rId5" Type="http://schemas.openxmlformats.org/officeDocument/2006/relationships/hyperlink" Target="http://jed.gov.la/login.php?location=%2F" TargetMode="External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20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Copy of Lecture 7 Skill son Asset management and finance related to the implementation of court judgments_Page_01" id="84" name="Google Shape;84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" name="Google Shape;89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Copy of Lecture 7 Skill son Asset management and finance related to the implementation of court judgments_Page_03" id="94" name="Google Shape;94;p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Copy of Lecture 7 Skill son Asset management and finance related to the implementation of court judgments_Page_04" id="99" name="Google Shape;99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Copy of Lecture 7 Skill son Asset management and finance related to the implementation of court judgments_Page_05" id="104" name="Google Shape;104;p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Copy of Lecture 7 Skill son Asset management and finance related to the implementation of court judgments_Page_06" id="109" name="Google Shape;109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Copy of Lecture 7 Skill son Asset management and finance related to the implementation of court judgments_Page_07" id="114" name="Google Shape;114;p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Copy of Lecture 7 Skill son Asset management and finance related to the implementation of court judgments_Page_08" id="119" name="Google Shape;119;p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Copy of Lecture 7 Skill son Asset management and finance related to the implementation of court judgments_Page_09" id="124" name="Google Shape;124;p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Copy of Lecture 7 Skill son Asset management and finance related to the implementation of court judgments_Page_10" id="129" name="Google Shape;129;p1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Copy of Lecture 7 Skill son Asset management and finance related to the implementation of court judgments_Page_11" id="134" name="Google Shape;134;p1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Copy of Lecture 7 Skill son Asset management and finance related to the implementation of court judgments_Page_12" id="139" name="Google Shape;139;p1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Copy of Lecture 7 Skill son Asset management and finance related to the implementation of court judgments_Page_13" id="144" name="Google Shape;144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8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Copy of Lecture 7 Skill son Asset management and finance related to the implementation of court judgments_Page_14" id="149" name="Google Shape;149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Copy of Lecture 7 Skill son Asset management and finance related to the implementation of court judgments_Page_15" id="154" name="Google Shape;154;p1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8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Copy of Lecture 7 Skill son Asset management and finance related to the implementation of court judgments_Page_16" id="159" name="Google Shape;159;p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3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Copy of Lecture 7 Skill son Asset management and finance related to the implementation of court judgments_Page_17" id="164" name="Google Shape;164;p1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Copy of Lecture 7 Skill son Asset management and finance related to the implementation of court judgments_Page_18" id="169" name="Google Shape;169;p1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3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Copy of Lecture 7 Skill son Asset management and finance related to the implementation of court judgments_Page_19" id="174" name="Google Shape;174;p1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8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Copy of Lecture 7 Skill son Asset management and finance related to the implementation of court judgments_Page_20" id="179" name="Google Shape;179;p2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3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Copy of Lecture 7 Skill son Asset management and finance related to the implementation of court judgments_Page_21" id="184" name="Google Shape;184;p2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8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Copy of Lecture 7 Skill son Asset management and finance related to the implementation of court judgments_Page_22" id="189" name="Google Shape;189;p2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3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Copy of Lecture 7 Skill son Asset management and finance related to the implementation of court judgments_Page_23" id="194" name="Google Shape;194;p2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8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Copy of Lecture 7 Skill son Asset management and finance related to the implementation of court judgments_Page_24" id="199" name="Google Shape;199;p2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03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25"/>
          <p:cNvSpPr/>
          <p:nvPr/>
        </p:nvSpPr>
        <p:spPr>
          <a:xfrm>
            <a:off x="5371186" y="773277"/>
            <a:ext cx="2856551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Times New Roman"/>
              <a:buNone/>
            </a:pPr>
            <a:r>
              <a:rPr b="1" i="0" lang="lo-LA" sz="36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Reference list</a:t>
            </a:r>
            <a:endParaRPr/>
          </a:p>
        </p:txBody>
      </p:sp>
      <p:sp>
        <p:nvSpPr>
          <p:cNvPr id="205" name="Google Shape;205;p25"/>
          <p:cNvSpPr/>
          <p:nvPr/>
        </p:nvSpPr>
        <p:spPr>
          <a:xfrm>
            <a:off x="653143" y="1859340"/>
            <a:ext cx="10885713" cy="313932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lo-LA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ຮູບທີ 01: </a:t>
            </a:r>
            <a:r>
              <a:rPr b="0" i="0" lang="lo-LA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ຕໍາລາກໍ່ສ້າງວິຊາຊີບປະຕິບັດຄໍາຕັດສິນຂອງສານ ( ເຫຼັ້ມທີ : ພາກທັກສະສະເພາະ ) ຂອງສະຖາບັນຍຸຕິທໍາແຫ່ງຊາດ, ປີ 2020, ສະໜັບສະໜູນໂດຍໂຄງການຊ່ວຍໜູນສະຖາບັນຍຸຕິທໍາລາວ, ເຂົ້າເຖິງວັນທີ 8 /9/ 2022</a:t>
            </a:r>
            <a:r>
              <a:rPr b="0" i="0" lang="lo-LA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: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None/>
            </a:pPr>
            <a:r>
              <a:rPr b="0" i="0" lang="lo-LA" sz="1800" u="sng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https://nij.edu.la/information_formula.php?information_id=27</a:t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lo-LA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ຮູບທີ 02: </a:t>
            </a:r>
            <a:r>
              <a:rPr b="0" i="0" lang="lo-LA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ໂລໂກ້ກະຊວງຍຸຕິທໍາລາວ, ເຂົ້າເຖິງວັນທີ 9/9/ 2022</a:t>
            </a:r>
            <a:r>
              <a:rPr b="0" i="0" lang="lo-LA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: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None/>
            </a:pPr>
            <a:r>
              <a:rPr b="0" i="0" lang="lo-LA" sz="1800" u="sng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https://phifm.blogspot.com/2017/07/blog-post.html</a:t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lo-LA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ຮູບທີ 03</a:t>
            </a:r>
            <a:r>
              <a:rPr b="0" i="0" lang="lo-LA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: ໂລໂກກົມຄຸ້ມຄອງການປະຕິບັດຄໍາຕັດສິນຂອງສານ, ເຂົ້າເຖິງວັນທີ 9/9/ 2022</a:t>
            </a:r>
            <a:r>
              <a:rPr b="0" i="0" lang="lo-LA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: </a:t>
            </a:r>
            <a:r>
              <a:rPr b="0" i="0" lang="lo-LA" sz="1800" u="sng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  <a:hlinkClick r:id="rId5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http://jed.gov.la/login.php?location=%2F</a:t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9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Lecture 7 Skill son Asset management and finance related to the implementation of court judgments_Page_26" id="210" name="Google Shape;210;p2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2022-11-01T10:54:41Z</dcterms:created>
  <dc:creator>Poumy</dc:creator>
</cp:coreProperties>
</file>