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3" r:id="rId35"/>
    <p:sldId id="292" r:id="rId3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75E0C-4F4E-4545-A499-E07F685F1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A577EF-6388-4133-8CF2-AFC96A347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09157-270F-4332-8866-8E9B8A55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8C8D4-3BA4-4233-8312-A89F17512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D57E9-4987-4D63-8880-EB1B4A8D7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2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DF35D-52A2-4424-B7FC-C41C5FAD5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73BEA-57D8-4B1B-900F-9F7E4A4C62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181DF-C6BD-4A0E-B686-6F4D64817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03F74-E77D-44DD-9469-37E537B0E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49B8C-5003-4AB7-841C-5155B6EEE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78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8B51A-A717-400F-AAA8-5A6289F4D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F9DD0-C4F5-4DEB-8249-1240AF38F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9843A1-C2EA-4921-AD0E-21EA61C56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5585FE-33E6-4122-AED7-B7B073D13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94D5E-FD45-4F38-8E9D-FB8B4573B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15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A51FE-36B8-4AE7-800C-3C5DDB596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2849F-55C5-4D40-B0AE-547A5AB214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0609B6-4149-40ED-A2D8-336C19960F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E76262-DEF6-493B-B356-37D049883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256E0A-A76A-4D44-BE21-C524D6A90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F3FBB1-1271-40AC-BE98-1AC57B9DB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101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9288A-DCB6-473C-94BE-A2626CB2C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90DFB9-5308-46FC-8521-7DE31E089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F47ADC-1972-4AA6-AA92-6A6446616D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8B211D-1F01-4EF3-92FB-A4E6C31D02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6B12B6-1536-4EEA-A9F8-C2336F2870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C7FE34-C20D-49D2-9DF4-8D3052F3E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3C094F-24E6-44CC-821E-6913A36D8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55C9A1-5FD2-41B5-9EAF-CEB0E319B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4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71A3-8CCD-472B-ABDF-0EB5C4A14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F113C7-1802-4D54-826F-E1B19999B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3B919C-14D1-4A67-9404-2FD5281E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40699B-2A14-4F9E-8E10-85BFF83D3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00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DAF680-5157-4563-9557-B12591CD6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C85EE5-FC12-47B3-98A4-AFB7555E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4BA9B5-A02E-4CA2-A1ED-9D6D794F9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880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CD1AD-24AE-44FF-ADDB-6E86E8271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7E1BE-38C2-4008-A713-C5FFD80954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B7FBB2-00F9-498B-96E1-C07522B649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3A049-B1F1-44EB-B714-541F474F3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EFD5D1-3934-4789-9E2E-BE6D7630F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FD92C-7A0D-4C10-8147-19AF292E0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921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73F83-8EAC-4FC2-91A2-15757269B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EB006C-B3FF-488F-8F48-5DAF5D04D6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CA40F-6203-4DF7-8B61-9DFA27CB93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E816BE-984E-41CD-AA8B-D74E73DBC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C01A7F-C6B5-4D08-886E-A66550DA4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D4A8D-2284-484A-8404-5E46D503F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2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191E8-F62D-4700-B047-97351F87C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6DE52A-A8D2-4FBF-BE71-CCB4BD8AAE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7747B-E413-4690-9475-6F23A3422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4D5F82-3E01-404C-92C7-3BD3141A4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E7669-DB34-4A9E-BD16-477AAEE0C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9FF95-30A6-4C92-99CB-CFA358F74A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A7C766-DD3F-4F0E-A965-2F44DB63C8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B4600-9A07-47BB-AAE8-DF0B25E1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7A3C9-643E-4911-93A1-A06C40D56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7F6FA-8183-49B4-A80D-BAA955FAF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505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5C877E-ED96-4AD6-9B62-7C7E9D816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B3478-EE58-4D73-976E-1C92CF9867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80362-F1B0-43BA-A9CC-366CAEF9AE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9C2BB-9B3F-4956-BEA5-785C76ED961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B2FB3-8D7B-4DC8-83AB-5F916E346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238CB7-B711-471C-9889-1B3312296A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A08EA-5DE0-4E07-A302-F89A1A3B09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899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%5bSkills%20on%20court%20enforcement%5d%20Week%205-%20%20Skills%20in%20the%20use%20of%20measures%20related%20to%20the%20implementation%20of%20court%20judgments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1">
            <a:extLst>
              <a:ext uri="{FF2B5EF4-FFF2-40B4-BE49-F238E27FC236}">
                <a16:creationId xmlns:a16="http://schemas.microsoft.com/office/drawing/2014/main" id="{7B5E0CD3-07EF-43DC-8C5D-D4DF195BC9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37356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2">
            <a:extLst>
              <a:ext uri="{FF2B5EF4-FFF2-40B4-BE49-F238E27FC236}">
                <a16:creationId xmlns:a16="http://schemas.microsoft.com/office/drawing/2014/main" id="{C2EE85C0-5CD5-4B75-A2A1-3F59747149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23280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3">
            <a:extLst>
              <a:ext uri="{FF2B5EF4-FFF2-40B4-BE49-F238E27FC236}">
                <a16:creationId xmlns:a16="http://schemas.microsoft.com/office/drawing/2014/main" id="{D307A63A-1A93-491D-AAE4-778DBD211C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70868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4">
            <a:extLst>
              <a:ext uri="{FF2B5EF4-FFF2-40B4-BE49-F238E27FC236}">
                <a16:creationId xmlns:a16="http://schemas.microsoft.com/office/drawing/2014/main" id="{2CBE1F67-C360-4C4A-BF5E-42BCC89717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80994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5">
            <a:extLst>
              <a:ext uri="{FF2B5EF4-FFF2-40B4-BE49-F238E27FC236}">
                <a16:creationId xmlns:a16="http://schemas.microsoft.com/office/drawing/2014/main" id="{E664F978-AC94-4720-A19A-7326B7192F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28732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6">
            <a:extLst>
              <a:ext uri="{FF2B5EF4-FFF2-40B4-BE49-F238E27FC236}">
                <a16:creationId xmlns:a16="http://schemas.microsoft.com/office/drawing/2014/main" id="{E9CDEA3C-7EB5-48D5-A2B9-33FB0EC981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835756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7">
            <a:extLst>
              <a:ext uri="{FF2B5EF4-FFF2-40B4-BE49-F238E27FC236}">
                <a16:creationId xmlns:a16="http://schemas.microsoft.com/office/drawing/2014/main" id="{5688BC41-98C7-434C-A70C-222B6F678B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810266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8">
            <a:extLst>
              <a:ext uri="{FF2B5EF4-FFF2-40B4-BE49-F238E27FC236}">
                <a16:creationId xmlns:a16="http://schemas.microsoft.com/office/drawing/2014/main" id="{02A0EFB0-7FF7-4550-BC93-54D5ACBE8A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02083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09">
            <a:extLst>
              <a:ext uri="{FF2B5EF4-FFF2-40B4-BE49-F238E27FC236}">
                <a16:creationId xmlns:a16="http://schemas.microsoft.com/office/drawing/2014/main" id="{40A2AF0B-233F-43C0-814C-02CC6EFE52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94171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0">
            <a:extLst>
              <a:ext uri="{FF2B5EF4-FFF2-40B4-BE49-F238E27FC236}">
                <a16:creationId xmlns:a16="http://schemas.microsoft.com/office/drawing/2014/main" id="{1C435BB2-CF89-4B11-A63C-7E841B8FC1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355360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1">
            <a:extLst>
              <a:ext uri="{FF2B5EF4-FFF2-40B4-BE49-F238E27FC236}">
                <a16:creationId xmlns:a16="http://schemas.microsoft.com/office/drawing/2014/main" id="{28267C3F-059C-4AA2-BDB0-EEF5365D9F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948614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2">
            <a:extLst>
              <a:ext uri="{FF2B5EF4-FFF2-40B4-BE49-F238E27FC236}">
                <a16:creationId xmlns:a16="http://schemas.microsoft.com/office/drawing/2014/main" id="{06E53A2A-5998-4CFF-8686-33EADB880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754981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3">
            <a:extLst>
              <a:ext uri="{FF2B5EF4-FFF2-40B4-BE49-F238E27FC236}">
                <a16:creationId xmlns:a16="http://schemas.microsoft.com/office/drawing/2014/main" id="{821CF40F-8058-4EAD-9748-13C15DCC8B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256225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4">
            <a:extLst>
              <a:ext uri="{FF2B5EF4-FFF2-40B4-BE49-F238E27FC236}">
                <a16:creationId xmlns:a16="http://schemas.microsoft.com/office/drawing/2014/main" id="{F3FC408E-F364-47DA-B16B-0826410333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478622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5">
            <a:extLst>
              <a:ext uri="{FF2B5EF4-FFF2-40B4-BE49-F238E27FC236}">
                <a16:creationId xmlns:a16="http://schemas.microsoft.com/office/drawing/2014/main" id="{708A80C1-7A74-4F20-99BD-24DD4DE706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1506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6">
            <a:extLst>
              <a:ext uri="{FF2B5EF4-FFF2-40B4-BE49-F238E27FC236}">
                <a16:creationId xmlns:a16="http://schemas.microsoft.com/office/drawing/2014/main" id="{87DBA08A-EC6A-486C-A1B3-5029F728E6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056738"/>
      </p:ext>
    </p:extLst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7">
            <a:extLst>
              <a:ext uri="{FF2B5EF4-FFF2-40B4-BE49-F238E27FC236}">
                <a16:creationId xmlns:a16="http://schemas.microsoft.com/office/drawing/2014/main" id="{32841FB7-878B-4E4F-8434-A610FB9374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29938"/>
      </p:ext>
    </p:extLst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8">
            <a:extLst>
              <a:ext uri="{FF2B5EF4-FFF2-40B4-BE49-F238E27FC236}">
                <a16:creationId xmlns:a16="http://schemas.microsoft.com/office/drawing/2014/main" id="{8CCADB39-4F61-4E22-88C7-CA1D994BA6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4968"/>
      </p:ext>
    </p:extLst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19">
            <a:extLst>
              <a:ext uri="{FF2B5EF4-FFF2-40B4-BE49-F238E27FC236}">
                <a16:creationId xmlns:a16="http://schemas.microsoft.com/office/drawing/2014/main" id="{E57484EA-FA27-481D-9D0E-2871CEEB19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14633"/>
      </p:ext>
    </p:extLst>
  </p:cSld>
  <p:clrMapOvr>
    <a:masterClrMapping/>
  </p:clrMapOvr>
  <p:transition spd="slow">
    <p:cov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0">
            <a:extLst>
              <a:ext uri="{FF2B5EF4-FFF2-40B4-BE49-F238E27FC236}">
                <a16:creationId xmlns:a16="http://schemas.microsoft.com/office/drawing/2014/main" id="{D652A0F5-F33E-4E3E-B046-E6311BE236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61736"/>
      </p:ext>
    </p:extLst>
  </p:cSld>
  <p:clrMapOvr>
    <a:masterClrMapping/>
  </p:clrMapOvr>
  <p:transition spd="slow"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1">
            <a:extLst>
              <a:ext uri="{FF2B5EF4-FFF2-40B4-BE49-F238E27FC236}">
                <a16:creationId xmlns:a16="http://schemas.microsoft.com/office/drawing/2014/main" id="{06C30B73-4F21-4D46-860F-C81F1CCFD5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97962"/>
      </p:ext>
    </p:extLst>
  </p:cSld>
  <p:clrMapOvr>
    <a:masterClrMapping/>
  </p:clrMapOvr>
  <p:transition spd="slow">
    <p:cov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2">
            <a:extLst>
              <a:ext uri="{FF2B5EF4-FFF2-40B4-BE49-F238E27FC236}">
                <a16:creationId xmlns:a16="http://schemas.microsoft.com/office/drawing/2014/main" id="{7A89235B-545D-4E9A-B0A2-B9E870991D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30759"/>
      </p:ext>
    </p:extLst>
  </p:cSld>
  <p:clrMapOvr>
    <a:masterClrMapping/>
  </p:clrMapOvr>
  <p:transition spd="slow">
    <p:cov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3">
            <a:extLst>
              <a:ext uri="{FF2B5EF4-FFF2-40B4-BE49-F238E27FC236}">
                <a16:creationId xmlns:a16="http://schemas.microsoft.com/office/drawing/2014/main" id="{0DAC1FFA-57D2-4077-9F2B-F711FC2176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47146"/>
      </p:ext>
    </p:extLst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4">
            <a:extLst>
              <a:ext uri="{FF2B5EF4-FFF2-40B4-BE49-F238E27FC236}">
                <a16:creationId xmlns:a16="http://schemas.microsoft.com/office/drawing/2014/main" id="{96DC670E-9C9A-44F8-BE47-53781C6F11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67637"/>
      </p:ext>
    </p:extLst>
  </p:cSld>
  <p:clrMapOvr>
    <a:masterClrMapping/>
  </p:clrMapOvr>
  <p:transition spd="slow"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5">
            <a:extLst>
              <a:ext uri="{FF2B5EF4-FFF2-40B4-BE49-F238E27FC236}">
                <a16:creationId xmlns:a16="http://schemas.microsoft.com/office/drawing/2014/main" id="{C4F91130-E5F7-486D-A4FB-0298708D7C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45768"/>
      </p:ext>
    </p:extLst>
  </p:cSld>
  <p:clrMapOvr>
    <a:masterClrMapping/>
  </p:clrMapOvr>
  <p:transition spd="slow">
    <p:cov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6">
            <a:extLst>
              <a:ext uri="{FF2B5EF4-FFF2-40B4-BE49-F238E27FC236}">
                <a16:creationId xmlns:a16="http://schemas.microsoft.com/office/drawing/2014/main" id="{C65D6A29-B485-452F-8508-7C159C6ED1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1830"/>
      </p:ext>
    </p:extLst>
  </p:cSld>
  <p:clrMapOvr>
    <a:masterClrMapping/>
  </p:clrMapOvr>
  <p:transition spd="slow">
    <p:cov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7">
            <a:extLst>
              <a:ext uri="{FF2B5EF4-FFF2-40B4-BE49-F238E27FC236}">
                <a16:creationId xmlns:a16="http://schemas.microsoft.com/office/drawing/2014/main" id="{675C136B-4E35-4209-AC33-EDB17C7C88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885833"/>
      </p:ext>
    </p:extLst>
  </p:cSld>
  <p:clrMapOvr>
    <a:masterClrMapping/>
  </p:clrMapOvr>
  <p:transition spd="slow"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8">
            <a:extLst>
              <a:ext uri="{FF2B5EF4-FFF2-40B4-BE49-F238E27FC236}">
                <a16:creationId xmlns:a16="http://schemas.microsoft.com/office/drawing/2014/main" id="{77EF160C-323B-4CFD-AB5D-2A13A4AF23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82897"/>
      </p:ext>
    </p:extLst>
  </p:cSld>
  <p:clrMapOvr>
    <a:masterClrMapping/>
  </p:clrMapOvr>
  <p:transition spd="slow">
    <p:cov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29">
            <a:extLst>
              <a:ext uri="{FF2B5EF4-FFF2-40B4-BE49-F238E27FC236}">
                <a16:creationId xmlns:a16="http://schemas.microsoft.com/office/drawing/2014/main" id="{6EBC4B06-4398-43A1-A2B6-0AE33BED22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32430"/>
      </p:ext>
    </p:extLst>
  </p:cSld>
  <p:clrMapOvr>
    <a:masterClrMapping/>
  </p:clrMapOvr>
  <p:transition spd="slow">
    <p:cov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30">
            <a:extLst>
              <a:ext uri="{FF2B5EF4-FFF2-40B4-BE49-F238E27FC236}">
                <a16:creationId xmlns:a16="http://schemas.microsoft.com/office/drawing/2014/main" id="{8214F679-25C0-40F5-B593-4D7268E16E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07457"/>
      </p:ext>
    </p:extLst>
  </p:cSld>
  <p:clrMapOvr>
    <a:masterClrMapping/>
  </p:clrMapOvr>
  <p:transition spd="slow">
    <p:cov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31">
            <a:extLst>
              <a:ext uri="{FF2B5EF4-FFF2-40B4-BE49-F238E27FC236}">
                <a16:creationId xmlns:a16="http://schemas.microsoft.com/office/drawing/2014/main" id="{7E9B5B9D-EA47-4337-8A0B-25ADC77FC8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31481"/>
      </p:ext>
    </p:extLst>
  </p:cSld>
  <p:clrMapOvr>
    <a:masterClrMapping/>
  </p:clrMapOvr>
  <p:transition spd="slow">
    <p:cov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33">
            <a:extLst>
              <a:ext uri="{FF2B5EF4-FFF2-40B4-BE49-F238E27FC236}">
                <a16:creationId xmlns:a16="http://schemas.microsoft.com/office/drawing/2014/main" id="{567F5E1B-B9EC-46DF-9EE5-D19876D61B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77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00846"/>
      </p:ext>
    </p:extLst>
  </p:cSld>
  <p:clrMapOvr>
    <a:masterClrMapping/>
  </p:clrMapOvr>
  <p:transition spd="slow">
    <p:cove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34">
            <a:extLst>
              <a:ext uri="{FF2B5EF4-FFF2-40B4-BE49-F238E27FC236}">
                <a16:creationId xmlns:a16="http://schemas.microsoft.com/office/drawing/2014/main" id="{890B25B2-855D-4065-9B86-4372AB391D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6835"/>
      </p:ext>
    </p:extLst>
  </p:cSld>
  <p:clrMapOvr>
    <a:masterClrMapping/>
  </p:clrMapOvr>
  <p:transition spd="slow">
    <p:cov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1B2988-8ABD-4A47-9188-AECB86A8CEA4}"/>
              </a:ext>
            </a:extLst>
          </p:cNvPr>
          <p:cNvSpPr/>
          <p:nvPr/>
        </p:nvSpPr>
        <p:spPr>
          <a:xfrm>
            <a:off x="4667724" y="8494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232561-9E77-4C16-87C0-F8205647D9E2}"/>
              </a:ext>
            </a:extLst>
          </p:cNvPr>
          <p:cNvSpPr/>
          <p:nvPr/>
        </p:nvSpPr>
        <p:spPr>
          <a:xfrm>
            <a:off x="1709057" y="1824335"/>
            <a:ext cx="9165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 ( ສປປລາວ ), ເຂົ້າເຖິງວັນທີ 27/9/2022: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https://nij.edu.la/information_formula.php?information_id=27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6162EC-CFA2-4417-B373-168F73CFB0D3}"/>
              </a:ext>
            </a:extLst>
          </p:cNvPr>
          <p:cNvSpPr/>
          <p:nvPr/>
        </p:nvSpPr>
        <p:spPr>
          <a:xfrm>
            <a:off x="1796142" y="2690336"/>
            <a:ext cx="91657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https://nij.edu.la/information_formula.php?information_id=27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8F734F-58B2-4D05-97B6-DCC01C3581EF}"/>
              </a:ext>
            </a:extLst>
          </p:cNvPr>
          <p:cNvSpPr/>
          <p:nvPr/>
        </p:nvSpPr>
        <p:spPr>
          <a:xfrm>
            <a:off x="1796142" y="3833336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https://phifm.blogspot.com/2017/07/blog-post.html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50ED7C-0CE2-4A77-A65F-E91E07BFABC2}"/>
              </a:ext>
            </a:extLst>
          </p:cNvPr>
          <p:cNvSpPr/>
          <p:nvPr/>
        </p:nvSpPr>
        <p:spPr>
          <a:xfrm>
            <a:off x="1796142" y="4817907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04: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http://jed.gov.la/login.php?location=%2F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576619"/>
      </p:ext>
    </p:extLst>
  </p:cSld>
  <p:clrMapOvr>
    <a:masterClrMapping/>
  </p:clrMapOvr>
  <p:transition spd="slow">
    <p:cov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_Lecture 8 General knowledge related to the suspension, modification, canceling or elimination of the execution of the judgment of the court (1)_Page_36">
            <a:extLst>
              <a:ext uri="{FF2B5EF4-FFF2-40B4-BE49-F238E27FC236}">
                <a16:creationId xmlns:a16="http://schemas.microsoft.com/office/drawing/2014/main" id="{E15CD2F1-CDA8-47ED-9098-CDDB57A0CA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18101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190</Words>
  <Application>Microsoft Office PowerPoint</Application>
  <PresentationFormat>Widescreen</PresentationFormat>
  <Paragraphs>5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2022-11-01T00:10:29Z</dcterms:created>
  <dcterms:modified xsi:type="dcterms:W3CDTF">2022-11-02T10:38:27Z</dcterms:modified>
</cp:coreProperties>
</file>