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4" r:id="rId23"/>
    <p:sldId id="279" r:id="rId2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C61E6-9FA2-498F-B8D9-53F9B58F16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57F5FD-C5DE-4DED-9076-94A227F26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B8350C-2DAB-4FB4-8C00-430A373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26E581-1EA0-464E-AB55-5FABA979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166D8-57F3-4FB9-BF65-7CFBD06C6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58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B5900-DD3D-4B59-85A2-1E71F9ED6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7EBCA-E5E0-403B-A34E-713432FC4B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5A0389-1E5A-4BD2-BEA6-0E54B71F4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4ABA58-2C4C-4ADA-9D83-6A155EAD8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49ACD8-034C-4764-8E7D-60BFE13A4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562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27B62-3C6F-489E-BF03-F4FF34EBF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29B495-9B25-4C70-AC29-EF86A8055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69597-657D-4FA9-A27C-33C9FDC84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AC8C31-FA3D-49EB-8843-CE79C048B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F839D2-4E87-4E07-9879-552700DB4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506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F133B-9910-4322-9DFA-0765A860D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85EB0-30C2-4B26-8858-1CC422225C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3F827-3387-4C80-8AB4-803E2A4908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EF1D73-178C-476B-BF89-2EC611653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B9338-0C46-4FA1-83F2-C33B83BF0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241668-DA73-4C25-8ED7-A9153F4BD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641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A6F6A-056D-4F61-BC8E-4FA7E617D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C4F389-27C6-4FE0-A89B-8C066633C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B465-B8CD-455B-85C0-6104404AE0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26F633-31DA-4512-9F8A-119F34136A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5F2F08-63FC-4BC7-A0C6-4D6F74DB27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7CA656-E6AA-473B-BB32-F954ADBA2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A159A3-106B-44B3-9ED0-F62F8E4A0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83EA24-8D2F-4496-BC85-FDC5442F2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666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C95AE-F422-4D10-8679-681DBA47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2C093F-CE7B-4862-94DB-B0FA40BE4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C5CCF2-7162-4D77-A283-0DEDD4315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CF615D-80B2-4800-A34F-A27D25095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469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D7ADFF-F9F5-4B25-A022-B4FBF307E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785B4E-7E42-4522-AFF5-E5D049209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3ABD8F-F620-46AC-8823-4F8A05577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537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53E1B-1D68-4CF9-A311-ECC433954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26B77-17F7-4F80-97B9-A89BEE2B0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20A4D8-B773-4553-84CE-D47F0CABFD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C199B1-4D2F-40C4-B30C-B3D56DAE0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D99FF7-4504-471F-A483-1CB570277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F4458-186C-410B-9DBA-BD53F8B6A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1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70C23-8F8C-4377-85FC-BBB5C51AB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75FBD1-6537-4E7C-A516-DBABE92527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8E2AAD-C852-48E1-83A2-4420DDC6CA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40248-A459-4813-86E4-A046B72B9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1DFE2D-CEAB-4805-A380-D88276ADB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D2134-E403-44E3-98ED-F75E81C96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61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C7683-FFA2-4A74-B371-B57A663AF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98221A-D3C7-41C7-8848-C3A26066DD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FCF41-6034-453B-B259-195460E95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AB50E-475E-400A-8B34-EC676E6BD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C8DB3-011C-4682-8BF2-D1FDF4E33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810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EFC4F4-AB5D-4710-9D96-B7BA25ABD4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7C7FC-964F-48C4-AD71-7AA097EF0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1B508-F453-4355-823D-CEC7D667B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0C83B-425B-403D-A00C-26FC235EB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7A0177-7287-4647-9CAC-1B7F776DF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048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2B2502-BF4C-409A-AB3A-8D4933770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0EAD4F-DEFB-432C-B142-5B1D25FD06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B82AB-2B21-41E4-B58E-C3F7C694C5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A388F-0DFD-426E-B005-AE009A6107CA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517CC4-D7D7-488A-8787-C7DD51E2E2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B53DC-482F-4F11-A1F2-032DEA576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06C96-D466-4301-8A90-F4D8A8CD3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1638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phifm.blogspot.com/2017/07/blog-post.html" TargetMode="External"/><Relationship Id="rId2" Type="http://schemas.openxmlformats.org/officeDocument/2006/relationships/hyperlink" Target="https://nij.edu.la/information_formula.php?information_id=27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jed.gov.la/login.php?location=%2F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1">
            <a:extLst>
              <a:ext uri="{FF2B5EF4-FFF2-40B4-BE49-F238E27FC236}">
                <a16:creationId xmlns:a16="http://schemas.microsoft.com/office/drawing/2014/main" id="{D95A1F2D-0E49-4016-8404-18C2745774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248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2">
            <a:extLst>
              <a:ext uri="{FF2B5EF4-FFF2-40B4-BE49-F238E27FC236}">
                <a16:creationId xmlns:a16="http://schemas.microsoft.com/office/drawing/2014/main" id="{42FDF54A-5E50-4D38-92C6-B0B76B6AA4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429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3">
            <a:extLst>
              <a:ext uri="{FF2B5EF4-FFF2-40B4-BE49-F238E27FC236}">
                <a16:creationId xmlns:a16="http://schemas.microsoft.com/office/drawing/2014/main" id="{8D9E1865-9EE5-40F9-9455-483A248828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58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4">
            <a:extLst>
              <a:ext uri="{FF2B5EF4-FFF2-40B4-BE49-F238E27FC236}">
                <a16:creationId xmlns:a16="http://schemas.microsoft.com/office/drawing/2014/main" id="{0FA10D5A-10E2-46D4-BCBE-4CD1271C8E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39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5">
            <a:extLst>
              <a:ext uri="{FF2B5EF4-FFF2-40B4-BE49-F238E27FC236}">
                <a16:creationId xmlns:a16="http://schemas.microsoft.com/office/drawing/2014/main" id="{BFD8D5A3-32A5-4395-877B-10C62120DE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021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6">
            <a:extLst>
              <a:ext uri="{FF2B5EF4-FFF2-40B4-BE49-F238E27FC236}">
                <a16:creationId xmlns:a16="http://schemas.microsoft.com/office/drawing/2014/main" id="{D73A359C-B0EA-42B7-B41A-2520AFD5DD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661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7">
            <a:extLst>
              <a:ext uri="{FF2B5EF4-FFF2-40B4-BE49-F238E27FC236}">
                <a16:creationId xmlns:a16="http://schemas.microsoft.com/office/drawing/2014/main" id="{3FE41E46-883A-43E4-8209-A2200BFA08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510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8">
            <a:extLst>
              <a:ext uri="{FF2B5EF4-FFF2-40B4-BE49-F238E27FC236}">
                <a16:creationId xmlns:a16="http://schemas.microsoft.com/office/drawing/2014/main" id="{BCF6FDAB-843B-462D-84E2-E83F3974E9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01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09">
            <a:extLst>
              <a:ext uri="{FF2B5EF4-FFF2-40B4-BE49-F238E27FC236}">
                <a16:creationId xmlns:a16="http://schemas.microsoft.com/office/drawing/2014/main" id="{ADF26AC1-AE98-4555-9D2B-5D26A394DE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722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0">
            <a:extLst>
              <a:ext uri="{FF2B5EF4-FFF2-40B4-BE49-F238E27FC236}">
                <a16:creationId xmlns:a16="http://schemas.microsoft.com/office/drawing/2014/main" id="{641D042B-E205-4769-9FE4-EDD0A7D632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410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1">
            <a:extLst>
              <a:ext uri="{FF2B5EF4-FFF2-40B4-BE49-F238E27FC236}">
                <a16:creationId xmlns:a16="http://schemas.microsoft.com/office/drawing/2014/main" id="{E67AB881-B203-4AB4-9694-0D3D4E9D45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310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2">
            <a:extLst>
              <a:ext uri="{FF2B5EF4-FFF2-40B4-BE49-F238E27FC236}">
                <a16:creationId xmlns:a16="http://schemas.microsoft.com/office/drawing/2014/main" id="{B8CD4037-BA44-46F7-8EA4-98EA2CCB1C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41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3">
            <a:extLst>
              <a:ext uri="{FF2B5EF4-FFF2-40B4-BE49-F238E27FC236}">
                <a16:creationId xmlns:a16="http://schemas.microsoft.com/office/drawing/2014/main" id="{5EBDCFED-E998-44A2-BAB2-4342D75FD0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365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4">
            <a:extLst>
              <a:ext uri="{FF2B5EF4-FFF2-40B4-BE49-F238E27FC236}">
                <a16:creationId xmlns:a16="http://schemas.microsoft.com/office/drawing/2014/main" id="{E5E89FD0-05AA-4FC8-9E55-787DBA05F0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7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5">
            <a:extLst>
              <a:ext uri="{FF2B5EF4-FFF2-40B4-BE49-F238E27FC236}">
                <a16:creationId xmlns:a16="http://schemas.microsoft.com/office/drawing/2014/main" id="{2FF7144A-4685-4769-9E05-E2CFAB7A45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415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6">
            <a:extLst>
              <a:ext uri="{FF2B5EF4-FFF2-40B4-BE49-F238E27FC236}">
                <a16:creationId xmlns:a16="http://schemas.microsoft.com/office/drawing/2014/main" id="{8C08AF9D-280F-4B24-A317-EBC1217001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56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7">
            <a:extLst>
              <a:ext uri="{FF2B5EF4-FFF2-40B4-BE49-F238E27FC236}">
                <a16:creationId xmlns:a16="http://schemas.microsoft.com/office/drawing/2014/main" id="{4EF9F84C-3297-4754-945D-E864B93463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535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8">
            <a:extLst>
              <a:ext uri="{FF2B5EF4-FFF2-40B4-BE49-F238E27FC236}">
                <a16:creationId xmlns:a16="http://schemas.microsoft.com/office/drawing/2014/main" id="{87A29B53-D2CF-4CA4-A7FC-98941DC43B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512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19">
            <a:extLst>
              <a:ext uri="{FF2B5EF4-FFF2-40B4-BE49-F238E27FC236}">
                <a16:creationId xmlns:a16="http://schemas.microsoft.com/office/drawing/2014/main" id="{D27120A7-599D-473F-A1EF-1D84574FD7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46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20">
            <a:extLst>
              <a:ext uri="{FF2B5EF4-FFF2-40B4-BE49-F238E27FC236}">
                <a16:creationId xmlns:a16="http://schemas.microsoft.com/office/drawing/2014/main" id="{C8271E9C-A240-4E83-BC13-631C204E48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690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21">
            <a:extLst>
              <a:ext uri="{FF2B5EF4-FFF2-40B4-BE49-F238E27FC236}">
                <a16:creationId xmlns:a16="http://schemas.microsoft.com/office/drawing/2014/main" id="{EC1DCFA4-44DE-4AF5-984C-10A4E4C8BE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8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2B93723-9296-4F9E-B69E-EE68247BC22F}"/>
              </a:ext>
            </a:extLst>
          </p:cNvPr>
          <p:cNvSpPr/>
          <p:nvPr/>
        </p:nvSpPr>
        <p:spPr>
          <a:xfrm>
            <a:off x="5371186" y="773277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BFABDF-EE6F-4436-B2D3-2C9E091EF520}"/>
              </a:ext>
            </a:extLst>
          </p:cNvPr>
          <p:cNvSpPr/>
          <p:nvPr/>
        </p:nvSpPr>
        <p:spPr>
          <a:xfrm>
            <a:off x="653143" y="1859340"/>
            <a:ext cx="108857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https://nij.edu.la/information_formula.php?information_id=27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https://phifm.blogspot.com/2017/07/blog-post.html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: ໂລໂກກົມຄຸ້ມຄອງການປະຕິບັດຄໍາຕັດສິນຂອງສານ, ເຂົ້າເຖິງວັນທີ 9/9/ 2022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http://jed.gov.la/login.php?location=%2F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683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9 Procedures, methods of suspending, modification, canceling  or canceling the enforcement of court judgment  _Page_23">
            <a:extLst>
              <a:ext uri="{FF2B5EF4-FFF2-40B4-BE49-F238E27FC236}">
                <a16:creationId xmlns:a16="http://schemas.microsoft.com/office/drawing/2014/main" id="{F09CF692-F00A-4482-8A4E-48EE13B337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27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150</Words>
  <Application>Microsoft Office PowerPoint</Application>
  <PresentationFormat>Widescreen</PresentationFormat>
  <Paragraphs>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2022-11-01T08:55:06Z</dcterms:created>
  <dcterms:modified xsi:type="dcterms:W3CDTF">2022-11-01T08:56:56Z</dcterms:modified>
</cp:coreProperties>
</file>