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  <p:sldMasterId id="214748366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jHXpkE+l/Bo9vX0Y+76MgfP2eCB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customschemas.google.com/relationships/presentationmetadata" Target="meta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2" name="Google Shape;16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2" name="Google Shape;17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7" name="Google Shape;17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2" name="Google Shape;19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2" name="Google Shape;212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7" name="Google Shape;21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2" name="Google Shape;232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2" name="Google Shape;24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2" name="Google Shape;27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2" name="Google Shape;282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2" name="Google Shape;302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sz="2000">
                <a:solidFill>
                  <a:schemeClr val="lt1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0" name="Google Shape;30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4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4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4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4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6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6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93" name="Google Shape;93;p4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9" name="Google Shape;99;p4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4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48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48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5" name="Google Shape;105;p4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6" name="Google Shape;106;p4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9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1" name="Google Shape;111;p49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2" name="Google Shape;112;p4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4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0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50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18" name="Google Shape;118;p50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19" name="Google Shape;119;p50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120" name="Google Shape;120;p50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p5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5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5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5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7" name="Google Shape;127;p5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8" name="Google Shape;128;p5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2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132" name="Google Shape;132;p52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33" name="Google Shape;133;p5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4" name="Google Shape;134;p5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5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3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p53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140" name="Google Shape;140;p5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1" name="Google Shape;141;p5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2" name="Google Shape;142;p5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5" name="Google Shape;145;p54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46" name="Google Shape;146;p5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7" name="Google Shape;147;p5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8" name="Google Shape;148;p5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55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1" name="Google Shape;151;p55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52" name="Google Shape;152;p5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3" name="Google Shape;153;p5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4" name="Google Shape;154;p5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2" name="Google Shape;82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4" name="Google Shape;84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7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0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6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0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4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2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8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0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5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9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6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9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0.xml"/><Relationship Id="rId3" Type="http://schemas.openxmlformats.org/officeDocument/2006/relationships/hyperlink" Target="https://nij.edu.la/information_formula.php?information_id=27" TargetMode="External"/><Relationship Id="rId4" Type="http://schemas.openxmlformats.org/officeDocument/2006/relationships/hyperlink" Target="http://jed.gov.la/login.php?location=%2F" TargetMode="External"/><Relationship Id="rId5" Type="http://schemas.openxmlformats.org/officeDocument/2006/relationships/hyperlink" Target="https://phifm.blogspot.com/2017/07/blog-post.html" TargetMode="Externa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1" id="159" name="Google Shape;15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2" id="164" name="Google Shape;16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3" id="169" name="Google Shape;169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4" id="174" name="Google Shape;17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5" id="179" name="Google Shape;17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6" id="184" name="Google Shape;18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7" id="189" name="Google Shape;189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8" id="194" name="Google Shape;194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09" id="199" name="Google Shape;19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0" id="204" name="Google Shape;204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1" id="209" name="Google Shape;209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2" id="214" name="Google Shape;214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3" id="219" name="Google Shape;21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4" id="224" name="Google Shape;224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5" id="229" name="Google Shape;229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6" id="234" name="Google Shape;234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7" id="239" name="Google Shape;239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8" id="244" name="Google Shape;24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19" id="249" name="Google Shape;249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0" id="254" name="Google Shape;254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1" id="259" name="Google Shape;25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2" id="264" name="Google Shape;264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3" id="269" name="Google Shape;269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4" id="274" name="Google Shape;274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5" id="279" name="Google Shape;27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6" id="284" name="Google Shape;284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7" id="289" name="Google Shape;289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8" id="294" name="Google Shape;29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29" id="299" name="Google Shape;299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7A3010"/>
            </a:gs>
            <a:gs pos="3000">
              <a:srgbClr val="BE4B19"/>
            </a:gs>
            <a:gs pos="100000">
              <a:srgbClr val="EA875C"/>
            </a:gs>
          </a:gsLst>
          <a:lin ang="16200000" scaled="0"/>
        </a:gradFill>
      </p:bgPr>
    </p:bg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30"/>
          <p:cNvSpPr/>
          <p:nvPr/>
        </p:nvSpPr>
        <p:spPr>
          <a:xfrm>
            <a:off x="5530675" y="607461"/>
            <a:ext cx="22588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Times New Roman"/>
              <a:buNone/>
            </a:pPr>
            <a:r>
              <a:rPr b="1" i="0" lang="en-US" sz="2800" u="none" cap="none" strike="noStrik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Reference list</a:t>
            </a:r>
            <a:endParaRPr/>
          </a:p>
        </p:txBody>
      </p:sp>
      <p:sp>
        <p:nvSpPr>
          <p:cNvPr id="305" name="Google Shape;305;p30"/>
          <p:cNvSpPr/>
          <p:nvPr/>
        </p:nvSpPr>
        <p:spPr>
          <a:xfrm>
            <a:off x="1286539" y="1637713"/>
            <a:ext cx="9813851" cy="9233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01: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ຕໍາລາກໍ່ສ້າງວິຊາຊີບປະຕິບັດຄໍາຕັດສິນຂອງສານ ( ເຫຼັ້ມທີ2: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https://nij.edu.la/information_formula.php?information_id=27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0"/>
          <p:cNvSpPr/>
          <p:nvPr/>
        </p:nvSpPr>
        <p:spPr>
          <a:xfrm>
            <a:off x="1286539" y="2967335"/>
            <a:ext cx="9260959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02: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ໂລໂກກົມຄຸ້ມຄອງການປະຕິບັດຄໍາຕັດສິນຂອງສານ, ເຂົ້າເຖິງວັນທີ 9/9/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http://jed.gov.la/login.php?location=%2F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0"/>
          <p:cNvSpPr/>
          <p:nvPr/>
        </p:nvSpPr>
        <p:spPr>
          <a:xfrm>
            <a:off x="1208568" y="4019958"/>
            <a:ext cx="6096000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ຮູບທີ 03: </a:t>
            </a: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ໂລໂກ້ກະຊວງຍຸຕິທໍາລາວ, ເຂົ້າເຖິງວັນທີ 9/9/ 2022: </a:t>
            </a:r>
            <a:r>
              <a:rPr b="1" i="0" lang="en-US" sz="1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https://phifm.blogspot.com/2017/07/blog-post.html</a:t>
            </a:r>
            <a:endParaRPr b="1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slow">
    <p:push/>
  </p:transition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Lecture 10 Some lessons from the Republic of Vietnam on the skills of postponement,  suspension, cancellation (termination)_Page_31" id="312" name="Google Shape;312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push/>
  </p:transition>
</p:sld>
</file>

<file path=ppt/theme/theme1.xml><?xml version="1.0" encoding="utf-8"?>
<a:theme xmlns:a="http://schemas.openxmlformats.org/drawingml/2006/main" xmlns:r="http://schemas.openxmlformats.org/officeDocument/2006/relationships" name="1_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2022-11-03T15:29:37Z</dcterms:created>
  <dc:creator>Poumy</dc:creator>
</cp:coreProperties>
</file>