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1" r:id="rId24"/>
    <p:sldId id="280" r:id="rId2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FDFEB-49CF-4AA9-A03A-48A7743F29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F0C273-C366-4E38-8649-807AD7D08E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C9C296-69EF-48FD-B67D-55EF6552B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2D0B-2B36-49A9-8772-F8055F2FE20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590B7D-2BA2-4554-AD9F-75712490A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AA82D8-EB90-4CA5-A327-32A6A4198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7927-013D-44A0-940A-BA7772B6F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96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EAD3B-9CB6-44EE-8962-5BB091FA0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A2E5B-7824-45A2-BFD9-5A360D0FBD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3A8B07-0286-475C-806C-6A6C8C5B4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2D0B-2B36-49A9-8772-F8055F2FE20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616952-4827-4EB1-B92F-3B34F2E0F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7FC62F-E205-45E3-BFE3-1F031EF70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7927-013D-44A0-940A-BA7772B6F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961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CA223-7632-4DBC-951E-B654D3708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538C1E-B69D-4C15-A105-46D05A0531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DFCA95-6BA0-42A5-8124-6B5FBA239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2D0B-2B36-49A9-8772-F8055F2FE20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1F0320-EBAD-4AF0-9EC9-3EA4DAC26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B1B015-1A50-45DD-B6DC-9EE1EB33B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7927-013D-44A0-940A-BA7772B6F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217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64CD7-5416-45E9-ACC1-51E570E4F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04860-1050-479E-8C3E-9073D00B8E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05D5E5-ADD6-4C2D-89AA-90667DBEC4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B9625F-0AEF-415D-8C15-FC629EE07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2D0B-2B36-49A9-8772-F8055F2FE20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F463F-B1AF-4BA1-9A39-FF56733D9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E86090-2473-4F54-B4E0-310983423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7927-013D-44A0-940A-BA7772B6F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001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DC54A-1912-4A65-8EF5-97600E1CB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1B7D0A-20DA-4E0B-B4A7-DACB835F6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B81255-D550-4941-91C5-94FED329A9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EF92AC-BE1D-4160-8DAE-CD5225DD26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0B60ED-41B5-4AD3-A054-616F692872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D9D078-520B-4529-BD1B-FBDBD90EE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2D0B-2B36-49A9-8772-F8055F2FE20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874A05-F37C-4EC9-AF23-7EB6DA38D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3A0F4E-1769-4CFD-87EA-D1D70C569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7927-013D-44A0-940A-BA7772B6F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176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9C591-D642-4F4D-87A9-726B019C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26C6C9-F383-4275-81DE-E82FA4DFF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2D0B-2B36-49A9-8772-F8055F2FE20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7C4685-E3D7-4CA4-BB65-27281229F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77FD10-F77D-48C8-91DE-07001C322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7927-013D-44A0-940A-BA7772B6F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370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9A3DB2-E086-4933-A7CE-D44914B92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2D0B-2B36-49A9-8772-F8055F2FE20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AA0DC8-20FB-4B3C-AD68-4C14ADA8F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3EE034-B987-407D-91C8-0B942D801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7927-013D-44A0-940A-BA7772B6F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946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808EA-45CF-496C-91FE-B3D70586D8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BBBBB-DE68-43F8-BFF8-82E05CC5A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6FBA31-8290-4D3F-B3D2-F410CA2A78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23D5B2-20FF-4627-B51E-F7CD270D8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2D0B-2B36-49A9-8772-F8055F2FE20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398AE3-AB8E-474E-8161-7117D0375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6DE817-86C7-4FB2-BA82-504259FDB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7927-013D-44A0-940A-BA7772B6F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454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74017-4875-49ED-A187-1100CAD25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6EEDF3-9721-4277-8C96-93FD696560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694898-1FFD-4E59-A193-955EF5A168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DA427C-4C76-4C84-9BC7-73E1B765A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2D0B-2B36-49A9-8772-F8055F2FE20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21F494-A637-4ED8-81CB-D0FAEEF3A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EBBC74-C8E4-434C-81BC-1DF5751F5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7927-013D-44A0-940A-BA7772B6F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82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F5625-CEA5-4266-8B83-BCE0634A9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C4F69A-B223-43B9-8DCD-6DB737B27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841F21-D46C-4BA4-8F8A-A43D7AD17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2D0B-2B36-49A9-8772-F8055F2FE20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BC6C55-EE04-4BD6-8635-13BCAF1BB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568195-FDB4-4E68-B20A-5345C6F96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7927-013D-44A0-940A-BA7772B6F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843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CF6397C-C2CA-42CA-9349-F5F4602DC1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0BE3B3-4362-42E8-AA72-A638174053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667518-9C1A-4F8C-B0AC-49CB7BF8A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2D0B-2B36-49A9-8772-F8055F2FE20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FF64EA-21B5-45FC-8768-DA196F799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ACD68-5677-427C-918B-7512430D6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77927-013D-44A0-940A-BA7772B6F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300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4C7E8A-EB9C-47D5-8BC7-240689161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BE6649-D48F-44B7-80E7-1A04B95E1A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FEFDD6-B447-4D94-AA82-EAE9E7333D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72D0B-2B36-49A9-8772-F8055F2FE20D}" type="datetimeFigureOut">
              <a:rPr lang="en-US" smtClean="0"/>
              <a:t>11/13/2022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AB979C-75D5-459C-8A19-BB6E7D2EBC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468513-6105-40A2-A621-9D07DD6555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77927-013D-44A0-940A-BA7772B6FA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3666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jed.gov.la/login.php?location=%2F" TargetMode="External"/><Relationship Id="rId2" Type="http://schemas.openxmlformats.org/officeDocument/2006/relationships/hyperlink" Target="https://nij.edu.la/information_formula.php?information_id=27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01">
            <a:extLst>
              <a:ext uri="{FF2B5EF4-FFF2-40B4-BE49-F238E27FC236}">
                <a16:creationId xmlns:a16="http://schemas.microsoft.com/office/drawing/2014/main" id="{91399CCB-EBDF-4BFA-8408-3241DE39B8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984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02">
            <a:extLst>
              <a:ext uri="{FF2B5EF4-FFF2-40B4-BE49-F238E27FC236}">
                <a16:creationId xmlns:a16="http://schemas.microsoft.com/office/drawing/2014/main" id="{3CCAFA41-159D-4630-8CD8-D35A19E321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314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03">
            <a:extLst>
              <a:ext uri="{FF2B5EF4-FFF2-40B4-BE49-F238E27FC236}">
                <a16:creationId xmlns:a16="http://schemas.microsoft.com/office/drawing/2014/main" id="{0E8D9375-8EB1-4C92-8799-37A6A91B46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675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04">
            <a:extLst>
              <a:ext uri="{FF2B5EF4-FFF2-40B4-BE49-F238E27FC236}">
                <a16:creationId xmlns:a16="http://schemas.microsoft.com/office/drawing/2014/main" id="{A101F5CB-410A-4843-897B-8E9EF21860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787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05">
            <a:extLst>
              <a:ext uri="{FF2B5EF4-FFF2-40B4-BE49-F238E27FC236}">
                <a16:creationId xmlns:a16="http://schemas.microsoft.com/office/drawing/2014/main" id="{6778A6EB-3546-4EB8-8FBF-70BC3C69D9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505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06">
            <a:extLst>
              <a:ext uri="{FF2B5EF4-FFF2-40B4-BE49-F238E27FC236}">
                <a16:creationId xmlns:a16="http://schemas.microsoft.com/office/drawing/2014/main" id="{54255121-7E41-4ADC-AA41-EFDCE798A0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30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07">
            <a:extLst>
              <a:ext uri="{FF2B5EF4-FFF2-40B4-BE49-F238E27FC236}">
                <a16:creationId xmlns:a16="http://schemas.microsoft.com/office/drawing/2014/main" id="{680DE40B-184C-4364-B0F6-42236125C0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652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08">
            <a:extLst>
              <a:ext uri="{FF2B5EF4-FFF2-40B4-BE49-F238E27FC236}">
                <a16:creationId xmlns:a16="http://schemas.microsoft.com/office/drawing/2014/main" id="{264BFD43-34B5-4948-A858-99B6496460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656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09">
            <a:extLst>
              <a:ext uri="{FF2B5EF4-FFF2-40B4-BE49-F238E27FC236}">
                <a16:creationId xmlns:a16="http://schemas.microsoft.com/office/drawing/2014/main" id="{6003DCAF-76ED-4980-A7A2-93938CDD93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918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10">
            <a:extLst>
              <a:ext uri="{FF2B5EF4-FFF2-40B4-BE49-F238E27FC236}">
                <a16:creationId xmlns:a16="http://schemas.microsoft.com/office/drawing/2014/main" id="{E29E9920-06EE-4210-86FF-4ED0462A7E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968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11">
            <a:extLst>
              <a:ext uri="{FF2B5EF4-FFF2-40B4-BE49-F238E27FC236}">
                <a16:creationId xmlns:a16="http://schemas.microsoft.com/office/drawing/2014/main" id="{B58C0588-5DAA-4757-80FE-23C7505009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731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A4CD9C4-D753-4BE2-9166-EA1E30A101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938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13">
            <a:extLst>
              <a:ext uri="{FF2B5EF4-FFF2-40B4-BE49-F238E27FC236}">
                <a16:creationId xmlns:a16="http://schemas.microsoft.com/office/drawing/2014/main" id="{F5A4D9DF-F750-4794-A892-23F77414F2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348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14">
            <a:extLst>
              <a:ext uri="{FF2B5EF4-FFF2-40B4-BE49-F238E27FC236}">
                <a16:creationId xmlns:a16="http://schemas.microsoft.com/office/drawing/2014/main" id="{54E76D8F-3330-49EE-9B9D-4DE23102C8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579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15">
            <a:extLst>
              <a:ext uri="{FF2B5EF4-FFF2-40B4-BE49-F238E27FC236}">
                <a16:creationId xmlns:a16="http://schemas.microsoft.com/office/drawing/2014/main" id="{953F05A6-3D07-4977-AC92-7A07A32F0D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072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16">
            <a:extLst>
              <a:ext uri="{FF2B5EF4-FFF2-40B4-BE49-F238E27FC236}">
                <a16:creationId xmlns:a16="http://schemas.microsoft.com/office/drawing/2014/main" id="{1A3A5DB7-E14C-49FE-B760-882385325C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240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17">
            <a:extLst>
              <a:ext uri="{FF2B5EF4-FFF2-40B4-BE49-F238E27FC236}">
                <a16:creationId xmlns:a16="http://schemas.microsoft.com/office/drawing/2014/main" id="{80F61503-E98F-4136-8B22-B80FB89C39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922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18">
            <a:extLst>
              <a:ext uri="{FF2B5EF4-FFF2-40B4-BE49-F238E27FC236}">
                <a16:creationId xmlns:a16="http://schemas.microsoft.com/office/drawing/2014/main" id="{CAE1A884-9933-4761-BDE5-5C01FDB18E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288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3D2B598-8706-4D06-B6AF-6AF69216ED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01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20">
            <a:extLst>
              <a:ext uri="{FF2B5EF4-FFF2-40B4-BE49-F238E27FC236}">
                <a16:creationId xmlns:a16="http://schemas.microsoft.com/office/drawing/2014/main" id="{389F00F5-F003-4109-A043-C761462251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254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21">
            <a:extLst>
              <a:ext uri="{FF2B5EF4-FFF2-40B4-BE49-F238E27FC236}">
                <a16:creationId xmlns:a16="http://schemas.microsoft.com/office/drawing/2014/main" id="{A13778F7-B97C-4781-B44D-549BF2C231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297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22">
            <a:extLst>
              <a:ext uri="{FF2B5EF4-FFF2-40B4-BE49-F238E27FC236}">
                <a16:creationId xmlns:a16="http://schemas.microsoft.com/office/drawing/2014/main" id="{82C2ECD2-9C43-40D5-A7FC-0EC44D290C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414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98C1423-6421-4BD2-B956-3BCB889B5B06}"/>
              </a:ext>
            </a:extLst>
          </p:cNvPr>
          <p:cNvSpPr/>
          <p:nvPr/>
        </p:nvSpPr>
        <p:spPr>
          <a:xfrm>
            <a:off x="4249958" y="969220"/>
            <a:ext cx="28565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F9440C2-4DE2-40B3-A0FA-D343B808417B}"/>
              </a:ext>
            </a:extLst>
          </p:cNvPr>
          <p:cNvSpPr/>
          <p:nvPr/>
        </p:nvSpPr>
        <p:spPr>
          <a:xfrm>
            <a:off x="1611085" y="2136338"/>
            <a:ext cx="969917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ໂລໂກ້ສະຖາບັນຍຸຕິທໍາແຫ່ງຊາດ ( ສປປລາວ ), ເຂົ້າເຖິງວັນທີ 27/9/2022: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https://nij.edu.la/information_formula.php?information_id=27</a:t>
            </a:r>
            <a:endParaRPr kumimoji="0" lang="lo-LA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DokChampa" panose="020B0604020202020204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 ໂລໂກກົມຄຸ້ມຄອງການປະຕິບັດຄໍາຕັດສິນຂອງສານ, ເຂົ້າເຖິງວັນທີ 9/9/ 2022: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http://jed.gov.la/login.php?location=%2F</a:t>
            </a:r>
            <a:endParaRPr kumimoji="0" lang="lo-LA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DokChampa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1261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ecture 11 General knowledge related to managing and keeping court judgment_Page_24">
            <a:extLst>
              <a:ext uri="{FF2B5EF4-FFF2-40B4-BE49-F238E27FC236}">
                <a16:creationId xmlns:a16="http://schemas.microsoft.com/office/drawing/2014/main" id="{A1BB4FBD-832E-48D5-AE0B-C037D091DB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369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80</Words>
  <Application>Microsoft Office PowerPoint</Application>
  <PresentationFormat>Widescreen</PresentationFormat>
  <Paragraphs>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Calibri Light</vt:lpstr>
      <vt:lpstr>DokChampa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2022-11-12T13:09:49Z</dcterms:created>
  <dcterms:modified xsi:type="dcterms:W3CDTF">2022-11-13T03:02:58Z</dcterms:modified>
</cp:coreProperties>
</file>