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1" r:id="rId24"/>
    <p:sldId id="280" r:id="rId2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E944-2FEA-43DD-B72E-F16BE5FF5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84A982-1A63-4950-B249-0F829D365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8C3FC-7B60-40C0-A65A-6D53C1407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1A5E1-5068-4A21-B765-4AAFAFFF4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1672B-AF86-4AC4-A942-CBD165290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91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F1B47-1608-4EB6-B60D-7A968260F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07DAA-A220-4C61-93E7-640EA4CAB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A2C87-FA6E-449E-8FBF-1E08065B5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FD131-F93C-4C2D-80D0-8E46D287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C409E-44C7-4071-9AFB-FDA8D518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03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32272-110F-46C1-9F6C-9EBEED93F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EC44B-5E52-4B8D-9EF8-BDC063DD6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0D4E66-BEE0-4A34-8D45-1AF352172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82CE-1FE6-4BFF-A838-354FA82EA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E0900-C65F-4243-BA53-12AAEDF66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091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0D99A-CF4D-4132-AACE-F497B3017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1830B-4347-4A88-A537-D8AAFBBCEA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5C51A6-C655-4098-B418-6706BACEA5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61ABE-7937-40FB-99FC-CFEE54874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50346B-09A4-40EA-B93F-E86E0BE9B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EF6D6D-6149-442A-90E1-E03F2D734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98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E9C05-E633-4070-82AB-71CE6F8A7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133795-70DA-4EDA-9908-CD77DF09B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D744A6-82B8-4544-B683-8BDA2D927F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4D9293-559E-4287-8793-FF096F0A23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930EB2-D314-4BC7-A849-B585F89A57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A34FFA-2403-4A4B-8730-EB22648D6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824167-AC29-4FDD-9154-ABB34CCC3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F92186-0745-4BB2-A1C2-8FDA73518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117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BAA94-521D-4EAC-A919-A46A0C5F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DFF45F-B65A-4719-8809-F5D031ACF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5CA05C-A7FB-4C6E-86C5-51CC55BAD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75E7AE-CFFA-461E-8A96-897E26B8B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6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E39B65-3157-4F88-BCBD-044395566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D3A06B-6C2D-4660-99FA-6C116EA7B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6A3626-43B9-4ECB-911B-6DA8AC189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789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E3699-253B-4C1A-BE8F-2F8F5E0A9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64865-0EA2-4263-9755-D3CDDEFA0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E75AB5-0B2E-423A-8F00-F68AC28D58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1024E6-3D99-46EA-B1C3-53E82011D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1FA09A-94B8-44D7-AD1C-AA7D1C44C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2C401E-ECB8-4701-AD00-79CBE7488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384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CC065-E1CE-4294-8389-8DBC34A7B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3F8359-1086-43CC-8DE4-38BC732862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01BA5-8B77-4F0D-8CF4-801E89C58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5BF75-E3A1-4CA0-9522-5D3896BC3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81F212-2F30-4D9D-AA54-6EB50D7A5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76E029-C462-45A4-A03C-CE4161C71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83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24ED4-91B3-4FE6-B0D4-249E3B508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ADD332-1D1C-4EA6-9C5C-201EEF0112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8524D7-12F4-41D9-9E71-C1E84499F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725A5-DC8F-40E1-8A36-371B6ECE3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761BC-06CB-404E-BEB7-15F81501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16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384EB5-7019-434A-8EBA-A693314A19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76E56-9C4F-4DFF-AAEE-C374E2FA8C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3D8C1-EDEE-44BA-B9DD-0C06AD807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2BFB4-C5A0-48DB-863F-8F4E014C2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8C9EF-7006-4A74-85F4-40E40627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72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C38753-E3E5-4F2A-B8E7-BC158AB5D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22E65D-506B-4198-873F-C6B12CC69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A7C91E-BCFE-44D2-A34C-2DB3B98406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D5BDC-4C03-444C-9B7B-C68AAD2D8A23}" type="datetimeFigureOut">
              <a:rPr lang="en-US" smtClean="0"/>
              <a:t>11/12/2022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ACE3C-930D-4A08-AF4F-C50C20820C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8C13BE-B2FB-4B40-A06F-2F360AA04B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3393FA-FBED-482B-BA05-917A6A3AF5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8428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%5bSkills%20on%20court%20enforcement%5d%20Week%205-%20%20Skills%20in%20the%20use%20of%20measures%20related%20to%20the%20implementation%20of%20court%20judgments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1">
            <a:extLst>
              <a:ext uri="{FF2B5EF4-FFF2-40B4-BE49-F238E27FC236}">
                <a16:creationId xmlns:a16="http://schemas.microsoft.com/office/drawing/2014/main" id="{86DA5F48-7010-4BEA-820A-0CB856131E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558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2">
            <a:extLst>
              <a:ext uri="{FF2B5EF4-FFF2-40B4-BE49-F238E27FC236}">
                <a16:creationId xmlns:a16="http://schemas.microsoft.com/office/drawing/2014/main" id="{AF06EC78-90E3-4AD7-9C8F-EF5C90265A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3">
            <a:extLst>
              <a:ext uri="{FF2B5EF4-FFF2-40B4-BE49-F238E27FC236}">
                <a16:creationId xmlns:a16="http://schemas.microsoft.com/office/drawing/2014/main" id="{EFB7197F-BDBF-4363-A9B7-231D1C540B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95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4">
            <a:extLst>
              <a:ext uri="{FF2B5EF4-FFF2-40B4-BE49-F238E27FC236}">
                <a16:creationId xmlns:a16="http://schemas.microsoft.com/office/drawing/2014/main" id="{FE3D9068-7B82-42EA-820F-5E8EFA991B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02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5">
            <a:extLst>
              <a:ext uri="{FF2B5EF4-FFF2-40B4-BE49-F238E27FC236}">
                <a16:creationId xmlns:a16="http://schemas.microsoft.com/office/drawing/2014/main" id="{D470486D-E368-468B-95B4-886003DB59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679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6">
            <a:extLst>
              <a:ext uri="{FF2B5EF4-FFF2-40B4-BE49-F238E27FC236}">
                <a16:creationId xmlns:a16="http://schemas.microsoft.com/office/drawing/2014/main" id="{D9870EED-BE37-4858-995E-FFD5FD502D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706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7">
            <a:extLst>
              <a:ext uri="{FF2B5EF4-FFF2-40B4-BE49-F238E27FC236}">
                <a16:creationId xmlns:a16="http://schemas.microsoft.com/office/drawing/2014/main" id="{6160BC86-A60B-46DE-AB13-CC7C695BB3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61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8">
            <a:extLst>
              <a:ext uri="{FF2B5EF4-FFF2-40B4-BE49-F238E27FC236}">
                <a16:creationId xmlns:a16="http://schemas.microsoft.com/office/drawing/2014/main" id="{553F211C-09E7-451D-A1DC-5CC635A86B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0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09">
            <a:extLst>
              <a:ext uri="{FF2B5EF4-FFF2-40B4-BE49-F238E27FC236}">
                <a16:creationId xmlns:a16="http://schemas.microsoft.com/office/drawing/2014/main" id="{E0A90EED-EFFB-448B-A49C-7BD88B9BD2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99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0">
            <a:extLst>
              <a:ext uri="{FF2B5EF4-FFF2-40B4-BE49-F238E27FC236}">
                <a16:creationId xmlns:a16="http://schemas.microsoft.com/office/drawing/2014/main" id="{193DEBB2-3705-45B8-8AAA-D92B2B22FC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775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1">
            <a:extLst>
              <a:ext uri="{FF2B5EF4-FFF2-40B4-BE49-F238E27FC236}">
                <a16:creationId xmlns:a16="http://schemas.microsoft.com/office/drawing/2014/main" id="{12A8CA6D-78FB-401C-8744-01D1A8872C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30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2">
            <a:extLst>
              <a:ext uri="{FF2B5EF4-FFF2-40B4-BE49-F238E27FC236}">
                <a16:creationId xmlns:a16="http://schemas.microsoft.com/office/drawing/2014/main" id="{AD967469-B60E-4617-9964-0C638E4088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50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3">
            <a:extLst>
              <a:ext uri="{FF2B5EF4-FFF2-40B4-BE49-F238E27FC236}">
                <a16:creationId xmlns:a16="http://schemas.microsoft.com/office/drawing/2014/main" id="{E3971927-0B70-4297-ACBA-D4B66F1FA2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81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4">
            <a:extLst>
              <a:ext uri="{FF2B5EF4-FFF2-40B4-BE49-F238E27FC236}">
                <a16:creationId xmlns:a16="http://schemas.microsoft.com/office/drawing/2014/main" id="{F660FF54-82C8-4E60-9FF3-A79D965A5D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65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5">
            <a:extLst>
              <a:ext uri="{FF2B5EF4-FFF2-40B4-BE49-F238E27FC236}">
                <a16:creationId xmlns:a16="http://schemas.microsoft.com/office/drawing/2014/main" id="{7CFA9577-7CB0-45FA-A43E-EB77151053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02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6">
            <a:extLst>
              <a:ext uri="{FF2B5EF4-FFF2-40B4-BE49-F238E27FC236}">
                <a16:creationId xmlns:a16="http://schemas.microsoft.com/office/drawing/2014/main" id="{83E6FB44-3B4D-43EF-978A-594ED48DED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557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7">
            <a:extLst>
              <a:ext uri="{FF2B5EF4-FFF2-40B4-BE49-F238E27FC236}">
                <a16:creationId xmlns:a16="http://schemas.microsoft.com/office/drawing/2014/main" id="{C8083CB6-5487-4A89-A984-CBF85E8443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61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8">
            <a:extLst>
              <a:ext uri="{FF2B5EF4-FFF2-40B4-BE49-F238E27FC236}">
                <a16:creationId xmlns:a16="http://schemas.microsoft.com/office/drawing/2014/main" id="{DCC87AA4-BFCB-400D-AB50-E3A1E12ED4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82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19">
            <a:extLst>
              <a:ext uri="{FF2B5EF4-FFF2-40B4-BE49-F238E27FC236}">
                <a16:creationId xmlns:a16="http://schemas.microsoft.com/office/drawing/2014/main" id="{83D23171-F2C1-4507-ADCB-781280FB4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62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20">
            <a:extLst>
              <a:ext uri="{FF2B5EF4-FFF2-40B4-BE49-F238E27FC236}">
                <a16:creationId xmlns:a16="http://schemas.microsoft.com/office/drawing/2014/main" id="{67157499-8247-4DBC-B3E2-D965681EB3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854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21">
            <a:extLst>
              <a:ext uri="{FF2B5EF4-FFF2-40B4-BE49-F238E27FC236}">
                <a16:creationId xmlns:a16="http://schemas.microsoft.com/office/drawing/2014/main" id="{6A4B8887-E23C-42FF-B1D7-181FA85D98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398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22">
            <a:extLst>
              <a:ext uri="{FF2B5EF4-FFF2-40B4-BE49-F238E27FC236}">
                <a16:creationId xmlns:a16="http://schemas.microsoft.com/office/drawing/2014/main" id="{76827468-2AE4-4F17-A122-1A331FD98B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5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1B2988-8ABD-4A47-9188-AECB86A8CEA4}"/>
              </a:ext>
            </a:extLst>
          </p:cNvPr>
          <p:cNvSpPr/>
          <p:nvPr/>
        </p:nvSpPr>
        <p:spPr>
          <a:xfrm>
            <a:off x="4667724" y="8494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232561-9E77-4C16-87C0-F8205647D9E2}"/>
              </a:ext>
            </a:extLst>
          </p:cNvPr>
          <p:cNvSpPr/>
          <p:nvPr/>
        </p:nvSpPr>
        <p:spPr>
          <a:xfrm>
            <a:off x="1709057" y="1824335"/>
            <a:ext cx="9165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6162EC-CFA2-4417-B373-168F73CFB0D3}"/>
              </a:ext>
            </a:extLst>
          </p:cNvPr>
          <p:cNvSpPr/>
          <p:nvPr/>
        </p:nvSpPr>
        <p:spPr>
          <a:xfrm>
            <a:off x="1796142" y="2690336"/>
            <a:ext cx="91657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https://nij.edu.la/information_formula.php?information_id=27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8F734F-58B2-4D05-97B6-DCC01C3581EF}"/>
              </a:ext>
            </a:extLst>
          </p:cNvPr>
          <p:cNvSpPr/>
          <p:nvPr/>
        </p:nvSpPr>
        <p:spPr>
          <a:xfrm>
            <a:off x="1796142" y="3833336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https://phifm.blogspot.com/2017/07/blog-post.html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50ED7C-0CE2-4A77-A65F-E91E07BFABC2}"/>
              </a:ext>
            </a:extLst>
          </p:cNvPr>
          <p:cNvSpPr/>
          <p:nvPr/>
        </p:nvSpPr>
        <p:spPr>
          <a:xfrm>
            <a:off x="1796142" y="4817907"/>
            <a:ext cx="87194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04: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 action="ppaction://hlinkfile"/>
              </a:rPr>
              <a:t>http://jed.gov.la/login.php?location=%2F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576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_Page_24">
            <a:extLst>
              <a:ext uri="{FF2B5EF4-FFF2-40B4-BE49-F238E27FC236}">
                <a16:creationId xmlns:a16="http://schemas.microsoft.com/office/drawing/2014/main" id="{8B0DE579-2AFD-4ABA-9D7E-0C58D9DFED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20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190</Words>
  <Application>Microsoft Office PowerPoint</Application>
  <PresentationFormat>Widescreen</PresentationFormat>
  <Paragraphs>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2022-11-12T14:43:35Z</dcterms:created>
  <dcterms:modified xsi:type="dcterms:W3CDTF">2022-11-12T14:46:08Z</dcterms:modified>
</cp:coreProperties>
</file>