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4" r:id="rId23"/>
    <p:sldId id="279" r:id="rId2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F45D2-17CA-4A3D-94FC-7BEADD5BA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1DC8EA-F8CD-4A80-99DD-9DE54C950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FFB42-58B4-4BE0-B029-290C9BD7C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D69C0-651D-4E67-ACDB-28E93810A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70D37-3925-4F6F-889C-7BA3B277E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867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79B37-EAEA-402D-8DFA-1B2525F3B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820D0-A14D-428F-A74F-6CF8C0EF8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4DFE8-C448-4314-963A-3E0D5BD46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1EDD6-FF05-445D-BF30-FEDD2BF33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639212-56F7-4456-B13B-CDC033B48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085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1902D-5A00-4653-90AF-B233891BF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908F64-A347-4F59-9B8E-D3F26B52CE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8ABF4-9C49-4A60-BCAE-34B7962D5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446D8F-5369-4711-8AC2-4C18E18B5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67C3F-4017-409E-A324-7AD7154B0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08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EF964-C49A-453E-8545-043D6FA90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DA61CF-4FCF-4B4F-992F-4E7806653D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00F3E9-DC1F-4E65-9BA2-A136742DA4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564F6B-AA34-4098-B7BC-AC7CAF2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57936-A4E4-4AEF-AA2B-A68EA9F25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F072C-AFB2-427F-9E93-E9D6DC3C1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874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CD1B6-9B4B-43CB-8067-DDCF2D99B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1639F5-24C9-43AB-A36F-A528BCD47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7221B5-EEBC-4ED9-9036-76B84BEBA4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5236B7-454E-4686-9984-7B3AFA1F24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C831B6-DF39-4D00-808D-66366DA750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1BABD9-D6BD-4B20-A608-B23A5BE5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E591C9-0363-48F8-8040-93B30DE81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D0379E-C747-41B4-AFFB-EB3C980E2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677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0068F-8D30-431F-94F2-E5350122C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D66EF-B481-41C1-B13C-39FE0C977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5B469A-F5D4-4687-AC30-971D35920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47D8E3-02D5-4A17-AF1F-D82A9B776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50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3500DE-512E-41D5-BC89-6DF4C5519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225BC0-DD12-4D1D-815D-101122273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9F2999-70EA-4A52-943C-60475CBE8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23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2E29A-1E83-4CCF-AB71-A52D4CD59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3C6118-D66D-4496-B85B-003C515C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BFA410-855D-4E47-B78D-6AE641E51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E4869D-38C6-489A-9310-5EC6E9675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3187C5-C69F-4B12-84DA-E3087236B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152C54-3BBE-41B5-BB7F-8E31553F7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524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41800-F457-4B1B-9D05-EE7FAC51C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4100A4-1A9F-4536-A551-1AECAD1E8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AABEBC-522D-42D6-8C0E-717F9E1EBF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76CE58-446D-4517-BC1F-52961149C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80D480-C2B4-41DA-B05F-33FD1EF86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A0995B-8BEE-466F-8935-E00A291C1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34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87A06-057E-4221-B820-BD9724713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385CFF-EC0C-4CA2-A1A6-03FF1FD47D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386FE4-7526-4665-B97A-6371CB088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54DB49-14D5-445D-9C5B-AE0CD799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F87C5-90B3-43CA-9757-34FC1223D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823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628776-8953-4E3A-A6D6-8C76385C81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B85E7F-5013-46B2-809D-9892FA96D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1F94FC-EFD7-4EB6-A095-C3458B8F7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D8F4C8-2D90-4F73-908B-C11D5B5F9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67457-C42C-4A74-9C09-E4360274F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967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C007FD-C37F-46DC-B0ED-32AD9AF5A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5856A5-0C65-4DC3-BAD6-0DA28E913E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AF5AB-B8AF-4948-A4A6-5601D19749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138FC-C651-4D34-B058-38B9D7D785DC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0A2B67-7DEC-44B6-96CB-5CE775D8B4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AE8D1-C8B7-4778-BF74-73B8615D04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0443D-BD7C-477C-9E14-2941F073F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3787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phifm.blogspot.com/2017/07/blog-post.html" TargetMode="External"/><Relationship Id="rId2" Type="http://schemas.openxmlformats.org/officeDocument/2006/relationships/hyperlink" Target="https://nij.edu.la/information_formula.php?information_id=27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jed.gov.la/login.php?location=%2F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1">
            <a:extLst>
              <a:ext uri="{FF2B5EF4-FFF2-40B4-BE49-F238E27FC236}">
                <a16:creationId xmlns:a16="http://schemas.microsoft.com/office/drawing/2014/main" id="{57D98538-A80A-4E9C-9752-D2949407FC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515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2">
            <a:extLst>
              <a:ext uri="{FF2B5EF4-FFF2-40B4-BE49-F238E27FC236}">
                <a16:creationId xmlns:a16="http://schemas.microsoft.com/office/drawing/2014/main" id="{40569D0B-9380-47C6-A542-3C64085BF7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658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3">
            <a:extLst>
              <a:ext uri="{FF2B5EF4-FFF2-40B4-BE49-F238E27FC236}">
                <a16:creationId xmlns:a16="http://schemas.microsoft.com/office/drawing/2014/main" id="{84D8F80B-E9D6-4D9A-8DB3-FCBD860533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882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4">
            <a:extLst>
              <a:ext uri="{FF2B5EF4-FFF2-40B4-BE49-F238E27FC236}">
                <a16:creationId xmlns:a16="http://schemas.microsoft.com/office/drawing/2014/main" id="{88978C3E-6B7F-49FF-91AD-D51844AD3C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5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5">
            <a:extLst>
              <a:ext uri="{FF2B5EF4-FFF2-40B4-BE49-F238E27FC236}">
                <a16:creationId xmlns:a16="http://schemas.microsoft.com/office/drawing/2014/main" id="{A56184F5-B619-4389-93D6-24E94E601E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58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6">
            <a:extLst>
              <a:ext uri="{FF2B5EF4-FFF2-40B4-BE49-F238E27FC236}">
                <a16:creationId xmlns:a16="http://schemas.microsoft.com/office/drawing/2014/main" id="{612733A6-1233-4845-81FE-5B99B11BC1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954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7">
            <a:extLst>
              <a:ext uri="{FF2B5EF4-FFF2-40B4-BE49-F238E27FC236}">
                <a16:creationId xmlns:a16="http://schemas.microsoft.com/office/drawing/2014/main" id="{F2E59F05-3F15-422A-B6D5-7FF3777557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099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8">
            <a:extLst>
              <a:ext uri="{FF2B5EF4-FFF2-40B4-BE49-F238E27FC236}">
                <a16:creationId xmlns:a16="http://schemas.microsoft.com/office/drawing/2014/main" id="{AAC5F791-3440-4F74-969F-41F281AD38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863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09">
            <a:extLst>
              <a:ext uri="{FF2B5EF4-FFF2-40B4-BE49-F238E27FC236}">
                <a16:creationId xmlns:a16="http://schemas.microsoft.com/office/drawing/2014/main" id="{D1C15A02-E689-4A64-B2A1-5F2EE3A092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51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0">
            <a:extLst>
              <a:ext uri="{FF2B5EF4-FFF2-40B4-BE49-F238E27FC236}">
                <a16:creationId xmlns:a16="http://schemas.microsoft.com/office/drawing/2014/main" id="{D33FFB5D-821B-4C73-AEFF-A35EFA246C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724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1">
            <a:extLst>
              <a:ext uri="{FF2B5EF4-FFF2-40B4-BE49-F238E27FC236}">
                <a16:creationId xmlns:a16="http://schemas.microsoft.com/office/drawing/2014/main" id="{8D718303-1A36-4180-9378-A04DAA6897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17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2">
            <a:extLst>
              <a:ext uri="{FF2B5EF4-FFF2-40B4-BE49-F238E27FC236}">
                <a16:creationId xmlns:a16="http://schemas.microsoft.com/office/drawing/2014/main" id="{00959E29-D049-453B-A4C4-ABEFB80776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9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3">
            <a:extLst>
              <a:ext uri="{FF2B5EF4-FFF2-40B4-BE49-F238E27FC236}">
                <a16:creationId xmlns:a16="http://schemas.microsoft.com/office/drawing/2014/main" id="{978CA096-F1E6-48B0-8432-B505516421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31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4">
            <a:extLst>
              <a:ext uri="{FF2B5EF4-FFF2-40B4-BE49-F238E27FC236}">
                <a16:creationId xmlns:a16="http://schemas.microsoft.com/office/drawing/2014/main" id="{DD789A02-258C-4F16-A273-77B1301C20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37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5">
            <a:extLst>
              <a:ext uri="{FF2B5EF4-FFF2-40B4-BE49-F238E27FC236}">
                <a16:creationId xmlns:a16="http://schemas.microsoft.com/office/drawing/2014/main" id="{109294D1-6FD0-4273-A607-C683969777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706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6">
            <a:extLst>
              <a:ext uri="{FF2B5EF4-FFF2-40B4-BE49-F238E27FC236}">
                <a16:creationId xmlns:a16="http://schemas.microsoft.com/office/drawing/2014/main" id="{820C9B9B-A75E-46F9-8621-96CD39556C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668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7">
            <a:extLst>
              <a:ext uri="{FF2B5EF4-FFF2-40B4-BE49-F238E27FC236}">
                <a16:creationId xmlns:a16="http://schemas.microsoft.com/office/drawing/2014/main" id="{EED09CC8-52C2-499E-B1B7-EC00290C74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289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8">
            <a:extLst>
              <a:ext uri="{FF2B5EF4-FFF2-40B4-BE49-F238E27FC236}">
                <a16:creationId xmlns:a16="http://schemas.microsoft.com/office/drawing/2014/main" id="{3BB12FBE-4951-4788-849A-B8C16D3E17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160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19">
            <a:extLst>
              <a:ext uri="{FF2B5EF4-FFF2-40B4-BE49-F238E27FC236}">
                <a16:creationId xmlns:a16="http://schemas.microsoft.com/office/drawing/2014/main" id="{981CFDE1-3F8C-40F7-A984-C67E82CF50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33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20">
            <a:extLst>
              <a:ext uri="{FF2B5EF4-FFF2-40B4-BE49-F238E27FC236}">
                <a16:creationId xmlns:a16="http://schemas.microsoft.com/office/drawing/2014/main" id="{0EB19063-5742-4E5D-B8C7-8A93AA44A1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964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21">
            <a:extLst>
              <a:ext uri="{FF2B5EF4-FFF2-40B4-BE49-F238E27FC236}">
                <a16:creationId xmlns:a16="http://schemas.microsoft.com/office/drawing/2014/main" id="{DF669AEE-D0E6-42FE-A474-C16780C9A0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93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2B93723-9296-4F9E-B69E-EE68247BC22F}"/>
              </a:ext>
            </a:extLst>
          </p:cNvPr>
          <p:cNvSpPr/>
          <p:nvPr/>
        </p:nvSpPr>
        <p:spPr>
          <a:xfrm>
            <a:off x="5371186" y="773277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BFABDF-EE6F-4436-B2D3-2C9E091EF520}"/>
              </a:ext>
            </a:extLst>
          </p:cNvPr>
          <p:cNvSpPr/>
          <p:nvPr/>
        </p:nvSpPr>
        <p:spPr>
          <a:xfrm>
            <a:off x="653143" y="1859340"/>
            <a:ext cx="108857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 2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https://nij.edu.la/information_formula.php?information_id=27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https://phifm.blogspot.com/2017/07/blog-post.html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: ໂລໂກກົມຄຸ້ມຄອງການປະຕິບັດຄໍາຕັດສິນຂອງສານ, ເຂົ້າເຖິງວັນທີ 9/9/ 2022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http://jed.gov.la/login.php?location=%2F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683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3 How to manage and keep the court judgments_Page_23">
            <a:extLst>
              <a:ext uri="{FF2B5EF4-FFF2-40B4-BE49-F238E27FC236}">
                <a16:creationId xmlns:a16="http://schemas.microsoft.com/office/drawing/2014/main" id="{86DF80B6-3F20-4DD2-A2DC-37E3C4DD85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6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151</Words>
  <Application>Microsoft Office PowerPoint</Application>
  <PresentationFormat>Widescreen</PresentationFormat>
  <Paragraphs>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2022-11-12T15:48:33Z</dcterms:created>
  <dcterms:modified xsi:type="dcterms:W3CDTF">2022-11-12T15:50:17Z</dcterms:modified>
</cp:coreProperties>
</file>