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29" roundtripDataSignature="AMtx7mgUgSXvfec9k3yEMYN3GbblHVk/9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customschemas.google.com/relationships/presentationmetadata" Target="meta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8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8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0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0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0" name="Google Shape;30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1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1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2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2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2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32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2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3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8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38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93" name="Google Shape;93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3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9" name="Google Shape;99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0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40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5" name="Google Shape;105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41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1" name="Google Shape;111;p41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2" name="Google Shape;112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2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42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18" name="Google Shape;118;p42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9" name="Google Shape;119;p42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20" name="Google Shape;120;p42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1" name="Google Shape;121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4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4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32" name="Google Shape;132;p4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33" name="Google Shape;133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4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39" name="Google Shape;139;p4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40" name="Google Shape;140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4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4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6" name="Google Shape;146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4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4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2" name="Google Shape;152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2" name="Google Shape;82;p2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3" name="Google Shape;83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4" name="Google Shape;84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5" name="Google Shape;85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9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6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0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6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1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2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2.xml"/><Relationship Id="rId3" Type="http://schemas.openxmlformats.org/officeDocument/2006/relationships/hyperlink" Target="https://nij.edu.la/information_formula.php?information_id=27" TargetMode="External"/><Relationship Id="rId4" Type="http://schemas.openxmlformats.org/officeDocument/2006/relationships/hyperlink" Target="http://jed.gov.la/login.php?location=%2F" TargetMode="External"/><Relationship Id="rId5" Type="http://schemas.openxmlformats.org/officeDocument/2006/relationships/hyperlink" Target="https://phifm.blogspot.com/2017/07/blog-post.html" TargetMode="Externa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3 Enforcement of criminal judgments_Page_01" id="159" name="Google Shape;15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01" id="164" name="Google Shape;16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02" id="169" name="Google Shape;169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03" id="174" name="Google Shape;174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04" id="179" name="Google Shape;17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05" id="184" name="Google Shape;18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06" id="189" name="Google Shape;189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07" id="194" name="Google Shape;19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08" id="199" name="Google Shape;199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09" id="204" name="Google Shape;20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10" id="209" name="Google Shape;209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11" id="214" name="Google Shape;214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12" id="219" name="Google Shape;219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13" id="224" name="Google Shape;22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14" id="229" name="Google Shape;22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15" id="234" name="Google Shape;234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16" id="239" name="Google Shape;23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17" id="244" name="Google Shape;24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18" id="249" name="Google Shape;24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19" id="254" name="Google Shape;25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20" id="259" name="Google Shape;25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7A3010"/>
            </a:gs>
            <a:gs pos="3000">
              <a:srgbClr val="BE4B19"/>
            </a:gs>
            <a:gs pos="100000">
              <a:srgbClr val="EA875C"/>
            </a:gs>
          </a:gsLst>
          <a:lin ang="16200000" scaled="0"/>
        </a:gradFill>
      </p:bgPr>
    </p:bg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2"/>
          <p:cNvSpPr/>
          <p:nvPr/>
        </p:nvSpPr>
        <p:spPr>
          <a:xfrm>
            <a:off x="5530675" y="607461"/>
            <a:ext cx="225888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 list</a:t>
            </a:r>
            <a:endParaRPr/>
          </a:p>
        </p:txBody>
      </p:sp>
      <p:sp>
        <p:nvSpPr>
          <p:cNvPr id="265" name="Google Shape;265;p22"/>
          <p:cNvSpPr/>
          <p:nvPr/>
        </p:nvSpPr>
        <p:spPr>
          <a:xfrm>
            <a:off x="1286539" y="1637713"/>
            <a:ext cx="981385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01: 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ຕໍາລາກໍ່ສ້າງວິຊາຊີບປະຕິບັດຄໍາຕັດສິນຂອງສານ ( ເຫຼັ້ມທີ2 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2022: </a:t>
            </a:r>
            <a:r>
              <a:rPr b="1" i="0" lang="en-US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https://nij.edu.la/information_formula.php?information_id=27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22"/>
          <p:cNvSpPr/>
          <p:nvPr/>
        </p:nvSpPr>
        <p:spPr>
          <a:xfrm>
            <a:off x="1286539" y="2967335"/>
            <a:ext cx="9260959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02: 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ໂລໂກກົມຄຸ້ມຄອງການປະຕິບັດຄໍາຕັດສິນຂອງສານ, ເຂົ້າເຖິງວັນທີ 9/9/ 2022: </a:t>
            </a:r>
            <a:r>
              <a:rPr b="1" i="0" lang="en-US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http://jed.gov.la/login.php?location=%2F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22"/>
          <p:cNvSpPr/>
          <p:nvPr/>
        </p:nvSpPr>
        <p:spPr>
          <a:xfrm>
            <a:off x="1208568" y="4019958"/>
            <a:ext cx="60960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03: 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ໂລໂກ້ກະຊວງຍຸຕິທໍາລາວ, ເຂົ້າເຖິງວັນທີ 9/9/ 2022: </a:t>
            </a:r>
            <a:r>
              <a:rPr b="1" i="0" lang="en-US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https://phifm.blogspot.com/2017/07/blog-post.html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_Lecture 14 Form of court enforcement statistical report        _Page_22" id="272" name="Google Shape;27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1_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2022-11-12T16:44:53Z</dcterms:created>
  <dc:creator>Poumy</dc:creator>
</cp:coreProperties>
</file>