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3" r:id="rId26"/>
    <p:sldId id="282" r:id="rId2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E785A-0FFF-4395-80AA-280D3FAFBD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B9D70F-1F29-4EF0-987E-7CCEFC6524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57299-9BDB-491E-8781-9B514C092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EDB12-66C4-433A-AC4E-0CA5A787D353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2E3CC3-E9B8-446F-8CFC-90766B3A6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F8EF46-788B-4EC8-9A83-062C6A6CF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ABE1-7C9B-4A05-9CDB-CFC989320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073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50EE0-52BE-4FE5-9B28-0A3286E4A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9A456A-15AF-42A5-8C65-BB6A9985F5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03FF94-2F77-434D-9570-126DE46F4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EDB12-66C4-433A-AC4E-0CA5A787D353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D7E600-7918-4C83-BB1A-9EC6369FB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30A06-A39E-4202-AC5E-1C2397267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ABE1-7C9B-4A05-9CDB-CFC989320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257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9D67B-7367-4198-88B5-62DDACB0B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A4B037-77DC-4E97-BD17-897864DAEC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9376F1-1E0E-42CF-A483-4EB5C7647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EDB12-66C4-433A-AC4E-0CA5A787D353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1AB982-6C74-4271-BB34-E3C75C28B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028759-9031-4565-B482-5D88B2D48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ABE1-7C9B-4A05-9CDB-CFC989320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062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3956D-86B0-4086-9FE0-D2C360EE8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75300-A677-46A1-9DEA-0614DADF58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BE96C6-1EEE-4ECD-B424-3F58A095BF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3A1DCF-6F16-43A9-B378-05BF0C311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EDB12-66C4-433A-AC4E-0CA5A787D353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BA1F30-4F08-4FDB-BDC3-26E7D7C80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E4C980-D4B6-4278-A0B1-263DA4ADE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ABE1-7C9B-4A05-9CDB-CFC989320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38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F4DDF-C2FF-4880-921B-8B2ACBF44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B5C8BB-4951-4BE5-889B-C957757248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277ECA-DD47-4C4D-A96D-8CE5417CAF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5A6297-C2C0-4C43-88A2-21D8AD2AEF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6E26D1-A1C7-4147-AD7E-F59F5CF156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54F17F-F23F-4A9F-AB8F-A396F77AD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EDB12-66C4-433A-AC4E-0CA5A787D353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8A41C1-19DC-4505-A1FA-ED71F1C91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339D54-93BA-44B9-A3BB-21386CD41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ABE1-7C9B-4A05-9CDB-CFC989320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362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C0552-B9C5-40F0-8744-A9E95AB43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146216-8EBE-4F51-9D96-F3AA1A7A1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EDB12-66C4-433A-AC4E-0CA5A787D353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DF3A9A-BF1C-4F99-A065-D983494D0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6446A3-C091-4F54-85EC-1B1DD327E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ABE1-7C9B-4A05-9CDB-CFC989320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723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B6EA7C-C2CB-47F4-8940-3AE4108D0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EDB12-66C4-433A-AC4E-0CA5A787D353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F81AE5-8400-4EF4-B839-4EDB27CC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767B6-0CB7-4308-9E58-29DCD691E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ABE1-7C9B-4A05-9CDB-CFC989320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787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6F266-EC2D-45E0-9357-9C06BD5D8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15A1F-CCD4-416A-A950-C2C1FE8917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42A8A9-D545-4706-85E0-091CE1FF27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044D61-5CD9-4987-AFB6-659AEE4CD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EDB12-66C4-433A-AC4E-0CA5A787D353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6F6548-B8E2-4717-8C7B-D04320E43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B138E-2C22-4099-A884-9ABF7281B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ABE1-7C9B-4A05-9CDB-CFC989320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113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3A343-578E-4771-BFCF-5C38E4B8C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3E7F51-322F-418E-8CEF-9C03D78CAB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80869B-1371-49C6-A835-DEA9765E94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AFD83-E3FB-43A3-973F-B9231FA1B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EDB12-66C4-433A-AC4E-0CA5A787D353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64325B-6E08-40AC-BB68-FAA091549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33D932-8B88-4E9D-B575-6AB647BC2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ABE1-7C9B-4A05-9CDB-CFC989320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676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4D212-D4E8-4EEF-B0A3-4C5BFDE11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4E2822-4138-485F-83E6-8891D65881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3516EC-27DD-44BE-B48D-4A56C77EB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EDB12-66C4-433A-AC4E-0CA5A787D353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3AD0EC-E8A4-4E63-BFB9-41CC1FED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9B46D6-5DDC-4936-AF77-57BDC99FD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ABE1-7C9B-4A05-9CDB-CFC989320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926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7E467B-365B-4B21-AFAF-921ACCB233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0B299C-0752-459E-81C1-3856465FB8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EF303A-AC97-461E-B6A8-7A458DDD0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EDB12-66C4-433A-AC4E-0CA5A787D353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1C3C0E-9447-4EDD-943E-CE3D58E29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95DB03-1577-4AE2-9518-E40897364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EABE1-7C9B-4A05-9CDB-CFC989320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883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515F21-02B6-4D1E-A282-1237E9184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F39269-8A4F-4226-8473-8AB88457C5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6500DB-D77E-4D37-B04B-BFAAB61807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EDB12-66C4-433A-AC4E-0CA5A787D353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291E3-36A2-4DBA-A113-CFCE902AB9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B72FDD-CAA2-4229-B2D5-A22F6711B9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EABE1-7C9B-4A05-9CDB-CFC989320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6660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%5bSkills%20on%20court%20enforcement%5d%20Week%205-%20%20Skills%20in%20the%20use%20of%20measures%20related%20to%20the%20implementation%20of%20court%20judgments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01">
            <a:extLst>
              <a:ext uri="{FF2B5EF4-FFF2-40B4-BE49-F238E27FC236}">
                <a16:creationId xmlns:a16="http://schemas.microsoft.com/office/drawing/2014/main" id="{B04D8BC3-FA01-4406-812C-574C78281A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275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02">
            <a:extLst>
              <a:ext uri="{FF2B5EF4-FFF2-40B4-BE49-F238E27FC236}">
                <a16:creationId xmlns:a16="http://schemas.microsoft.com/office/drawing/2014/main" id="{E192BD33-9795-4784-A4FA-16CA6898F3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949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03">
            <a:extLst>
              <a:ext uri="{FF2B5EF4-FFF2-40B4-BE49-F238E27FC236}">
                <a16:creationId xmlns:a16="http://schemas.microsoft.com/office/drawing/2014/main" id="{F88502C9-FBED-4A21-9EC3-EAA0CDEF63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790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04">
            <a:extLst>
              <a:ext uri="{FF2B5EF4-FFF2-40B4-BE49-F238E27FC236}">
                <a16:creationId xmlns:a16="http://schemas.microsoft.com/office/drawing/2014/main" id="{C14B5EDC-D939-45ED-840B-47EFD2F973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617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05">
            <a:extLst>
              <a:ext uri="{FF2B5EF4-FFF2-40B4-BE49-F238E27FC236}">
                <a16:creationId xmlns:a16="http://schemas.microsoft.com/office/drawing/2014/main" id="{C24D3DAF-77D9-48DD-A65D-7418F490E4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801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06">
            <a:extLst>
              <a:ext uri="{FF2B5EF4-FFF2-40B4-BE49-F238E27FC236}">
                <a16:creationId xmlns:a16="http://schemas.microsoft.com/office/drawing/2014/main" id="{A776A620-E22A-4F07-AD36-6AACCB52DF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521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07">
            <a:extLst>
              <a:ext uri="{FF2B5EF4-FFF2-40B4-BE49-F238E27FC236}">
                <a16:creationId xmlns:a16="http://schemas.microsoft.com/office/drawing/2014/main" id="{29D052B7-DDA4-4404-98F4-4B24720CF6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539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08">
            <a:extLst>
              <a:ext uri="{FF2B5EF4-FFF2-40B4-BE49-F238E27FC236}">
                <a16:creationId xmlns:a16="http://schemas.microsoft.com/office/drawing/2014/main" id="{3C7CB1FA-A713-485E-A3DC-55AD9A980D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926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09">
            <a:extLst>
              <a:ext uri="{FF2B5EF4-FFF2-40B4-BE49-F238E27FC236}">
                <a16:creationId xmlns:a16="http://schemas.microsoft.com/office/drawing/2014/main" id="{ADCE20A0-D07E-4A16-9F06-37453680B7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839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10">
            <a:extLst>
              <a:ext uri="{FF2B5EF4-FFF2-40B4-BE49-F238E27FC236}">
                <a16:creationId xmlns:a16="http://schemas.microsoft.com/office/drawing/2014/main" id="{163ED242-43CD-4B7E-AA8A-082D433DBE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215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11">
            <a:extLst>
              <a:ext uri="{FF2B5EF4-FFF2-40B4-BE49-F238E27FC236}">
                <a16:creationId xmlns:a16="http://schemas.microsoft.com/office/drawing/2014/main" id="{728672AF-0136-45B3-B746-D06990E348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653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12">
            <a:extLst>
              <a:ext uri="{FF2B5EF4-FFF2-40B4-BE49-F238E27FC236}">
                <a16:creationId xmlns:a16="http://schemas.microsoft.com/office/drawing/2014/main" id="{051811B4-F0BE-4636-B71D-B5047D72D9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584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13">
            <a:extLst>
              <a:ext uri="{FF2B5EF4-FFF2-40B4-BE49-F238E27FC236}">
                <a16:creationId xmlns:a16="http://schemas.microsoft.com/office/drawing/2014/main" id="{3C4569B5-F77F-47CA-AF43-E2AD976B78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529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14">
            <a:extLst>
              <a:ext uri="{FF2B5EF4-FFF2-40B4-BE49-F238E27FC236}">
                <a16:creationId xmlns:a16="http://schemas.microsoft.com/office/drawing/2014/main" id="{63A886BF-4E4C-468A-A0CB-311433ED65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801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15">
            <a:extLst>
              <a:ext uri="{FF2B5EF4-FFF2-40B4-BE49-F238E27FC236}">
                <a16:creationId xmlns:a16="http://schemas.microsoft.com/office/drawing/2014/main" id="{63795D27-6AE7-41C5-88FF-460CD06BD0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970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16">
            <a:extLst>
              <a:ext uri="{FF2B5EF4-FFF2-40B4-BE49-F238E27FC236}">
                <a16:creationId xmlns:a16="http://schemas.microsoft.com/office/drawing/2014/main" id="{5CBF45F7-F45A-47D9-AF75-9E515FADAF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793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17">
            <a:extLst>
              <a:ext uri="{FF2B5EF4-FFF2-40B4-BE49-F238E27FC236}">
                <a16:creationId xmlns:a16="http://schemas.microsoft.com/office/drawing/2014/main" id="{8F966C61-C8AF-448E-8CBF-D2D6F1665C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162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18">
            <a:extLst>
              <a:ext uri="{FF2B5EF4-FFF2-40B4-BE49-F238E27FC236}">
                <a16:creationId xmlns:a16="http://schemas.microsoft.com/office/drawing/2014/main" id="{B3A4BC17-D277-4178-AB53-24B92186D9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709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19">
            <a:extLst>
              <a:ext uri="{FF2B5EF4-FFF2-40B4-BE49-F238E27FC236}">
                <a16:creationId xmlns:a16="http://schemas.microsoft.com/office/drawing/2014/main" id="{6A8996D4-C10F-4A6D-AF9B-7147D76DA0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44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20">
            <a:extLst>
              <a:ext uri="{FF2B5EF4-FFF2-40B4-BE49-F238E27FC236}">
                <a16:creationId xmlns:a16="http://schemas.microsoft.com/office/drawing/2014/main" id="{28C89651-B2C9-4F01-82E2-55E2441DC7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315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21">
            <a:extLst>
              <a:ext uri="{FF2B5EF4-FFF2-40B4-BE49-F238E27FC236}">
                <a16:creationId xmlns:a16="http://schemas.microsoft.com/office/drawing/2014/main" id="{AF8F1721-3B74-4112-B8BB-73E07CAB2D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51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22">
            <a:extLst>
              <a:ext uri="{FF2B5EF4-FFF2-40B4-BE49-F238E27FC236}">
                <a16:creationId xmlns:a16="http://schemas.microsoft.com/office/drawing/2014/main" id="{D71E0C14-1BF7-49AC-922D-AA57E6A321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825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23">
            <a:extLst>
              <a:ext uri="{FF2B5EF4-FFF2-40B4-BE49-F238E27FC236}">
                <a16:creationId xmlns:a16="http://schemas.microsoft.com/office/drawing/2014/main" id="{5037DE5D-DAD7-49C9-952E-9E873DCB1E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28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24">
            <a:extLst>
              <a:ext uri="{FF2B5EF4-FFF2-40B4-BE49-F238E27FC236}">
                <a16:creationId xmlns:a16="http://schemas.microsoft.com/office/drawing/2014/main" id="{212DA0F9-AADE-45A4-A82C-BD38ACCFD1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47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A1B2988-8ABD-4A47-9188-AECB86A8CEA4}"/>
              </a:ext>
            </a:extLst>
          </p:cNvPr>
          <p:cNvSpPr/>
          <p:nvPr/>
        </p:nvSpPr>
        <p:spPr>
          <a:xfrm>
            <a:off x="4667724" y="849477"/>
            <a:ext cx="28565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A232561-9E77-4C16-87C0-F8205647D9E2}"/>
              </a:ext>
            </a:extLst>
          </p:cNvPr>
          <p:cNvSpPr/>
          <p:nvPr/>
        </p:nvSpPr>
        <p:spPr>
          <a:xfrm>
            <a:off x="1709057" y="1824335"/>
            <a:ext cx="91657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ໂລໂກ້ສະຖາບັນຍຸຕິທໍາແຫ່ງຊາດ ( ສປປລາວ ), ເຂົ້າເຖິງວັນທີ 27/9/2022: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 action="ppaction://hlinkfile"/>
              </a:rPr>
              <a:t>https://nij.edu.la/information_formula.php?information_id=27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C6162EC-CFA2-4417-B373-168F73CFB0D3}"/>
              </a:ext>
            </a:extLst>
          </p:cNvPr>
          <p:cNvSpPr/>
          <p:nvPr/>
        </p:nvSpPr>
        <p:spPr>
          <a:xfrm>
            <a:off x="1796142" y="2690336"/>
            <a:ext cx="91657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ຕໍາລາກໍ່ສ້າງວິຊາຊີບປະຕິບັດຄໍາຕັດສິນຂອງສານ ( ເຫຼັ້ມທີ2 : ພາກທັກສະສະເພາະ ) ຂອງສະຖາບັນຍຸຕິທໍາແຫ່ງຊາດ, ປີ 2020, ສະໜັບສະໜູນໂດຍໂຄງການຊ່ວຍໜູນສະຖາບັນຍຸຕິທໍາລາວ, ເຂົ້າເຖິງວັນທີ 8 /9/ 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 action="ppaction://hlinkfile"/>
              </a:rPr>
              <a:t>https://nij.edu.la/information_formula.php?information_id=27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8F734F-58B2-4D05-97B6-DCC01C3581EF}"/>
              </a:ext>
            </a:extLst>
          </p:cNvPr>
          <p:cNvSpPr/>
          <p:nvPr/>
        </p:nvSpPr>
        <p:spPr>
          <a:xfrm>
            <a:off x="1796142" y="3833336"/>
            <a:ext cx="87194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ໂລໂກ້ກະຊວງຍຸຕິທໍາລາວ, ເຂົ້າເຖິງວັນທີ 9/9/ 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 action="ppaction://hlinkfile"/>
              </a:rPr>
              <a:t>https://phifm.blogspot.com/2017/07/blog-post.html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50ED7C-0CE2-4A77-A65F-E91E07BFABC2}"/>
              </a:ext>
            </a:extLst>
          </p:cNvPr>
          <p:cNvSpPr/>
          <p:nvPr/>
        </p:nvSpPr>
        <p:spPr>
          <a:xfrm>
            <a:off x="1796142" y="4817907"/>
            <a:ext cx="87194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04: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ໂລໂກກົມຄຸ້ມຄອງການປະຕິບັດຄໍາຕັດສິນຂອງສານ, ເຂົ້າເຖິງວັນທີ 9/9/ 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 action="ppaction://hlinkfile"/>
              </a:rPr>
              <a:t>http://jed.gov.la/login.php?location=%2F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75766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_Page_26">
            <a:extLst>
              <a:ext uri="{FF2B5EF4-FFF2-40B4-BE49-F238E27FC236}">
                <a16:creationId xmlns:a16="http://schemas.microsoft.com/office/drawing/2014/main" id="{1C115BEB-2108-4381-8BCE-CF2CC2BB62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415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191</Words>
  <Application>Microsoft Office PowerPoint</Application>
  <PresentationFormat>Widescreen</PresentationFormat>
  <Paragraphs>5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2022-11-12T18:01:36Z</dcterms:created>
  <dcterms:modified xsi:type="dcterms:W3CDTF">2022-11-12T18:03:59Z</dcterms:modified>
</cp:coreProperties>
</file>