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840" r:id="rId1"/>
  </p:sldMasterIdLst>
  <p:notesMasterIdLst>
    <p:notesMasterId r:id="rId14"/>
  </p:notesMasterIdLst>
  <p:sldIdLst>
    <p:sldId id="256" r:id="rId2"/>
    <p:sldId id="273" r:id="rId3"/>
    <p:sldId id="274" r:id="rId4"/>
    <p:sldId id="275" r:id="rId5"/>
    <p:sldId id="277" r:id="rId6"/>
    <p:sldId id="278" r:id="rId7"/>
    <p:sldId id="279" r:id="rId8"/>
    <p:sldId id="276" r:id="rId9"/>
    <p:sldId id="280" r:id="rId10"/>
    <p:sldId id="281" r:id="rId11"/>
    <p:sldId id="282" r:id="rId12"/>
    <p:sldId id="28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A9B9"/>
    <a:srgbClr val="9B7362"/>
    <a:srgbClr val="769762"/>
    <a:srgbClr val="639491"/>
    <a:srgbClr val="6F63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82" autoAdjust="0"/>
    <p:restoredTop sz="94660"/>
  </p:normalViewPr>
  <p:slideViewPr>
    <p:cSldViewPr snapToGrid="0">
      <p:cViewPr varScale="1">
        <p:scale>
          <a:sx n="74" d="100"/>
          <a:sy n="74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E591AE-C3CB-42DF-A86D-A489621B4EA7}" type="datetimeFigureOut">
              <a:rPr lang="ru-RU" smtClean="0"/>
              <a:t>18.04.2019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9F68B-4009-4EC0-96A1-6BF11B64D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26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jpe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jpe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2024" y="180304"/>
            <a:ext cx="10238962" cy="1700011"/>
          </a:xfrm>
        </p:spPr>
        <p:txBody>
          <a:bodyPr>
            <a:normAutofit/>
          </a:bodyPr>
          <a:lstStyle/>
          <a:p>
            <a:pPr algn="r"/>
            <a:r>
              <a:rPr lang="ru-RU" sz="4400" dirty="0" smtClean="0"/>
              <a:t>5-мавзу: </a:t>
            </a:r>
            <a:r>
              <a:rPr lang="uz-Cyrl-UZ" sz="4400" b="1" dirty="0" smtClean="0"/>
              <a:t>Механик термометрлар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1720" y="1880315"/>
            <a:ext cx="10599570" cy="3493394"/>
          </a:xfrm>
        </p:spPr>
        <p:txBody>
          <a:bodyPr>
            <a:normAutofit/>
          </a:bodyPr>
          <a:lstStyle/>
          <a:p>
            <a:r>
              <a:rPr lang="ru-RU" b="1" dirty="0" smtClean="0"/>
              <a:t>Режа: </a:t>
            </a:r>
          </a:p>
          <a:p>
            <a:r>
              <a:rPr lang="ru-RU" b="1" dirty="0" smtClean="0"/>
              <a:t>1. </a:t>
            </a:r>
            <a:r>
              <a:rPr lang="uz-Cyrl-UZ" b="1" dirty="0" smtClean="0"/>
              <a:t>Термометрлар тарихи</a:t>
            </a:r>
            <a:endParaRPr lang="ru-RU" b="1" dirty="0" smtClean="0"/>
          </a:p>
          <a:p>
            <a:r>
              <a:rPr lang="ru-RU" b="1" dirty="0" smtClean="0"/>
              <a:t>2. </a:t>
            </a:r>
            <a:r>
              <a:rPr lang="uz-Cyrl-UZ" b="1" dirty="0" smtClean="0"/>
              <a:t>Прототиплар </a:t>
            </a:r>
            <a:endParaRPr lang="ru-RU" b="1" dirty="0" smtClean="0"/>
          </a:p>
          <a:p>
            <a:r>
              <a:rPr lang="ru-RU" b="1" dirty="0" smtClean="0"/>
              <a:t>3. </a:t>
            </a:r>
            <a:r>
              <a:rPr lang="uz-Cyrl-UZ" b="1" dirty="0" smtClean="0"/>
              <a:t>Классик термометрлар</a:t>
            </a:r>
          </a:p>
          <a:p>
            <a:r>
              <a:rPr lang="uz-Cyrl-UZ" b="1" dirty="0" smtClean="0"/>
              <a:t>4.</a:t>
            </a:r>
            <a:r>
              <a:rPr lang="ru-RU" b="1" dirty="0"/>
              <a:t> </a:t>
            </a:r>
            <a:r>
              <a:rPr lang="ru-RU" b="1" dirty="0" err="1" smtClean="0"/>
              <a:t>Замонавий</a:t>
            </a:r>
            <a:r>
              <a:rPr lang="ru-RU" b="1" dirty="0" smtClean="0"/>
              <a:t> </a:t>
            </a:r>
            <a:r>
              <a:rPr lang="ru-RU" b="1" dirty="0" err="1" smtClean="0"/>
              <a:t>симоб</a:t>
            </a:r>
            <a:r>
              <a:rPr lang="ru-RU" b="1" dirty="0" smtClean="0"/>
              <a:t> </a:t>
            </a:r>
            <a:r>
              <a:rPr lang="ru-RU" b="1" dirty="0" err="1" smtClean="0"/>
              <a:t>термометрлар</a:t>
            </a:r>
            <a:endParaRPr lang="ru-RU" b="1" dirty="0"/>
          </a:p>
        </p:txBody>
      </p:sp>
      <p:pic>
        <p:nvPicPr>
          <p:cNvPr id="4" name="5.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76338" y="1803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94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5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Термометрлар </a:t>
            </a:r>
            <a:r>
              <a:rPr lang="uz-Cyrl-UZ" sz="2000" b="1" dirty="0" smtClean="0"/>
              <a:t>тарихи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645" y="721217"/>
            <a:ext cx="8680361" cy="592879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en-US" dirty="0" err="1" smtClean="0"/>
              <a:t>Одамлар</a:t>
            </a:r>
            <a:r>
              <a:rPr lang="en-US" dirty="0" smtClean="0"/>
              <a:t> </a:t>
            </a:r>
            <a:r>
              <a:rPr lang="en-US" dirty="0" err="1"/>
              <a:t>фақат</a:t>
            </a:r>
            <a:r>
              <a:rPr lang="en-US" dirty="0"/>
              <a:t> </a:t>
            </a:r>
            <a:r>
              <a:rPr lang="en-US" dirty="0" err="1"/>
              <a:t>оддий</a:t>
            </a:r>
            <a:r>
              <a:rPr lang="en-US" dirty="0"/>
              <a:t> </a:t>
            </a:r>
            <a:r>
              <a:rPr lang="en-US" dirty="0" err="1"/>
              <a:t>ва</a:t>
            </a:r>
            <a:r>
              <a:rPr lang="en-US" dirty="0"/>
              <a:t> </a:t>
            </a:r>
            <a:r>
              <a:rPr lang="en-US" dirty="0" err="1"/>
              <a:t>оддий</a:t>
            </a:r>
            <a:r>
              <a:rPr lang="en-US" dirty="0"/>
              <a:t> </a:t>
            </a:r>
            <a:r>
              <a:rPr lang="en-US" dirty="0" err="1"/>
              <a:t>ўлчаш</a:t>
            </a:r>
            <a:r>
              <a:rPr lang="en-US" dirty="0"/>
              <a:t> </a:t>
            </a:r>
            <a:r>
              <a:rPr lang="en-US" dirty="0" err="1"/>
              <a:t>воситаси</a:t>
            </a:r>
            <a:r>
              <a:rPr lang="en-US" dirty="0"/>
              <a:t> </a:t>
            </a:r>
            <a:r>
              <a:rPr lang="en-US" dirty="0" err="1"/>
              <a:t>ихтироси</a:t>
            </a:r>
            <a:r>
              <a:rPr lang="en-US" dirty="0"/>
              <a:t> </a:t>
            </a:r>
            <a:r>
              <a:rPr lang="en-US" dirty="0" err="1"/>
              <a:t>ҳақида</a:t>
            </a:r>
            <a:r>
              <a:rPr lang="en-US" dirty="0"/>
              <a:t> </a:t>
            </a:r>
            <a:r>
              <a:rPr lang="en-US" dirty="0" err="1"/>
              <a:t>бизнинг</a:t>
            </a:r>
            <a:r>
              <a:rPr lang="en-US" dirty="0"/>
              <a:t> </a:t>
            </a:r>
            <a:r>
              <a:rPr lang="en-US" dirty="0" err="1"/>
              <a:t>кунлик</a:t>
            </a:r>
            <a:r>
              <a:rPr lang="en-US" dirty="0"/>
              <a:t> </a:t>
            </a:r>
            <a:r>
              <a:rPr lang="en-US" dirty="0" err="1"/>
              <a:t>ҳаётимиз</a:t>
            </a:r>
            <a:r>
              <a:rPr lang="en-US" dirty="0"/>
              <a:t> </a:t>
            </a:r>
            <a:r>
              <a:rPr lang="en-US" dirty="0" err="1"/>
              <a:t>учун</a:t>
            </a:r>
            <a:r>
              <a:rPr lang="en-US" dirty="0"/>
              <a:t> </a:t>
            </a:r>
            <a:r>
              <a:rPr lang="en-US" dirty="0" err="1"/>
              <a:t>термометр</a:t>
            </a:r>
            <a:r>
              <a:rPr lang="en-US" dirty="0"/>
              <a:t> </a:t>
            </a:r>
            <a:r>
              <a:rPr lang="en-US" dirty="0" err="1"/>
              <a:t>сифатида</a:t>
            </a:r>
            <a:r>
              <a:rPr lang="en-US" dirty="0"/>
              <a:t> </a:t>
            </a:r>
            <a:r>
              <a:rPr lang="en-US" dirty="0" err="1"/>
              <a:t>тўғридан-тўғри</a:t>
            </a:r>
            <a:r>
              <a:rPr lang="en-US" dirty="0"/>
              <a:t> </a:t>
            </a:r>
            <a:r>
              <a:rPr lang="en-US" dirty="0" err="1"/>
              <a:t>ҳис</a:t>
            </a:r>
            <a:r>
              <a:rPr lang="en-US" dirty="0"/>
              <a:t> </a:t>
            </a:r>
            <a:r>
              <a:rPr lang="en-US" dirty="0" err="1"/>
              <a:t>қилишлари</a:t>
            </a:r>
            <a:r>
              <a:rPr lang="en-US" dirty="0"/>
              <a:t> </a:t>
            </a:r>
            <a:r>
              <a:rPr lang="en-US" dirty="0" err="1"/>
              <a:t>мумкин</a:t>
            </a:r>
            <a:r>
              <a:rPr lang="en-US" dirty="0"/>
              <a:t>: </a:t>
            </a:r>
            <a:r>
              <a:rPr lang="en-US" dirty="0" err="1"/>
              <a:t>иссиқ</a:t>
            </a:r>
            <a:r>
              <a:rPr lang="en-US" dirty="0"/>
              <a:t> </a:t>
            </a:r>
            <a:r>
              <a:rPr lang="en-US" dirty="0" err="1"/>
              <a:t>ёки</a:t>
            </a:r>
            <a:r>
              <a:rPr lang="en-US" dirty="0"/>
              <a:t> </a:t>
            </a:r>
            <a:r>
              <a:rPr lang="en-US" dirty="0" err="1"/>
              <a:t>совуқ</a:t>
            </a:r>
            <a:r>
              <a:rPr lang="en-US" dirty="0"/>
              <a:t>, </a:t>
            </a:r>
            <a:r>
              <a:rPr lang="en-US" dirty="0" err="1"/>
              <a:t>иссиқ</a:t>
            </a:r>
            <a:r>
              <a:rPr lang="en-US" dirty="0"/>
              <a:t> </a:t>
            </a:r>
            <a:r>
              <a:rPr lang="en-US" dirty="0" err="1"/>
              <a:t>ёки</a:t>
            </a:r>
            <a:r>
              <a:rPr lang="en-US" dirty="0"/>
              <a:t> </a:t>
            </a:r>
            <a:r>
              <a:rPr lang="en-US" dirty="0" err="1" smtClean="0"/>
              <a:t>совуқ</a:t>
            </a:r>
            <a:r>
              <a:rPr lang="en-US" dirty="0" smtClean="0"/>
              <a:t>.</a:t>
            </a:r>
            <a:endParaRPr lang="ru-RU" dirty="0"/>
          </a:p>
          <a:p>
            <a:pPr marL="0" indent="0" algn="just">
              <a:buNone/>
            </a:pPr>
            <a:r>
              <a:rPr lang="ru-RU" dirty="0"/>
              <a:t>	</a:t>
            </a:r>
            <a:r>
              <a:rPr lang="en-US" dirty="0" err="1" smtClean="0"/>
              <a:t>Термодинамиканинг</a:t>
            </a:r>
            <a:r>
              <a:rPr lang="en-US" dirty="0" smtClean="0"/>
              <a:t> </a:t>
            </a:r>
            <a:r>
              <a:rPr lang="en-US" dirty="0" err="1"/>
              <a:t>тарихи</a:t>
            </a:r>
            <a:r>
              <a:rPr lang="en-US" dirty="0"/>
              <a:t> 1592 </a:t>
            </a:r>
            <a:r>
              <a:rPr lang="en-US" dirty="0" err="1"/>
              <a:t>йилда</a:t>
            </a:r>
            <a:r>
              <a:rPr lang="en-US" dirty="0"/>
              <a:t> </a:t>
            </a:r>
            <a:r>
              <a:rPr lang="en-US" dirty="0" err="1"/>
              <a:t>бошланган</a:t>
            </a:r>
            <a:r>
              <a:rPr lang="en-US" dirty="0"/>
              <a:t> </a:t>
            </a:r>
            <a:r>
              <a:rPr lang="en-US" b="1" dirty="0" err="1"/>
              <a:t>Галилей</a:t>
            </a:r>
            <a:r>
              <a:rPr lang="en-US" b="1" dirty="0"/>
              <a:t> </a:t>
            </a:r>
            <a:r>
              <a:rPr lang="en-US" b="1" dirty="0" err="1"/>
              <a:t>Галилей</a:t>
            </a:r>
            <a:r>
              <a:rPr lang="en-US" dirty="0"/>
              <a:t>   </a:t>
            </a:r>
            <a:r>
              <a:rPr lang="en-US" dirty="0" err="1"/>
              <a:t>ҳарорат</a:t>
            </a:r>
            <a:r>
              <a:rPr lang="en-US" dirty="0"/>
              <a:t> </a:t>
            </a:r>
            <a:r>
              <a:rPr lang="en-US" dirty="0" err="1"/>
              <a:t>ўзгаришини</a:t>
            </a:r>
            <a:r>
              <a:rPr lang="en-US" dirty="0"/>
              <a:t> </a:t>
            </a:r>
            <a:r>
              <a:rPr lang="en-US" dirty="0" err="1"/>
              <a:t>кузатиш</a:t>
            </a:r>
            <a:r>
              <a:rPr lang="en-US" dirty="0"/>
              <a:t> </a:t>
            </a:r>
            <a:r>
              <a:rPr lang="en-US" dirty="0" err="1"/>
              <a:t>учун</a:t>
            </a:r>
            <a:r>
              <a:rPr lang="en-US" dirty="0"/>
              <a:t> </a:t>
            </a:r>
            <a:r>
              <a:rPr lang="en-US" dirty="0" err="1"/>
              <a:t>биринчи</a:t>
            </a:r>
            <a:r>
              <a:rPr lang="en-US" dirty="0"/>
              <a:t> </a:t>
            </a:r>
            <a:r>
              <a:rPr lang="en-US" dirty="0" err="1"/>
              <a:t>қурилма</a:t>
            </a:r>
            <a:r>
              <a:rPr lang="en-US" dirty="0"/>
              <a:t> </a:t>
            </a:r>
            <a:r>
              <a:rPr lang="en-US" dirty="0" err="1"/>
              <a:t>яратди</a:t>
            </a:r>
            <a:r>
              <a:rPr lang="en-US" dirty="0"/>
              <a:t>, </a:t>
            </a:r>
            <a:r>
              <a:rPr lang="en-US" dirty="0" err="1"/>
              <a:t>уни</a:t>
            </a:r>
            <a:r>
              <a:rPr lang="en-US" dirty="0"/>
              <a:t> </a:t>
            </a:r>
            <a:r>
              <a:rPr lang="en-US" dirty="0" err="1"/>
              <a:t>термоскоп</a:t>
            </a:r>
            <a:r>
              <a:rPr lang="en-US" dirty="0"/>
              <a:t> </a:t>
            </a:r>
            <a:r>
              <a:rPr lang="en-US" dirty="0" err="1"/>
              <a:t>деб</a:t>
            </a:r>
            <a:r>
              <a:rPr lang="en-US" dirty="0"/>
              <a:t> </a:t>
            </a:r>
            <a:r>
              <a:rPr lang="en-US" dirty="0" err="1"/>
              <a:t>аташди</a:t>
            </a:r>
            <a:r>
              <a:rPr lang="en-US" dirty="0"/>
              <a:t>. </a:t>
            </a:r>
            <a:r>
              <a:rPr lang="en-US" dirty="0" err="1"/>
              <a:t>Термоскоп</a:t>
            </a:r>
            <a:r>
              <a:rPr lang="en-US" dirty="0"/>
              <a:t> </a:t>
            </a:r>
            <a:r>
              <a:rPr lang="en-US" dirty="0" err="1"/>
              <a:t>кичик</a:t>
            </a:r>
            <a:r>
              <a:rPr lang="en-US" dirty="0"/>
              <a:t> </a:t>
            </a:r>
            <a:r>
              <a:rPr lang="en-US" dirty="0" err="1"/>
              <a:t>бир</a:t>
            </a:r>
            <a:r>
              <a:rPr lang="en-US" dirty="0"/>
              <a:t> </a:t>
            </a:r>
            <a:r>
              <a:rPr lang="en-US" dirty="0" err="1"/>
              <a:t>шиша</a:t>
            </a:r>
            <a:r>
              <a:rPr lang="en-US" dirty="0"/>
              <a:t> </a:t>
            </a:r>
            <a:r>
              <a:rPr lang="en-US" dirty="0" err="1"/>
              <a:t>идиш</a:t>
            </a:r>
            <a:r>
              <a:rPr lang="en-US" dirty="0"/>
              <a:t> </a:t>
            </a:r>
            <a:r>
              <a:rPr lang="en-US" dirty="0" err="1"/>
              <a:t>бўлиб</a:t>
            </a:r>
            <a:r>
              <a:rPr lang="en-US" dirty="0"/>
              <a:t>, </a:t>
            </a:r>
            <a:r>
              <a:rPr lang="en-US" dirty="0" err="1"/>
              <a:t>леҳимли</a:t>
            </a:r>
            <a:r>
              <a:rPr lang="en-US" dirty="0"/>
              <a:t> </a:t>
            </a:r>
            <a:r>
              <a:rPr lang="en-US" dirty="0" err="1"/>
              <a:t>шиша</a:t>
            </a:r>
            <a:r>
              <a:rPr lang="en-US" dirty="0"/>
              <a:t> </a:t>
            </a:r>
            <a:r>
              <a:rPr lang="en-US" dirty="0" err="1"/>
              <a:t>тüпüйдü</a:t>
            </a:r>
            <a:r>
              <a:rPr lang="en-US" dirty="0"/>
              <a:t>. </a:t>
            </a:r>
            <a:r>
              <a:rPr lang="en-US" dirty="0" err="1"/>
              <a:t>Тўп</a:t>
            </a:r>
            <a:r>
              <a:rPr lang="en-US" dirty="0"/>
              <a:t> </a:t>
            </a:r>
            <a:r>
              <a:rPr lang="en-US" dirty="0" err="1"/>
              <a:t>қиздирилганди</a:t>
            </a:r>
            <a:r>
              <a:rPr lang="en-US" dirty="0"/>
              <a:t> </a:t>
            </a:r>
            <a:r>
              <a:rPr lang="en-US" dirty="0" err="1"/>
              <a:t>ва</a:t>
            </a:r>
            <a:r>
              <a:rPr lang="en-US" dirty="0"/>
              <a:t> </a:t>
            </a:r>
            <a:r>
              <a:rPr lang="en-US" dirty="0" err="1"/>
              <a:t>трубанинг</a:t>
            </a:r>
            <a:r>
              <a:rPr lang="en-US" dirty="0"/>
              <a:t> </a:t>
            </a:r>
            <a:r>
              <a:rPr lang="en-US" dirty="0" err="1"/>
              <a:t>учи</a:t>
            </a:r>
            <a:r>
              <a:rPr lang="en-US" dirty="0"/>
              <a:t> </a:t>
            </a:r>
            <a:r>
              <a:rPr lang="en-US" dirty="0" err="1"/>
              <a:t>сувга</a:t>
            </a:r>
            <a:r>
              <a:rPr lang="en-US" dirty="0"/>
              <a:t> </a:t>
            </a:r>
            <a:r>
              <a:rPr lang="en-US" dirty="0" err="1"/>
              <a:t>тушиб</a:t>
            </a:r>
            <a:r>
              <a:rPr lang="en-US" dirty="0"/>
              <a:t> </a:t>
            </a:r>
            <a:r>
              <a:rPr lang="en-US" dirty="0" err="1"/>
              <a:t>кетди</a:t>
            </a:r>
            <a:r>
              <a:rPr lang="en-US" dirty="0"/>
              <a:t>. </a:t>
            </a:r>
            <a:r>
              <a:rPr lang="en-US" dirty="0" err="1"/>
              <a:t>Топ</a:t>
            </a:r>
            <a:r>
              <a:rPr lang="en-US" dirty="0"/>
              <a:t> </a:t>
            </a:r>
            <a:r>
              <a:rPr lang="en-US" dirty="0" err="1"/>
              <a:t>совутилганда</a:t>
            </a:r>
            <a:r>
              <a:rPr lang="en-US" dirty="0"/>
              <a:t> </a:t>
            </a:r>
            <a:r>
              <a:rPr lang="en-US" dirty="0" err="1"/>
              <a:t>унинг</a:t>
            </a:r>
            <a:r>
              <a:rPr lang="en-US" dirty="0"/>
              <a:t> </a:t>
            </a:r>
            <a:r>
              <a:rPr lang="en-US" dirty="0" err="1"/>
              <a:t>босими</a:t>
            </a:r>
            <a:r>
              <a:rPr lang="en-US" dirty="0"/>
              <a:t> </a:t>
            </a:r>
            <a:r>
              <a:rPr lang="en-US" dirty="0" err="1"/>
              <a:t>камаяди</a:t>
            </a:r>
            <a:r>
              <a:rPr lang="en-US" dirty="0"/>
              <a:t> </a:t>
            </a:r>
            <a:r>
              <a:rPr lang="en-US" dirty="0" err="1"/>
              <a:t>ва</a:t>
            </a:r>
            <a:r>
              <a:rPr lang="en-US" dirty="0"/>
              <a:t> </a:t>
            </a:r>
            <a:r>
              <a:rPr lang="en-US" dirty="0" err="1"/>
              <a:t>атмосферада</a:t>
            </a:r>
            <a:r>
              <a:rPr lang="en-US" dirty="0"/>
              <a:t> </a:t>
            </a:r>
            <a:r>
              <a:rPr lang="en-US" dirty="0" err="1"/>
              <a:t>босим</a:t>
            </a:r>
            <a:r>
              <a:rPr lang="en-US" dirty="0"/>
              <a:t> </a:t>
            </a:r>
            <a:r>
              <a:rPr lang="en-US" dirty="0" err="1"/>
              <a:t>остида</a:t>
            </a:r>
            <a:r>
              <a:rPr lang="en-US" dirty="0"/>
              <a:t> </a:t>
            </a:r>
            <a:r>
              <a:rPr lang="en-US" dirty="0" err="1"/>
              <a:t>колба</a:t>
            </a:r>
            <a:r>
              <a:rPr lang="en-US" dirty="0"/>
              <a:t> </a:t>
            </a:r>
            <a:r>
              <a:rPr lang="en-US" dirty="0" err="1"/>
              <a:t>ичидаги</a:t>
            </a:r>
            <a:r>
              <a:rPr lang="en-US" dirty="0"/>
              <a:t> </a:t>
            </a:r>
            <a:r>
              <a:rPr lang="en-US" dirty="0" err="1"/>
              <a:t>сув</a:t>
            </a:r>
            <a:r>
              <a:rPr lang="en-US" dirty="0"/>
              <a:t> </a:t>
            </a:r>
            <a:r>
              <a:rPr lang="en-US" dirty="0" err="1"/>
              <a:t>маълум</a:t>
            </a:r>
            <a:r>
              <a:rPr lang="en-US" dirty="0"/>
              <a:t> </a:t>
            </a:r>
            <a:r>
              <a:rPr lang="en-US" dirty="0" err="1"/>
              <a:t>бир</a:t>
            </a:r>
            <a:r>
              <a:rPr lang="en-US" dirty="0"/>
              <a:t> </a:t>
            </a:r>
            <a:r>
              <a:rPr lang="en-US" dirty="0" err="1"/>
              <a:t>баландликка</a:t>
            </a:r>
            <a:r>
              <a:rPr lang="en-US" dirty="0"/>
              <a:t> </a:t>
            </a:r>
            <a:r>
              <a:rPr lang="en-US" dirty="0" err="1"/>
              <a:t>кўтарилади</a:t>
            </a:r>
            <a:r>
              <a:rPr lang="en-US" dirty="0"/>
              <a:t>. </a:t>
            </a:r>
            <a:r>
              <a:rPr lang="en-US" dirty="0" err="1"/>
              <a:t>Иссиқлик</a:t>
            </a:r>
            <a:r>
              <a:rPr lang="en-US" dirty="0"/>
              <a:t> </a:t>
            </a:r>
            <a:r>
              <a:rPr lang="en-US" dirty="0" err="1"/>
              <a:t>пайтида</a:t>
            </a:r>
            <a:r>
              <a:rPr lang="en-US" dirty="0"/>
              <a:t> </a:t>
            </a:r>
            <a:r>
              <a:rPr lang="en-US" dirty="0" err="1"/>
              <a:t>қувурлар</a:t>
            </a:r>
            <a:r>
              <a:rPr lang="en-US" dirty="0"/>
              <a:t> </a:t>
            </a:r>
            <a:r>
              <a:rPr lang="en-US" dirty="0" err="1"/>
              <a:t>ичидаги</a:t>
            </a:r>
            <a:r>
              <a:rPr lang="en-US" dirty="0"/>
              <a:t> </a:t>
            </a:r>
            <a:r>
              <a:rPr lang="en-US" dirty="0" err="1"/>
              <a:t>сув</a:t>
            </a:r>
            <a:r>
              <a:rPr lang="en-US" dirty="0"/>
              <a:t> </a:t>
            </a:r>
            <a:r>
              <a:rPr lang="en-US" dirty="0" err="1"/>
              <a:t>миқдори</a:t>
            </a:r>
            <a:r>
              <a:rPr lang="en-US" dirty="0"/>
              <a:t> </a:t>
            </a:r>
            <a:r>
              <a:rPr lang="en-US" dirty="0" err="1"/>
              <a:t>тушиб</a:t>
            </a:r>
            <a:r>
              <a:rPr lang="en-US" dirty="0"/>
              <a:t> </a:t>
            </a:r>
            <a:r>
              <a:rPr lang="en-US" dirty="0" err="1"/>
              <a:t>кетди</a:t>
            </a:r>
            <a:r>
              <a:rPr lang="en-US" dirty="0"/>
              <a:t>. </a:t>
            </a:r>
            <a:r>
              <a:rPr lang="en-US" dirty="0" err="1"/>
              <a:t>Қурилманинг</a:t>
            </a:r>
            <a:r>
              <a:rPr lang="en-US" dirty="0"/>
              <a:t> </a:t>
            </a:r>
            <a:r>
              <a:rPr lang="en-US" dirty="0" err="1"/>
              <a:t>ночорлиги</a:t>
            </a:r>
            <a:r>
              <a:rPr lang="en-US" dirty="0"/>
              <a:t>, у </a:t>
            </a:r>
            <a:r>
              <a:rPr lang="en-US" dirty="0" err="1"/>
              <a:t>фақат</a:t>
            </a:r>
            <a:r>
              <a:rPr lang="en-US" dirty="0"/>
              <a:t> </a:t>
            </a:r>
            <a:r>
              <a:rPr lang="en-US" dirty="0" err="1"/>
              <a:t>тананинг</a:t>
            </a:r>
            <a:r>
              <a:rPr lang="en-US" dirty="0"/>
              <a:t> </a:t>
            </a:r>
            <a:r>
              <a:rPr lang="en-US" dirty="0" err="1"/>
              <a:t>иситиш</a:t>
            </a:r>
            <a:r>
              <a:rPr lang="en-US" dirty="0"/>
              <a:t> </a:t>
            </a:r>
            <a:r>
              <a:rPr lang="en-US" dirty="0" err="1"/>
              <a:t>ва</a:t>
            </a:r>
            <a:r>
              <a:rPr lang="en-US" dirty="0"/>
              <a:t> </a:t>
            </a:r>
            <a:r>
              <a:rPr lang="en-US" dirty="0" err="1"/>
              <a:t>совутиш</a:t>
            </a:r>
            <a:r>
              <a:rPr lang="en-US" dirty="0"/>
              <a:t> </a:t>
            </a:r>
            <a:r>
              <a:rPr lang="en-US" dirty="0" err="1"/>
              <a:t>нисбати</a:t>
            </a:r>
            <a:r>
              <a:rPr lang="en-US" dirty="0"/>
              <a:t> </a:t>
            </a:r>
            <a:r>
              <a:rPr lang="en-US" dirty="0" err="1"/>
              <a:t>бўйича</a:t>
            </a:r>
            <a:r>
              <a:rPr lang="en-US" dirty="0"/>
              <a:t> </a:t>
            </a:r>
            <a:r>
              <a:rPr lang="en-US" dirty="0" err="1"/>
              <a:t>баҳоланиши</a:t>
            </a:r>
            <a:r>
              <a:rPr lang="en-US" dirty="0"/>
              <a:t> </a:t>
            </a:r>
            <a:r>
              <a:rPr lang="en-US" dirty="0" err="1"/>
              <a:t>мумкин</a:t>
            </a:r>
            <a:r>
              <a:rPr lang="en-US" dirty="0"/>
              <a:t> </a:t>
            </a:r>
            <a:r>
              <a:rPr lang="en-US" dirty="0" err="1"/>
              <a:t>эди</a:t>
            </a:r>
            <a:r>
              <a:rPr lang="en-US" dirty="0"/>
              <a:t>, </a:t>
            </a:r>
            <a:r>
              <a:rPr lang="en-US" dirty="0" err="1"/>
              <a:t>чунки</a:t>
            </a:r>
            <a:r>
              <a:rPr lang="en-US" dirty="0"/>
              <a:t> у </a:t>
            </a:r>
            <a:r>
              <a:rPr lang="en-US" dirty="0" err="1"/>
              <a:t>ҳали</a:t>
            </a:r>
            <a:r>
              <a:rPr lang="en-US" dirty="0"/>
              <a:t> </a:t>
            </a:r>
            <a:r>
              <a:rPr lang="en-US" dirty="0" err="1"/>
              <a:t>ўлчовга</a:t>
            </a:r>
            <a:r>
              <a:rPr lang="en-US" dirty="0"/>
              <a:t> </a:t>
            </a:r>
            <a:r>
              <a:rPr lang="en-US" dirty="0" err="1"/>
              <a:t>эга</a:t>
            </a:r>
            <a:r>
              <a:rPr lang="en-US" dirty="0"/>
              <a:t> </a:t>
            </a:r>
            <a:r>
              <a:rPr lang="en-US" dirty="0" err="1"/>
              <a:t>эмас</a:t>
            </a:r>
            <a:r>
              <a:rPr lang="en-US" dirty="0"/>
              <a:t> </a:t>
            </a:r>
            <a:r>
              <a:rPr lang="en-US" dirty="0" err="1" smtClean="0"/>
              <a:t>эди</a:t>
            </a:r>
            <a:r>
              <a:rPr lang="en-US" dirty="0" smtClean="0"/>
              <a:t>.</a:t>
            </a:r>
            <a:r>
              <a:rPr lang="ru-RU" dirty="0"/>
              <a:t>	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/>
              <a:t>	</a:t>
            </a:r>
            <a:r>
              <a:rPr lang="en-US" dirty="0" err="1" smtClean="0"/>
              <a:t>Кейинчалик</a:t>
            </a:r>
            <a:r>
              <a:rPr lang="en-US" dirty="0" smtClean="0"/>
              <a:t> </a:t>
            </a:r>
            <a:r>
              <a:rPr lang="en-US" dirty="0" err="1"/>
              <a:t>Флорен</a:t>
            </a:r>
            <a:r>
              <a:rPr lang="ru-RU" dirty="0"/>
              <a:t>ц</a:t>
            </a:r>
            <a:r>
              <a:rPr lang="en-US" dirty="0" err="1"/>
              <a:t>иялик</a:t>
            </a:r>
            <a:r>
              <a:rPr lang="en-US" dirty="0"/>
              <a:t> </a:t>
            </a:r>
            <a:r>
              <a:rPr lang="en-US" dirty="0" err="1"/>
              <a:t>олимлар</a:t>
            </a:r>
            <a:r>
              <a:rPr lang="en-US" dirty="0"/>
              <a:t> </a:t>
            </a:r>
            <a:r>
              <a:rPr lang="en-US" dirty="0" err="1"/>
              <a:t>Галилейнинг</a:t>
            </a:r>
            <a:r>
              <a:rPr lang="en-US" dirty="0"/>
              <a:t> </a:t>
            </a:r>
            <a:r>
              <a:rPr lang="en-US" dirty="0" err="1"/>
              <a:t>термоскопини</a:t>
            </a:r>
            <a:r>
              <a:rPr lang="en-US" dirty="0"/>
              <a:t> </a:t>
            </a:r>
            <a:r>
              <a:rPr lang="en-US" dirty="0" err="1"/>
              <a:t>мукаммаллаштиришди</a:t>
            </a:r>
            <a:r>
              <a:rPr lang="en-US" dirty="0"/>
              <a:t> </a:t>
            </a:r>
            <a:r>
              <a:rPr lang="en-US" dirty="0" err="1"/>
              <a:t>ва</a:t>
            </a:r>
            <a:r>
              <a:rPr lang="en-US" dirty="0"/>
              <a:t> </a:t>
            </a:r>
            <a:r>
              <a:rPr lang="en-US" dirty="0" err="1"/>
              <a:t>унга</a:t>
            </a:r>
            <a:r>
              <a:rPr lang="en-US" dirty="0"/>
              <a:t> </a:t>
            </a:r>
            <a:r>
              <a:rPr lang="en-US" dirty="0" err="1"/>
              <a:t>тўп-тўплардан</a:t>
            </a:r>
            <a:r>
              <a:rPr lang="en-US" dirty="0"/>
              <a:t> </a:t>
            </a:r>
            <a:r>
              <a:rPr lang="en-US" dirty="0" err="1"/>
              <a:t>бир</a:t>
            </a:r>
            <a:r>
              <a:rPr lang="en-US" dirty="0"/>
              <a:t> </a:t>
            </a:r>
            <a:r>
              <a:rPr lang="en-US" dirty="0" err="1"/>
              <a:t>нечта</a:t>
            </a:r>
            <a:r>
              <a:rPr lang="en-US" dirty="0"/>
              <a:t> </a:t>
            </a:r>
            <a:r>
              <a:rPr lang="en-US" dirty="0" err="1"/>
              <a:t>бонcуклар</a:t>
            </a:r>
            <a:r>
              <a:rPr lang="en-US" dirty="0"/>
              <a:t> </a:t>
            </a:r>
            <a:r>
              <a:rPr lang="en-US" dirty="0" err="1"/>
              <a:t>қўшиб</a:t>
            </a:r>
            <a:r>
              <a:rPr lang="en-US" dirty="0"/>
              <a:t>, </a:t>
            </a:r>
            <a:r>
              <a:rPr lang="en-US" dirty="0" err="1"/>
              <a:t>ҳаводан</a:t>
            </a:r>
            <a:r>
              <a:rPr lang="en-US" dirty="0"/>
              <a:t> </a:t>
            </a:r>
            <a:r>
              <a:rPr lang="en-US" dirty="0" err="1"/>
              <a:t>ҳайдаб</a:t>
            </a:r>
            <a:r>
              <a:rPr lang="en-US" dirty="0"/>
              <a:t> </a:t>
            </a:r>
            <a:r>
              <a:rPr lang="en-US" dirty="0" err="1"/>
              <a:t>чиқаришди</a:t>
            </a:r>
            <a:r>
              <a:rPr lang="en-US" dirty="0" smtClean="0"/>
              <a:t>.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	XVII-</a:t>
            </a:r>
            <a:r>
              <a:rPr lang="ru-RU" dirty="0" err="1" smtClean="0"/>
              <a:t>асрда</a:t>
            </a:r>
            <a:r>
              <a:rPr lang="ru-RU" dirty="0" smtClean="0"/>
              <a:t> </a:t>
            </a:r>
            <a:r>
              <a:rPr lang="ru-RU" dirty="0" err="1"/>
              <a:t>ҳаво</a:t>
            </a:r>
            <a:r>
              <a:rPr lang="ru-RU" dirty="0"/>
              <a:t> </a:t>
            </a:r>
            <a:r>
              <a:rPr lang="ru-RU" dirty="0" err="1"/>
              <a:t>термоскопи</a:t>
            </a:r>
            <a:r>
              <a:rPr lang="ru-RU" dirty="0"/>
              <a:t> Флорентин </a:t>
            </a:r>
            <a:r>
              <a:rPr lang="ru-RU" dirty="0" err="1"/>
              <a:t>руҳологига</a:t>
            </a:r>
            <a:r>
              <a:rPr lang="ru-RU" dirty="0"/>
              <a:t> </a:t>
            </a:r>
            <a:r>
              <a:rPr lang="ru-RU" dirty="0" err="1"/>
              <a:t>айлантирилди</a:t>
            </a:r>
            <a:r>
              <a:rPr lang="en-US" dirty="0"/>
              <a:t> </a:t>
            </a:r>
            <a:r>
              <a:rPr lang="ru-RU" b="1" dirty="0" err="1"/>
              <a:t>Торри</a:t>
            </a:r>
            <a:r>
              <a:rPr lang="en-US" b="1" dirty="0"/>
              <a:t>c</a:t>
            </a:r>
            <a:r>
              <a:rPr lang="ru-RU" b="1" dirty="0" err="1"/>
              <a:t>елли</a:t>
            </a:r>
            <a:r>
              <a:rPr lang="ru-RU" b="1" dirty="0"/>
              <a:t>.</a:t>
            </a:r>
            <a:r>
              <a:rPr lang="en-US" dirty="0"/>
              <a:t>  </a:t>
            </a:r>
            <a:r>
              <a:rPr lang="ru-RU" dirty="0"/>
              <a:t> </a:t>
            </a:r>
            <a:r>
              <a:rPr lang="ru-RU" dirty="0" err="1"/>
              <a:t>Қурилма</a:t>
            </a:r>
            <a:r>
              <a:rPr lang="ru-RU" dirty="0"/>
              <a:t> </a:t>
            </a:r>
            <a:r>
              <a:rPr lang="ru-RU" dirty="0" err="1"/>
              <a:t>тескари</a:t>
            </a:r>
            <a:r>
              <a:rPr lang="ru-RU" dirty="0"/>
              <a:t> </a:t>
            </a:r>
            <a:r>
              <a:rPr lang="ru-RU" dirty="0" err="1"/>
              <a:t>ўгирилди</a:t>
            </a:r>
            <a:r>
              <a:rPr lang="ru-RU" dirty="0"/>
              <a:t>,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идиш </a:t>
            </a:r>
            <a:r>
              <a:rPr lang="ru-RU" dirty="0" err="1"/>
              <a:t>чиқарилди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спиртни</a:t>
            </a:r>
            <a:r>
              <a:rPr lang="ru-RU" dirty="0"/>
              <a:t> </a:t>
            </a:r>
            <a:r>
              <a:rPr lang="ru-RU" dirty="0" err="1"/>
              <a:t>қувурга</a:t>
            </a:r>
            <a:r>
              <a:rPr lang="ru-RU" dirty="0"/>
              <a:t> </a:t>
            </a:r>
            <a:r>
              <a:rPr lang="ru-RU" dirty="0" err="1"/>
              <a:t>қуйди</a:t>
            </a:r>
            <a:r>
              <a:rPr lang="ru-RU" dirty="0"/>
              <a:t>. </a:t>
            </a:r>
            <a:r>
              <a:rPr lang="ru-RU" dirty="0" err="1"/>
              <a:t>Қурилманинг</a:t>
            </a:r>
            <a:r>
              <a:rPr lang="ru-RU" dirty="0"/>
              <a:t> </a:t>
            </a:r>
            <a:r>
              <a:rPr lang="ru-RU" dirty="0" err="1"/>
              <a:t>ҳаракати</a:t>
            </a:r>
            <a:r>
              <a:rPr lang="ru-RU" dirty="0"/>
              <a:t> </a:t>
            </a:r>
            <a:r>
              <a:rPr lang="ru-RU" dirty="0" err="1"/>
              <a:t>қиздирилганда</a:t>
            </a:r>
            <a:r>
              <a:rPr lang="ru-RU" dirty="0"/>
              <a:t> </a:t>
            </a:r>
            <a:r>
              <a:rPr lang="ru-RU" dirty="0" err="1"/>
              <a:t>алкоголнинг</a:t>
            </a:r>
            <a:r>
              <a:rPr lang="ru-RU" dirty="0"/>
              <a:t> </a:t>
            </a:r>
            <a:r>
              <a:rPr lang="ru-RU" dirty="0" err="1"/>
              <a:t>кенгайишига</a:t>
            </a:r>
            <a:r>
              <a:rPr lang="ru-RU" dirty="0"/>
              <a:t> </a:t>
            </a:r>
            <a:r>
              <a:rPr lang="ru-RU" dirty="0" err="1"/>
              <a:t>асосланган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 - </a:t>
            </a:r>
            <a:r>
              <a:rPr lang="ru-RU" dirty="0" err="1"/>
              <a:t>энди</a:t>
            </a:r>
            <a:r>
              <a:rPr lang="ru-RU" dirty="0"/>
              <a:t> </a:t>
            </a:r>
            <a:r>
              <a:rPr lang="ru-RU" dirty="0" err="1"/>
              <a:t>ўқишлар</a:t>
            </a:r>
            <a:r>
              <a:rPr lang="ru-RU" dirty="0"/>
              <a:t> атмосфера </a:t>
            </a:r>
            <a:r>
              <a:rPr lang="ru-RU" dirty="0" err="1"/>
              <a:t>босимига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суюқ</a:t>
            </a:r>
            <a:r>
              <a:rPr lang="ru-RU" dirty="0"/>
              <a:t> </a:t>
            </a:r>
            <a:r>
              <a:rPr lang="ru-RU" dirty="0" err="1"/>
              <a:t>термометрлардан</a:t>
            </a:r>
            <a:r>
              <a:rPr lang="ru-RU" dirty="0"/>
              <a:t> </a:t>
            </a:r>
            <a:r>
              <a:rPr lang="ru-RU" dirty="0" err="1"/>
              <a:t>бири</a:t>
            </a:r>
            <a:r>
              <a:rPr lang="ru-RU" dirty="0"/>
              <a:t> </a:t>
            </a:r>
            <a:r>
              <a:rPr lang="ru-RU" dirty="0" err="1"/>
              <a:t>эди</a:t>
            </a:r>
            <a:endParaRPr lang="ru-RU" dirty="0"/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2</a:t>
            </a:fld>
            <a:endParaRPr lang="en-US" dirty="0"/>
          </a:p>
        </p:txBody>
      </p:sp>
      <p:pic>
        <p:nvPicPr>
          <p:cNvPr id="6" name="Рисунок 5" descr="https://ldco.ru/assets/screen7263fdc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0006" y="837128"/>
            <a:ext cx="2266326" cy="581288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8" name="5.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7478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1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Термометрлар </a:t>
            </a:r>
            <a:r>
              <a:rPr lang="uz-Cyrl-UZ" sz="2000" b="1" dirty="0" smtClean="0"/>
              <a:t>тарихи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644" y="721217"/>
            <a:ext cx="11053195" cy="5928797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ru-RU" sz="1700" dirty="0" smtClean="0"/>
              <a:t>	</a:t>
            </a:r>
            <a:r>
              <a:rPr lang="ru-RU" sz="1700" dirty="0" err="1" smtClean="0"/>
              <a:t>Ўша</a:t>
            </a:r>
            <a:r>
              <a:rPr lang="ru-RU" sz="1700" dirty="0" smtClean="0"/>
              <a:t> </a:t>
            </a:r>
            <a:r>
              <a:rPr lang="ru-RU" sz="1700" dirty="0" err="1"/>
              <a:t>пайтда</a:t>
            </a:r>
            <a:r>
              <a:rPr lang="ru-RU" sz="1700" dirty="0"/>
              <a:t> </a:t>
            </a:r>
            <a:r>
              <a:rPr lang="ru-RU" sz="1700" dirty="0" err="1"/>
              <a:t>асбоблар</a:t>
            </a:r>
            <a:r>
              <a:rPr lang="ru-RU" sz="1700" dirty="0"/>
              <a:t> </a:t>
            </a:r>
            <a:r>
              <a:rPr lang="ru-RU" sz="1700" dirty="0" err="1"/>
              <a:t>ўқишлари</a:t>
            </a:r>
            <a:r>
              <a:rPr lang="ru-RU" sz="1700" dirty="0"/>
              <a:t> </a:t>
            </a:r>
            <a:r>
              <a:rPr lang="ru-RU" sz="1700" dirty="0" err="1"/>
              <a:t>ҳали</a:t>
            </a:r>
            <a:r>
              <a:rPr lang="ru-RU" sz="1700" dirty="0"/>
              <a:t> </a:t>
            </a:r>
            <a:r>
              <a:rPr lang="ru-RU" sz="1700" dirty="0" err="1"/>
              <a:t>бир-бирига</a:t>
            </a:r>
            <a:r>
              <a:rPr lang="ru-RU" sz="1700" dirty="0"/>
              <a:t> </a:t>
            </a:r>
            <a:r>
              <a:rPr lang="ru-RU" sz="1700" dirty="0" err="1"/>
              <a:t>мос</a:t>
            </a:r>
            <a:r>
              <a:rPr lang="ru-RU" sz="1700" dirty="0"/>
              <a:t> </a:t>
            </a:r>
            <a:r>
              <a:rPr lang="ru-RU" sz="1700" dirty="0" err="1"/>
              <a:t>келмаган</a:t>
            </a:r>
            <a:r>
              <a:rPr lang="ru-RU" sz="1700" dirty="0"/>
              <a:t>, </a:t>
            </a:r>
            <a:r>
              <a:rPr lang="ru-RU" sz="1700" dirty="0" err="1"/>
              <a:t>чунки</a:t>
            </a:r>
            <a:r>
              <a:rPr lang="ru-RU" sz="1700" dirty="0"/>
              <a:t> </a:t>
            </a:r>
            <a:r>
              <a:rPr lang="ru-RU" sz="1700" dirty="0" err="1"/>
              <a:t>ўлчовларни</a:t>
            </a:r>
            <a:r>
              <a:rPr lang="ru-RU" sz="1700" dirty="0"/>
              <a:t> </a:t>
            </a:r>
            <a:r>
              <a:rPr lang="ru-RU" sz="1700" dirty="0" err="1"/>
              <a:t>калибрлашда</a:t>
            </a:r>
            <a:r>
              <a:rPr lang="ru-RU" sz="1700" dirty="0"/>
              <a:t> </a:t>
            </a:r>
            <a:r>
              <a:rPr lang="ru-RU" sz="1700" dirty="0" err="1"/>
              <a:t>алоҳида</a:t>
            </a:r>
            <a:r>
              <a:rPr lang="ru-RU" sz="1700" dirty="0"/>
              <a:t> </a:t>
            </a:r>
            <a:r>
              <a:rPr lang="ru-RU" sz="1700" dirty="0" err="1"/>
              <a:t>тизим</a:t>
            </a:r>
            <a:r>
              <a:rPr lang="ru-RU" sz="1700" dirty="0"/>
              <a:t> </a:t>
            </a:r>
            <a:r>
              <a:rPr lang="ru-RU" sz="1700" dirty="0" err="1"/>
              <a:t>ҳисобга</a:t>
            </a:r>
            <a:r>
              <a:rPr lang="ru-RU" sz="1700" dirty="0"/>
              <a:t> </a:t>
            </a:r>
            <a:r>
              <a:rPr lang="ru-RU" sz="1700" dirty="0" err="1"/>
              <a:t>олинмаган</a:t>
            </a:r>
            <a:r>
              <a:rPr lang="ru-RU" sz="1700" dirty="0"/>
              <a:t>. 1694 </a:t>
            </a:r>
            <a:r>
              <a:rPr lang="ru-RU" sz="1700" dirty="0" err="1"/>
              <a:t>йилда</a:t>
            </a:r>
            <a:r>
              <a:rPr lang="ru-RU" sz="1700" dirty="0"/>
              <a:t> Карло </a:t>
            </a:r>
            <a:r>
              <a:rPr lang="ru-RU" sz="1700" dirty="0" err="1"/>
              <a:t>Реналдини</a:t>
            </a:r>
            <a:r>
              <a:rPr lang="ru-RU" sz="1700" dirty="0"/>
              <a:t> </a:t>
            </a:r>
            <a:r>
              <a:rPr lang="ru-RU" sz="1700" dirty="0" err="1"/>
              <a:t>эритилган</a:t>
            </a:r>
            <a:r>
              <a:rPr lang="ru-RU" sz="1700" dirty="0"/>
              <a:t> муз </a:t>
            </a:r>
            <a:r>
              <a:rPr lang="ru-RU" sz="1700" dirty="0" err="1"/>
              <a:t>температураси</a:t>
            </a:r>
            <a:r>
              <a:rPr lang="ru-RU" sz="1700" dirty="0"/>
              <a:t> </a:t>
            </a:r>
            <a:r>
              <a:rPr lang="ru-RU" sz="1700" dirty="0" err="1"/>
              <a:t>ва</a:t>
            </a:r>
            <a:r>
              <a:rPr lang="ru-RU" sz="1700" dirty="0"/>
              <a:t> </a:t>
            </a:r>
            <a:r>
              <a:rPr lang="ru-RU" sz="1700" dirty="0" err="1"/>
              <a:t>сувнинг</a:t>
            </a:r>
            <a:r>
              <a:rPr lang="ru-RU" sz="1700" dirty="0"/>
              <a:t> </a:t>
            </a:r>
            <a:r>
              <a:rPr lang="ru-RU" sz="1700" dirty="0" err="1"/>
              <a:t>қайноқ</a:t>
            </a:r>
            <a:r>
              <a:rPr lang="ru-RU" sz="1700" dirty="0"/>
              <a:t> </a:t>
            </a:r>
            <a:r>
              <a:rPr lang="ru-RU" sz="1700" dirty="0" err="1"/>
              <a:t>нуқтасини</a:t>
            </a:r>
            <a:r>
              <a:rPr lang="ru-RU" sz="1700" dirty="0"/>
              <a:t> </a:t>
            </a:r>
            <a:r>
              <a:rPr lang="ru-RU" sz="1700" dirty="0" err="1"/>
              <a:t>икки</a:t>
            </a:r>
            <a:r>
              <a:rPr lang="ru-RU" sz="1700" dirty="0"/>
              <a:t> </a:t>
            </a:r>
            <a:r>
              <a:rPr lang="ru-RU" sz="1700" dirty="0" err="1"/>
              <a:t>нуқта</a:t>
            </a:r>
            <a:r>
              <a:rPr lang="ru-RU" sz="1700" dirty="0"/>
              <a:t> </a:t>
            </a:r>
            <a:r>
              <a:rPr lang="ru-RU" sz="1700" dirty="0" err="1"/>
              <a:t>сифатида</a:t>
            </a:r>
            <a:r>
              <a:rPr lang="ru-RU" sz="1700" dirty="0"/>
              <a:t> </a:t>
            </a:r>
            <a:r>
              <a:rPr lang="ru-RU" sz="1700" dirty="0" err="1"/>
              <a:t>қабул</a:t>
            </a:r>
            <a:r>
              <a:rPr lang="ru-RU" sz="1700" dirty="0"/>
              <a:t> </a:t>
            </a:r>
            <a:r>
              <a:rPr lang="ru-RU" sz="1700" dirty="0" err="1"/>
              <a:t>қилишни</a:t>
            </a:r>
            <a:r>
              <a:rPr lang="ru-RU" sz="1700" dirty="0"/>
              <a:t> </a:t>
            </a:r>
            <a:r>
              <a:rPr lang="ru-RU" sz="1700" dirty="0" err="1"/>
              <a:t>таклиф</a:t>
            </a:r>
            <a:r>
              <a:rPr lang="ru-RU" sz="1700" dirty="0"/>
              <a:t> </a:t>
            </a:r>
            <a:r>
              <a:rPr lang="ru-RU" sz="1700" dirty="0" err="1"/>
              <a:t>қилди</a:t>
            </a:r>
            <a:r>
              <a:rPr lang="ru-RU" sz="1700" dirty="0"/>
              <a:t>.</a:t>
            </a:r>
          </a:p>
          <a:p>
            <a:pPr marL="0" indent="0" algn="just">
              <a:buNone/>
            </a:pPr>
            <a:r>
              <a:rPr lang="ru-RU" sz="1700" dirty="0" smtClean="0"/>
              <a:t>	1714 </a:t>
            </a:r>
            <a:r>
              <a:rPr lang="ru-RU" sz="1700" dirty="0" err="1"/>
              <a:t>йилда</a:t>
            </a:r>
            <a:r>
              <a:rPr lang="en-US" sz="1700" dirty="0"/>
              <a:t> </a:t>
            </a:r>
            <a:r>
              <a:rPr lang="ru-RU" sz="1700" b="1" dirty="0"/>
              <a:t>Д.Г. </a:t>
            </a:r>
            <a:r>
              <a:rPr lang="ru-RU" sz="1700" b="1" dirty="0" err="1"/>
              <a:t>Фаҳренҳеит</a:t>
            </a:r>
            <a:r>
              <a:rPr lang="en-US" sz="1700" dirty="0"/>
              <a:t>  </a:t>
            </a:r>
            <a:r>
              <a:rPr lang="ru-RU" sz="1700" dirty="0"/>
              <a:t> </a:t>
            </a:r>
            <a:r>
              <a:rPr lang="ru-RU" sz="1700" dirty="0" err="1"/>
              <a:t>симоб</a:t>
            </a:r>
            <a:r>
              <a:rPr lang="ru-RU" sz="1700" dirty="0"/>
              <a:t> </a:t>
            </a:r>
            <a:r>
              <a:rPr lang="ru-RU" sz="1700" dirty="0" err="1"/>
              <a:t>термометрини</a:t>
            </a:r>
            <a:r>
              <a:rPr lang="ru-RU" sz="1700" dirty="0"/>
              <a:t> </a:t>
            </a:r>
            <a:r>
              <a:rPr lang="ru-RU" sz="1700" dirty="0" err="1"/>
              <a:t>ишлаб</a:t>
            </a:r>
            <a:r>
              <a:rPr lang="ru-RU" sz="1700" dirty="0"/>
              <a:t> </a:t>
            </a:r>
            <a:r>
              <a:rPr lang="ru-RU" sz="1700" dirty="0" err="1"/>
              <a:t>чиқарган</a:t>
            </a:r>
            <a:r>
              <a:rPr lang="ru-RU" sz="1700" dirty="0"/>
              <a:t>. </a:t>
            </a:r>
            <a:r>
              <a:rPr lang="ru-RU" sz="1700" dirty="0" err="1"/>
              <a:t>Ўлчовда</a:t>
            </a:r>
            <a:r>
              <a:rPr lang="ru-RU" sz="1700" dirty="0"/>
              <a:t> у </a:t>
            </a:r>
            <a:r>
              <a:rPr lang="ru-RU" sz="1700" dirty="0" err="1"/>
              <a:t>учта</a:t>
            </a:r>
            <a:r>
              <a:rPr lang="ru-RU" sz="1700" dirty="0"/>
              <a:t> </a:t>
            </a:r>
            <a:r>
              <a:rPr lang="ru-RU" sz="1700" dirty="0" err="1"/>
              <a:t>собит</a:t>
            </a:r>
            <a:r>
              <a:rPr lang="ru-RU" sz="1700" dirty="0"/>
              <a:t> </a:t>
            </a:r>
            <a:r>
              <a:rPr lang="ru-RU" sz="1700" dirty="0" err="1"/>
              <a:t>нуқтани</a:t>
            </a:r>
            <a:r>
              <a:rPr lang="ru-RU" sz="1700" dirty="0"/>
              <a:t> </a:t>
            </a:r>
            <a:r>
              <a:rPr lang="ru-RU" sz="1700" dirty="0" err="1"/>
              <a:t>қайд</a:t>
            </a:r>
            <a:r>
              <a:rPr lang="ru-RU" sz="1700" dirty="0"/>
              <a:t> </a:t>
            </a:r>
            <a:r>
              <a:rPr lang="ru-RU" sz="1700" dirty="0" err="1"/>
              <a:t>этди</a:t>
            </a:r>
            <a:r>
              <a:rPr lang="ru-RU" sz="1700" dirty="0"/>
              <a:t>: </a:t>
            </a:r>
            <a:r>
              <a:rPr lang="ru-RU" sz="1700" dirty="0" err="1"/>
              <a:t>қуйи</a:t>
            </a:r>
            <a:r>
              <a:rPr lang="ru-RU" sz="1700" dirty="0"/>
              <a:t>, 32 ° Ф - туз </a:t>
            </a:r>
            <a:r>
              <a:rPr lang="ru-RU" sz="1700" dirty="0" err="1"/>
              <a:t>эритмасининг</a:t>
            </a:r>
            <a:r>
              <a:rPr lang="ru-RU" sz="1700" dirty="0"/>
              <a:t> </a:t>
            </a:r>
            <a:r>
              <a:rPr lang="ru-RU" sz="1700" dirty="0" err="1"/>
              <a:t>музлаш</a:t>
            </a:r>
            <a:r>
              <a:rPr lang="ru-RU" sz="1700" dirty="0"/>
              <a:t> </a:t>
            </a:r>
            <a:r>
              <a:rPr lang="ru-RU" sz="1700" dirty="0" err="1"/>
              <a:t>нуқтаси</a:t>
            </a:r>
            <a:r>
              <a:rPr lang="ru-RU" sz="1700" dirty="0"/>
              <a:t>, 96 ° - </a:t>
            </a:r>
            <a:r>
              <a:rPr lang="ru-RU" sz="1700" dirty="0" err="1"/>
              <a:t>инсон</a:t>
            </a:r>
            <a:r>
              <a:rPr lang="ru-RU" sz="1700" dirty="0"/>
              <a:t> </a:t>
            </a:r>
            <a:r>
              <a:rPr lang="ru-RU" sz="1700" dirty="0" err="1"/>
              <a:t>танасининг</a:t>
            </a:r>
            <a:r>
              <a:rPr lang="ru-RU" sz="1700" dirty="0"/>
              <a:t> </a:t>
            </a:r>
            <a:r>
              <a:rPr lang="ru-RU" sz="1700" dirty="0" err="1"/>
              <a:t>ҳарорати</a:t>
            </a:r>
            <a:r>
              <a:rPr lang="ru-RU" sz="1700" dirty="0"/>
              <a:t>, </a:t>
            </a:r>
            <a:r>
              <a:rPr lang="ru-RU" sz="1700" dirty="0" err="1"/>
              <a:t>энг</a:t>
            </a:r>
            <a:r>
              <a:rPr lang="ru-RU" sz="1700" dirty="0"/>
              <a:t> </a:t>
            </a:r>
            <a:r>
              <a:rPr lang="ru-RU" sz="1700" dirty="0" err="1"/>
              <a:t>юқори</a:t>
            </a:r>
            <a:r>
              <a:rPr lang="ru-RU" sz="1700" dirty="0"/>
              <a:t> 212 ° Ф - </a:t>
            </a:r>
            <a:r>
              <a:rPr lang="ru-RU" sz="1700" dirty="0" err="1"/>
              <a:t>қайноқ</a:t>
            </a:r>
            <a:r>
              <a:rPr lang="ru-RU" sz="1700" dirty="0"/>
              <a:t> </a:t>
            </a:r>
            <a:r>
              <a:rPr lang="ru-RU" sz="1700" dirty="0" err="1"/>
              <a:t>нуқтаси</a:t>
            </a:r>
            <a:r>
              <a:rPr lang="ru-RU" sz="1700" dirty="0"/>
              <a:t>. </a:t>
            </a:r>
            <a:r>
              <a:rPr lang="ru-RU" sz="1700" dirty="0" err="1"/>
              <a:t>Фаҳренҳеит</a:t>
            </a:r>
            <a:r>
              <a:rPr lang="ru-RU" sz="1700" dirty="0"/>
              <a:t> </a:t>
            </a:r>
            <a:r>
              <a:rPr lang="ru-RU" sz="1700" dirty="0" err="1"/>
              <a:t>термометрлари</a:t>
            </a:r>
            <a:r>
              <a:rPr lang="ru-RU" sz="1700" dirty="0"/>
              <a:t> </a:t>
            </a:r>
            <a:r>
              <a:rPr lang="ru-RU" sz="1700" dirty="0" err="1"/>
              <a:t>инглиз</a:t>
            </a:r>
            <a:r>
              <a:rPr lang="ru-RU" sz="1700" dirty="0"/>
              <a:t> </a:t>
            </a:r>
            <a:r>
              <a:rPr lang="ru-RU" sz="1700" dirty="0" err="1"/>
              <a:t>тилида</a:t>
            </a:r>
            <a:r>
              <a:rPr lang="ru-RU" sz="1700" dirty="0"/>
              <a:t> </a:t>
            </a:r>
            <a:r>
              <a:rPr lang="ru-RU" sz="1700" dirty="0" err="1"/>
              <a:t>сўзлашадиган</a:t>
            </a:r>
            <a:r>
              <a:rPr lang="ru-RU" sz="1700" dirty="0"/>
              <a:t> </a:t>
            </a:r>
            <a:r>
              <a:rPr lang="ru-RU" sz="1700" dirty="0" err="1"/>
              <a:t>мамлакатларда</a:t>
            </a:r>
            <a:r>
              <a:rPr lang="ru-RU" sz="1700" dirty="0"/>
              <a:t> ХХ </a:t>
            </a:r>
            <a:r>
              <a:rPr lang="ru-RU" sz="1700" dirty="0" err="1"/>
              <a:t>асрнинг</a:t>
            </a:r>
            <a:r>
              <a:rPr lang="ru-RU" sz="1700" dirty="0"/>
              <a:t> 70-йилларига </a:t>
            </a:r>
            <a:r>
              <a:rPr lang="ru-RU" sz="1700" dirty="0" err="1"/>
              <a:t>қадар</a:t>
            </a:r>
            <a:r>
              <a:rPr lang="ru-RU" sz="1700" dirty="0"/>
              <a:t> </a:t>
            </a:r>
            <a:r>
              <a:rPr lang="ru-RU" sz="1700" dirty="0" err="1"/>
              <a:t>ишлатилган</a:t>
            </a:r>
            <a:r>
              <a:rPr lang="ru-RU" sz="1700" dirty="0"/>
              <a:t> </a:t>
            </a:r>
            <a:r>
              <a:rPr lang="ru-RU" sz="1700" dirty="0" err="1"/>
              <a:t>ва</a:t>
            </a:r>
            <a:r>
              <a:rPr lang="ru-RU" sz="1700" dirty="0"/>
              <a:t> </a:t>
            </a:r>
            <a:r>
              <a:rPr lang="ru-RU" sz="1700" dirty="0" err="1"/>
              <a:t>АҚШда</a:t>
            </a:r>
            <a:r>
              <a:rPr lang="ru-RU" sz="1700" dirty="0"/>
              <a:t> </a:t>
            </a:r>
            <a:r>
              <a:rPr lang="ru-RU" sz="1700" dirty="0" err="1"/>
              <a:t>бугунги</a:t>
            </a:r>
            <a:r>
              <a:rPr lang="ru-RU" sz="1700" dirty="0"/>
              <a:t> </a:t>
            </a:r>
            <a:r>
              <a:rPr lang="ru-RU" sz="1700" dirty="0" err="1"/>
              <a:t>кунда</a:t>
            </a:r>
            <a:r>
              <a:rPr lang="ru-RU" sz="1700" dirty="0"/>
              <a:t> </a:t>
            </a:r>
            <a:r>
              <a:rPr lang="ru-RU" sz="1700" dirty="0" err="1"/>
              <a:t>ҳам</a:t>
            </a:r>
            <a:r>
              <a:rPr lang="ru-RU" sz="1700" dirty="0"/>
              <a:t> </a:t>
            </a:r>
            <a:r>
              <a:rPr lang="ru-RU" sz="1700" dirty="0" err="1" smtClean="0"/>
              <a:t>қўлланилмоқда</a:t>
            </a:r>
            <a:r>
              <a:rPr lang="ru-RU" sz="1700" dirty="0" smtClean="0"/>
              <a:t>.</a:t>
            </a:r>
          </a:p>
          <a:p>
            <a:pPr marL="0" indent="0" algn="just" fontAlgn="base">
              <a:buNone/>
            </a:pPr>
            <a:r>
              <a:rPr lang="ru-RU" sz="1700" b="1" dirty="0" smtClean="0"/>
              <a:t>	</a:t>
            </a:r>
            <a:r>
              <a:rPr lang="ru-RU" sz="1700" b="1" dirty="0" err="1" smtClean="0"/>
              <a:t>И.Г.Ламберт</a:t>
            </a:r>
            <a:r>
              <a:rPr lang="en-US" sz="1700" dirty="0"/>
              <a:t>  </a:t>
            </a:r>
            <a:r>
              <a:rPr lang="ru-RU" sz="1700" dirty="0"/>
              <a:t> 375 ° </a:t>
            </a:r>
            <a:r>
              <a:rPr lang="ru-RU" sz="1700" dirty="0" err="1"/>
              <a:t>шкаласи</a:t>
            </a:r>
            <a:r>
              <a:rPr lang="ru-RU" sz="1700" dirty="0"/>
              <a:t> </a:t>
            </a:r>
            <a:r>
              <a:rPr lang="ru-RU" sz="1700" dirty="0" err="1"/>
              <a:t>бўлган</a:t>
            </a:r>
            <a:r>
              <a:rPr lang="ru-RU" sz="1700" dirty="0"/>
              <a:t> </a:t>
            </a:r>
            <a:r>
              <a:rPr lang="ru-RU" sz="1700" dirty="0" err="1"/>
              <a:t>ҳаво</a:t>
            </a:r>
            <a:r>
              <a:rPr lang="ru-RU" sz="1700" dirty="0"/>
              <a:t> </a:t>
            </a:r>
            <a:r>
              <a:rPr lang="ru-RU" sz="1700" dirty="0" err="1"/>
              <a:t>миқдори</a:t>
            </a:r>
            <a:r>
              <a:rPr lang="ru-RU" sz="1700" dirty="0"/>
              <a:t> </a:t>
            </a:r>
            <a:r>
              <a:rPr lang="ru-RU" sz="1700" dirty="0" err="1"/>
              <a:t>термометрини</a:t>
            </a:r>
            <a:r>
              <a:rPr lang="ru-RU" sz="1700" dirty="0"/>
              <a:t> </a:t>
            </a:r>
            <a:r>
              <a:rPr lang="ru-RU" sz="1700" dirty="0" err="1"/>
              <a:t>ташкил</a:t>
            </a:r>
            <a:r>
              <a:rPr lang="ru-RU" sz="1700" dirty="0"/>
              <a:t> </a:t>
            </a:r>
            <a:r>
              <a:rPr lang="ru-RU" sz="1700" dirty="0" err="1"/>
              <a:t>этади</a:t>
            </a:r>
            <a:r>
              <a:rPr lang="ru-RU" sz="1700" dirty="0"/>
              <a:t>, у </a:t>
            </a:r>
            <a:r>
              <a:rPr lang="ru-RU" sz="1700" dirty="0" err="1"/>
              <a:t>эрда</a:t>
            </a:r>
            <a:r>
              <a:rPr lang="ru-RU" sz="1700" dirty="0"/>
              <a:t> </a:t>
            </a:r>
            <a:r>
              <a:rPr lang="ru-RU" sz="1700" dirty="0" err="1"/>
              <a:t>ҳаво</a:t>
            </a:r>
            <a:r>
              <a:rPr lang="ru-RU" sz="1700" dirty="0"/>
              <a:t> </a:t>
            </a:r>
            <a:r>
              <a:rPr lang="ru-RU" sz="1700" dirty="0" err="1"/>
              <a:t>миқдори</a:t>
            </a:r>
            <a:r>
              <a:rPr lang="ru-RU" sz="1700" dirty="0"/>
              <a:t> </a:t>
            </a:r>
            <a:r>
              <a:rPr lang="ru-RU" sz="1700" dirty="0" err="1"/>
              <a:t>кенгайишининг</a:t>
            </a:r>
            <a:r>
              <a:rPr lang="ru-RU" sz="1700" dirty="0"/>
              <a:t> </a:t>
            </a:r>
            <a:r>
              <a:rPr lang="ru-RU" sz="1700" dirty="0" err="1"/>
              <a:t>бир</a:t>
            </a:r>
            <a:r>
              <a:rPr lang="ru-RU" sz="1700" dirty="0"/>
              <a:t> </a:t>
            </a:r>
            <a:r>
              <a:rPr lang="ru-RU" sz="1700" dirty="0" err="1"/>
              <a:t>мингтаси</a:t>
            </a:r>
            <a:r>
              <a:rPr lang="ru-RU" sz="1700" dirty="0"/>
              <a:t> </a:t>
            </a:r>
            <a:r>
              <a:rPr lang="ru-RU" sz="1700" dirty="0" err="1"/>
              <a:t>бир</a:t>
            </a:r>
            <a:r>
              <a:rPr lang="ru-RU" sz="1700" dirty="0"/>
              <a:t> </a:t>
            </a:r>
            <a:r>
              <a:rPr lang="ru-RU" sz="1700" dirty="0" err="1"/>
              <a:t>даражага</a:t>
            </a:r>
            <a:r>
              <a:rPr lang="ru-RU" sz="1700" dirty="0"/>
              <a:t> </a:t>
            </a:r>
            <a:r>
              <a:rPr lang="ru-RU" sz="1700" dirty="0" err="1" smtClean="0"/>
              <a:t>туширилди</a:t>
            </a:r>
            <a:r>
              <a:rPr lang="ru-RU" sz="1700" dirty="0" smtClean="0"/>
              <a:t>.</a:t>
            </a:r>
            <a:endParaRPr lang="ru-RU" sz="1700" dirty="0"/>
          </a:p>
          <a:p>
            <a:pPr marL="0" indent="0" algn="just" fontAlgn="base">
              <a:buNone/>
            </a:pPr>
            <a:r>
              <a:rPr lang="ru-RU" sz="1700" dirty="0"/>
              <a:t>	</a:t>
            </a:r>
            <a:r>
              <a:rPr lang="ru-RU" sz="1700" dirty="0" err="1" smtClean="0"/>
              <a:t>Қаттиқ</a:t>
            </a:r>
            <a:r>
              <a:rPr lang="ru-RU" sz="1700" dirty="0" smtClean="0"/>
              <a:t> </a:t>
            </a:r>
            <a:r>
              <a:rPr lang="ru-RU" sz="1700" dirty="0" err="1"/>
              <a:t>моддаларнинг</a:t>
            </a:r>
            <a:r>
              <a:rPr lang="ru-RU" sz="1700" dirty="0"/>
              <a:t> </a:t>
            </a:r>
            <a:r>
              <a:rPr lang="ru-RU" sz="1700" dirty="0" err="1"/>
              <a:t>кенгайиши</a:t>
            </a:r>
            <a:r>
              <a:rPr lang="ru-RU" sz="1700" dirty="0"/>
              <a:t> </a:t>
            </a:r>
            <a:r>
              <a:rPr lang="ru-RU" sz="1700" dirty="0" err="1"/>
              <a:t>асосида</a:t>
            </a:r>
            <a:r>
              <a:rPr lang="ru-RU" sz="1700" dirty="0"/>
              <a:t> </a:t>
            </a:r>
            <a:r>
              <a:rPr lang="ru-RU" sz="1700" dirty="0" err="1"/>
              <a:t>термометрни</a:t>
            </a:r>
            <a:r>
              <a:rPr lang="ru-RU" sz="1700" dirty="0"/>
              <a:t> </a:t>
            </a:r>
            <a:r>
              <a:rPr lang="ru-RU" sz="1700" dirty="0" err="1"/>
              <a:t>яратишга</a:t>
            </a:r>
            <a:r>
              <a:rPr lang="ru-RU" sz="1700" dirty="0"/>
              <a:t> </a:t>
            </a:r>
            <a:r>
              <a:rPr lang="ru-RU" sz="1700" dirty="0" err="1"/>
              <a:t>уринишлар</a:t>
            </a:r>
            <a:r>
              <a:rPr lang="ru-RU" sz="1700" dirty="0"/>
              <a:t> </a:t>
            </a:r>
            <a:r>
              <a:rPr lang="ru-RU" sz="1700" dirty="0" err="1"/>
              <a:t>ҳам</a:t>
            </a:r>
            <a:r>
              <a:rPr lang="ru-RU" sz="1700" dirty="0"/>
              <a:t> </a:t>
            </a:r>
            <a:r>
              <a:rPr lang="ru-RU" sz="1700" dirty="0" err="1"/>
              <a:t>мавжуд</a:t>
            </a:r>
            <a:r>
              <a:rPr lang="ru-RU" sz="1700" dirty="0"/>
              <a:t> </a:t>
            </a:r>
            <a:r>
              <a:rPr lang="ru-RU" sz="1700" dirty="0" err="1"/>
              <a:t>эди</a:t>
            </a:r>
            <a:r>
              <a:rPr lang="ru-RU" sz="1700" dirty="0"/>
              <a:t>. </a:t>
            </a:r>
            <a:r>
              <a:rPr lang="ru-RU" sz="1700" dirty="0" err="1"/>
              <a:t>Шундай</a:t>
            </a:r>
            <a:r>
              <a:rPr lang="ru-RU" sz="1700" dirty="0"/>
              <a:t> </a:t>
            </a:r>
            <a:r>
              <a:rPr lang="ru-RU" sz="1700" dirty="0" err="1"/>
              <a:t>қилиб</a:t>
            </a:r>
            <a:r>
              <a:rPr lang="ru-RU" sz="1700" dirty="0"/>
              <a:t> 1747 </a:t>
            </a:r>
            <a:r>
              <a:rPr lang="ru-RU" sz="1700" dirty="0" err="1"/>
              <a:t>йилда</a:t>
            </a:r>
            <a:r>
              <a:rPr lang="ru-RU" sz="1700" dirty="0"/>
              <a:t> </a:t>
            </a:r>
            <a:r>
              <a:rPr lang="ru-RU" sz="1700" dirty="0" err="1"/>
              <a:t>голландиялик</a:t>
            </a:r>
            <a:r>
              <a:rPr lang="en-US" sz="1700" dirty="0"/>
              <a:t> </a:t>
            </a:r>
            <a:r>
              <a:rPr lang="ru-RU" sz="1700" b="1" dirty="0"/>
              <a:t>П. </a:t>
            </a:r>
            <a:r>
              <a:rPr lang="ru-RU" sz="1700" b="1" dirty="0" err="1"/>
              <a:t>Мушенбруг</a:t>
            </a:r>
            <a:r>
              <a:rPr lang="en-US" sz="1700" dirty="0"/>
              <a:t>  </a:t>
            </a:r>
            <a:r>
              <a:rPr lang="ru-RU" sz="1700" dirty="0"/>
              <a:t> </a:t>
            </a:r>
            <a:r>
              <a:rPr lang="ru-RU" sz="1700" dirty="0" err="1"/>
              <a:t>бир</a:t>
            </a:r>
            <a:r>
              <a:rPr lang="ru-RU" sz="1700" dirty="0"/>
              <a:t> </a:t>
            </a:r>
            <a:r>
              <a:rPr lang="ru-RU" sz="1700" dirty="0" err="1"/>
              <a:t>қатор</a:t>
            </a:r>
            <a:r>
              <a:rPr lang="ru-RU" sz="1700" dirty="0"/>
              <a:t> </a:t>
            </a:r>
            <a:r>
              <a:rPr lang="ru-RU" sz="1700" dirty="0" err="1"/>
              <a:t>металларнинг</a:t>
            </a:r>
            <a:r>
              <a:rPr lang="ru-RU" sz="1700" dirty="0"/>
              <a:t> </a:t>
            </a:r>
            <a:r>
              <a:rPr lang="ru-RU" sz="1700" dirty="0" err="1"/>
              <a:t>эриш</a:t>
            </a:r>
            <a:r>
              <a:rPr lang="ru-RU" sz="1700" dirty="0"/>
              <a:t> </a:t>
            </a:r>
            <a:r>
              <a:rPr lang="ru-RU" sz="1700" dirty="0" err="1"/>
              <a:t>нуқтасини</a:t>
            </a:r>
            <a:r>
              <a:rPr lang="ru-RU" sz="1700" dirty="0"/>
              <a:t> </a:t>
            </a:r>
            <a:r>
              <a:rPr lang="ru-RU" sz="1700" dirty="0" err="1"/>
              <a:t>ўлчаш</a:t>
            </a:r>
            <a:r>
              <a:rPr lang="ru-RU" sz="1700" dirty="0"/>
              <a:t> </a:t>
            </a:r>
            <a:r>
              <a:rPr lang="ru-RU" sz="1700" dirty="0" err="1"/>
              <a:t>учун</a:t>
            </a:r>
            <a:r>
              <a:rPr lang="ru-RU" sz="1700" dirty="0"/>
              <a:t> </a:t>
            </a:r>
            <a:r>
              <a:rPr lang="ru-RU" sz="1700" dirty="0" err="1"/>
              <a:t>темир</a:t>
            </a:r>
            <a:r>
              <a:rPr lang="ru-RU" sz="1700" dirty="0"/>
              <a:t> </a:t>
            </a:r>
            <a:r>
              <a:rPr lang="ru-RU" sz="1700" dirty="0" err="1"/>
              <a:t>панжаранинг</a:t>
            </a:r>
            <a:r>
              <a:rPr lang="ru-RU" sz="1700" dirty="0"/>
              <a:t> </a:t>
            </a:r>
            <a:r>
              <a:rPr lang="ru-RU" sz="1700" dirty="0" err="1"/>
              <a:t>кенгайишини</a:t>
            </a:r>
            <a:r>
              <a:rPr lang="ru-RU" sz="1700" dirty="0"/>
              <a:t> </a:t>
            </a:r>
            <a:r>
              <a:rPr lang="ru-RU" sz="1700" dirty="0" err="1" smtClean="0"/>
              <a:t>қўллаган</a:t>
            </a:r>
            <a:r>
              <a:rPr lang="ru-RU" sz="1700" dirty="0" smtClean="0"/>
              <a:t>.       </a:t>
            </a:r>
            <a:r>
              <a:rPr lang="en-US" sz="1700" dirty="0" smtClean="0"/>
              <a:t>XVIII</a:t>
            </a:r>
            <a:r>
              <a:rPr lang="ru-RU" sz="1700" dirty="0" smtClean="0"/>
              <a:t>-</a:t>
            </a:r>
            <a:r>
              <a:rPr lang="ru-RU" sz="1700" dirty="0" err="1" smtClean="0"/>
              <a:t>асрнинг</a:t>
            </a:r>
            <a:r>
              <a:rPr lang="ru-RU" sz="1700" dirty="0" smtClean="0"/>
              <a:t> </a:t>
            </a:r>
            <a:r>
              <a:rPr lang="ru-RU" sz="1700" dirty="0" err="1"/>
              <a:t>охирига</a:t>
            </a:r>
            <a:r>
              <a:rPr lang="ru-RU" sz="1700" dirty="0"/>
              <a:t> </a:t>
            </a:r>
            <a:r>
              <a:rPr lang="ru-RU" sz="1700" dirty="0" err="1"/>
              <a:t>келиб</a:t>
            </a:r>
            <a:r>
              <a:rPr lang="ru-RU" sz="1700" dirty="0"/>
              <a:t>, </a:t>
            </a:r>
            <a:r>
              <a:rPr lang="ru-RU" sz="1700" dirty="0" err="1"/>
              <a:t>турли</a:t>
            </a:r>
            <a:r>
              <a:rPr lang="ru-RU" sz="1700" dirty="0"/>
              <a:t> хил </a:t>
            </a:r>
            <a:r>
              <a:rPr lang="ru-RU" sz="1700" dirty="0" err="1"/>
              <a:t>ҳарорат</a:t>
            </a:r>
            <a:r>
              <a:rPr lang="ru-RU" sz="1700" dirty="0"/>
              <a:t> </a:t>
            </a:r>
            <a:r>
              <a:rPr lang="ru-RU" sz="1700" dirty="0" err="1"/>
              <a:t>ўлчовлар</a:t>
            </a:r>
            <a:r>
              <a:rPr lang="ru-RU" sz="1700" dirty="0"/>
              <a:t> сони </a:t>
            </a:r>
            <a:r>
              <a:rPr lang="ru-RU" sz="1700" dirty="0" err="1"/>
              <a:t>сезиларли</a:t>
            </a:r>
            <a:r>
              <a:rPr lang="ru-RU" sz="1700" dirty="0"/>
              <a:t> </a:t>
            </a:r>
            <a:r>
              <a:rPr lang="ru-RU" sz="1700" dirty="0" err="1"/>
              <a:t>даражада</a:t>
            </a:r>
            <a:r>
              <a:rPr lang="ru-RU" sz="1700" dirty="0"/>
              <a:t> </a:t>
            </a:r>
            <a:r>
              <a:rPr lang="ru-RU" sz="1700" dirty="0" err="1"/>
              <a:t>ошди</a:t>
            </a:r>
            <a:r>
              <a:rPr lang="ru-RU" sz="1700" dirty="0"/>
              <a:t>. "</a:t>
            </a:r>
            <a:r>
              <a:rPr lang="ru-RU" sz="1700" dirty="0" err="1"/>
              <a:t>Пилометриа</a:t>
            </a:r>
            <a:r>
              <a:rPr lang="ru-RU" sz="1700" dirty="0"/>
              <a:t>" </a:t>
            </a:r>
            <a:r>
              <a:rPr lang="ru-RU" sz="1700" dirty="0" err="1"/>
              <a:t>Ламбертга</a:t>
            </a:r>
            <a:r>
              <a:rPr lang="ru-RU" sz="1700" dirty="0"/>
              <a:t> </a:t>
            </a:r>
            <a:r>
              <a:rPr lang="ru-RU" sz="1700" dirty="0" err="1"/>
              <a:t>кўра</a:t>
            </a:r>
            <a:r>
              <a:rPr lang="ru-RU" sz="1700" dirty="0"/>
              <a:t>, улар 19-рақамни </a:t>
            </a:r>
            <a:r>
              <a:rPr lang="ru-RU" sz="1700" dirty="0" err="1"/>
              <a:t>олган</a:t>
            </a:r>
            <a:r>
              <a:rPr lang="ru-RU" sz="1700" dirty="0"/>
              <a:t>.</a:t>
            </a:r>
            <a:endParaRPr lang="ru-RU" sz="1700" dirty="0" smtClean="0"/>
          </a:p>
          <a:p>
            <a:pPr marL="0" indent="0" algn="just">
              <a:buNone/>
            </a:pPr>
            <a:r>
              <a:rPr lang="ru-RU" sz="1700" dirty="0" smtClean="0"/>
              <a:t>	</a:t>
            </a:r>
            <a:r>
              <a:rPr lang="ru-RU" sz="1700" dirty="0" err="1" smtClean="0"/>
              <a:t>Юқорида</a:t>
            </a:r>
            <a:r>
              <a:rPr lang="ru-RU" sz="1700" dirty="0" smtClean="0"/>
              <a:t> </a:t>
            </a:r>
            <a:r>
              <a:rPr lang="ru-RU" sz="1700" dirty="0" err="1"/>
              <a:t>муҳокама</a:t>
            </a:r>
            <a:r>
              <a:rPr lang="ru-RU" sz="1700" dirty="0"/>
              <a:t> </a:t>
            </a:r>
            <a:r>
              <a:rPr lang="ru-RU" sz="1700" dirty="0" err="1"/>
              <a:t>қилинган</a:t>
            </a:r>
            <a:r>
              <a:rPr lang="ru-RU" sz="1700" dirty="0"/>
              <a:t> </a:t>
            </a:r>
            <a:r>
              <a:rPr lang="ru-RU" sz="1700" dirty="0" err="1"/>
              <a:t>ҳарорат</a:t>
            </a:r>
            <a:r>
              <a:rPr lang="ru-RU" sz="1700" dirty="0"/>
              <a:t> </a:t>
            </a:r>
            <a:r>
              <a:rPr lang="ru-RU" sz="1700" dirty="0" err="1"/>
              <a:t>ўлчовлари</a:t>
            </a:r>
            <a:r>
              <a:rPr lang="ru-RU" sz="1700" dirty="0"/>
              <a:t> улар </a:t>
            </a:r>
            <a:r>
              <a:rPr lang="ru-RU" sz="1700" dirty="0" err="1"/>
              <a:t>учун</a:t>
            </a:r>
            <a:r>
              <a:rPr lang="ru-RU" sz="1700" dirty="0"/>
              <a:t> </a:t>
            </a:r>
            <a:r>
              <a:rPr lang="ru-RU" sz="1700" dirty="0" err="1"/>
              <a:t>мос</a:t>
            </a:r>
            <a:r>
              <a:rPr lang="ru-RU" sz="1700" dirty="0"/>
              <a:t> </a:t>
            </a:r>
            <a:r>
              <a:rPr lang="ru-RU" sz="1700" dirty="0" err="1"/>
              <a:t>ёзувлар</a:t>
            </a:r>
            <a:r>
              <a:rPr lang="ru-RU" sz="1700" dirty="0"/>
              <a:t> </a:t>
            </a:r>
            <a:r>
              <a:rPr lang="ru-RU" sz="1700" dirty="0" err="1"/>
              <a:t>нуқтаси</a:t>
            </a:r>
            <a:r>
              <a:rPr lang="ru-RU" sz="1700" dirty="0"/>
              <a:t> </a:t>
            </a:r>
            <a:r>
              <a:rPr lang="ru-RU" sz="1700" dirty="0" err="1"/>
              <a:t>ўзбошимчалик</a:t>
            </a:r>
            <a:r>
              <a:rPr lang="ru-RU" sz="1700" dirty="0"/>
              <a:t> </a:t>
            </a:r>
            <a:r>
              <a:rPr lang="ru-RU" sz="1700" dirty="0" err="1"/>
              <a:t>билан</a:t>
            </a:r>
            <a:r>
              <a:rPr lang="ru-RU" sz="1700" dirty="0"/>
              <a:t> </a:t>
            </a:r>
            <a:r>
              <a:rPr lang="ru-RU" sz="1700" dirty="0" err="1"/>
              <a:t>танланганлиги</a:t>
            </a:r>
            <a:r>
              <a:rPr lang="ru-RU" sz="1700" dirty="0"/>
              <a:t> </a:t>
            </a:r>
            <a:r>
              <a:rPr lang="ru-RU" sz="1700" dirty="0" err="1"/>
              <a:t>билан</a:t>
            </a:r>
            <a:r>
              <a:rPr lang="ru-RU" sz="1700" dirty="0"/>
              <a:t> </a:t>
            </a:r>
            <a:r>
              <a:rPr lang="ru-RU" sz="1700" dirty="0" err="1"/>
              <a:t>ажралиб</a:t>
            </a:r>
            <a:r>
              <a:rPr lang="ru-RU" sz="1700" dirty="0"/>
              <a:t> </a:t>
            </a:r>
            <a:r>
              <a:rPr lang="ru-RU" sz="1700" dirty="0" err="1"/>
              <a:t>туради</a:t>
            </a:r>
            <a:r>
              <a:rPr lang="ru-RU" sz="1700" dirty="0"/>
              <a:t>. ХIХ </a:t>
            </a:r>
            <a:r>
              <a:rPr lang="ru-RU" sz="1700" dirty="0" err="1"/>
              <a:t>асрнинг</a:t>
            </a:r>
            <a:r>
              <a:rPr lang="ru-RU" sz="1700" dirty="0"/>
              <a:t> </a:t>
            </a:r>
            <a:r>
              <a:rPr lang="ru-RU" sz="1700" dirty="0" err="1"/>
              <a:t>бошларида</a:t>
            </a:r>
            <a:r>
              <a:rPr lang="ru-RU" sz="1700" dirty="0"/>
              <a:t>, </a:t>
            </a:r>
            <a:r>
              <a:rPr lang="ru-RU" sz="1700" dirty="0" err="1"/>
              <a:t>инглиз</a:t>
            </a:r>
            <a:r>
              <a:rPr lang="ru-RU" sz="1700" dirty="0"/>
              <a:t> </a:t>
            </a:r>
            <a:r>
              <a:rPr lang="ru-RU" sz="1700" dirty="0" err="1"/>
              <a:t>тилидаги</a:t>
            </a:r>
            <a:r>
              <a:rPr lang="ru-RU" sz="1700" dirty="0"/>
              <a:t> </a:t>
            </a:r>
            <a:r>
              <a:rPr lang="ru-RU" sz="1700" dirty="0" err="1"/>
              <a:t>олим</a:t>
            </a:r>
            <a:r>
              <a:rPr lang="ru-RU" sz="1700" dirty="0"/>
              <a:t> Лорд</a:t>
            </a:r>
            <a:r>
              <a:rPr lang="en-US" sz="1700" dirty="0"/>
              <a:t> </a:t>
            </a:r>
            <a:r>
              <a:rPr lang="ru-RU" sz="1700" b="1" dirty="0" err="1"/>
              <a:t>Келвин</a:t>
            </a:r>
            <a:r>
              <a:rPr lang="en-US" sz="1700" dirty="0"/>
              <a:t>  </a:t>
            </a:r>
            <a:r>
              <a:rPr lang="ru-RU" sz="1700" dirty="0"/>
              <a:t> </a:t>
            </a:r>
            <a:r>
              <a:rPr lang="ru-RU" sz="1700" dirty="0" err="1"/>
              <a:t>Мутлақ</a:t>
            </a:r>
            <a:r>
              <a:rPr lang="ru-RU" sz="1700" dirty="0"/>
              <a:t> термодинамик шкала </a:t>
            </a:r>
            <a:r>
              <a:rPr lang="ru-RU" sz="1700" dirty="0" err="1"/>
              <a:t>таклиф</a:t>
            </a:r>
            <a:r>
              <a:rPr lang="ru-RU" sz="1700" dirty="0"/>
              <a:t> </a:t>
            </a:r>
            <a:r>
              <a:rPr lang="ru-RU" sz="1700" dirty="0" err="1"/>
              <a:t>этилди</a:t>
            </a:r>
            <a:r>
              <a:rPr lang="ru-RU" sz="1700" dirty="0"/>
              <a:t>. Шу </a:t>
            </a:r>
            <a:r>
              <a:rPr lang="ru-RU" sz="1700" dirty="0" err="1"/>
              <a:t>билан</a:t>
            </a:r>
            <a:r>
              <a:rPr lang="ru-RU" sz="1700" dirty="0"/>
              <a:t> </a:t>
            </a:r>
            <a:r>
              <a:rPr lang="ru-RU" sz="1700" dirty="0" err="1"/>
              <a:t>бирга</a:t>
            </a:r>
            <a:r>
              <a:rPr lang="ru-RU" sz="1700" dirty="0"/>
              <a:t>, </a:t>
            </a:r>
            <a:r>
              <a:rPr lang="ru-RU" sz="1700" dirty="0" err="1"/>
              <a:t>Келвин</a:t>
            </a:r>
            <a:r>
              <a:rPr lang="ru-RU" sz="1700" dirty="0"/>
              <a:t> </a:t>
            </a:r>
            <a:r>
              <a:rPr lang="ru-RU" sz="1700" dirty="0" err="1"/>
              <a:t>мутлақ</a:t>
            </a:r>
            <a:r>
              <a:rPr lang="ru-RU" sz="1700" dirty="0"/>
              <a:t> </a:t>
            </a:r>
            <a:r>
              <a:rPr lang="ru-RU" sz="1700" dirty="0" err="1"/>
              <a:t>нолнинг</a:t>
            </a:r>
            <a:r>
              <a:rPr lang="ru-RU" sz="1700" dirty="0"/>
              <a:t> </a:t>
            </a:r>
            <a:r>
              <a:rPr lang="ru-RU" sz="1700" dirty="0" err="1"/>
              <a:t>контсептсиясини</a:t>
            </a:r>
            <a:r>
              <a:rPr lang="ru-RU" sz="1700" dirty="0"/>
              <a:t> </a:t>
            </a:r>
            <a:r>
              <a:rPr lang="ru-RU" sz="1700" dirty="0" err="1"/>
              <a:t>исботлади</a:t>
            </a:r>
            <a:r>
              <a:rPr lang="ru-RU" sz="1700" dirty="0"/>
              <a:t>, </a:t>
            </a:r>
            <a:r>
              <a:rPr lang="ru-RU" sz="1700" dirty="0" err="1"/>
              <a:t>бу</a:t>
            </a:r>
            <a:r>
              <a:rPr lang="ru-RU" sz="1700" dirty="0"/>
              <a:t> </a:t>
            </a:r>
            <a:r>
              <a:rPr lang="ru-RU" sz="1700" dirty="0" err="1"/>
              <a:t>молекулаларнинг</a:t>
            </a:r>
            <a:r>
              <a:rPr lang="ru-RU" sz="1700" dirty="0"/>
              <a:t> </a:t>
            </a:r>
            <a:r>
              <a:rPr lang="ru-RU" sz="1700" dirty="0" err="1"/>
              <a:t>иссиқлик</a:t>
            </a:r>
            <a:r>
              <a:rPr lang="ru-RU" sz="1700" dirty="0"/>
              <a:t> </a:t>
            </a:r>
            <a:r>
              <a:rPr lang="ru-RU" sz="1700" dirty="0" err="1"/>
              <a:t>ҳаракати</a:t>
            </a:r>
            <a:r>
              <a:rPr lang="ru-RU" sz="1700" dirty="0"/>
              <a:t> </a:t>
            </a:r>
            <a:r>
              <a:rPr lang="ru-RU" sz="1700" dirty="0" err="1"/>
              <a:t>тугайдиган</a:t>
            </a:r>
            <a:r>
              <a:rPr lang="ru-RU" sz="1700" dirty="0"/>
              <a:t> </a:t>
            </a:r>
            <a:r>
              <a:rPr lang="ru-RU" sz="1700" dirty="0" err="1"/>
              <a:t>ҳароратни</a:t>
            </a:r>
            <a:r>
              <a:rPr lang="ru-RU" sz="1700" dirty="0"/>
              <a:t> </a:t>
            </a:r>
            <a:r>
              <a:rPr lang="ru-RU" sz="1700" dirty="0" err="1"/>
              <a:t>белгилайди</a:t>
            </a:r>
            <a:r>
              <a:rPr lang="ru-RU" sz="1700" dirty="0"/>
              <a:t>. Цельсий </a:t>
            </a:r>
            <a:r>
              <a:rPr lang="ru-RU" sz="1700" dirty="0" err="1"/>
              <a:t>бўйича</a:t>
            </a:r>
            <a:r>
              <a:rPr lang="ru-RU" sz="1700" dirty="0"/>
              <a:t> -273,15 ° С га </a:t>
            </a:r>
            <a:r>
              <a:rPr lang="ru-RU" sz="1700" dirty="0" err="1"/>
              <a:t>тенг</a:t>
            </a:r>
            <a:r>
              <a:rPr lang="ru-RU" sz="1700" dirty="0"/>
              <a:t>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3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5.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7478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84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16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Термометрлар </a:t>
            </a:r>
            <a:r>
              <a:rPr lang="uz-Cyrl-UZ" sz="2000" b="1" dirty="0" smtClean="0"/>
              <a:t>тарихи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4</a:t>
            </a:fld>
            <a:endParaRPr lang="en-US" dirty="0"/>
          </a:p>
        </p:txBody>
      </p:sp>
      <p:pic>
        <p:nvPicPr>
          <p:cNvPr id="7" name="Рисунок 6" descr="https://ldco.ru/assets/1235999818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72" y="1789705"/>
            <a:ext cx="10128514" cy="28853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6" name="5.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7478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616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5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Термометрлар </a:t>
            </a:r>
            <a:r>
              <a:rPr lang="uz-Cyrl-UZ" sz="2000" b="1" dirty="0" smtClean="0"/>
              <a:t>тарихи</a:t>
            </a: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5</a:t>
            </a:fld>
            <a:endParaRPr lang="en-US" dirty="0"/>
          </a:p>
        </p:txBody>
      </p:sp>
      <p:pic>
        <p:nvPicPr>
          <p:cNvPr id="6" name="Рисунок 5" descr="https://ldco.ru/assets/fdsc-xa1527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3"/>
          <a:stretch/>
        </p:blipFill>
        <p:spPr bwMode="auto">
          <a:xfrm>
            <a:off x="296214" y="721217"/>
            <a:ext cx="10470523" cy="604470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5.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7478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34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 smtClean="0"/>
              <a:t>Прототиплар 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644" y="721217"/>
            <a:ext cx="11053195" cy="5928797"/>
          </a:xfrm>
        </p:spPr>
        <p:txBody>
          <a:bodyPr>
            <a:noAutofit/>
          </a:bodyPr>
          <a:lstStyle/>
          <a:p>
            <a:pPr algn="just" fontAlgn="base"/>
            <a:r>
              <a:rPr lang="ru-RU" dirty="0" err="1"/>
              <a:t>Биринчи</a:t>
            </a:r>
            <a:r>
              <a:rPr lang="ru-RU" dirty="0"/>
              <a:t> термометр - </a:t>
            </a:r>
            <a:r>
              <a:rPr lang="ru-RU" dirty="0" err="1"/>
              <a:t>аниқки</a:t>
            </a:r>
            <a:r>
              <a:rPr lang="ru-RU" dirty="0"/>
              <a:t>, </a:t>
            </a:r>
            <a:r>
              <a:rPr lang="ru-RU" dirty="0" err="1"/>
              <a:t>ҳаво</a:t>
            </a:r>
            <a:r>
              <a:rPr lang="ru-RU" dirty="0"/>
              <a:t> </a:t>
            </a:r>
            <a:r>
              <a:rPr lang="ru-RU" dirty="0" err="1"/>
              <a:t>термоскопи</a:t>
            </a:r>
            <a:r>
              <a:rPr lang="ru-RU" dirty="0"/>
              <a:t> - </a:t>
            </a:r>
            <a:r>
              <a:rPr lang="ru-RU" dirty="0" err="1"/>
              <a:t>замонавийдан</a:t>
            </a:r>
            <a:r>
              <a:rPr lang="ru-RU" dirty="0"/>
              <a:t> </a:t>
            </a:r>
            <a:r>
              <a:rPr lang="ru-RU" dirty="0" err="1"/>
              <a:t>бутунлай</a:t>
            </a:r>
            <a:r>
              <a:rPr lang="ru-RU" dirty="0"/>
              <a:t> </a:t>
            </a:r>
            <a:r>
              <a:rPr lang="ru-RU" dirty="0" err="1"/>
              <a:t>бошқача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 У 1597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Уйғонишнинг</a:t>
            </a:r>
            <a:r>
              <a:rPr lang="ru-RU" dirty="0"/>
              <a:t> </a:t>
            </a:r>
            <a:r>
              <a:rPr lang="ru-RU" dirty="0" err="1"/>
              <a:t>титанларидан</a:t>
            </a:r>
            <a:r>
              <a:rPr lang="ru-RU" dirty="0"/>
              <a:t> </a:t>
            </a:r>
            <a:r>
              <a:rPr lang="ru-RU" dirty="0" err="1"/>
              <a:t>бири</a:t>
            </a:r>
            <a:r>
              <a:rPr lang="ru-RU" dirty="0"/>
              <a:t>, </a:t>
            </a:r>
            <a:r>
              <a:rPr lang="ru-RU" dirty="0" err="1"/>
              <a:t>италян</a:t>
            </a:r>
            <a:r>
              <a:rPr lang="ru-RU" dirty="0"/>
              <a:t> </a:t>
            </a:r>
            <a:r>
              <a:rPr lang="ru-RU" dirty="0" err="1"/>
              <a:t>олими</a:t>
            </a:r>
            <a:r>
              <a:rPr lang="ru-RU" dirty="0"/>
              <a:t> Галилей </a:t>
            </a:r>
            <a:r>
              <a:rPr lang="ru-RU" dirty="0" err="1"/>
              <a:t>Галилей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яратилган</a:t>
            </a:r>
            <a:r>
              <a:rPr lang="ru-RU" dirty="0"/>
              <a:t>. </a:t>
            </a:r>
            <a:r>
              <a:rPr lang="ru-RU" dirty="0" err="1"/>
              <a:t>Бироқ</a:t>
            </a:r>
            <a:r>
              <a:rPr lang="ru-RU" dirty="0"/>
              <a:t>, у </a:t>
            </a:r>
            <a:r>
              <a:rPr lang="ru-RU" dirty="0" err="1"/>
              <a:t>тараққиётнинг</a:t>
            </a:r>
            <a:r>
              <a:rPr lang="ru-RU" dirty="0"/>
              <a:t> </a:t>
            </a:r>
            <a:r>
              <a:rPr lang="ru-RU" dirty="0" err="1"/>
              <a:t>бевосита</a:t>
            </a:r>
            <a:r>
              <a:rPr lang="ru-RU" dirty="0"/>
              <a:t> </a:t>
            </a:r>
            <a:r>
              <a:rPr lang="ru-RU" dirty="0" err="1"/>
              <a:t>муаллифи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: Галилей </a:t>
            </a:r>
            <a:r>
              <a:rPr lang="ru-RU" dirty="0" err="1"/>
              <a:t>Искандария</a:t>
            </a:r>
            <a:r>
              <a:rPr lang="ru-RU" dirty="0"/>
              <a:t> </a:t>
            </a:r>
            <a:r>
              <a:rPr lang="ru-RU" dirty="0" err="1"/>
              <a:t>Ҳеронининг</a:t>
            </a:r>
            <a:r>
              <a:rPr lang="ru-RU" dirty="0"/>
              <a:t> </a:t>
            </a:r>
            <a:r>
              <a:rPr lang="ru-RU" dirty="0" err="1"/>
              <a:t>ғояларини</a:t>
            </a:r>
            <a:r>
              <a:rPr lang="ru-RU" dirty="0"/>
              <a:t> </a:t>
            </a:r>
            <a:r>
              <a:rPr lang="ru-RU" dirty="0" err="1"/>
              <a:t>амалда</a:t>
            </a:r>
            <a:r>
              <a:rPr lang="ru-RU" dirty="0"/>
              <a:t> </a:t>
            </a:r>
            <a:r>
              <a:rPr lang="ru-RU" dirty="0" err="1"/>
              <a:t>қўллаган</a:t>
            </a:r>
            <a:r>
              <a:rPr lang="ru-RU" dirty="0"/>
              <a:t>, у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каби</a:t>
            </a:r>
            <a:r>
              <a:rPr lang="ru-RU" dirty="0"/>
              <a:t> </a:t>
            </a:r>
            <a:r>
              <a:rPr lang="ru-RU" dirty="0" err="1"/>
              <a:t>асбобни</a:t>
            </a:r>
            <a:r>
              <a:rPr lang="ru-RU" dirty="0"/>
              <a:t> </a:t>
            </a:r>
            <a:r>
              <a:rPr lang="ru-RU" dirty="0" err="1"/>
              <a:t>тасвирлаб</a:t>
            </a:r>
            <a:r>
              <a:rPr lang="ru-RU" dirty="0"/>
              <a:t> </a:t>
            </a:r>
            <a:r>
              <a:rPr lang="ru-RU" dirty="0" err="1"/>
              <a:t>берган</a:t>
            </a:r>
            <a:r>
              <a:rPr lang="ru-RU" dirty="0"/>
              <a:t>, </a:t>
            </a:r>
            <a:r>
              <a:rPr lang="ru-RU" dirty="0" err="1"/>
              <a:t>лекин</a:t>
            </a:r>
            <a:r>
              <a:rPr lang="ru-RU" dirty="0"/>
              <a:t> </a:t>
            </a:r>
            <a:r>
              <a:rPr lang="ru-RU" dirty="0" err="1"/>
              <a:t>иссиқлик</a:t>
            </a:r>
            <a:r>
              <a:rPr lang="ru-RU" dirty="0"/>
              <a:t> </a:t>
            </a:r>
            <a:r>
              <a:rPr lang="ru-RU" dirty="0" err="1"/>
              <a:t>даражасини</a:t>
            </a:r>
            <a:r>
              <a:rPr lang="ru-RU" dirty="0"/>
              <a:t> </a:t>
            </a:r>
            <a:r>
              <a:rPr lang="ru-RU" dirty="0" err="1"/>
              <a:t>ўлчаш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, балки </a:t>
            </a:r>
            <a:r>
              <a:rPr lang="ru-RU" dirty="0" err="1"/>
              <a:t>иситиш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сувни</a:t>
            </a:r>
            <a:r>
              <a:rPr lang="ru-RU" dirty="0"/>
              <a:t> </a:t>
            </a:r>
            <a:r>
              <a:rPr lang="ru-RU" dirty="0" err="1"/>
              <a:t>кўтариш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.</a:t>
            </a:r>
          </a:p>
          <a:p>
            <a:pPr algn="just" fontAlgn="base"/>
            <a:r>
              <a:rPr lang="ru-RU" dirty="0" err="1"/>
              <a:t>Олим</a:t>
            </a:r>
            <a:r>
              <a:rPr lang="ru-RU" dirty="0"/>
              <a:t> </a:t>
            </a:r>
            <a:r>
              <a:rPr lang="ru-RU" dirty="0" err="1"/>
              <a:t>товуқ</a:t>
            </a:r>
            <a:r>
              <a:rPr lang="ru-RU" dirty="0"/>
              <a:t> </a:t>
            </a:r>
            <a:r>
              <a:rPr lang="ru-RU" dirty="0" err="1"/>
              <a:t>тухумининг</a:t>
            </a:r>
            <a:r>
              <a:rPr lang="ru-RU" dirty="0"/>
              <a:t> </a:t>
            </a:r>
            <a:r>
              <a:rPr lang="ru-RU" dirty="0" err="1"/>
              <a:t>катталиги</a:t>
            </a:r>
            <a:r>
              <a:rPr lang="ru-RU" dirty="0"/>
              <a:t> </a:t>
            </a:r>
            <a:r>
              <a:rPr lang="ru-RU" dirty="0" err="1"/>
              <a:t>ҳақида</a:t>
            </a:r>
            <a:r>
              <a:rPr lang="ru-RU" dirty="0"/>
              <a:t> шиша </a:t>
            </a:r>
            <a:r>
              <a:rPr lang="ru-RU" dirty="0" err="1"/>
              <a:t>ғуборга</a:t>
            </a:r>
            <a:r>
              <a:rPr lang="ru-RU" dirty="0"/>
              <a:t> </a:t>
            </a:r>
            <a:r>
              <a:rPr lang="ru-RU" dirty="0" err="1"/>
              <a:t>ингичка</a:t>
            </a:r>
            <a:r>
              <a:rPr lang="ru-RU" dirty="0"/>
              <a:t> шиша тубе </a:t>
            </a:r>
            <a:r>
              <a:rPr lang="ru-RU" dirty="0" err="1"/>
              <a:t>солдирди</a:t>
            </a:r>
            <a:r>
              <a:rPr lang="ru-RU" dirty="0"/>
              <a:t>. </a:t>
            </a:r>
            <a:r>
              <a:rPr lang="ru-RU" dirty="0" err="1"/>
              <a:t>Қўлини</a:t>
            </a:r>
            <a:r>
              <a:rPr lang="ru-RU" dirty="0"/>
              <a:t> </a:t>
            </a:r>
            <a:r>
              <a:rPr lang="ru-RU" dirty="0" err="1"/>
              <a:t>қўллари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тўлдириб</a:t>
            </a:r>
            <a:r>
              <a:rPr lang="ru-RU" dirty="0"/>
              <a:t> (</a:t>
            </a:r>
            <a:r>
              <a:rPr lang="ru-RU" dirty="0" err="1"/>
              <a:t>ва</a:t>
            </a:r>
            <a:r>
              <a:rPr lang="ru-RU" dirty="0"/>
              <a:t> шу </a:t>
            </a:r>
            <a:r>
              <a:rPr lang="ru-RU" dirty="0" err="1"/>
              <a:t>сабабли</a:t>
            </a:r>
            <a:r>
              <a:rPr lang="ru-RU" dirty="0"/>
              <a:t>, у </a:t>
            </a:r>
            <a:r>
              <a:rPr lang="ru-RU" dirty="0" err="1"/>
              <a:t>эрда</a:t>
            </a:r>
            <a:r>
              <a:rPr lang="ru-RU" dirty="0"/>
              <a:t> </a:t>
            </a:r>
            <a:r>
              <a:rPr lang="ru-RU" dirty="0" err="1"/>
              <a:t>ҳаво</a:t>
            </a:r>
            <a:r>
              <a:rPr lang="ru-RU" dirty="0"/>
              <a:t>)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уни</a:t>
            </a:r>
            <a:r>
              <a:rPr lang="ru-RU" dirty="0"/>
              <a:t> </a:t>
            </a:r>
            <a:r>
              <a:rPr lang="ru-RU" dirty="0" err="1"/>
              <a:t>ўгириб</a:t>
            </a:r>
            <a:r>
              <a:rPr lang="ru-RU" dirty="0"/>
              <a:t>, колба </a:t>
            </a:r>
            <a:r>
              <a:rPr lang="ru-RU" dirty="0" err="1"/>
              <a:t>бўш</a:t>
            </a:r>
            <a:r>
              <a:rPr lang="ru-RU" dirty="0"/>
              <a:t> учини </a:t>
            </a:r>
            <a:r>
              <a:rPr lang="ru-RU" dirty="0" err="1"/>
              <a:t>рангли</a:t>
            </a:r>
            <a:r>
              <a:rPr lang="ru-RU" dirty="0"/>
              <a:t>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шароб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идишда</a:t>
            </a:r>
            <a:r>
              <a:rPr lang="ru-RU" dirty="0"/>
              <a:t> </a:t>
            </a:r>
            <a:r>
              <a:rPr lang="ru-RU" dirty="0" err="1"/>
              <a:t>чўмдирди</a:t>
            </a:r>
            <a:r>
              <a:rPr lang="ru-RU" dirty="0"/>
              <a:t>. </a:t>
            </a:r>
            <a:r>
              <a:rPr lang="ru-RU" dirty="0" err="1"/>
              <a:t>Балон</a:t>
            </a:r>
            <a:r>
              <a:rPr lang="ru-RU" dirty="0"/>
              <a:t> </a:t>
            </a:r>
            <a:r>
              <a:rPr lang="ru-RU" dirty="0" err="1"/>
              <a:t>совутилгач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ичидаги</a:t>
            </a:r>
            <a:r>
              <a:rPr lang="ru-RU" dirty="0"/>
              <a:t> </a:t>
            </a:r>
            <a:r>
              <a:rPr lang="ru-RU" dirty="0" err="1"/>
              <a:t>ҳаво</a:t>
            </a:r>
            <a:r>
              <a:rPr lang="ru-RU" dirty="0"/>
              <a:t> </a:t>
            </a:r>
            <a:r>
              <a:rPr lang="ru-RU" dirty="0" err="1"/>
              <a:t>миқдори</a:t>
            </a:r>
            <a:r>
              <a:rPr lang="ru-RU" dirty="0"/>
              <a:t> </a:t>
            </a:r>
            <a:r>
              <a:rPr lang="ru-RU" dirty="0" err="1"/>
              <a:t>камайди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ўрнини</a:t>
            </a:r>
            <a:r>
              <a:rPr lang="ru-RU" dirty="0"/>
              <a:t> </a:t>
            </a:r>
            <a:r>
              <a:rPr lang="ru-RU" dirty="0" err="1"/>
              <a:t>босувчи</a:t>
            </a:r>
            <a:r>
              <a:rPr lang="ru-RU" dirty="0"/>
              <a:t> </a:t>
            </a:r>
            <a:r>
              <a:rPr lang="ru-RU" dirty="0" err="1"/>
              <a:t>сув</a:t>
            </a:r>
            <a:r>
              <a:rPr lang="ru-RU" dirty="0"/>
              <a:t> тубе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кўтарилди</a:t>
            </a:r>
            <a:r>
              <a:rPr lang="ru-RU" dirty="0"/>
              <a:t>. Галилей </a:t>
            </a:r>
            <a:r>
              <a:rPr lang="ru-RU" dirty="0" err="1"/>
              <a:t>қурилмасидаги</a:t>
            </a:r>
            <a:r>
              <a:rPr lang="ru-RU" dirty="0"/>
              <a:t> </a:t>
            </a:r>
            <a:r>
              <a:rPr lang="ru-RU" dirty="0" err="1"/>
              <a:t>замонавий</a:t>
            </a:r>
            <a:r>
              <a:rPr lang="ru-RU" dirty="0"/>
              <a:t> </a:t>
            </a:r>
            <a:r>
              <a:rPr lang="ru-RU" dirty="0" err="1"/>
              <a:t>термометрдан</a:t>
            </a:r>
            <a:r>
              <a:rPr lang="ru-RU" dirty="0"/>
              <a:t> </a:t>
            </a:r>
            <a:r>
              <a:rPr lang="ru-RU" dirty="0" err="1"/>
              <a:t>фарқли</a:t>
            </a:r>
            <a:r>
              <a:rPr lang="ru-RU" dirty="0"/>
              <a:t> </a:t>
            </a:r>
            <a:r>
              <a:rPr lang="ru-RU" dirty="0" err="1"/>
              <a:t>ўлароқ</a:t>
            </a:r>
            <a:r>
              <a:rPr lang="ru-RU" dirty="0"/>
              <a:t>, </a:t>
            </a:r>
            <a:r>
              <a:rPr lang="ru-RU" dirty="0" err="1"/>
              <a:t>симоб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, </a:t>
            </a:r>
            <a:r>
              <a:rPr lang="ru-RU" dirty="0" err="1"/>
              <a:t>ҳавони</a:t>
            </a:r>
            <a:r>
              <a:rPr lang="ru-RU" dirty="0"/>
              <a:t> </a:t>
            </a:r>
            <a:r>
              <a:rPr lang="ru-RU" dirty="0" err="1"/>
              <a:t>кенгайтирди</a:t>
            </a:r>
            <a:r>
              <a:rPr lang="ru-RU" dirty="0"/>
              <a:t>. </a:t>
            </a:r>
            <a:r>
              <a:rPr lang="ru-RU" dirty="0" err="1"/>
              <a:t>Бунга</a:t>
            </a:r>
            <a:r>
              <a:rPr lang="ru-RU" dirty="0"/>
              <a:t> </a:t>
            </a:r>
            <a:r>
              <a:rPr lang="ru-RU" dirty="0" err="1"/>
              <a:t>қўшимча</a:t>
            </a:r>
            <a:r>
              <a:rPr lang="ru-RU" dirty="0"/>
              <a:t> </a:t>
            </a:r>
            <a:r>
              <a:rPr lang="ru-RU" dirty="0" err="1"/>
              <a:t>равишда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/>
              <a:t>ўлчашнинг</a:t>
            </a:r>
            <a:r>
              <a:rPr lang="ru-RU" dirty="0"/>
              <a:t> </a:t>
            </a:r>
            <a:r>
              <a:rPr lang="ru-RU" dirty="0" err="1"/>
              <a:t>аниқ</a:t>
            </a:r>
            <a:r>
              <a:rPr lang="ru-RU" dirty="0"/>
              <a:t> </a:t>
            </a:r>
            <a:r>
              <a:rPr lang="ru-RU" dirty="0" err="1"/>
              <a:t>ўлчовисиз</a:t>
            </a:r>
            <a:r>
              <a:rPr lang="ru-RU" dirty="0"/>
              <a:t> прототип </a:t>
            </a:r>
            <a:r>
              <a:rPr lang="ru-RU" dirty="0" err="1"/>
              <a:t>эди</a:t>
            </a:r>
            <a:r>
              <a:rPr lang="ru-RU" dirty="0"/>
              <a:t>.</a:t>
            </a:r>
          </a:p>
          <a:p>
            <a:pPr algn="just"/>
            <a:endParaRPr lang="ru-RU" sz="17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6</a:t>
            </a:fld>
            <a:endParaRPr lang="en-US" dirty="0"/>
          </a:p>
        </p:txBody>
      </p:sp>
      <p:pic>
        <p:nvPicPr>
          <p:cNvPr id="3074" name="Picture 2" descr="Image result for thermometer prototi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34" y="4068144"/>
            <a:ext cx="3795816" cy="2400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thermometer prototi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775" y="4068144"/>
            <a:ext cx="3201224" cy="2400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elat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0425" y="4068145"/>
            <a:ext cx="2568575" cy="2400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5.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7478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30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8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366" y="721218"/>
            <a:ext cx="10799965" cy="3451537"/>
          </a:xfrm>
        </p:spPr>
        <p:txBody>
          <a:bodyPr/>
          <a:lstStyle/>
          <a:p>
            <a:pPr algn="just"/>
            <a:r>
              <a:rPr lang="ru-RU" dirty="0"/>
              <a:t>Галилей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вақтнинг</a:t>
            </a:r>
            <a:r>
              <a:rPr lang="ru-RU" dirty="0"/>
              <a:t> </a:t>
            </a:r>
            <a:r>
              <a:rPr lang="ru-RU" dirty="0" err="1"/>
              <a:t>ўзида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кашфиётини</a:t>
            </a:r>
            <a:r>
              <a:rPr lang="ru-RU" dirty="0"/>
              <a:t> </a:t>
            </a:r>
            <a:r>
              <a:rPr lang="ru-RU" dirty="0" err="1"/>
              <a:t>билмаган</a:t>
            </a:r>
            <a:r>
              <a:rPr lang="ru-RU" dirty="0"/>
              <a:t> </a:t>
            </a:r>
            <a:r>
              <a:rPr lang="ru-RU" dirty="0" err="1"/>
              <a:t>ҳолда</a:t>
            </a:r>
            <a:r>
              <a:rPr lang="ru-RU" dirty="0"/>
              <a:t>, </a:t>
            </a:r>
            <a:r>
              <a:rPr lang="ru-RU" dirty="0" err="1"/>
              <a:t>Падуа</a:t>
            </a:r>
            <a:r>
              <a:rPr lang="ru-RU" dirty="0"/>
              <a:t> </a:t>
            </a:r>
            <a:r>
              <a:rPr lang="ru-RU" dirty="0" err="1"/>
              <a:t>шаҳри</a:t>
            </a:r>
            <a:r>
              <a:rPr lang="ru-RU" dirty="0"/>
              <a:t> </a:t>
            </a:r>
            <a:r>
              <a:rPr lang="ru-RU" dirty="0" err="1"/>
              <a:t>Санторио</a:t>
            </a:r>
            <a:r>
              <a:rPr lang="ru-RU" dirty="0"/>
              <a:t> </a:t>
            </a:r>
            <a:r>
              <a:rPr lang="ru-RU" dirty="0" err="1"/>
              <a:t>университети</a:t>
            </a:r>
            <a:r>
              <a:rPr lang="ru-RU" dirty="0"/>
              <a:t> </a:t>
            </a:r>
            <a:r>
              <a:rPr lang="ru-RU" dirty="0" err="1"/>
              <a:t>профессори</a:t>
            </a:r>
            <a:r>
              <a:rPr lang="ru-RU" dirty="0"/>
              <a:t>, </a:t>
            </a:r>
            <a:r>
              <a:rPr lang="ru-RU" dirty="0" err="1"/>
              <a:t>шифокор</a:t>
            </a:r>
            <a:r>
              <a:rPr lang="ru-RU" dirty="0"/>
              <a:t>, </a:t>
            </a:r>
            <a:r>
              <a:rPr lang="ru-RU" dirty="0" err="1"/>
              <a:t>анатомист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физиолог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асбобини</a:t>
            </a:r>
            <a:r>
              <a:rPr lang="ru-RU" dirty="0"/>
              <a:t> </a:t>
            </a:r>
            <a:r>
              <a:rPr lang="ru-RU" dirty="0" err="1"/>
              <a:t>яратди</a:t>
            </a:r>
            <a:r>
              <a:rPr lang="ru-RU" dirty="0"/>
              <a:t>, у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инсон</a:t>
            </a:r>
            <a:r>
              <a:rPr lang="ru-RU" dirty="0"/>
              <a:t> </a:t>
            </a:r>
            <a:r>
              <a:rPr lang="ru-RU" dirty="0" err="1"/>
              <a:t>танасининг</a:t>
            </a:r>
            <a:r>
              <a:rPr lang="ru-RU" dirty="0"/>
              <a:t> </a:t>
            </a:r>
            <a:r>
              <a:rPr lang="ru-RU" dirty="0" err="1"/>
              <a:t>ҳароратини</a:t>
            </a:r>
            <a:r>
              <a:rPr lang="ru-RU" dirty="0"/>
              <a:t> </a:t>
            </a:r>
            <a:r>
              <a:rPr lang="ru-RU" dirty="0" err="1"/>
              <a:t>ўлчади</a:t>
            </a:r>
            <a:r>
              <a:rPr lang="ru-RU" dirty="0"/>
              <a:t>. </a:t>
            </a:r>
            <a:r>
              <a:rPr lang="ru-RU" dirty="0" err="1"/>
              <a:t>Ўша</a:t>
            </a:r>
            <a:r>
              <a:rPr lang="ru-RU" dirty="0"/>
              <a:t> </a:t>
            </a:r>
            <a:r>
              <a:rPr lang="ru-RU" dirty="0" err="1"/>
              <a:t>пайтда</a:t>
            </a:r>
            <a:r>
              <a:rPr lang="ru-RU" dirty="0"/>
              <a:t> </a:t>
            </a:r>
            <a:r>
              <a:rPr lang="ru-RU" dirty="0" err="1"/>
              <a:t>инсон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чиқарилган</a:t>
            </a:r>
            <a:r>
              <a:rPr lang="ru-RU" dirty="0"/>
              <a:t> </a:t>
            </a:r>
            <a:r>
              <a:rPr lang="ru-RU" dirty="0" err="1"/>
              <a:t>ҳаво</a:t>
            </a:r>
            <a:r>
              <a:rPr lang="ru-RU" dirty="0"/>
              <a:t> </a:t>
            </a:r>
            <a:r>
              <a:rPr lang="ru-RU" dirty="0" err="1"/>
              <a:t>тўғридан-тўғри</a:t>
            </a:r>
            <a:r>
              <a:rPr lang="ru-RU" dirty="0"/>
              <a:t> </a:t>
            </a:r>
            <a:r>
              <a:rPr lang="ru-RU" dirty="0" err="1"/>
              <a:t>юракдан</a:t>
            </a:r>
            <a:r>
              <a:rPr lang="ru-RU" dirty="0"/>
              <a:t> </a:t>
            </a:r>
            <a:r>
              <a:rPr lang="ru-RU" dirty="0" err="1"/>
              <a:t>чиқадиган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"</a:t>
            </a:r>
            <a:r>
              <a:rPr lang="ru-RU" dirty="0" err="1"/>
              <a:t>ҳаётий</a:t>
            </a:r>
            <a:r>
              <a:rPr lang="ru-RU" dirty="0"/>
              <a:t> </a:t>
            </a:r>
            <a:r>
              <a:rPr lang="ru-RU" dirty="0" err="1"/>
              <a:t>иссиқлик</a:t>
            </a:r>
            <a:r>
              <a:rPr lang="ru-RU" dirty="0"/>
              <a:t>" ни </a:t>
            </a:r>
            <a:r>
              <a:rPr lang="ru-RU" dirty="0" err="1"/>
              <a:t>кўтарган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ҳисоблар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 У </a:t>
            </a:r>
            <a:r>
              <a:rPr lang="ru-RU" dirty="0" err="1"/>
              <a:t>Санторио</a:t>
            </a:r>
            <a:r>
              <a:rPr lang="ru-RU" dirty="0"/>
              <a:t> ни организм </a:t>
            </a:r>
            <a:r>
              <a:rPr lang="ru-RU" dirty="0" err="1"/>
              <a:t>ҳаётининг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сирларидан</a:t>
            </a:r>
            <a:r>
              <a:rPr lang="ru-RU" dirty="0"/>
              <a:t> </a:t>
            </a:r>
            <a:r>
              <a:rPr lang="ru-RU" dirty="0" err="1"/>
              <a:t>бирини</a:t>
            </a:r>
            <a:r>
              <a:rPr lang="ru-RU" dirty="0"/>
              <a:t> </a:t>
            </a:r>
            <a:r>
              <a:rPr lang="ru-RU" dirty="0" err="1"/>
              <a:t>англаш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ўлчашга</a:t>
            </a:r>
            <a:r>
              <a:rPr lang="ru-RU" dirty="0"/>
              <a:t> </a:t>
            </a:r>
            <a:r>
              <a:rPr lang="ru-RU" dirty="0" err="1"/>
              <a:t>ҳаракат</a:t>
            </a:r>
            <a:r>
              <a:rPr lang="ru-RU" dirty="0"/>
              <a:t> </a:t>
            </a:r>
            <a:r>
              <a:rPr lang="ru-RU" dirty="0" err="1"/>
              <a:t>қилди</a:t>
            </a:r>
            <a:r>
              <a:rPr lang="ru-RU" dirty="0"/>
              <a:t>.</a:t>
            </a:r>
            <a:endParaRPr lang="en-US" dirty="0"/>
          </a:p>
          <a:p>
            <a:pPr algn="just"/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қуроллари</a:t>
            </a:r>
            <a:r>
              <a:rPr lang="ru-RU" dirty="0"/>
              <a:t> </a:t>
            </a:r>
            <a:r>
              <a:rPr lang="ru-RU" dirty="0" err="1"/>
              <a:t>жуда</a:t>
            </a:r>
            <a:r>
              <a:rPr lang="ru-RU" dirty="0"/>
              <a:t> </a:t>
            </a:r>
            <a:r>
              <a:rPr lang="ru-RU" dirty="0" err="1"/>
              <a:t>оғир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у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тўпдан</a:t>
            </a:r>
            <a:r>
              <a:rPr lang="ru-RU" dirty="0"/>
              <a:t> </a:t>
            </a:r>
            <a:r>
              <a:rPr lang="ru-RU" dirty="0" err="1"/>
              <a:t>иборат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, </a:t>
            </a:r>
            <a:r>
              <a:rPr lang="ru-RU" dirty="0" err="1"/>
              <a:t>лекин</a:t>
            </a:r>
            <a:r>
              <a:rPr lang="ru-RU" dirty="0"/>
              <a:t> у </a:t>
            </a:r>
            <a:r>
              <a:rPr lang="ru-RU" dirty="0" err="1"/>
              <a:t>аллақачон</a:t>
            </a:r>
            <a:r>
              <a:rPr lang="ru-RU" dirty="0"/>
              <a:t> </a:t>
            </a:r>
            <a:r>
              <a:rPr lang="ru-RU" dirty="0" err="1"/>
              <a:t>суюқлик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тўлдирилган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, </a:t>
            </a:r>
            <a:r>
              <a:rPr lang="ru-RU" dirty="0" err="1"/>
              <a:t>шунингдек</a:t>
            </a:r>
            <a:r>
              <a:rPr lang="ru-RU" dirty="0"/>
              <a:t>, </a:t>
            </a:r>
            <a:r>
              <a:rPr lang="ru-RU" dirty="0" err="1"/>
              <a:t>унга</a:t>
            </a:r>
            <a:r>
              <a:rPr lang="ru-RU" dirty="0"/>
              <a:t> </a:t>
            </a:r>
            <a:r>
              <a:rPr lang="ru-RU" dirty="0" err="1"/>
              <a:t>қўшилган</a:t>
            </a:r>
            <a:r>
              <a:rPr lang="ru-RU" dirty="0"/>
              <a:t> </a:t>
            </a:r>
            <a:r>
              <a:rPr lang="ru-RU" dirty="0" err="1"/>
              <a:t>бўлинмалар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тўлдирилган</a:t>
            </a:r>
            <a:r>
              <a:rPr lang="ru-RU" dirty="0"/>
              <a:t> </a:t>
            </a:r>
            <a:r>
              <a:rPr lang="ru-RU" dirty="0" err="1"/>
              <a:t>штапел</a:t>
            </a:r>
            <a:r>
              <a:rPr lang="ru-RU" dirty="0"/>
              <a:t>. </a:t>
            </a:r>
            <a:r>
              <a:rPr lang="ru-RU" dirty="0" err="1"/>
              <a:t>Бир</a:t>
            </a:r>
            <a:r>
              <a:rPr lang="ru-RU" dirty="0"/>
              <a:t> киши </a:t>
            </a:r>
            <a:r>
              <a:rPr lang="ru-RU" dirty="0" err="1"/>
              <a:t>термометрга</a:t>
            </a:r>
            <a:r>
              <a:rPr lang="ru-RU" dirty="0"/>
              <a:t> </a:t>
            </a:r>
            <a:r>
              <a:rPr lang="ru-RU" dirty="0" err="1"/>
              <a:t>нафас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, </a:t>
            </a:r>
            <a:r>
              <a:rPr lang="ru-RU" dirty="0" err="1"/>
              <a:t>оғзига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кирди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қўлини</a:t>
            </a:r>
            <a:r>
              <a:rPr lang="ru-RU" dirty="0"/>
              <a:t> </a:t>
            </a:r>
            <a:r>
              <a:rPr lang="ru-RU" dirty="0" err="1"/>
              <a:t>иситади</a:t>
            </a:r>
            <a:r>
              <a:rPr lang="ru-RU" dirty="0"/>
              <a:t> (</a:t>
            </a:r>
            <a:r>
              <a:rPr lang="ru-RU" dirty="0" err="1"/>
              <a:t>тажрибанинг</a:t>
            </a:r>
            <a:r>
              <a:rPr lang="ru-RU" dirty="0"/>
              <a:t> </a:t>
            </a:r>
            <a:r>
              <a:rPr lang="ru-RU" dirty="0" err="1"/>
              <a:t>мақсадига</a:t>
            </a:r>
            <a:r>
              <a:rPr lang="ru-RU" dirty="0"/>
              <a:t> </a:t>
            </a:r>
            <a:r>
              <a:rPr lang="ru-RU" dirty="0" err="1"/>
              <a:t>қараб</a:t>
            </a:r>
            <a:r>
              <a:rPr lang="ru-RU" dirty="0"/>
              <a:t>). </a:t>
            </a:r>
            <a:r>
              <a:rPr lang="ru-RU" dirty="0" err="1"/>
              <a:t>Натижада</a:t>
            </a:r>
            <a:r>
              <a:rPr lang="ru-RU" dirty="0"/>
              <a:t>, </a:t>
            </a:r>
            <a:r>
              <a:rPr lang="ru-RU" dirty="0" err="1"/>
              <a:t>Санторио</a:t>
            </a:r>
            <a:r>
              <a:rPr lang="ru-RU" dirty="0"/>
              <a:t> </a:t>
            </a:r>
            <a:r>
              <a:rPr lang="ru-RU" dirty="0" err="1"/>
              <a:t>танамизнинг</a:t>
            </a:r>
            <a:r>
              <a:rPr lang="ru-RU" dirty="0"/>
              <a:t> </a:t>
            </a:r>
            <a:r>
              <a:rPr lang="ru-RU" dirty="0" err="1"/>
              <a:t>нормал</a:t>
            </a:r>
            <a:r>
              <a:rPr lang="ru-RU" dirty="0"/>
              <a:t> </a:t>
            </a:r>
            <a:r>
              <a:rPr lang="ru-RU" dirty="0" err="1"/>
              <a:t>ҳароратга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эканлигини</a:t>
            </a:r>
            <a:r>
              <a:rPr lang="ru-RU" dirty="0"/>
              <a:t> </a:t>
            </a:r>
            <a:r>
              <a:rPr lang="ru-RU" dirty="0" err="1"/>
              <a:t>аниқлаш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шифокор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қолди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оғриқли</a:t>
            </a:r>
            <a:r>
              <a:rPr lang="ru-RU" dirty="0"/>
              <a:t> </a:t>
            </a:r>
            <a:r>
              <a:rPr lang="ru-RU" dirty="0" err="1"/>
              <a:t>ҳолат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меъёридан</a:t>
            </a:r>
            <a:r>
              <a:rPr lang="ru-RU" dirty="0"/>
              <a:t> </a:t>
            </a:r>
            <a:r>
              <a:rPr lang="ru-RU" dirty="0" err="1"/>
              <a:t>оғишларини</a:t>
            </a:r>
            <a:r>
              <a:rPr lang="ru-RU" dirty="0"/>
              <a:t> </a:t>
            </a:r>
            <a:r>
              <a:rPr lang="ru-RU" dirty="0" err="1"/>
              <a:t>баҳолади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7</a:t>
            </a:fld>
            <a:endParaRPr lang="en-US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 smtClean="0"/>
              <a:t>Прототиплар </a:t>
            </a:r>
            <a:endParaRPr lang="ru-RU" sz="2000" b="1" dirty="0"/>
          </a:p>
        </p:txBody>
      </p:sp>
      <p:pic>
        <p:nvPicPr>
          <p:cNvPr id="4098" name="Picture 2" descr="Image result for thermometer prototi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4172755"/>
            <a:ext cx="2301875" cy="230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thermometer prototi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359" y="4172755"/>
            <a:ext cx="2456645" cy="230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thermometer prototi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563" y="4172755"/>
            <a:ext cx="2343150" cy="230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Related ima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272" y="4172755"/>
            <a:ext cx="2335815" cy="230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5.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7478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056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7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6418" y="228600"/>
            <a:ext cx="9692640" cy="394094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Классик </a:t>
            </a:r>
            <a:r>
              <a:rPr lang="uz-Cyrl-UZ" sz="2000" b="1" dirty="0" smtClean="0"/>
              <a:t>термометрлар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304" y="721218"/>
            <a:ext cx="10928754" cy="4198512"/>
          </a:xfrm>
        </p:spPr>
        <p:txBody>
          <a:bodyPr>
            <a:normAutofit lnSpcReduction="10000"/>
          </a:bodyPr>
          <a:lstStyle/>
          <a:p>
            <a:pPr algn="just" fontAlgn="base"/>
            <a:r>
              <a:rPr lang="ru-RU" dirty="0"/>
              <a:t>1657 </a:t>
            </a:r>
            <a:r>
              <a:rPr lang="ru-RU" dirty="0" err="1"/>
              <a:t>йилда</a:t>
            </a:r>
            <a:r>
              <a:rPr lang="ru-RU" dirty="0"/>
              <a:t> Галилей </a:t>
            </a:r>
            <a:r>
              <a:rPr lang="ru-RU" dirty="0" err="1"/>
              <a:t>термоскопи</a:t>
            </a:r>
            <a:r>
              <a:rPr lang="ru-RU" dirty="0"/>
              <a:t> Флорентин </a:t>
            </a:r>
            <a:r>
              <a:rPr lang="ru-RU" dirty="0" err="1"/>
              <a:t>олимлари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яхшиланди</a:t>
            </a:r>
            <a:r>
              <a:rPr lang="ru-RU" dirty="0"/>
              <a:t>. </a:t>
            </a:r>
            <a:r>
              <a:rPr lang="ru-RU" dirty="0" err="1"/>
              <a:t>Қурилмани</a:t>
            </a:r>
            <a:r>
              <a:rPr lang="ru-RU" dirty="0"/>
              <a:t> бон</a:t>
            </a:r>
            <a:r>
              <a:rPr lang="en-US" dirty="0"/>
              <a:t>c</a:t>
            </a:r>
            <a:r>
              <a:rPr lang="ru-RU" dirty="0" err="1"/>
              <a:t>ук</a:t>
            </a:r>
            <a:r>
              <a:rPr lang="ru-RU" dirty="0"/>
              <a:t> </a:t>
            </a:r>
            <a:r>
              <a:rPr lang="ru-RU" dirty="0" err="1"/>
              <a:t>шкаласи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таъминлаб</a:t>
            </a:r>
            <a:r>
              <a:rPr lang="ru-RU" dirty="0"/>
              <a:t>, танк (</a:t>
            </a:r>
            <a:r>
              <a:rPr lang="ru-RU" dirty="0" err="1"/>
              <a:t>тўп</a:t>
            </a:r>
            <a:r>
              <a:rPr lang="ru-RU" dirty="0"/>
              <a:t>) дан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қувурдан</a:t>
            </a:r>
            <a:r>
              <a:rPr lang="ru-RU" dirty="0"/>
              <a:t> </a:t>
            </a:r>
            <a:r>
              <a:rPr lang="ru-RU" dirty="0" err="1"/>
              <a:t>ҳаво</a:t>
            </a:r>
            <a:r>
              <a:rPr lang="ru-RU" dirty="0"/>
              <a:t> </a:t>
            </a:r>
            <a:r>
              <a:rPr lang="ru-RU" dirty="0" err="1"/>
              <a:t>чиқариб</a:t>
            </a:r>
            <a:r>
              <a:rPr lang="ru-RU" dirty="0"/>
              <a:t> </a:t>
            </a:r>
            <a:r>
              <a:rPr lang="ru-RU" dirty="0" err="1"/>
              <a:t>олишди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нафақат</a:t>
            </a:r>
            <a:r>
              <a:rPr lang="ru-RU" dirty="0"/>
              <a:t> </a:t>
            </a:r>
            <a:r>
              <a:rPr lang="ru-RU" dirty="0" err="1"/>
              <a:t>сифат</a:t>
            </a:r>
            <a:r>
              <a:rPr lang="ru-RU" dirty="0"/>
              <a:t> </a:t>
            </a:r>
            <a:r>
              <a:rPr lang="ru-RU" dirty="0" err="1"/>
              <a:t>жиҳатидан</a:t>
            </a:r>
            <a:r>
              <a:rPr lang="ru-RU" dirty="0"/>
              <a:t>, балки </a:t>
            </a:r>
            <a:r>
              <a:rPr lang="ru-RU" dirty="0" err="1"/>
              <a:t>тананинг</a:t>
            </a:r>
            <a:r>
              <a:rPr lang="ru-RU" dirty="0"/>
              <a:t> </a:t>
            </a:r>
            <a:r>
              <a:rPr lang="ru-RU" dirty="0" err="1"/>
              <a:t>ҳароратини</a:t>
            </a:r>
            <a:r>
              <a:rPr lang="ru-RU" dirty="0"/>
              <a:t> </a:t>
            </a:r>
            <a:r>
              <a:rPr lang="ru-RU" dirty="0" err="1"/>
              <a:t>таққослаш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чекланган</a:t>
            </a:r>
            <a:r>
              <a:rPr lang="ru-RU" dirty="0"/>
              <a:t>. </a:t>
            </a:r>
            <a:r>
              <a:rPr lang="ru-RU" dirty="0" err="1"/>
              <a:t>Кейинчалик</a:t>
            </a:r>
            <a:r>
              <a:rPr lang="ru-RU" dirty="0"/>
              <a:t> термоскоп </a:t>
            </a:r>
            <a:r>
              <a:rPr lang="ru-RU" dirty="0" err="1"/>
              <a:t>ўзгарди</a:t>
            </a:r>
            <a:r>
              <a:rPr lang="ru-RU" dirty="0"/>
              <a:t>: у </a:t>
            </a:r>
            <a:r>
              <a:rPr lang="ru-RU" dirty="0" err="1"/>
              <a:t>тўп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пастга</a:t>
            </a:r>
            <a:r>
              <a:rPr lang="ru-RU" dirty="0"/>
              <a:t> </a:t>
            </a:r>
            <a:r>
              <a:rPr lang="ru-RU" dirty="0" err="1"/>
              <a:t>айланди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спиртни</a:t>
            </a:r>
            <a:r>
              <a:rPr lang="ru-RU" dirty="0"/>
              <a:t>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ўрнига</a:t>
            </a:r>
            <a:r>
              <a:rPr lang="ru-RU" dirty="0"/>
              <a:t> колба </a:t>
            </a:r>
            <a:r>
              <a:rPr lang="ru-RU" dirty="0" err="1"/>
              <a:t>қуйди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идиш </a:t>
            </a:r>
            <a:r>
              <a:rPr lang="ru-RU" dirty="0" err="1"/>
              <a:t>чиқарилди</a:t>
            </a:r>
            <a:r>
              <a:rPr lang="ru-RU" dirty="0"/>
              <a:t>. </a:t>
            </a:r>
            <a:r>
              <a:rPr lang="ru-RU" dirty="0" err="1"/>
              <a:t>Бироқ</a:t>
            </a:r>
            <a:r>
              <a:rPr lang="ru-RU" dirty="0"/>
              <a:t>, </a:t>
            </a:r>
            <a:r>
              <a:rPr lang="ru-RU" dirty="0" err="1"/>
              <a:t>спиртли</a:t>
            </a:r>
            <a:r>
              <a:rPr lang="ru-RU" dirty="0"/>
              <a:t> </a:t>
            </a:r>
            <a:r>
              <a:rPr lang="ru-RU" dirty="0" err="1"/>
              <a:t>ичимлик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ҳароратда</a:t>
            </a:r>
            <a:r>
              <a:rPr lang="ru-RU" dirty="0"/>
              <a:t> </a:t>
            </a:r>
            <a:r>
              <a:rPr lang="ru-RU" dirty="0" err="1"/>
              <a:t>қайнатилгач</a:t>
            </a:r>
            <a:r>
              <a:rPr lang="ru-RU" dirty="0"/>
              <a:t>,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/>
              <a:t>совуқни</a:t>
            </a:r>
            <a:r>
              <a:rPr lang="ru-RU" dirty="0"/>
              <a:t> </a:t>
            </a:r>
            <a:r>
              <a:rPr lang="ru-RU" dirty="0" err="1"/>
              <a:t>ўлчаш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фойдалидир</a:t>
            </a:r>
            <a:r>
              <a:rPr lang="ru-RU" dirty="0"/>
              <a:t>. </a:t>
            </a:r>
            <a:r>
              <a:rPr lang="ru-RU" dirty="0" err="1"/>
              <a:t>Ва</a:t>
            </a:r>
            <a:r>
              <a:rPr lang="ru-RU" dirty="0"/>
              <a:t> термометр </a:t>
            </a:r>
            <a:r>
              <a:rPr lang="ru-RU" dirty="0" err="1"/>
              <a:t>симоб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"</a:t>
            </a:r>
            <a:r>
              <a:rPr lang="ru-RU" dirty="0" err="1"/>
              <a:t>зарядлашни</a:t>
            </a:r>
            <a:r>
              <a:rPr lang="ru-RU" dirty="0"/>
              <a:t>" </a:t>
            </a:r>
            <a:r>
              <a:rPr lang="ru-RU" dirty="0" err="1"/>
              <a:t>бошлади</a:t>
            </a:r>
            <a:r>
              <a:rPr lang="ru-RU" dirty="0"/>
              <a:t>.</a:t>
            </a:r>
          </a:p>
          <a:p>
            <a:pPr algn="just"/>
            <a:r>
              <a:rPr lang="ru-RU" dirty="0" err="1"/>
              <a:t>Бугунги</a:t>
            </a:r>
            <a:r>
              <a:rPr lang="ru-RU" dirty="0"/>
              <a:t> </a:t>
            </a:r>
            <a:r>
              <a:rPr lang="ru-RU" dirty="0" err="1"/>
              <a:t>кунда</a:t>
            </a:r>
            <a:r>
              <a:rPr lang="ru-RU" dirty="0"/>
              <a:t> </a:t>
            </a:r>
            <a:r>
              <a:rPr lang="ru-RU" dirty="0" err="1"/>
              <a:t>бизга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даража</a:t>
            </a:r>
            <a:r>
              <a:rPr lang="ru-RU" dirty="0"/>
              <a:t> </a:t>
            </a:r>
            <a:r>
              <a:rPr lang="ru-RU" dirty="0" err="1"/>
              <a:t>шкаласи</a:t>
            </a:r>
            <a:r>
              <a:rPr lang="ru-RU" dirty="0"/>
              <a:t> </a:t>
            </a:r>
            <a:r>
              <a:rPr lang="ru-RU" dirty="0" err="1"/>
              <a:t>ўша</a:t>
            </a:r>
            <a:r>
              <a:rPr lang="ru-RU" dirty="0"/>
              <a:t> </a:t>
            </a:r>
            <a:r>
              <a:rPr lang="ru-RU" dirty="0" err="1"/>
              <a:t>кунларда</a:t>
            </a:r>
            <a:r>
              <a:rPr lang="ru-RU" dirty="0"/>
              <a:t> </a:t>
            </a:r>
            <a:r>
              <a:rPr lang="ru-RU" dirty="0" err="1"/>
              <a:t>бўлмаган</a:t>
            </a:r>
            <a:r>
              <a:rPr lang="ru-RU" dirty="0"/>
              <a:t>. </a:t>
            </a:r>
            <a:r>
              <a:rPr lang="ru-RU" dirty="0" err="1"/>
              <a:t>Машҳур</a:t>
            </a:r>
            <a:r>
              <a:rPr lang="ru-RU" dirty="0"/>
              <a:t> </a:t>
            </a:r>
            <a:r>
              <a:rPr lang="ru-RU" dirty="0" err="1"/>
              <a:t>Фаҳренҳеит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Реаумур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ўлчов</a:t>
            </a:r>
            <a:r>
              <a:rPr lang="ru-RU" dirty="0"/>
              <a:t> </a:t>
            </a:r>
            <a:r>
              <a:rPr lang="ru-RU" dirty="0" err="1"/>
              <a:t>вариантларини</a:t>
            </a:r>
            <a:r>
              <a:rPr lang="ru-RU" dirty="0"/>
              <a:t> </a:t>
            </a:r>
            <a:r>
              <a:rPr lang="ru-RU" dirty="0" err="1"/>
              <a:t>таклиф</a:t>
            </a:r>
            <a:r>
              <a:rPr lang="ru-RU" dirty="0"/>
              <a:t> </a:t>
            </a:r>
            <a:r>
              <a:rPr lang="ru-RU" dirty="0" err="1"/>
              <a:t>қилишди</a:t>
            </a:r>
            <a:r>
              <a:rPr lang="ru-RU" dirty="0"/>
              <a:t>, </a:t>
            </a:r>
            <a:r>
              <a:rPr lang="ru-RU" dirty="0" err="1"/>
              <a:t>аммо</a:t>
            </a:r>
            <a:r>
              <a:rPr lang="ru-RU" dirty="0"/>
              <a:t> </a:t>
            </a:r>
            <a:r>
              <a:rPr lang="ru-RU" dirty="0" err="1"/>
              <a:t>шубҳали</a:t>
            </a:r>
            <a:r>
              <a:rPr lang="ru-RU" dirty="0"/>
              <a:t> физик </a:t>
            </a:r>
            <a:r>
              <a:rPr lang="ru-RU" dirty="0" err="1"/>
              <a:t>ва</a:t>
            </a:r>
            <a:r>
              <a:rPr lang="ru-RU" dirty="0"/>
              <a:t> астроном </a:t>
            </a:r>
            <a:r>
              <a:rPr lang="ru-RU" dirty="0" err="1"/>
              <a:t>Андерссен</a:t>
            </a:r>
            <a:r>
              <a:rPr lang="ru-RU" dirty="0"/>
              <a:t> </a:t>
            </a:r>
            <a:r>
              <a:rPr lang="ru-RU" dirty="0" err="1"/>
              <a:t>Селси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чиқилган</a:t>
            </a:r>
            <a:r>
              <a:rPr lang="ru-RU" dirty="0"/>
              <a:t> 100 </a:t>
            </a:r>
            <a:r>
              <a:rPr lang="ru-RU" dirty="0" err="1"/>
              <a:t>даража</a:t>
            </a:r>
            <a:r>
              <a:rPr lang="ru-RU" dirty="0"/>
              <a:t> </a:t>
            </a:r>
            <a:r>
              <a:rPr lang="ru-RU" dirty="0" err="1"/>
              <a:t>шкалада</a:t>
            </a:r>
            <a:r>
              <a:rPr lang="ru-RU" dirty="0"/>
              <a:t> </a:t>
            </a:r>
            <a:r>
              <a:rPr lang="ru-RU" dirty="0" err="1"/>
              <a:t>ҳал</a:t>
            </a:r>
            <a:r>
              <a:rPr lang="ru-RU" dirty="0"/>
              <a:t> </a:t>
            </a:r>
            <a:r>
              <a:rPr lang="ru-RU" dirty="0" err="1"/>
              <a:t>қилувчи</a:t>
            </a:r>
            <a:r>
              <a:rPr lang="ru-RU" dirty="0"/>
              <a:t> </a:t>
            </a:r>
            <a:r>
              <a:rPr lang="ru-RU" dirty="0" err="1"/>
              <a:t>сўз</a:t>
            </a:r>
            <a:r>
              <a:rPr lang="ru-RU" dirty="0"/>
              <a:t> (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кейинчалик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кенг</a:t>
            </a:r>
            <a:r>
              <a:rPr lang="ru-RU" dirty="0"/>
              <a:t> </a:t>
            </a:r>
            <a:r>
              <a:rPr lang="ru-RU" dirty="0" err="1"/>
              <a:t>қўлланиладиган</a:t>
            </a:r>
            <a:r>
              <a:rPr lang="ru-RU" dirty="0"/>
              <a:t>) </a:t>
            </a:r>
            <a:r>
              <a:rPr lang="ru-RU" dirty="0" err="1"/>
              <a:t>бўлди</a:t>
            </a:r>
            <a:r>
              <a:rPr lang="ru-RU" dirty="0"/>
              <a:t>. </a:t>
            </a:r>
            <a:r>
              <a:rPr lang="ru-RU" dirty="0" err="1"/>
              <a:t>Бироқ</a:t>
            </a:r>
            <a:r>
              <a:rPr lang="ru-RU" dirty="0"/>
              <a:t>, </a:t>
            </a:r>
            <a:r>
              <a:rPr lang="ru-RU" dirty="0" err="1"/>
              <a:t>дастлаб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тизим</a:t>
            </a:r>
            <a:r>
              <a:rPr lang="ru-RU" dirty="0"/>
              <a:t> "бош </a:t>
            </a:r>
            <a:r>
              <a:rPr lang="ru-RU" dirty="0" err="1"/>
              <a:t>пастга</a:t>
            </a:r>
            <a:r>
              <a:rPr lang="ru-RU" dirty="0"/>
              <a:t>" </a:t>
            </a:r>
            <a:r>
              <a:rPr lang="ru-RU" dirty="0" err="1"/>
              <a:t>ишлади</a:t>
            </a:r>
            <a:r>
              <a:rPr lang="ru-RU" dirty="0"/>
              <a:t>: 0 </a:t>
            </a:r>
            <a:r>
              <a:rPr lang="ru-RU" dirty="0" err="1"/>
              <a:t>даража</a:t>
            </a:r>
            <a:r>
              <a:rPr lang="ru-RU" dirty="0"/>
              <a:t> </a:t>
            </a:r>
            <a:r>
              <a:rPr lang="ru-RU" dirty="0" err="1"/>
              <a:t>сувнинг</a:t>
            </a:r>
            <a:r>
              <a:rPr lang="ru-RU" dirty="0"/>
              <a:t> </a:t>
            </a:r>
            <a:r>
              <a:rPr lang="ru-RU" dirty="0" err="1"/>
              <a:t>тикланиш</a:t>
            </a:r>
            <a:r>
              <a:rPr lang="ru-RU" dirty="0"/>
              <a:t> </a:t>
            </a:r>
            <a:r>
              <a:rPr lang="ru-RU" dirty="0" err="1"/>
              <a:t>нуқтасига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100 </a:t>
            </a:r>
            <a:r>
              <a:rPr lang="ru-RU" dirty="0" err="1"/>
              <a:t>даража</a:t>
            </a:r>
            <a:r>
              <a:rPr lang="ru-RU" dirty="0"/>
              <a:t> </a:t>
            </a:r>
            <a:r>
              <a:rPr lang="ru-RU" dirty="0" err="1"/>
              <a:t>музнинг</a:t>
            </a:r>
            <a:r>
              <a:rPr lang="ru-RU" dirty="0"/>
              <a:t> </a:t>
            </a:r>
            <a:r>
              <a:rPr lang="ru-RU" dirty="0" err="1"/>
              <a:t>эриш</a:t>
            </a:r>
            <a:r>
              <a:rPr lang="ru-RU" dirty="0"/>
              <a:t> </a:t>
            </a:r>
            <a:r>
              <a:rPr lang="ru-RU" dirty="0" err="1"/>
              <a:t>нуқтасига</a:t>
            </a:r>
            <a:r>
              <a:rPr lang="ru-RU" dirty="0"/>
              <a:t> </a:t>
            </a:r>
            <a:r>
              <a:rPr lang="ru-RU" dirty="0" err="1"/>
              <a:t>тўғри</a:t>
            </a:r>
            <a:r>
              <a:rPr lang="ru-RU" dirty="0"/>
              <a:t> </a:t>
            </a:r>
            <a:r>
              <a:rPr lang="ru-RU" dirty="0" err="1"/>
              <a:t>келади</a:t>
            </a:r>
            <a:r>
              <a:rPr lang="ru-RU" dirty="0"/>
              <a:t>. </a:t>
            </a:r>
            <a:r>
              <a:rPr lang="ru-RU" dirty="0" err="1"/>
              <a:t>Кейинчалик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ўлчов</a:t>
            </a:r>
            <a:r>
              <a:rPr lang="ru-RU" dirty="0"/>
              <a:t> </a:t>
            </a:r>
            <a:r>
              <a:rPr lang="ru-RU" dirty="0" err="1"/>
              <a:t>қайта</a:t>
            </a:r>
            <a:r>
              <a:rPr lang="ru-RU" dirty="0"/>
              <a:t> </a:t>
            </a:r>
            <a:r>
              <a:rPr lang="ru-RU" dirty="0" err="1"/>
              <a:t>тикланди</a:t>
            </a:r>
            <a:r>
              <a:rPr lang="ru-RU" dirty="0"/>
              <a:t>: </a:t>
            </a:r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маълумотларга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 </a:t>
            </a:r>
            <a:r>
              <a:rPr lang="ru-RU" dirty="0" err="1"/>
              <a:t>ихтирочининг</a:t>
            </a:r>
            <a:r>
              <a:rPr lang="ru-RU" dirty="0"/>
              <a:t> </a:t>
            </a:r>
            <a:r>
              <a:rPr lang="ru-RU" dirty="0" err="1"/>
              <a:t>ўзи</a:t>
            </a:r>
            <a:r>
              <a:rPr lang="ru-RU" dirty="0"/>
              <a:t>, </a:t>
            </a:r>
            <a:r>
              <a:rPr lang="ru-RU" dirty="0" err="1"/>
              <a:t>бошқаларга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 - </a:t>
            </a:r>
            <a:r>
              <a:rPr lang="en-US" dirty="0"/>
              <a:t>C</a:t>
            </a:r>
            <a:r>
              <a:rPr lang="ru-RU" dirty="0" err="1"/>
              <a:t>елсиус</a:t>
            </a:r>
            <a:r>
              <a:rPr lang="ru-RU" dirty="0"/>
              <a:t> М. </a:t>
            </a:r>
            <a:r>
              <a:rPr lang="ru-RU" dirty="0" err="1"/>
              <a:t>Стремернинг</a:t>
            </a:r>
            <a:r>
              <a:rPr lang="ru-RU" dirty="0"/>
              <a:t> </a:t>
            </a:r>
            <a:r>
              <a:rPr lang="ru-RU" dirty="0" err="1"/>
              <a:t>вориси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1745 </a:t>
            </a:r>
            <a:r>
              <a:rPr lang="ru-RU" dirty="0" err="1"/>
              <a:t>йилда</a:t>
            </a:r>
            <a:r>
              <a:rPr lang="ru-RU" dirty="0"/>
              <a:t> Карл </a:t>
            </a:r>
            <a:r>
              <a:rPr lang="ru-RU" dirty="0" err="1"/>
              <a:t>Линни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таҳрир</a:t>
            </a:r>
            <a:r>
              <a:rPr lang="ru-RU" dirty="0"/>
              <a:t> </a:t>
            </a:r>
            <a:r>
              <a:rPr lang="ru-RU" dirty="0" err="1"/>
              <a:t>қилинганига</a:t>
            </a:r>
            <a:r>
              <a:rPr lang="ru-RU" dirty="0"/>
              <a:t> </a:t>
            </a:r>
            <a:r>
              <a:rPr lang="ru-RU" dirty="0" err="1"/>
              <a:t>ишонган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шкалада</a:t>
            </a:r>
            <a:r>
              <a:rPr lang="ru-RU" dirty="0"/>
              <a:t> </a:t>
            </a:r>
            <a:r>
              <a:rPr lang="ru-RU" dirty="0" err="1"/>
              <a:t>одатий</a:t>
            </a:r>
            <a:r>
              <a:rPr lang="ru-RU" dirty="0"/>
              <a:t> </a:t>
            </a:r>
            <a:r>
              <a:rPr lang="ru-RU" dirty="0" err="1"/>
              <a:t>ҳолга</a:t>
            </a:r>
            <a:r>
              <a:rPr lang="ru-RU" dirty="0"/>
              <a:t> </a:t>
            </a:r>
            <a:r>
              <a:rPr lang="ru-RU" dirty="0" err="1"/>
              <a:t>тушиб</a:t>
            </a:r>
            <a:r>
              <a:rPr lang="ru-RU" dirty="0"/>
              <a:t>, </a:t>
            </a:r>
            <a:r>
              <a:rPr lang="ru-RU" dirty="0" err="1"/>
              <a:t>бизнинг</a:t>
            </a:r>
            <a:r>
              <a:rPr lang="ru-RU" dirty="0"/>
              <a:t> </a:t>
            </a:r>
            <a:r>
              <a:rPr lang="ru-RU" dirty="0" err="1"/>
              <a:t>кунларимизга</a:t>
            </a:r>
            <a:r>
              <a:rPr lang="ru-RU" dirty="0"/>
              <a:t> </a:t>
            </a:r>
            <a:r>
              <a:rPr lang="ru-RU" dirty="0" err="1"/>
              <a:t>этиб</a:t>
            </a:r>
            <a:r>
              <a:rPr lang="ru-RU" dirty="0"/>
              <a:t> </a:t>
            </a:r>
            <a:r>
              <a:rPr lang="ru-RU" dirty="0" err="1"/>
              <a:t>келган</a:t>
            </a:r>
            <a:r>
              <a:rPr lang="ru-RU" dirty="0"/>
              <a:t>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8</a:t>
            </a:fld>
            <a:endParaRPr lang="en-US" dirty="0"/>
          </a:p>
        </p:txBody>
      </p:sp>
      <p:pic>
        <p:nvPicPr>
          <p:cNvPr id="5122" name="Picture 2" descr="Image result for thermometer class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05" y="4597758"/>
            <a:ext cx="2239896" cy="1871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thermometer classi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195" y="4597758"/>
            <a:ext cx="1917290" cy="1918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thermometer classi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510" y="4529772"/>
            <a:ext cx="1616075" cy="193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Image result for thermometer classic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610" y="4529772"/>
            <a:ext cx="1884210" cy="189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Image result for thermometer classic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2845" y="4654394"/>
            <a:ext cx="1725890" cy="174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5.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7478" y="1208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938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29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6418" y="228600"/>
            <a:ext cx="9692640" cy="394094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Классик </a:t>
            </a:r>
            <a:r>
              <a:rPr lang="uz-Cyrl-UZ" sz="2000" b="1" dirty="0" smtClean="0"/>
              <a:t>термометрлар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304" y="721218"/>
            <a:ext cx="10928754" cy="2678805"/>
          </a:xfrm>
        </p:spPr>
        <p:txBody>
          <a:bodyPr>
            <a:normAutofit/>
          </a:bodyPr>
          <a:lstStyle/>
          <a:p>
            <a:pPr algn="just" fontAlgn="base"/>
            <a:r>
              <a:rPr lang="ru-RU" dirty="0" err="1"/>
              <a:t>Бундан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, </a:t>
            </a:r>
            <a:r>
              <a:rPr lang="ru-RU" dirty="0" err="1"/>
              <a:t>Муқаддас</a:t>
            </a:r>
            <a:r>
              <a:rPr lang="ru-RU" dirty="0"/>
              <a:t> Рим </a:t>
            </a:r>
            <a:r>
              <a:rPr lang="ru-RU" dirty="0" err="1"/>
              <a:t>императори</a:t>
            </a:r>
            <a:r>
              <a:rPr lang="ru-RU" dirty="0"/>
              <a:t> </a:t>
            </a:r>
            <a:r>
              <a:rPr lang="ru-RU" dirty="0" err="1"/>
              <a:t>императори</a:t>
            </a:r>
            <a:r>
              <a:rPr lang="ru-RU" dirty="0"/>
              <a:t> Фердинанд </a:t>
            </a:r>
            <a:r>
              <a:rPr lang="en-US" dirty="0" smtClean="0"/>
              <a:t>XX</a:t>
            </a:r>
            <a:r>
              <a:rPr lang="ru-RU" dirty="0" smtClean="0"/>
              <a:t> </a:t>
            </a:r>
            <a:r>
              <a:rPr lang="ru-RU" dirty="0"/>
              <a:t>суд </a:t>
            </a:r>
            <a:r>
              <a:rPr lang="ru-RU" dirty="0" err="1"/>
              <a:t>залида</a:t>
            </a:r>
            <a:r>
              <a:rPr lang="ru-RU" dirty="0"/>
              <a:t> </a:t>
            </a:r>
            <a:r>
              <a:rPr lang="ru-RU" dirty="0" err="1"/>
              <a:t>нафақат</a:t>
            </a:r>
            <a:r>
              <a:rPr lang="ru-RU" dirty="0"/>
              <a:t> </a:t>
            </a:r>
            <a:r>
              <a:rPr lang="ru-RU" dirty="0" err="1"/>
              <a:t>санъат</a:t>
            </a:r>
            <a:r>
              <a:rPr lang="ru-RU" dirty="0"/>
              <a:t> </a:t>
            </a:r>
            <a:r>
              <a:rPr lang="ru-RU" dirty="0" err="1"/>
              <a:t>соҳиби</a:t>
            </a:r>
            <a:r>
              <a:rPr lang="ru-RU" dirty="0"/>
              <a:t>, балки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қатор</a:t>
            </a:r>
            <a:r>
              <a:rPr lang="ru-RU" dirty="0"/>
              <a:t> </a:t>
            </a:r>
            <a:r>
              <a:rPr lang="ru-RU" dirty="0" err="1"/>
              <a:t>жисмоний</a:t>
            </a:r>
            <a:r>
              <a:rPr lang="ru-RU" dirty="0"/>
              <a:t> </a:t>
            </a:r>
            <a:r>
              <a:rPr lang="ru-RU" dirty="0" err="1"/>
              <a:t>қурилмалар</a:t>
            </a:r>
            <a:r>
              <a:rPr lang="ru-RU" dirty="0"/>
              <a:t> </a:t>
            </a:r>
            <a:r>
              <a:rPr lang="ru-RU" dirty="0" err="1"/>
              <a:t>муаллифи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танилган</a:t>
            </a:r>
            <a:r>
              <a:rPr lang="ru-RU" dirty="0"/>
              <a:t>, </a:t>
            </a:r>
            <a:r>
              <a:rPr lang="ru-RU" dirty="0" err="1"/>
              <a:t>кичик</a:t>
            </a:r>
            <a:r>
              <a:rPr lang="ru-RU" dirty="0"/>
              <a:t> </a:t>
            </a:r>
            <a:r>
              <a:rPr lang="ru-RU" dirty="0" err="1"/>
              <a:t>қурбақаларга</a:t>
            </a:r>
            <a:r>
              <a:rPr lang="ru-RU" dirty="0"/>
              <a:t> </a:t>
            </a:r>
            <a:r>
              <a:rPr lang="ru-RU" dirty="0" err="1"/>
              <a:t>ўхшаб</a:t>
            </a:r>
            <a:r>
              <a:rPr lang="ru-RU" dirty="0"/>
              <a:t> </a:t>
            </a:r>
            <a:r>
              <a:rPr lang="ru-RU" dirty="0" err="1"/>
              <a:t>кулгили</a:t>
            </a:r>
            <a:r>
              <a:rPr lang="ru-RU" dirty="0"/>
              <a:t> </a:t>
            </a:r>
            <a:r>
              <a:rPr lang="ru-RU" dirty="0" err="1"/>
              <a:t>термометрлар</a:t>
            </a:r>
            <a:r>
              <a:rPr lang="ru-RU" dirty="0"/>
              <a:t> </a:t>
            </a:r>
            <a:r>
              <a:rPr lang="ru-RU" dirty="0" err="1"/>
              <a:t>яратилган</a:t>
            </a:r>
            <a:r>
              <a:rPr lang="ru-RU" dirty="0"/>
              <a:t>. Улар шу </a:t>
            </a:r>
            <a:r>
              <a:rPr lang="ru-RU" dirty="0" err="1"/>
              <a:t>қадар</a:t>
            </a:r>
            <a:r>
              <a:rPr lang="ru-RU" dirty="0"/>
              <a:t> </a:t>
            </a:r>
            <a:r>
              <a:rPr lang="ru-RU" dirty="0" err="1"/>
              <a:t>нозик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моҳирлик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қатл</a:t>
            </a:r>
            <a:r>
              <a:rPr lang="ru-RU" dirty="0"/>
              <a:t> </a:t>
            </a:r>
            <a:r>
              <a:rPr lang="ru-RU" dirty="0" err="1"/>
              <a:t>эдиларки</a:t>
            </a:r>
            <a:r>
              <a:rPr lang="ru-RU" dirty="0"/>
              <a:t>, улар </a:t>
            </a:r>
            <a:r>
              <a:rPr lang="ru-RU" dirty="0" err="1"/>
              <a:t>замондошларни</a:t>
            </a:r>
            <a:r>
              <a:rPr lang="ru-RU" dirty="0"/>
              <a:t> </a:t>
            </a:r>
            <a:r>
              <a:rPr lang="ru-RU" dirty="0" err="1"/>
              <a:t>ҳайратга</a:t>
            </a:r>
            <a:r>
              <a:rPr lang="ru-RU" dirty="0"/>
              <a:t> </a:t>
            </a:r>
            <a:r>
              <a:rPr lang="ru-RU" dirty="0" err="1"/>
              <a:t>солди</a:t>
            </a:r>
            <a:r>
              <a:rPr lang="ru-RU" dirty="0"/>
              <a:t>. Ушбу </a:t>
            </a:r>
            <a:r>
              <a:rPr lang="ru-RU" dirty="0" err="1"/>
              <a:t>термометрлар</a:t>
            </a:r>
            <a:r>
              <a:rPr lang="ru-RU" dirty="0"/>
              <a:t> </a:t>
            </a:r>
            <a:r>
              <a:rPr lang="ru-RU" dirty="0" err="1"/>
              <a:t>инсон</a:t>
            </a:r>
            <a:r>
              <a:rPr lang="ru-RU" dirty="0"/>
              <a:t> </a:t>
            </a:r>
            <a:r>
              <a:rPr lang="ru-RU" dirty="0" err="1"/>
              <a:t>танасининг</a:t>
            </a:r>
            <a:r>
              <a:rPr lang="ru-RU" dirty="0"/>
              <a:t> </a:t>
            </a:r>
            <a:r>
              <a:rPr lang="ru-RU" dirty="0" err="1"/>
              <a:t>ҳароратини</a:t>
            </a:r>
            <a:r>
              <a:rPr lang="ru-RU" dirty="0"/>
              <a:t> </a:t>
            </a:r>
            <a:r>
              <a:rPr lang="ru-RU" dirty="0" err="1"/>
              <a:t>ўлчаш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мўлжалланган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улар гипс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терига</a:t>
            </a:r>
            <a:r>
              <a:rPr lang="ru-RU" dirty="0"/>
              <a:t> </a:t>
            </a:r>
            <a:r>
              <a:rPr lang="ru-RU" dirty="0" err="1"/>
              <a:t>осонлик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бириктирилган</a:t>
            </a:r>
            <a:r>
              <a:rPr lang="ru-RU" dirty="0"/>
              <a:t>. "</a:t>
            </a:r>
            <a:r>
              <a:rPr lang="ru-RU" dirty="0" err="1"/>
              <a:t>Қурбақа</a:t>
            </a:r>
            <a:r>
              <a:rPr lang="ru-RU" dirty="0"/>
              <a:t>" </a:t>
            </a:r>
            <a:r>
              <a:rPr lang="ru-RU" dirty="0" err="1"/>
              <a:t>бўшлиғи</a:t>
            </a:r>
            <a:r>
              <a:rPr lang="ru-RU" dirty="0"/>
              <a:t> </a:t>
            </a:r>
            <a:r>
              <a:rPr lang="ru-RU" dirty="0" err="1"/>
              <a:t>қисман</a:t>
            </a:r>
            <a:r>
              <a:rPr lang="ru-RU" dirty="0"/>
              <a:t> </a:t>
            </a:r>
            <a:r>
              <a:rPr lang="ru-RU" dirty="0" err="1"/>
              <a:t>суюқлик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тўлдирилган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юзасида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хил </a:t>
            </a:r>
            <a:r>
              <a:rPr lang="ru-RU" dirty="0" err="1"/>
              <a:t>зичликдаги</a:t>
            </a:r>
            <a:r>
              <a:rPr lang="ru-RU" dirty="0"/>
              <a:t> </a:t>
            </a:r>
            <a:r>
              <a:rPr lang="ru-RU" dirty="0" err="1"/>
              <a:t>рангли</a:t>
            </a:r>
            <a:r>
              <a:rPr lang="ru-RU" dirty="0"/>
              <a:t> </a:t>
            </a:r>
            <a:r>
              <a:rPr lang="ru-RU" dirty="0" err="1"/>
              <a:t>тўплар</a:t>
            </a:r>
            <a:r>
              <a:rPr lang="ru-RU" dirty="0"/>
              <a:t> </a:t>
            </a:r>
            <a:r>
              <a:rPr lang="ru-RU" dirty="0" err="1"/>
              <a:t>сузарди</a:t>
            </a:r>
            <a:r>
              <a:rPr lang="ru-RU" dirty="0"/>
              <a:t>. </a:t>
            </a:r>
            <a:r>
              <a:rPr lang="ru-RU" dirty="0" err="1"/>
              <a:t>Суюқлик</a:t>
            </a:r>
            <a:r>
              <a:rPr lang="ru-RU" dirty="0"/>
              <a:t> </a:t>
            </a:r>
            <a:r>
              <a:rPr lang="ru-RU" dirty="0" err="1"/>
              <a:t>қиздирилганда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миқдори</a:t>
            </a:r>
            <a:r>
              <a:rPr lang="ru-RU" dirty="0"/>
              <a:t> </a:t>
            </a:r>
            <a:r>
              <a:rPr lang="ru-RU" dirty="0" err="1"/>
              <a:t>озайиб</a:t>
            </a:r>
            <a:r>
              <a:rPr lang="ru-RU" dirty="0"/>
              <a:t> </a:t>
            </a:r>
            <a:r>
              <a:rPr lang="ru-RU" dirty="0" err="1"/>
              <a:t>кетди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зичлик</a:t>
            </a:r>
            <a:r>
              <a:rPr lang="ru-RU" dirty="0"/>
              <a:t> шу </a:t>
            </a:r>
            <a:r>
              <a:rPr lang="ru-RU" dirty="0" err="1"/>
              <a:t>даражада</a:t>
            </a:r>
            <a:r>
              <a:rPr lang="ru-RU" dirty="0"/>
              <a:t> </a:t>
            </a:r>
            <a:r>
              <a:rPr lang="ru-RU" dirty="0" err="1"/>
              <a:t>камайди</a:t>
            </a:r>
            <a:r>
              <a:rPr lang="ru-RU" dirty="0"/>
              <a:t>. </a:t>
            </a:r>
            <a:r>
              <a:rPr lang="ru-RU" dirty="0" err="1"/>
              <a:t>Кейин</a:t>
            </a:r>
            <a:r>
              <a:rPr lang="ru-RU" dirty="0"/>
              <a:t> </a:t>
            </a:r>
            <a:r>
              <a:rPr lang="ru-RU" dirty="0" err="1"/>
              <a:t>баъзи</a:t>
            </a:r>
            <a:r>
              <a:rPr lang="ru-RU" dirty="0"/>
              <a:t> </a:t>
            </a:r>
            <a:r>
              <a:rPr lang="ru-RU" dirty="0" err="1"/>
              <a:t>тўплар</a:t>
            </a:r>
            <a:r>
              <a:rPr lang="ru-RU" dirty="0"/>
              <a:t> </a:t>
            </a:r>
            <a:r>
              <a:rPr lang="ru-RU" dirty="0" err="1"/>
              <a:t>қурилма</a:t>
            </a:r>
            <a:r>
              <a:rPr lang="ru-RU" dirty="0"/>
              <a:t> </a:t>
            </a:r>
            <a:r>
              <a:rPr lang="ru-RU" dirty="0" err="1"/>
              <a:t>тубига</a:t>
            </a:r>
            <a:r>
              <a:rPr lang="ru-RU" dirty="0"/>
              <a:t> </a:t>
            </a:r>
            <a:r>
              <a:rPr lang="ru-RU" dirty="0" err="1"/>
              <a:t>тушиб</a:t>
            </a:r>
            <a:r>
              <a:rPr lang="ru-RU" dirty="0"/>
              <a:t> </a:t>
            </a:r>
            <a:r>
              <a:rPr lang="ru-RU" dirty="0" err="1"/>
              <a:t>кетди</a:t>
            </a:r>
            <a:r>
              <a:rPr lang="ru-RU" dirty="0"/>
              <a:t>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9</a:t>
            </a:fld>
            <a:endParaRPr lang="en-US" dirty="0"/>
          </a:p>
        </p:txBody>
      </p:sp>
      <p:pic>
        <p:nvPicPr>
          <p:cNvPr id="6146" name="Picture 2" descr="Image result for thermometer classi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99" y="3570287"/>
            <a:ext cx="2898775" cy="289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575" y="3733798"/>
            <a:ext cx="32385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 result for thermometer classi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839" y="3733798"/>
            <a:ext cx="2540000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5.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7478" y="1116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82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6418" y="228600"/>
            <a:ext cx="9692640" cy="394094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Замонавий</a:t>
            </a:r>
            <a:r>
              <a:rPr lang="ru-RU" sz="2000" b="1" dirty="0"/>
              <a:t> </a:t>
            </a:r>
            <a:r>
              <a:rPr lang="ru-RU" sz="2000" b="1" dirty="0" err="1"/>
              <a:t>симоб</a:t>
            </a:r>
            <a:r>
              <a:rPr lang="ru-RU" sz="2000" b="1" dirty="0"/>
              <a:t> </a:t>
            </a:r>
            <a:r>
              <a:rPr lang="ru-RU" sz="2000" b="1" dirty="0" err="1"/>
              <a:t>термометрлар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304" y="721218"/>
            <a:ext cx="10928754" cy="2678805"/>
          </a:xfrm>
        </p:spPr>
        <p:txBody>
          <a:bodyPr>
            <a:normAutofit fontScale="92500" lnSpcReduction="10000"/>
          </a:bodyPr>
          <a:lstStyle/>
          <a:p>
            <a:pPr algn="just" fontAlgn="base"/>
            <a:r>
              <a:rPr lang="ru-RU" dirty="0" err="1"/>
              <a:t>Тиббий</a:t>
            </a:r>
            <a:r>
              <a:rPr lang="ru-RU" dirty="0"/>
              <a:t> </a:t>
            </a:r>
            <a:r>
              <a:rPr lang="ru-RU" dirty="0" err="1"/>
              <a:t>амалиётда</a:t>
            </a:r>
            <a:r>
              <a:rPr lang="ru-RU" dirty="0"/>
              <a:t> </a:t>
            </a:r>
            <a:r>
              <a:rPr lang="ru-RU" dirty="0" err="1"/>
              <a:t>термометриялар</a:t>
            </a:r>
            <a:r>
              <a:rPr lang="ru-RU" dirty="0"/>
              <a:t> </a:t>
            </a:r>
            <a:r>
              <a:rPr lang="ru-RU" dirty="0" err="1"/>
              <a:t>технологияга</a:t>
            </a:r>
            <a:r>
              <a:rPr lang="ru-RU" dirty="0"/>
              <a:t> </a:t>
            </a:r>
            <a:r>
              <a:rPr lang="ru-RU" dirty="0" err="1"/>
              <a:t>қараганда</a:t>
            </a:r>
            <a:r>
              <a:rPr lang="ru-RU" dirty="0"/>
              <a:t> </a:t>
            </a:r>
            <a:r>
              <a:rPr lang="ru-RU" dirty="0" err="1"/>
              <a:t>анча</a:t>
            </a:r>
            <a:r>
              <a:rPr lang="ru-RU" dirty="0"/>
              <a:t> </a:t>
            </a:r>
            <a:r>
              <a:rPr lang="ru-RU" dirty="0" err="1"/>
              <a:t>кейин</a:t>
            </a:r>
            <a:r>
              <a:rPr lang="ru-RU" dirty="0"/>
              <a:t> </a:t>
            </a:r>
            <a:r>
              <a:rPr lang="ru-RU" dirty="0" err="1"/>
              <a:t>қўлланила</a:t>
            </a:r>
            <a:r>
              <a:rPr lang="ru-RU" dirty="0"/>
              <a:t> </a:t>
            </a:r>
            <a:r>
              <a:rPr lang="ru-RU" dirty="0" err="1"/>
              <a:t>бошланди</a:t>
            </a:r>
            <a:r>
              <a:rPr lang="ru-RU" dirty="0"/>
              <a:t>. 1861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Германиялик</a:t>
            </a:r>
            <a:r>
              <a:rPr lang="ru-RU" dirty="0"/>
              <a:t> </a:t>
            </a:r>
            <a:r>
              <a:rPr lang="ru-RU" dirty="0" err="1"/>
              <a:t>шифокор</a:t>
            </a:r>
            <a:r>
              <a:rPr lang="ru-RU" dirty="0"/>
              <a:t> Карл Герхард «</a:t>
            </a:r>
            <a:r>
              <a:rPr lang="ru-RU" dirty="0" err="1"/>
              <a:t>ҳароратни</a:t>
            </a:r>
            <a:r>
              <a:rPr lang="ru-RU" dirty="0"/>
              <a:t> </a:t>
            </a:r>
            <a:r>
              <a:rPr lang="ru-RU" dirty="0" err="1"/>
              <a:t>ўлчаш</a:t>
            </a:r>
            <a:r>
              <a:rPr lang="ru-RU" dirty="0"/>
              <a:t> </a:t>
            </a:r>
            <a:r>
              <a:rPr lang="ru-RU" dirty="0" err="1"/>
              <a:t>жараёни</a:t>
            </a:r>
            <a:r>
              <a:rPr lang="ru-RU" dirty="0"/>
              <a:t> </a:t>
            </a:r>
            <a:r>
              <a:rPr lang="ru-RU" dirty="0" err="1"/>
              <a:t>жуда</a:t>
            </a:r>
            <a:r>
              <a:rPr lang="ru-RU" dirty="0"/>
              <a:t> </a:t>
            </a:r>
            <a:r>
              <a:rPr lang="ru-RU" dirty="0" err="1"/>
              <a:t>мураккаб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, </a:t>
            </a:r>
            <a:r>
              <a:rPr lang="ru-RU" dirty="0" err="1"/>
              <a:t>шунинг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у тез-тез </a:t>
            </a:r>
            <a:r>
              <a:rPr lang="ru-RU" dirty="0" err="1"/>
              <a:t>қўлланилиши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</a:t>
            </a:r>
            <a:r>
              <a:rPr lang="ru-RU" dirty="0"/>
              <a:t> </a:t>
            </a:r>
            <a:r>
              <a:rPr lang="ru-RU" dirty="0" err="1"/>
              <a:t>қилиши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». </a:t>
            </a:r>
            <a:r>
              <a:rPr lang="ru-RU" dirty="0" err="1"/>
              <a:t>Хуллас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прогнози</a:t>
            </a:r>
            <a:r>
              <a:rPr lang="ru-RU" dirty="0"/>
              <a:t> </a:t>
            </a:r>
            <a:r>
              <a:rPr lang="ru-RU" dirty="0" err="1"/>
              <a:t>симоб</a:t>
            </a:r>
            <a:r>
              <a:rPr lang="ru-RU" dirty="0"/>
              <a:t> </a:t>
            </a:r>
            <a:r>
              <a:rPr lang="ru-RU" dirty="0" err="1"/>
              <a:t>термометрининг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умумий</a:t>
            </a:r>
            <a:r>
              <a:rPr lang="ru-RU" dirty="0"/>
              <a:t> </a:t>
            </a:r>
            <a:r>
              <a:rPr lang="ru-RU" dirty="0" err="1"/>
              <a:t>амалиётчининг</a:t>
            </a:r>
            <a:r>
              <a:rPr lang="ru-RU" dirty="0"/>
              <a:t> </a:t>
            </a:r>
            <a:r>
              <a:rPr lang="ru-RU" dirty="0" err="1"/>
              <a:t>арсеналида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деярли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уй</a:t>
            </a:r>
            <a:r>
              <a:rPr lang="ru-RU" dirty="0"/>
              <a:t> </a:t>
            </a:r>
            <a:r>
              <a:rPr lang="ru-RU" dirty="0" err="1"/>
              <a:t>ичидаги</a:t>
            </a:r>
            <a:r>
              <a:rPr lang="ru-RU" dirty="0"/>
              <a:t> </a:t>
            </a:r>
            <a:r>
              <a:rPr lang="ru-RU" dirty="0" err="1"/>
              <a:t>медитсина</a:t>
            </a:r>
            <a:r>
              <a:rPr lang="ru-RU" dirty="0"/>
              <a:t> </a:t>
            </a:r>
            <a:r>
              <a:rPr lang="ru-RU" dirty="0" err="1"/>
              <a:t>кўкрагида</a:t>
            </a:r>
            <a:r>
              <a:rPr lang="ru-RU" dirty="0"/>
              <a:t> </a:t>
            </a:r>
            <a:r>
              <a:rPr lang="ru-RU" dirty="0" err="1"/>
              <a:t>шарафли</a:t>
            </a:r>
            <a:r>
              <a:rPr lang="ru-RU" dirty="0"/>
              <a:t> </a:t>
            </a:r>
            <a:r>
              <a:rPr lang="ru-RU" dirty="0" err="1"/>
              <a:t>ўринни</a:t>
            </a:r>
            <a:r>
              <a:rPr lang="ru-RU" dirty="0"/>
              <a:t> </a:t>
            </a:r>
            <a:r>
              <a:rPr lang="ru-RU" dirty="0" err="1"/>
              <a:t>эгаллашига</a:t>
            </a:r>
            <a:r>
              <a:rPr lang="ru-RU" dirty="0"/>
              <a:t> </a:t>
            </a:r>
            <a:r>
              <a:rPr lang="ru-RU" dirty="0" err="1"/>
              <a:t>тўсқинлик</a:t>
            </a:r>
            <a:r>
              <a:rPr lang="ru-RU" dirty="0"/>
              <a:t> </a:t>
            </a:r>
            <a:r>
              <a:rPr lang="ru-RU" dirty="0" err="1"/>
              <a:t>қилмади</a:t>
            </a:r>
            <a:r>
              <a:rPr lang="ru-RU" dirty="0"/>
              <a:t>.</a:t>
            </a:r>
          </a:p>
          <a:p>
            <a:pPr algn="just"/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симоб</a:t>
            </a:r>
            <a:r>
              <a:rPr lang="ru-RU" dirty="0"/>
              <a:t> термометр </a:t>
            </a:r>
            <a:r>
              <a:rPr lang="ru-RU" dirty="0" err="1"/>
              <a:t>симобли</a:t>
            </a:r>
            <a:r>
              <a:rPr lang="ru-RU" dirty="0"/>
              <a:t> 2 </a:t>
            </a:r>
            <a:r>
              <a:rPr lang="ru-RU" dirty="0" err="1"/>
              <a:t>грам</a:t>
            </a:r>
            <a:r>
              <a:rPr lang="ru-RU" dirty="0"/>
              <a:t> </a:t>
            </a:r>
            <a:r>
              <a:rPr lang="ru-RU" dirty="0" err="1"/>
              <a:t>симобли</a:t>
            </a:r>
            <a:r>
              <a:rPr lang="ru-RU" dirty="0"/>
              <a:t> </a:t>
            </a:r>
            <a:r>
              <a:rPr lang="ru-RU" dirty="0" err="1"/>
              <a:t>майда</a:t>
            </a:r>
            <a:r>
              <a:rPr lang="ru-RU" dirty="0"/>
              <a:t> шиша </a:t>
            </a:r>
            <a:r>
              <a:rPr lang="ru-RU" dirty="0" err="1"/>
              <a:t>тüпдüр</a:t>
            </a:r>
            <a:r>
              <a:rPr lang="ru-RU" dirty="0"/>
              <a:t>. Ушбу </a:t>
            </a:r>
            <a:r>
              <a:rPr lang="ru-RU" dirty="0" err="1"/>
              <a:t>термометрлар</a:t>
            </a:r>
            <a:r>
              <a:rPr lang="ru-RU" dirty="0"/>
              <a:t> </a:t>
            </a:r>
            <a:r>
              <a:rPr lang="ru-RU" dirty="0" err="1"/>
              <a:t>симобнинг</a:t>
            </a:r>
            <a:r>
              <a:rPr lang="ru-RU" dirty="0"/>
              <a:t> </a:t>
            </a:r>
            <a:r>
              <a:rPr lang="ru-RU" dirty="0" err="1"/>
              <a:t>иситиш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совутиш</a:t>
            </a:r>
            <a:r>
              <a:rPr lang="ru-RU" dirty="0"/>
              <a:t> </a:t>
            </a:r>
            <a:r>
              <a:rPr lang="ru-RU" dirty="0" err="1"/>
              <a:t>жараёнида</a:t>
            </a:r>
            <a:r>
              <a:rPr lang="ru-RU" dirty="0"/>
              <a:t> </a:t>
            </a:r>
            <a:r>
              <a:rPr lang="ru-RU" dirty="0" err="1"/>
              <a:t>тенг</a:t>
            </a:r>
            <a:r>
              <a:rPr lang="ru-RU" dirty="0"/>
              <a:t> </a:t>
            </a:r>
            <a:r>
              <a:rPr lang="ru-RU" dirty="0" err="1"/>
              <a:t>равишда</a:t>
            </a:r>
            <a:r>
              <a:rPr lang="ru-RU" dirty="0"/>
              <a:t> </a:t>
            </a:r>
            <a:r>
              <a:rPr lang="ru-RU" dirty="0" err="1"/>
              <a:t>кенгайиб</a:t>
            </a:r>
            <a:r>
              <a:rPr lang="ru-RU" dirty="0"/>
              <a:t> </a:t>
            </a:r>
            <a:r>
              <a:rPr lang="ru-RU" dirty="0" err="1"/>
              <a:t>бориши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шартномалар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</a:t>
            </a:r>
            <a:r>
              <a:rPr lang="ru-RU" dirty="0" err="1"/>
              <a:t>ишлайди</a:t>
            </a:r>
            <a:r>
              <a:rPr lang="ru-RU" dirty="0"/>
              <a:t>. Ушбу </a:t>
            </a:r>
            <a:r>
              <a:rPr lang="ru-RU" dirty="0" err="1"/>
              <a:t>хусусиятлар</a:t>
            </a:r>
            <a:r>
              <a:rPr lang="ru-RU" dirty="0"/>
              <a:t> </a:t>
            </a:r>
            <a:r>
              <a:rPr lang="ru-RU" dirty="0" err="1"/>
              <a:t>туфайли</a:t>
            </a:r>
            <a:r>
              <a:rPr lang="ru-RU" dirty="0"/>
              <a:t> </a:t>
            </a:r>
            <a:r>
              <a:rPr lang="ru-RU" dirty="0" err="1"/>
              <a:t>барометрлар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тадқиқот</a:t>
            </a:r>
            <a:r>
              <a:rPr lang="ru-RU" dirty="0"/>
              <a:t> </a:t>
            </a:r>
            <a:r>
              <a:rPr lang="ru-RU" dirty="0" err="1"/>
              <a:t>асбоблари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қўлланилади</a:t>
            </a:r>
            <a:r>
              <a:rPr lang="ru-RU" dirty="0"/>
              <a:t>. Мер</a:t>
            </a:r>
            <a:r>
              <a:rPr lang="en-US" dirty="0"/>
              <a:t>c</a:t>
            </a:r>
            <a:r>
              <a:rPr lang="ru-RU" dirty="0" err="1"/>
              <a:t>урй</a:t>
            </a:r>
            <a:r>
              <a:rPr lang="ru-RU" dirty="0"/>
              <a:t> </a:t>
            </a:r>
            <a:r>
              <a:rPr lang="ru-RU" dirty="0" err="1"/>
              <a:t>термометрлари</a:t>
            </a:r>
            <a:r>
              <a:rPr lang="ru-RU" dirty="0"/>
              <a:t> </a:t>
            </a:r>
            <a:r>
              <a:rPr lang="ru-RU" dirty="0" err="1"/>
              <a:t>ҳароратни</a:t>
            </a:r>
            <a:r>
              <a:rPr lang="ru-RU" dirty="0"/>
              <a:t> </a:t>
            </a:r>
            <a:r>
              <a:rPr lang="ru-RU" dirty="0" err="1"/>
              <a:t>аниқлашда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аниқликка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(</a:t>
            </a:r>
            <a:r>
              <a:rPr lang="ru-RU" dirty="0" err="1"/>
              <a:t>хатолик</a:t>
            </a:r>
            <a:r>
              <a:rPr lang="ru-RU" dirty="0"/>
              <a:t> 0.1 </a:t>
            </a:r>
            <a:r>
              <a:rPr lang="ru-RU" dirty="0" err="1"/>
              <a:t>даражадан</a:t>
            </a:r>
            <a:r>
              <a:rPr lang="ru-RU" dirty="0"/>
              <a:t> </a:t>
            </a:r>
            <a:r>
              <a:rPr lang="ru-RU" dirty="0" err="1"/>
              <a:t>ошмаслиги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).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10</a:t>
            </a:fld>
            <a:endParaRPr lang="en-US" dirty="0"/>
          </a:p>
        </p:txBody>
      </p:sp>
      <p:pic>
        <p:nvPicPr>
          <p:cNvPr id="7170" name="Picture 2" descr="Image result for newborn thermomet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65222"/>
            <a:ext cx="4222296" cy="309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Image result for newborn thermomet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787" y="3852922"/>
            <a:ext cx="4660351" cy="252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Relat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3679" y="3852922"/>
            <a:ext cx="1831021" cy="248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5.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7478" y="1737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36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03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6418" y="228600"/>
            <a:ext cx="9692640" cy="394094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Замонавий</a:t>
            </a:r>
            <a:r>
              <a:rPr lang="ru-RU" sz="2000" b="1" dirty="0"/>
              <a:t> </a:t>
            </a:r>
            <a:r>
              <a:rPr lang="ru-RU" sz="2000" b="1" dirty="0" err="1"/>
              <a:t>симоб</a:t>
            </a:r>
            <a:r>
              <a:rPr lang="ru-RU" sz="2000" b="1" dirty="0"/>
              <a:t> </a:t>
            </a:r>
            <a:r>
              <a:rPr lang="ru-RU" sz="2000" b="1" dirty="0" err="1"/>
              <a:t>термометрлар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304" y="721218"/>
            <a:ext cx="10928754" cy="2678805"/>
          </a:xfrm>
        </p:spPr>
        <p:txBody>
          <a:bodyPr>
            <a:noAutofit/>
          </a:bodyPr>
          <a:lstStyle/>
          <a:p>
            <a:pPr algn="just" fontAlgn="base"/>
            <a:r>
              <a:rPr lang="ru-RU" dirty="0" err="1"/>
              <a:t>Агар</a:t>
            </a:r>
            <a:r>
              <a:rPr lang="ru-RU" dirty="0"/>
              <a:t> сиз </a:t>
            </a:r>
            <a:r>
              <a:rPr lang="ru-RU" dirty="0" err="1"/>
              <a:t>фойдаланиш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сақлаш</a:t>
            </a:r>
            <a:r>
              <a:rPr lang="ru-RU" dirty="0"/>
              <a:t> </a:t>
            </a:r>
            <a:r>
              <a:rPr lang="ru-RU" dirty="0" err="1"/>
              <a:t>қоидаларига</a:t>
            </a:r>
            <a:r>
              <a:rPr lang="ru-RU" dirty="0"/>
              <a:t> </a:t>
            </a:r>
            <a:r>
              <a:rPr lang="ru-RU" dirty="0" err="1"/>
              <a:t>тўғри</a:t>
            </a:r>
            <a:r>
              <a:rPr lang="ru-RU" dirty="0"/>
              <a:t> </a:t>
            </a:r>
            <a:r>
              <a:rPr lang="ru-RU" dirty="0" err="1"/>
              <a:t>риоя</a:t>
            </a:r>
            <a:r>
              <a:rPr lang="ru-RU" dirty="0"/>
              <a:t> </a:t>
            </a:r>
            <a:r>
              <a:rPr lang="ru-RU" dirty="0" err="1"/>
              <a:t>қилсангиз</a:t>
            </a:r>
            <a:r>
              <a:rPr lang="ru-RU" dirty="0"/>
              <a:t>, </a:t>
            </a:r>
            <a:r>
              <a:rPr lang="ru-RU" dirty="0" err="1"/>
              <a:t>бундай</a:t>
            </a:r>
            <a:r>
              <a:rPr lang="ru-RU" dirty="0"/>
              <a:t> термометр </a:t>
            </a:r>
            <a:r>
              <a:rPr lang="ru-RU" dirty="0" err="1"/>
              <a:t>узоқ</a:t>
            </a:r>
            <a:r>
              <a:rPr lang="ru-RU" dirty="0"/>
              <a:t> </a:t>
            </a:r>
            <a:r>
              <a:rPr lang="ru-RU" dirty="0" err="1"/>
              <a:t>йиллар</a:t>
            </a:r>
            <a:r>
              <a:rPr lang="ru-RU" dirty="0"/>
              <a:t> </a:t>
            </a:r>
            <a:r>
              <a:rPr lang="ru-RU" dirty="0" err="1"/>
              <a:t>давомида</a:t>
            </a:r>
            <a:r>
              <a:rPr lang="ru-RU" dirty="0"/>
              <a:t> </a:t>
            </a:r>
            <a:r>
              <a:rPr lang="ru-RU" dirty="0" err="1"/>
              <a:t>сизга</a:t>
            </a:r>
            <a:r>
              <a:rPr lang="ru-RU" dirty="0"/>
              <a:t> </a:t>
            </a:r>
            <a:r>
              <a:rPr lang="ru-RU" dirty="0" err="1"/>
              <a:t>хизмат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 </a:t>
            </a:r>
            <a:r>
              <a:rPr lang="ru-RU" dirty="0" err="1"/>
              <a:t>Бундан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,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э</a:t>
            </a:r>
            <a:r>
              <a:rPr lang="en-US" dirty="0"/>
              <a:t>c</a:t>
            </a:r>
            <a:r>
              <a:rPr lang="ru-RU" dirty="0" err="1"/>
              <a:t>занелерде</a:t>
            </a:r>
            <a:r>
              <a:rPr lang="ru-RU" dirty="0"/>
              <a:t>, </a:t>
            </a:r>
            <a:r>
              <a:rPr lang="ru-RU" dirty="0" err="1"/>
              <a:t>суюқ</a:t>
            </a:r>
            <a:r>
              <a:rPr lang="ru-RU" dirty="0"/>
              <a:t> металл </a:t>
            </a:r>
            <a:r>
              <a:rPr lang="ru-RU" dirty="0" err="1"/>
              <a:t>юқори</a:t>
            </a:r>
            <a:r>
              <a:rPr lang="ru-RU" dirty="0"/>
              <a:t> </a:t>
            </a:r>
            <a:r>
              <a:rPr lang="ru-RU" dirty="0" err="1"/>
              <a:t>токциклиğи</a:t>
            </a:r>
            <a:r>
              <a:rPr lang="ru-RU" dirty="0"/>
              <a:t> </a:t>
            </a:r>
            <a:r>
              <a:rPr lang="ru-RU" dirty="0" err="1"/>
              <a:t>туфайли</a:t>
            </a:r>
            <a:r>
              <a:rPr lang="ru-RU" dirty="0"/>
              <a:t> </a:t>
            </a:r>
            <a:r>
              <a:rPr lang="ru-RU" dirty="0" err="1"/>
              <a:t>яқинда</a:t>
            </a:r>
            <a:r>
              <a:rPr lang="ru-RU" dirty="0"/>
              <a:t> </a:t>
            </a:r>
            <a:r>
              <a:rPr lang="ru-RU" dirty="0" err="1"/>
              <a:t>тақиқланган</a:t>
            </a:r>
            <a:r>
              <a:rPr lang="ru-RU" dirty="0"/>
              <a:t> </a:t>
            </a:r>
            <a:r>
              <a:rPr lang="ru-RU" dirty="0" err="1"/>
              <a:t>Эвропа</a:t>
            </a:r>
            <a:r>
              <a:rPr lang="ru-RU" dirty="0"/>
              <a:t> </a:t>
            </a:r>
            <a:r>
              <a:rPr lang="ru-RU" dirty="0" err="1"/>
              <a:t>Иттифоқи</a:t>
            </a:r>
            <a:r>
              <a:rPr lang="ru-RU" dirty="0"/>
              <a:t> </a:t>
            </a:r>
            <a:r>
              <a:rPr lang="ru-RU" dirty="0" err="1"/>
              <a:t>давлатларидан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, </a:t>
            </a:r>
            <a:r>
              <a:rPr lang="ru-RU" dirty="0" err="1"/>
              <a:t>арзонга</a:t>
            </a:r>
            <a:r>
              <a:rPr lang="ru-RU" dirty="0"/>
              <a:t>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 </a:t>
            </a:r>
            <a:r>
              <a:rPr lang="ru-RU" dirty="0" err="1"/>
              <a:t>Зерикарли</a:t>
            </a:r>
            <a:r>
              <a:rPr lang="ru-RU" dirty="0"/>
              <a:t> </a:t>
            </a:r>
            <a:r>
              <a:rPr lang="ru-RU" dirty="0" err="1"/>
              <a:t>термометрларнинг</a:t>
            </a:r>
            <a:r>
              <a:rPr lang="ru-RU" dirty="0"/>
              <a:t> </a:t>
            </a:r>
            <a:r>
              <a:rPr lang="ru-RU" dirty="0" err="1"/>
              <a:t>зарядсиз</a:t>
            </a:r>
            <a:r>
              <a:rPr lang="ru-RU" dirty="0"/>
              <a:t> </a:t>
            </a:r>
            <a:r>
              <a:rPr lang="ru-RU" dirty="0" err="1"/>
              <a:t>тўлдирилишидан</a:t>
            </a:r>
            <a:r>
              <a:rPr lang="ru-RU" dirty="0"/>
              <a:t> </a:t>
            </a:r>
            <a:r>
              <a:rPr lang="ru-RU" dirty="0" err="1"/>
              <a:t>ташқари</a:t>
            </a:r>
            <a:r>
              <a:rPr lang="ru-RU" dirty="0"/>
              <a:t>, </a:t>
            </a:r>
            <a:r>
              <a:rPr lang="ru-RU" dirty="0" err="1"/>
              <a:t>минусларни</a:t>
            </a:r>
            <a:r>
              <a:rPr lang="ru-RU" dirty="0"/>
              <a:t> </a:t>
            </a:r>
            <a:r>
              <a:rPr lang="ru-RU" dirty="0" err="1"/>
              <a:t>қайд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узоқ</a:t>
            </a:r>
            <a:r>
              <a:rPr lang="ru-RU" dirty="0"/>
              <a:t> </a:t>
            </a:r>
            <a:r>
              <a:rPr lang="ru-RU" dirty="0" err="1"/>
              <a:t>вақт</a:t>
            </a:r>
            <a:r>
              <a:rPr lang="ru-RU" dirty="0"/>
              <a:t> </a:t>
            </a:r>
            <a:r>
              <a:rPr lang="ru-RU" dirty="0" err="1"/>
              <a:t>давомида</a:t>
            </a:r>
            <a:r>
              <a:rPr lang="ru-RU" dirty="0"/>
              <a:t> </a:t>
            </a:r>
            <a:r>
              <a:rPr lang="ru-RU" dirty="0" err="1"/>
              <a:t>ҳароратни</a:t>
            </a:r>
            <a:r>
              <a:rPr lang="ru-RU" dirty="0"/>
              <a:t> </a:t>
            </a:r>
            <a:r>
              <a:rPr lang="ru-RU" dirty="0" err="1"/>
              <a:t>ўлчаш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аниқ</a:t>
            </a:r>
            <a:r>
              <a:rPr lang="ru-RU" dirty="0"/>
              <a:t> </a:t>
            </a:r>
            <a:r>
              <a:rPr lang="ru-RU" dirty="0" err="1"/>
              <a:t>натижа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тахминан</a:t>
            </a:r>
            <a:r>
              <a:rPr lang="ru-RU" dirty="0"/>
              <a:t> 10 </a:t>
            </a:r>
            <a:r>
              <a:rPr lang="ru-RU" dirty="0" err="1"/>
              <a:t>минутни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этади</a:t>
            </a:r>
            <a:r>
              <a:rPr lang="ru-RU" dirty="0"/>
              <a:t>.</a:t>
            </a:r>
          </a:p>
          <a:p>
            <a:pPr algn="just" fontAlgn="base"/>
            <a:r>
              <a:rPr lang="ru-RU" dirty="0"/>
              <a:t>Термометр </a:t>
            </a:r>
            <a:r>
              <a:rPr lang="ru-RU" dirty="0" err="1"/>
              <a:t>ҳар</a:t>
            </a:r>
            <a:r>
              <a:rPr lang="ru-RU" dirty="0"/>
              <a:t> доим </a:t>
            </a:r>
            <a:r>
              <a:rPr lang="ru-RU" dirty="0" err="1"/>
              <a:t>ёнида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, </a:t>
            </a:r>
            <a:r>
              <a:rPr lang="ru-RU" dirty="0" err="1"/>
              <a:t>чунки</a:t>
            </a:r>
            <a:r>
              <a:rPr lang="ru-RU" dirty="0"/>
              <a:t> </a:t>
            </a:r>
            <a:r>
              <a:rPr lang="ru-RU" dirty="0" err="1"/>
              <a:t>тана</a:t>
            </a:r>
            <a:r>
              <a:rPr lang="ru-RU" dirty="0"/>
              <a:t> </a:t>
            </a:r>
            <a:r>
              <a:rPr lang="ru-RU" dirty="0" err="1"/>
              <a:t>ҳарорати</a:t>
            </a:r>
            <a:r>
              <a:rPr lang="ru-RU" dirty="0"/>
              <a:t> </a:t>
            </a:r>
            <a:r>
              <a:rPr lang="ru-RU" dirty="0" err="1"/>
              <a:t>кўтарилиб</a:t>
            </a:r>
            <a:r>
              <a:rPr lang="ru-RU" dirty="0"/>
              <a:t>, </a:t>
            </a:r>
            <a:r>
              <a:rPr lang="ru-RU" dirty="0" err="1"/>
              <a:t>организмдаги</a:t>
            </a:r>
            <a:r>
              <a:rPr lang="ru-RU" dirty="0"/>
              <a:t> </a:t>
            </a:r>
            <a:r>
              <a:rPr lang="ru-RU" dirty="0" err="1"/>
              <a:t>яллиғланиш</a:t>
            </a:r>
            <a:r>
              <a:rPr lang="ru-RU" dirty="0"/>
              <a:t> </a:t>
            </a:r>
            <a:r>
              <a:rPr lang="ru-RU" dirty="0" err="1"/>
              <a:t>жараёнининг</a:t>
            </a:r>
            <a:r>
              <a:rPr lang="ru-RU" dirty="0"/>
              <a:t>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белгисидир</a:t>
            </a:r>
            <a:r>
              <a:rPr lang="ru-RU" dirty="0"/>
              <a:t>. </a:t>
            </a:r>
            <a:r>
              <a:rPr lang="ru-RU" dirty="0" err="1"/>
              <a:t>Бироқ</a:t>
            </a:r>
            <a:r>
              <a:rPr lang="ru-RU" dirty="0"/>
              <a:t>, </a:t>
            </a:r>
            <a:r>
              <a:rPr lang="ru-RU" dirty="0" err="1"/>
              <a:t>кўплаб</a:t>
            </a:r>
            <a:r>
              <a:rPr lang="ru-RU" dirty="0"/>
              <a:t> </a:t>
            </a:r>
            <a:r>
              <a:rPr lang="ru-RU" dirty="0" err="1"/>
              <a:t>замонавий</a:t>
            </a:r>
            <a:r>
              <a:rPr lang="ru-RU" dirty="0"/>
              <a:t> </a:t>
            </a:r>
            <a:r>
              <a:rPr lang="ru-RU" dirty="0" err="1"/>
              <a:t>одамлар</a:t>
            </a:r>
            <a:r>
              <a:rPr lang="ru-RU" dirty="0"/>
              <a:t> </a:t>
            </a:r>
            <a:r>
              <a:rPr lang="ru-RU" dirty="0" err="1"/>
              <a:t>термометрнинг</a:t>
            </a:r>
            <a:r>
              <a:rPr lang="ru-RU" dirty="0"/>
              <a:t> </a:t>
            </a:r>
            <a:r>
              <a:rPr lang="ru-RU" dirty="0" err="1"/>
              <a:t>айтган</a:t>
            </a:r>
            <a:r>
              <a:rPr lang="ru-RU" dirty="0"/>
              <a:t> </a:t>
            </a:r>
            <a:r>
              <a:rPr lang="ru-RU" dirty="0" err="1"/>
              <a:t>маълумотларини</a:t>
            </a:r>
            <a:r>
              <a:rPr lang="ru-RU" dirty="0"/>
              <a:t> </a:t>
            </a:r>
            <a:r>
              <a:rPr lang="ru-RU" dirty="0" err="1"/>
              <a:t>нотўғри</a:t>
            </a:r>
            <a:r>
              <a:rPr lang="ru-RU" dirty="0"/>
              <a:t> </a:t>
            </a:r>
            <a:r>
              <a:rPr lang="ru-RU" dirty="0" err="1"/>
              <a:t>ишлатишади</a:t>
            </a:r>
            <a:r>
              <a:rPr lang="ru-RU" dirty="0"/>
              <a:t>. </a:t>
            </a:r>
            <a:r>
              <a:rPr lang="ru-RU" dirty="0" err="1"/>
              <a:t>Ҳароратнинг</a:t>
            </a:r>
            <a:r>
              <a:rPr lang="ru-RU" dirty="0"/>
              <a:t> </a:t>
            </a:r>
            <a:r>
              <a:rPr lang="ru-RU" dirty="0" err="1"/>
              <a:t>ошиши</a:t>
            </a:r>
            <a:r>
              <a:rPr lang="ru-RU" dirty="0"/>
              <a:t> </a:t>
            </a:r>
            <a:r>
              <a:rPr lang="ru-RU" dirty="0" err="1"/>
              <a:t>яллиғланишнинг</a:t>
            </a:r>
            <a:r>
              <a:rPr lang="ru-RU" dirty="0"/>
              <a:t> </a:t>
            </a:r>
            <a:r>
              <a:rPr lang="ru-RU" dirty="0" err="1"/>
              <a:t>сабаби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, балки иммунитет </a:t>
            </a:r>
            <a:r>
              <a:rPr lang="ru-RU" dirty="0" err="1"/>
              <a:t>тизимининг</a:t>
            </a:r>
            <a:r>
              <a:rPr lang="ru-RU" dirty="0"/>
              <a:t> </a:t>
            </a:r>
            <a:r>
              <a:rPr lang="ru-RU" dirty="0" err="1"/>
              <a:t>ҳимоя</a:t>
            </a:r>
            <a:r>
              <a:rPr lang="ru-RU" dirty="0"/>
              <a:t> </a:t>
            </a:r>
            <a:r>
              <a:rPr lang="ru-RU" dirty="0" err="1"/>
              <a:t>функтсиялари</a:t>
            </a:r>
            <a:r>
              <a:rPr lang="ru-RU" dirty="0"/>
              <a:t> </a:t>
            </a:r>
            <a:r>
              <a:rPr lang="ru-RU" dirty="0" err="1"/>
              <a:t>намоён</a:t>
            </a:r>
            <a:r>
              <a:rPr lang="ru-RU" dirty="0"/>
              <a:t> </a:t>
            </a:r>
            <a:r>
              <a:rPr lang="ru-RU" dirty="0" err="1"/>
              <a:t>бўлишини</a:t>
            </a:r>
            <a:r>
              <a:rPr lang="ru-RU" dirty="0"/>
              <a:t> </a:t>
            </a:r>
            <a:r>
              <a:rPr lang="ru-RU" dirty="0" err="1"/>
              <a:t>англаш</a:t>
            </a:r>
            <a:r>
              <a:rPr lang="ru-RU" dirty="0"/>
              <a:t> </a:t>
            </a:r>
            <a:r>
              <a:rPr lang="ru-RU" dirty="0" err="1"/>
              <a:t>зарур</a:t>
            </a:r>
            <a:r>
              <a:rPr lang="ru-RU" dirty="0"/>
              <a:t>. </a:t>
            </a:r>
            <a:r>
              <a:rPr lang="ru-RU" dirty="0" err="1"/>
              <a:t>Шунинг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, 38 </a:t>
            </a:r>
            <a:r>
              <a:rPr lang="ru-RU" dirty="0" err="1"/>
              <a:t>даражадан</a:t>
            </a:r>
            <a:r>
              <a:rPr lang="ru-RU" dirty="0"/>
              <a:t> паст </a:t>
            </a:r>
            <a:r>
              <a:rPr lang="ru-RU" dirty="0" err="1"/>
              <a:t>ҳарорат</a:t>
            </a:r>
            <a:r>
              <a:rPr lang="ru-RU" dirty="0"/>
              <a:t> </a:t>
            </a:r>
            <a:r>
              <a:rPr lang="ru-RU" dirty="0" err="1"/>
              <a:t>дори-дармон</a:t>
            </a:r>
            <a:r>
              <a:rPr lang="ru-RU" dirty="0"/>
              <a:t> </a:t>
            </a:r>
            <a:r>
              <a:rPr lang="ru-RU" dirty="0" err="1"/>
              <a:t>воситаси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урилиш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 -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тикланишни</a:t>
            </a:r>
            <a:r>
              <a:rPr lang="ru-RU" dirty="0"/>
              <a:t> </a:t>
            </a:r>
            <a:r>
              <a:rPr lang="ru-RU" dirty="0" err="1"/>
              <a:t>олдини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жуда</a:t>
            </a:r>
            <a:r>
              <a:rPr lang="ru-RU" dirty="0"/>
              <a:t> </a:t>
            </a:r>
            <a:r>
              <a:rPr lang="ru-RU" dirty="0" err="1"/>
              <a:t>аҳмоқона</a:t>
            </a:r>
            <a:r>
              <a:rPr lang="ru-RU" dirty="0"/>
              <a:t> </a:t>
            </a:r>
            <a:r>
              <a:rPr lang="ru-RU" dirty="0" err="1"/>
              <a:t>усул</a:t>
            </a:r>
            <a:r>
              <a:rPr lang="ru-RU" dirty="0"/>
              <a:t>. </a:t>
            </a:r>
            <a:r>
              <a:rPr lang="ru-RU" dirty="0" err="1"/>
              <a:t>Аммо</a:t>
            </a:r>
            <a:r>
              <a:rPr lang="ru-RU" dirty="0"/>
              <a:t> </a:t>
            </a:r>
            <a:r>
              <a:rPr lang="ru-RU" dirty="0" err="1"/>
              <a:t>ҳарорат</a:t>
            </a:r>
            <a:r>
              <a:rPr lang="ru-RU" dirty="0"/>
              <a:t> </a:t>
            </a:r>
            <a:r>
              <a:rPr lang="ru-RU" dirty="0" err="1"/>
              <a:t>нормал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, </a:t>
            </a:r>
            <a:r>
              <a:rPr lang="ru-RU" dirty="0" err="1"/>
              <a:t>аксинча</a:t>
            </a:r>
            <a:r>
              <a:rPr lang="ru-RU" dirty="0"/>
              <a:t>, </a:t>
            </a:r>
            <a:r>
              <a:rPr lang="ru-RU" dirty="0" err="1"/>
              <a:t>тананинг</a:t>
            </a:r>
            <a:r>
              <a:rPr lang="ru-RU" dirty="0"/>
              <a:t> </a:t>
            </a:r>
            <a:r>
              <a:rPr lang="ru-RU" dirty="0" err="1"/>
              <a:t>мустақил</a:t>
            </a:r>
            <a:r>
              <a:rPr lang="ru-RU" dirty="0"/>
              <a:t> </a:t>
            </a:r>
            <a:r>
              <a:rPr lang="ru-RU" dirty="0" err="1"/>
              <a:t>кураш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этарли</a:t>
            </a:r>
            <a:r>
              <a:rPr lang="ru-RU" dirty="0"/>
              <a:t> </a:t>
            </a:r>
            <a:r>
              <a:rPr lang="ru-RU" dirty="0" err="1"/>
              <a:t>кучга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эмаслигини</a:t>
            </a:r>
            <a:r>
              <a:rPr lang="ru-RU" dirty="0"/>
              <a:t> </a:t>
            </a:r>
            <a:r>
              <a:rPr lang="ru-RU" dirty="0" err="1"/>
              <a:t>кўрсатади</a:t>
            </a:r>
            <a:r>
              <a:rPr lang="ru-RU" dirty="0"/>
              <a:t>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11</a:t>
            </a:fld>
            <a:endParaRPr lang="en-US" dirty="0"/>
          </a:p>
        </p:txBody>
      </p:sp>
      <p:pic>
        <p:nvPicPr>
          <p:cNvPr id="2050" name="Picture 2" descr="https://static.ayol.uz/crop/0/c/730_485_80_0c88a7bc8956d0a3e46b150c8519a6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2229">
            <a:off x="967410" y="4839265"/>
            <a:ext cx="3592177" cy="186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thermomet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96805">
            <a:off x="4928957" y="5054340"/>
            <a:ext cx="3014229" cy="169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elat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26214">
            <a:off x="8333659" y="4693648"/>
            <a:ext cx="2013934" cy="2013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5.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7478" y="1502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58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39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6418" y="228600"/>
            <a:ext cx="9692640" cy="394094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Замонавий</a:t>
            </a:r>
            <a:r>
              <a:rPr lang="ru-RU" sz="2000" b="1" dirty="0"/>
              <a:t> </a:t>
            </a:r>
            <a:r>
              <a:rPr lang="ru-RU" sz="2000" b="1" dirty="0" err="1"/>
              <a:t>симоб</a:t>
            </a:r>
            <a:r>
              <a:rPr lang="ru-RU" sz="2000" b="1" dirty="0"/>
              <a:t> </a:t>
            </a:r>
            <a:r>
              <a:rPr lang="ru-RU" sz="2000" b="1" dirty="0" err="1"/>
              <a:t>термометрлар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0926" y="873438"/>
            <a:ext cx="7538132" cy="5617514"/>
          </a:xfrm>
        </p:spPr>
        <p:txBody>
          <a:bodyPr>
            <a:noAutofit/>
          </a:bodyPr>
          <a:lstStyle/>
          <a:p>
            <a:pPr algn="just" fontAlgn="base"/>
            <a:r>
              <a:rPr lang="ru-RU" dirty="0" err="1"/>
              <a:t>Бизнинг</a:t>
            </a:r>
            <a:r>
              <a:rPr lang="ru-RU" dirty="0"/>
              <a:t> </a:t>
            </a:r>
            <a:r>
              <a:rPr lang="ru-RU" dirty="0" err="1"/>
              <a:t>кундалик</a:t>
            </a:r>
            <a:r>
              <a:rPr lang="ru-RU" dirty="0"/>
              <a:t> </a:t>
            </a:r>
            <a:r>
              <a:rPr lang="ru-RU" dirty="0" err="1"/>
              <a:t>ҳаётимиз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термал</a:t>
            </a:r>
            <a:r>
              <a:rPr lang="ru-RU" dirty="0"/>
              <a:t> </a:t>
            </a:r>
            <a:r>
              <a:rPr lang="ru-RU" dirty="0" err="1"/>
              <a:t>ҳолат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оддий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содда</a:t>
            </a:r>
            <a:r>
              <a:rPr lang="ru-RU" dirty="0"/>
              <a:t> </a:t>
            </a:r>
            <a:r>
              <a:rPr lang="ru-RU" dirty="0" err="1"/>
              <a:t>тарзда</a:t>
            </a:r>
            <a:r>
              <a:rPr lang="ru-RU" dirty="0"/>
              <a:t> </a:t>
            </a:r>
            <a:r>
              <a:rPr lang="ru-RU" dirty="0" err="1"/>
              <a:t>ихтиро</a:t>
            </a:r>
            <a:r>
              <a:rPr lang="ru-RU" dirty="0"/>
              <a:t> </a:t>
            </a:r>
            <a:r>
              <a:rPr lang="ru-RU" dirty="0" err="1"/>
              <a:t>қилишдан</a:t>
            </a:r>
            <a:r>
              <a:rPr lang="ru-RU" dirty="0"/>
              <a:t> </a:t>
            </a:r>
            <a:r>
              <a:rPr lang="ru-RU" dirty="0" err="1"/>
              <a:t>олдин</a:t>
            </a:r>
            <a:r>
              <a:rPr lang="ru-RU" dirty="0"/>
              <a:t>, </a:t>
            </a:r>
            <a:r>
              <a:rPr lang="ru-RU" dirty="0" err="1"/>
              <a:t>одамлар</a:t>
            </a:r>
            <a:r>
              <a:rPr lang="ru-RU" dirty="0"/>
              <a:t>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/>
              <a:t>ўзларининг</a:t>
            </a:r>
            <a:r>
              <a:rPr lang="ru-RU" dirty="0"/>
              <a:t> </a:t>
            </a:r>
            <a:r>
              <a:rPr lang="ru-RU" dirty="0" err="1"/>
              <a:t>ҳис-туйғуларига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: </a:t>
            </a:r>
            <a:r>
              <a:rPr lang="ru-RU" dirty="0" err="1"/>
              <a:t>иссиқ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совуқ</a:t>
            </a:r>
            <a:r>
              <a:rPr lang="ru-RU" dirty="0"/>
              <a:t>, </a:t>
            </a:r>
            <a:r>
              <a:rPr lang="ru-RU" dirty="0" err="1"/>
              <a:t>иссиқ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совуқ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ҳисобланиши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 smtClean="0"/>
              <a:t>.</a:t>
            </a:r>
            <a:endParaRPr lang="en-US" dirty="0" smtClean="0"/>
          </a:p>
          <a:p>
            <a:pPr algn="just" fontAlgn="base"/>
            <a:endParaRPr lang="ru-RU" dirty="0"/>
          </a:p>
          <a:p>
            <a:pPr algn="just" fontAlgn="base"/>
            <a:r>
              <a:rPr lang="ru-RU" dirty="0" err="1"/>
              <a:t>Термодинамиканинг</a:t>
            </a:r>
            <a:r>
              <a:rPr lang="ru-RU" dirty="0"/>
              <a:t> </a:t>
            </a:r>
            <a:r>
              <a:rPr lang="ru-RU" dirty="0" err="1"/>
              <a:t>тарихи</a:t>
            </a:r>
            <a:r>
              <a:rPr lang="ru-RU" dirty="0"/>
              <a:t> 1592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ҳароратнинг</a:t>
            </a:r>
            <a:r>
              <a:rPr lang="ru-RU" dirty="0"/>
              <a:t> </a:t>
            </a:r>
            <a:r>
              <a:rPr lang="ru-RU" dirty="0" err="1"/>
              <a:t>ўзгаришини</a:t>
            </a:r>
            <a:r>
              <a:rPr lang="ru-RU" dirty="0"/>
              <a:t> </a:t>
            </a:r>
            <a:r>
              <a:rPr lang="ru-RU" dirty="0" err="1"/>
              <a:t>кузатиш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қурилма</a:t>
            </a:r>
            <a:r>
              <a:rPr lang="ru-RU" dirty="0"/>
              <a:t> </a:t>
            </a:r>
            <a:r>
              <a:rPr lang="ru-RU" dirty="0" err="1"/>
              <a:t>яратиб</a:t>
            </a:r>
            <a:r>
              <a:rPr lang="ru-RU" dirty="0"/>
              <a:t>, </a:t>
            </a:r>
            <a:r>
              <a:rPr lang="ru-RU" dirty="0" err="1"/>
              <a:t>уни</a:t>
            </a:r>
            <a:r>
              <a:rPr lang="ru-RU" dirty="0"/>
              <a:t> термоскоп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атаган</a:t>
            </a:r>
            <a:r>
              <a:rPr lang="ru-RU" dirty="0"/>
              <a:t>. Термоскоп </a:t>
            </a:r>
            <a:r>
              <a:rPr lang="ru-RU" dirty="0" err="1"/>
              <a:t>чоксиз</a:t>
            </a:r>
            <a:r>
              <a:rPr lang="ru-RU" dirty="0"/>
              <a:t> шиша </a:t>
            </a:r>
            <a:r>
              <a:rPr lang="ru-RU" dirty="0" err="1"/>
              <a:t>тüплü</a:t>
            </a:r>
            <a:r>
              <a:rPr lang="ru-RU" dirty="0"/>
              <a:t> </a:t>
            </a:r>
            <a:r>
              <a:rPr lang="ru-RU" dirty="0" err="1"/>
              <a:t>кичик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тўп</a:t>
            </a:r>
            <a:r>
              <a:rPr lang="ru-RU" dirty="0"/>
              <a:t> </a:t>
            </a:r>
            <a:r>
              <a:rPr lang="ru-RU" dirty="0" err="1"/>
              <a:t>бўлди</a:t>
            </a:r>
            <a:r>
              <a:rPr lang="ru-RU" dirty="0"/>
              <a:t>. </a:t>
            </a:r>
            <a:r>
              <a:rPr lang="ru-RU" dirty="0" err="1"/>
              <a:t>Тўп</a:t>
            </a:r>
            <a:r>
              <a:rPr lang="ru-RU" dirty="0"/>
              <a:t> </a:t>
            </a:r>
            <a:r>
              <a:rPr lang="ru-RU" dirty="0" err="1"/>
              <a:t>қиздирилганди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трубанинг</a:t>
            </a:r>
            <a:r>
              <a:rPr lang="ru-RU" dirty="0"/>
              <a:t> учи </a:t>
            </a:r>
            <a:r>
              <a:rPr lang="ru-RU" dirty="0" err="1"/>
              <a:t>сувга</a:t>
            </a:r>
            <a:r>
              <a:rPr lang="ru-RU" dirty="0"/>
              <a:t> </a:t>
            </a:r>
            <a:r>
              <a:rPr lang="ru-RU" dirty="0" err="1"/>
              <a:t>тушиб</a:t>
            </a:r>
            <a:r>
              <a:rPr lang="ru-RU" dirty="0"/>
              <a:t> </a:t>
            </a:r>
            <a:r>
              <a:rPr lang="ru-RU" dirty="0" err="1"/>
              <a:t>кетди</a:t>
            </a:r>
            <a:r>
              <a:rPr lang="ru-RU" dirty="0"/>
              <a:t>. Топ </a:t>
            </a:r>
            <a:r>
              <a:rPr lang="ru-RU" dirty="0" err="1"/>
              <a:t>совутилганда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босими</a:t>
            </a:r>
            <a:r>
              <a:rPr lang="ru-RU" dirty="0"/>
              <a:t> </a:t>
            </a:r>
            <a:r>
              <a:rPr lang="ru-RU" dirty="0" err="1"/>
              <a:t>камаяди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атмосферада</a:t>
            </a:r>
            <a:r>
              <a:rPr lang="ru-RU" dirty="0"/>
              <a:t> </a:t>
            </a:r>
            <a:r>
              <a:rPr lang="ru-RU" dirty="0" err="1"/>
              <a:t>босим</a:t>
            </a:r>
            <a:r>
              <a:rPr lang="ru-RU" dirty="0"/>
              <a:t> </a:t>
            </a:r>
            <a:r>
              <a:rPr lang="ru-RU" dirty="0" err="1"/>
              <a:t>остида</a:t>
            </a:r>
            <a:r>
              <a:rPr lang="ru-RU" dirty="0"/>
              <a:t> колба </a:t>
            </a:r>
            <a:r>
              <a:rPr lang="ru-RU" dirty="0" err="1"/>
              <a:t>ичидаги</a:t>
            </a:r>
            <a:r>
              <a:rPr lang="ru-RU" dirty="0"/>
              <a:t>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баландликка</a:t>
            </a:r>
            <a:r>
              <a:rPr lang="ru-RU" dirty="0"/>
              <a:t> </a:t>
            </a:r>
            <a:r>
              <a:rPr lang="ru-RU" dirty="0" err="1"/>
              <a:t>кўтарилади</a:t>
            </a:r>
            <a:r>
              <a:rPr lang="ru-RU" dirty="0" smtClean="0"/>
              <a:t>.</a:t>
            </a:r>
            <a:endParaRPr lang="en-US" dirty="0" smtClean="0"/>
          </a:p>
          <a:p>
            <a:pPr algn="just" fontAlgn="base"/>
            <a:endParaRPr lang="ru-RU" dirty="0"/>
          </a:p>
          <a:p>
            <a:pPr algn="just"/>
            <a:r>
              <a:rPr lang="ru-RU" dirty="0" err="1"/>
              <a:t>Иссиқлик</a:t>
            </a:r>
            <a:r>
              <a:rPr lang="ru-RU" dirty="0"/>
              <a:t> </a:t>
            </a:r>
            <a:r>
              <a:rPr lang="ru-RU" dirty="0" err="1"/>
              <a:t>пайтида</a:t>
            </a:r>
            <a:r>
              <a:rPr lang="ru-RU" dirty="0"/>
              <a:t> </a:t>
            </a:r>
            <a:r>
              <a:rPr lang="ru-RU" dirty="0" err="1"/>
              <a:t>қувурлар</a:t>
            </a:r>
            <a:r>
              <a:rPr lang="ru-RU" dirty="0"/>
              <a:t> </a:t>
            </a:r>
            <a:r>
              <a:rPr lang="ru-RU" dirty="0" err="1"/>
              <a:t>ичидаги</a:t>
            </a:r>
            <a:r>
              <a:rPr lang="ru-RU" dirty="0"/>
              <a:t> </a:t>
            </a:r>
            <a:r>
              <a:rPr lang="ru-RU" dirty="0" err="1"/>
              <a:t>сув</a:t>
            </a:r>
            <a:r>
              <a:rPr lang="ru-RU" dirty="0"/>
              <a:t> </a:t>
            </a:r>
            <a:r>
              <a:rPr lang="ru-RU" dirty="0" err="1"/>
              <a:t>миқдори</a:t>
            </a:r>
            <a:r>
              <a:rPr lang="ru-RU" dirty="0"/>
              <a:t> </a:t>
            </a:r>
            <a:r>
              <a:rPr lang="ru-RU" dirty="0" err="1"/>
              <a:t>тушиб</a:t>
            </a:r>
            <a:r>
              <a:rPr lang="ru-RU" dirty="0"/>
              <a:t> </a:t>
            </a:r>
            <a:r>
              <a:rPr lang="ru-RU" dirty="0" err="1"/>
              <a:t>кетди</a:t>
            </a:r>
            <a:r>
              <a:rPr lang="ru-RU" dirty="0"/>
              <a:t>. </a:t>
            </a:r>
            <a:r>
              <a:rPr lang="ru-RU" dirty="0" err="1"/>
              <a:t>Қурилманинг</a:t>
            </a:r>
            <a:r>
              <a:rPr lang="ru-RU" dirty="0"/>
              <a:t> </a:t>
            </a:r>
            <a:r>
              <a:rPr lang="ru-RU" dirty="0" err="1"/>
              <a:t>ночорлиги</a:t>
            </a:r>
            <a:r>
              <a:rPr lang="ru-RU" dirty="0"/>
              <a:t>, у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/>
              <a:t>тананинг</a:t>
            </a:r>
            <a:r>
              <a:rPr lang="ru-RU" dirty="0"/>
              <a:t> </a:t>
            </a:r>
            <a:r>
              <a:rPr lang="ru-RU" dirty="0" err="1"/>
              <a:t>иситиш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совутиш</a:t>
            </a:r>
            <a:r>
              <a:rPr lang="ru-RU" dirty="0"/>
              <a:t> </a:t>
            </a:r>
            <a:r>
              <a:rPr lang="ru-RU" dirty="0" err="1"/>
              <a:t>нисбати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баҳоланиши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, </a:t>
            </a:r>
            <a:r>
              <a:rPr lang="ru-RU" dirty="0" err="1"/>
              <a:t>чунки</a:t>
            </a:r>
            <a:r>
              <a:rPr lang="ru-RU" dirty="0"/>
              <a:t> у </a:t>
            </a:r>
            <a:r>
              <a:rPr lang="ru-RU" dirty="0" err="1"/>
              <a:t>ҳали</a:t>
            </a:r>
            <a:r>
              <a:rPr lang="ru-RU" dirty="0"/>
              <a:t> </a:t>
            </a:r>
            <a:r>
              <a:rPr lang="ru-RU" dirty="0" err="1"/>
              <a:t>ўлчовга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 </a:t>
            </a:r>
            <a:r>
              <a:rPr lang="ru-RU" dirty="0" err="1"/>
              <a:t>эди</a:t>
            </a:r>
            <a:r>
              <a:rPr lang="ru-RU" dirty="0"/>
              <a:t>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12</a:t>
            </a:fld>
            <a:endParaRPr lang="en-US" dirty="0"/>
          </a:p>
        </p:txBody>
      </p:sp>
      <p:pic>
        <p:nvPicPr>
          <p:cNvPr id="6" name="Рисунок 5" descr="https://ldco.ru/assets/ea2c1ea2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98" y="873438"/>
            <a:ext cx="3159446" cy="3724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" name="Picture 6" descr="https://ichef.bbci.co.uk/news/ws/304/amz/worldservice/live/assets/images/2014/04/28/140428020310_heat_weather__304x171_bbc_nocredi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98" y="4840285"/>
            <a:ext cx="3159446" cy="1777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8" name="5.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7478" y="1208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09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4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1193</TotalTime>
  <Words>1057</Words>
  <Application>Microsoft Office PowerPoint</Application>
  <PresentationFormat>Широкоэкранный</PresentationFormat>
  <Paragraphs>64</Paragraphs>
  <Slides>12</Slides>
  <Notes>0</Notes>
  <HiddenSlides>0</HiddenSlides>
  <MMClips>12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Schoolbook</vt:lpstr>
      <vt:lpstr>Wingdings 2</vt:lpstr>
      <vt:lpstr>View</vt:lpstr>
      <vt:lpstr>5-мавзу: Механик термометрлар</vt:lpstr>
      <vt:lpstr>Термометрлар тарихи</vt:lpstr>
      <vt:lpstr>Термометрлар тарихи</vt:lpstr>
      <vt:lpstr>Термометрлар тарихи</vt:lpstr>
      <vt:lpstr>Термометрлар тарихи</vt:lpstr>
      <vt:lpstr>Прототиплар </vt:lpstr>
      <vt:lpstr>Прототиплар </vt:lpstr>
      <vt:lpstr>Классик термометрлар</vt:lpstr>
      <vt:lpstr>Классик термометрлар</vt:lpstr>
      <vt:lpstr>Замонавий симоб термометрлар</vt:lpstr>
      <vt:lpstr>Замонавий симоб термометрлар</vt:lpstr>
      <vt:lpstr>Замонавий симоб термометрлар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Назорат технологик асбоблари фанига кириш</dc:title>
  <dc:creator>Bobomurod</dc:creator>
  <cp:lastModifiedBy>Bobomurod</cp:lastModifiedBy>
  <cp:revision>33</cp:revision>
  <dcterms:created xsi:type="dcterms:W3CDTF">2019-04-14T07:26:13Z</dcterms:created>
  <dcterms:modified xsi:type="dcterms:W3CDTF">2019-04-18T05:38:02Z</dcterms:modified>
</cp:coreProperties>
</file>