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82" r:id="rId3"/>
    <p:sldId id="275" r:id="rId4"/>
    <p:sldId id="284" r:id="rId5"/>
    <p:sldId id="265" r:id="rId6"/>
    <p:sldId id="286" r:id="rId7"/>
    <p:sldId id="287" r:id="rId8"/>
    <p:sldId id="28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81" r:id="rId17"/>
    <p:sldId id="283" r:id="rId18"/>
    <p:sldId id="277" r:id="rId19"/>
    <p:sldId id="307" r:id="rId20"/>
    <p:sldId id="308" r:id="rId21"/>
    <p:sldId id="306" r:id="rId22"/>
    <p:sldId id="280" r:id="rId23"/>
    <p:sldId id="278" r:id="rId24"/>
    <p:sldId id="289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290" r:id="rId34"/>
    <p:sldId id="291" r:id="rId35"/>
    <p:sldId id="301" r:id="rId36"/>
    <p:sldId id="302" r:id="rId37"/>
    <p:sldId id="303" r:id="rId38"/>
    <p:sldId id="304" r:id="rId39"/>
    <p:sldId id="305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3007"/>
    <a:srgbClr val="B4821E"/>
    <a:srgbClr val="FFFF4B"/>
    <a:srgbClr val="B74715"/>
    <a:srgbClr val="EC8412"/>
    <a:srgbClr val="893B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38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993158-8817-409E-B4CD-AC98CAB54A1B}" type="doc">
      <dgm:prSet loTypeId="urn:microsoft.com/office/officeart/2005/8/layout/funnel1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22305A9-D581-4B59-B6CC-841D9819DEE3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oldirish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16CFA8-C5E2-4AA5-9181-AF15CC16D8FB}" type="sibTrans" cxnId="{6639AA39-5744-45B7-9747-9CBABC4EABD4}">
      <dgm:prSet/>
      <dgm:spPr/>
      <dgm:t>
        <a:bodyPr/>
        <a:lstStyle/>
        <a:p>
          <a:endParaRPr lang="ru-RU"/>
        </a:p>
      </dgm:t>
    </dgm:pt>
    <dgm:pt modelId="{11FA4B27-2523-4DE2-BD46-06B559F20EAA}" type="parTrans" cxnId="{6639AA39-5744-45B7-9747-9CBABC4EABD4}">
      <dgm:prSet/>
      <dgm:spPr/>
      <dgm:t>
        <a:bodyPr/>
        <a:lstStyle/>
        <a:p>
          <a:endParaRPr lang="ru-RU"/>
        </a:p>
      </dgm:t>
    </dgm:pt>
    <dgm:pt modelId="{384599DA-1575-4F16-8179-D1CE4B5AB56C}">
      <dgm:prSet phldrT="[Текст]" custT="1"/>
      <dgm:spPr/>
      <dgm:t>
        <a:bodyPr/>
        <a:lstStyle/>
        <a:p>
          <a:r>
            <a:rPr lang="en-US" sz="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Moylash</a:t>
          </a:r>
          <a:r>
            <a:rPr lang="en-US" sz="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endParaRPr lang="ru-RU" sz="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3CE1D0-2F85-4EC7-8F38-41B8F5DFB2ED}" type="sibTrans" cxnId="{542B1B56-AC37-422F-9936-A34AD1CDBA1F}">
      <dgm:prSet/>
      <dgm:spPr/>
      <dgm:t>
        <a:bodyPr/>
        <a:lstStyle/>
        <a:p>
          <a:endParaRPr lang="ru-RU"/>
        </a:p>
      </dgm:t>
    </dgm:pt>
    <dgm:pt modelId="{47105DF0-BE23-4E02-8299-8836BAAE635C}" type="parTrans" cxnId="{542B1B56-AC37-422F-9936-A34AD1CDBA1F}">
      <dgm:prSet/>
      <dgm:spPr/>
      <dgm:t>
        <a:bodyPr/>
        <a:lstStyle/>
        <a:p>
          <a:endParaRPr lang="ru-RU"/>
        </a:p>
      </dgm:t>
    </dgm:pt>
    <dgm:pt modelId="{D9F795CB-08E6-413A-BE34-5C723220363F}">
      <dgm:prSet phldrT="[Текст]" phldr="1"/>
      <dgm:spPr/>
      <dgm:t>
        <a:bodyPr/>
        <a:lstStyle/>
        <a:p>
          <a:endParaRPr lang="ru-RU" dirty="0"/>
        </a:p>
      </dgm:t>
    </dgm:pt>
    <dgm:pt modelId="{B50BED98-31AC-4B3D-BC7F-110560E37BD7}" type="sibTrans" cxnId="{BF15E87C-55FD-413A-858F-7545D55C3252}">
      <dgm:prSet/>
      <dgm:spPr/>
      <dgm:t>
        <a:bodyPr/>
        <a:lstStyle/>
        <a:p>
          <a:endParaRPr lang="ru-RU"/>
        </a:p>
      </dgm:t>
    </dgm:pt>
    <dgm:pt modelId="{B715CA92-0683-466D-BC3B-6440A3AFC902}" type="parTrans" cxnId="{BF15E87C-55FD-413A-858F-7545D55C3252}">
      <dgm:prSet/>
      <dgm:spPr/>
      <dgm:t>
        <a:bodyPr/>
        <a:lstStyle/>
        <a:p>
          <a:endParaRPr lang="ru-RU"/>
        </a:p>
      </dgm:t>
    </dgm:pt>
    <dgm:pt modelId="{8F1E820E-68EA-4102-8A49-9EBC982FD7B7}">
      <dgm:prSet phldrT="[Текст]"/>
      <dgm:spPr/>
      <dgm:t>
        <a:bodyPr/>
        <a:lstStyle/>
        <a:p>
          <a:endParaRPr lang="ru-RU" dirty="0"/>
        </a:p>
      </dgm:t>
    </dgm:pt>
    <dgm:pt modelId="{7A2708A3-0F88-405E-85FA-D724F16D5364}" type="sibTrans" cxnId="{ABF1D0E4-5099-4053-A146-883EC1345F91}">
      <dgm:prSet/>
      <dgm:spPr/>
      <dgm:t>
        <a:bodyPr/>
        <a:lstStyle/>
        <a:p>
          <a:endParaRPr lang="ru-RU"/>
        </a:p>
      </dgm:t>
    </dgm:pt>
    <dgm:pt modelId="{D65534CD-B465-4077-8EDA-403878F682F5}" type="parTrans" cxnId="{ABF1D0E4-5099-4053-A146-883EC1345F91}">
      <dgm:prSet/>
      <dgm:spPr/>
      <dgm:t>
        <a:bodyPr/>
        <a:lstStyle/>
        <a:p>
          <a:endParaRPr lang="ru-RU"/>
        </a:p>
      </dgm:t>
    </dgm:pt>
    <dgm:pt modelId="{B68857DE-239A-47CF-9E10-13BE19C0C614}">
      <dgm:prSet phldrT="[Текст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Sovitish</a:t>
          </a:r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endParaRPr lang="en-US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F97A76-489B-4946-94C8-917C3FC516AF}" type="parTrans" cxnId="{43D39618-7D31-44FA-B4D7-3E5AE275F581}">
      <dgm:prSet/>
      <dgm:spPr/>
      <dgm:t>
        <a:bodyPr/>
        <a:lstStyle/>
        <a:p>
          <a:endParaRPr lang="ru-RU"/>
        </a:p>
      </dgm:t>
    </dgm:pt>
    <dgm:pt modelId="{4AA9CF8D-F888-4E4D-85A4-DA2C561B3C8C}" type="sibTrans" cxnId="{43D39618-7D31-44FA-B4D7-3E5AE275F581}">
      <dgm:prSet/>
      <dgm:spPr/>
      <dgm:t>
        <a:bodyPr/>
        <a:lstStyle/>
        <a:p>
          <a:endParaRPr lang="ru-RU"/>
        </a:p>
      </dgm:t>
    </dgm:pt>
    <dgm:pt modelId="{FA03C441-D246-4D51-8530-327DDC15128B}">
      <dgm:prSet phldrT="[Текст]"/>
      <dgm:spPr/>
      <dgm:t>
        <a:bodyPr/>
        <a:lstStyle/>
        <a:p>
          <a:endParaRPr lang="ru-RU" dirty="0"/>
        </a:p>
      </dgm:t>
    </dgm:pt>
    <dgm:pt modelId="{202E3FA6-59EF-4EC9-9268-4D92316DA671}" type="parTrans" cxnId="{32686DFC-10A9-4EE4-9401-D2BB9265DFC7}">
      <dgm:prSet/>
      <dgm:spPr/>
      <dgm:t>
        <a:bodyPr/>
        <a:lstStyle/>
        <a:p>
          <a:endParaRPr lang="ru-RU"/>
        </a:p>
      </dgm:t>
    </dgm:pt>
    <dgm:pt modelId="{3AC4C770-D2ED-4858-96B0-20350F3266DA}" type="sibTrans" cxnId="{32686DFC-10A9-4EE4-9401-D2BB9265DFC7}">
      <dgm:prSet/>
      <dgm:spPr/>
      <dgm:t>
        <a:bodyPr/>
        <a:lstStyle/>
        <a:p>
          <a:endParaRPr lang="ru-RU"/>
        </a:p>
      </dgm:t>
    </dgm:pt>
    <dgm:pt modelId="{59DC1169-8D50-47B1-9FE4-680783F50F1B}">
      <dgm:prSet phldrT="[Текст]"/>
      <dgm:spPr/>
      <dgm:t>
        <a:bodyPr/>
        <a:lstStyle/>
        <a:p>
          <a:endParaRPr lang="ru-RU" dirty="0"/>
        </a:p>
      </dgm:t>
    </dgm:pt>
    <dgm:pt modelId="{147F90FD-A177-400E-B699-8C0D7EDEDC8A}" type="parTrans" cxnId="{8F81455E-4775-4118-8663-246F42E93771}">
      <dgm:prSet/>
      <dgm:spPr/>
      <dgm:t>
        <a:bodyPr/>
        <a:lstStyle/>
        <a:p>
          <a:endParaRPr lang="ru-RU"/>
        </a:p>
      </dgm:t>
    </dgm:pt>
    <dgm:pt modelId="{A4696B0A-F4D8-4E7D-B4E7-279DF9B2DBE9}" type="sibTrans" cxnId="{8F81455E-4775-4118-8663-246F42E93771}">
      <dgm:prSet/>
      <dgm:spPr/>
      <dgm:t>
        <a:bodyPr/>
        <a:lstStyle/>
        <a:p>
          <a:endParaRPr lang="ru-RU"/>
        </a:p>
      </dgm:t>
    </dgm:pt>
    <dgm:pt modelId="{AEDC9342-C4F0-4BF4-83D3-D9BD0D47F5CA}" type="pres">
      <dgm:prSet presAssocID="{EF993158-8817-409E-B4CD-AC98CAB54A1B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C47E08-43B7-4355-AB3D-6ED6098B134F}" type="pres">
      <dgm:prSet presAssocID="{EF993158-8817-409E-B4CD-AC98CAB54A1B}" presName="ellipse" presStyleLbl="trBgShp" presStyleIdx="0" presStyleCnt="1"/>
      <dgm:spPr/>
    </dgm:pt>
    <dgm:pt modelId="{39D7CCC4-3850-4BFE-8BC7-B5CEDD4B1D5A}" type="pres">
      <dgm:prSet presAssocID="{EF993158-8817-409E-B4CD-AC98CAB54A1B}" presName="arrow1" presStyleLbl="fgShp" presStyleIdx="0" presStyleCnt="1"/>
      <dgm:spPr/>
    </dgm:pt>
    <dgm:pt modelId="{9D164A93-CF1C-40E4-B298-91A2038F2B6B}" type="pres">
      <dgm:prSet presAssocID="{EF993158-8817-409E-B4CD-AC98CAB54A1B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DF7BFB-0ABB-4947-80CB-DAB97DF99C94}" type="pres">
      <dgm:prSet presAssocID="{B68857DE-239A-47CF-9E10-13BE19C0C614}" presName="item1" presStyleLbl="node1" presStyleIdx="0" presStyleCnt="3" custScaleX="85509" custScaleY="78317" custLinFactNeighborX="-23618" custLinFactNeighborY="420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C5D324-6C37-4DD7-AF0F-CD0EE9572118}" type="pres">
      <dgm:prSet presAssocID="{384599DA-1575-4F16-8179-D1CE4B5AB56C}" presName="item2" presStyleLbl="node1" presStyleIdx="1" presStyleCnt="3" custScaleX="85509" custScaleY="78317" custLinFactX="22047" custLinFactNeighborX="100000" custLinFactNeighborY="502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E5A3CC-4EF3-4068-8086-CB9FAEED8FA8}" type="pres">
      <dgm:prSet presAssocID="{D9F795CB-08E6-413A-BE34-5C723220363F}" presName="item3" presStyleLbl="node1" presStyleIdx="2" presStyleCnt="3" custScaleX="85509" custScaleY="78317" custLinFactX="-5282" custLinFactNeighborX="-100000" custLinFactNeighborY="541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CFE8AF-5D8B-4A90-80E9-48B42D935434}" type="pres">
      <dgm:prSet presAssocID="{EF993158-8817-409E-B4CD-AC98CAB54A1B}" presName="funnel" presStyleLbl="trAlignAcc1" presStyleIdx="0" presStyleCnt="1" custScaleX="122806" custScaleY="139761" custLinFactNeighborX="-597" custLinFactNeighborY="-17027"/>
      <dgm:spPr/>
      <dgm:t>
        <a:bodyPr/>
        <a:lstStyle/>
        <a:p>
          <a:endParaRPr lang="ru-RU"/>
        </a:p>
      </dgm:t>
    </dgm:pt>
  </dgm:ptLst>
  <dgm:cxnLst>
    <dgm:cxn modelId="{542B1B56-AC37-422F-9936-A34AD1CDBA1F}" srcId="{EF993158-8817-409E-B4CD-AC98CAB54A1B}" destId="{384599DA-1575-4F16-8179-D1CE4B5AB56C}" srcOrd="2" destOrd="0" parTransId="{47105DF0-BE23-4E02-8299-8836BAAE635C}" sibTransId="{823CE1D0-2F85-4EC7-8F38-41B8F5DFB2ED}"/>
    <dgm:cxn modelId="{E00AC730-0966-43C2-9C05-5A198281CEA7}" type="presOf" srcId="{384599DA-1575-4F16-8179-D1CE4B5AB56C}" destId="{6DDF7BFB-0ABB-4947-80CB-DAB97DF99C94}" srcOrd="0" destOrd="0" presId="urn:microsoft.com/office/officeart/2005/8/layout/funnel1"/>
    <dgm:cxn modelId="{32686DFC-10A9-4EE4-9401-D2BB9265DFC7}" srcId="{EF993158-8817-409E-B4CD-AC98CAB54A1B}" destId="{FA03C441-D246-4D51-8530-327DDC15128B}" srcOrd="5" destOrd="0" parTransId="{202E3FA6-59EF-4EC9-9268-4D92316DA671}" sibTransId="{3AC4C770-D2ED-4858-96B0-20350F3266DA}"/>
    <dgm:cxn modelId="{ABF1D0E4-5099-4053-A146-883EC1345F91}" srcId="{EF993158-8817-409E-B4CD-AC98CAB54A1B}" destId="{8F1E820E-68EA-4102-8A49-9EBC982FD7B7}" srcOrd="4" destOrd="0" parTransId="{D65534CD-B465-4077-8EDA-403878F682F5}" sibTransId="{7A2708A3-0F88-405E-85FA-D724F16D5364}"/>
    <dgm:cxn modelId="{27BEFAC4-2ED4-40E3-B88A-B72202DCF3D2}" type="presOf" srcId="{EF993158-8817-409E-B4CD-AC98CAB54A1B}" destId="{AEDC9342-C4F0-4BF4-83D3-D9BD0D47F5CA}" srcOrd="0" destOrd="0" presId="urn:microsoft.com/office/officeart/2005/8/layout/funnel1"/>
    <dgm:cxn modelId="{8F81455E-4775-4118-8663-246F42E93771}" srcId="{EF993158-8817-409E-B4CD-AC98CAB54A1B}" destId="{59DC1169-8D50-47B1-9FE4-680783F50F1B}" srcOrd="6" destOrd="0" parTransId="{147F90FD-A177-400E-B699-8C0D7EDEDC8A}" sibTransId="{A4696B0A-F4D8-4E7D-B4E7-279DF9B2DBE9}"/>
    <dgm:cxn modelId="{DEDE6D5E-A2D7-4FF4-B1A0-2BBC0058B95B}" type="presOf" srcId="{722305A9-D581-4B59-B6CC-841D9819DEE3}" destId="{2AE5A3CC-4EF3-4068-8086-CB9FAEED8FA8}" srcOrd="0" destOrd="0" presId="urn:microsoft.com/office/officeart/2005/8/layout/funnel1"/>
    <dgm:cxn modelId="{BF15E87C-55FD-413A-858F-7545D55C3252}" srcId="{EF993158-8817-409E-B4CD-AC98CAB54A1B}" destId="{D9F795CB-08E6-413A-BE34-5C723220363F}" srcOrd="3" destOrd="0" parTransId="{B715CA92-0683-466D-BC3B-6440A3AFC902}" sibTransId="{B50BED98-31AC-4B3D-BC7F-110560E37BD7}"/>
    <dgm:cxn modelId="{43D39618-7D31-44FA-B4D7-3E5AE275F581}" srcId="{EF993158-8817-409E-B4CD-AC98CAB54A1B}" destId="{B68857DE-239A-47CF-9E10-13BE19C0C614}" srcOrd="1" destOrd="0" parTransId="{30F97A76-489B-4946-94C8-917C3FC516AF}" sibTransId="{4AA9CF8D-F888-4E4D-85A4-DA2C561B3C8C}"/>
    <dgm:cxn modelId="{6639AA39-5744-45B7-9747-9CBABC4EABD4}" srcId="{EF993158-8817-409E-B4CD-AC98CAB54A1B}" destId="{722305A9-D581-4B59-B6CC-841D9819DEE3}" srcOrd="0" destOrd="0" parTransId="{11FA4B27-2523-4DE2-BD46-06B559F20EAA}" sibTransId="{5216CFA8-C5E2-4AA5-9181-AF15CC16D8FB}"/>
    <dgm:cxn modelId="{DF31DA50-932F-41D7-9A34-75B668B3EE44}" type="presOf" srcId="{B68857DE-239A-47CF-9E10-13BE19C0C614}" destId="{0BC5D324-6C37-4DD7-AF0F-CD0EE9572118}" srcOrd="0" destOrd="0" presId="urn:microsoft.com/office/officeart/2005/8/layout/funnel1"/>
    <dgm:cxn modelId="{09FA68DD-6FCF-4D2D-AF0F-D8F23695DF87}" type="presOf" srcId="{D9F795CB-08E6-413A-BE34-5C723220363F}" destId="{9D164A93-CF1C-40E4-B298-91A2038F2B6B}" srcOrd="0" destOrd="0" presId="urn:microsoft.com/office/officeart/2005/8/layout/funnel1"/>
    <dgm:cxn modelId="{7F44171F-775B-4815-97BA-3AB23A745BA0}" type="presParOf" srcId="{AEDC9342-C4F0-4BF4-83D3-D9BD0D47F5CA}" destId="{83C47E08-43B7-4355-AB3D-6ED6098B134F}" srcOrd="0" destOrd="0" presId="urn:microsoft.com/office/officeart/2005/8/layout/funnel1"/>
    <dgm:cxn modelId="{256459CD-F44E-42DC-9A64-188222295A6C}" type="presParOf" srcId="{AEDC9342-C4F0-4BF4-83D3-D9BD0D47F5CA}" destId="{39D7CCC4-3850-4BFE-8BC7-B5CEDD4B1D5A}" srcOrd="1" destOrd="0" presId="urn:microsoft.com/office/officeart/2005/8/layout/funnel1"/>
    <dgm:cxn modelId="{894E54FA-9197-45D2-8A6E-F5503B2DA7D7}" type="presParOf" srcId="{AEDC9342-C4F0-4BF4-83D3-D9BD0D47F5CA}" destId="{9D164A93-CF1C-40E4-B298-91A2038F2B6B}" srcOrd="2" destOrd="0" presId="urn:microsoft.com/office/officeart/2005/8/layout/funnel1"/>
    <dgm:cxn modelId="{3C4FF043-4FBC-4AD8-9CEE-8ABA08C4FBDF}" type="presParOf" srcId="{AEDC9342-C4F0-4BF4-83D3-D9BD0D47F5CA}" destId="{6DDF7BFB-0ABB-4947-80CB-DAB97DF99C94}" srcOrd="3" destOrd="0" presId="urn:microsoft.com/office/officeart/2005/8/layout/funnel1"/>
    <dgm:cxn modelId="{EA890940-F918-4375-BB8D-93F61C7AE8A5}" type="presParOf" srcId="{AEDC9342-C4F0-4BF4-83D3-D9BD0D47F5CA}" destId="{0BC5D324-6C37-4DD7-AF0F-CD0EE9572118}" srcOrd="4" destOrd="0" presId="urn:microsoft.com/office/officeart/2005/8/layout/funnel1"/>
    <dgm:cxn modelId="{DFEFA4F6-0992-4D97-9339-E5B929D7661A}" type="presParOf" srcId="{AEDC9342-C4F0-4BF4-83D3-D9BD0D47F5CA}" destId="{2AE5A3CC-4EF3-4068-8086-CB9FAEED8FA8}" srcOrd="5" destOrd="0" presId="urn:microsoft.com/office/officeart/2005/8/layout/funnel1"/>
    <dgm:cxn modelId="{2CF1CC4A-AF54-4F6C-8B3E-AA10A299CD09}" type="presParOf" srcId="{AEDC9342-C4F0-4BF4-83D3-D9BD0D47F5CA}" destId="{C0CFE8AF-5D8B-4A90-80E9-48B42D935434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D7B1BD-A5B1-4C61-9E39-7B1F1D4C8CC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E4D217-9710-4F02-91A7-D569A15C9339}">
      <dgm:prSet phldrT="[Текст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               </a:t>
          </a:r>
          <a:endParaRPr lang="ru-RU" dirty="0">
            <a:solidFill>
              <a:srgbClr val="7B3007"/>
            </a:solidFill>
          </a:endParaRPr>
        </a:p>
      </dgm:t>
    </dgm:pt>
    <dgm:pt modelId="{B6A731C4-D431-49AE-817E-4005FB43DF1C}" type="parTrans" cxnId="{7FEF4AD7-E1EC-4E90-9F70-7A9D8F749B64}">
      <dgm:prSet/>
      <dgm:spPr/>
      <dgm:t>
        <a:bodyPr/>
        <a:lstStyle/>
        <a:p>
          <a:endParaRPr lang="ru-RU"/>
        </a:p>
      </dgm:t>
    </dgm:pt>
    <dgm:pt modelId="{1F626111-8801-458E-BDF0-D115C076F089}" type="sibTrans" cxnId="{7FEF4AD7-E1EC-4E90-9F70-7A9D8F749B64}">
      <dgm:prSet/>
      <dgm:spPr/>
      <dgm:t>
        <a:bodyPr/>
        <a:lstStyle/>
        <a:p>
          <a:endParaRPr lang="ru-RU"/>
        </a:p>
      </dgm:t>
    </dgm:pt>
    <dgm:pt modelId="{73782D5A-37A1-49FB-A076-230D0DF0A187}">
      <dgm:prSet phldrT="[Текст]" custT="1"/>
      <dgm:spPr>
        <a:solidFill>
          <a:schemeClr val="bg1"/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yonilg’i</a:t>
          </a:r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baki</a:t>
          </a:r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              </a:t>
          </a:r>
          <a:endParaRPr lang="ru-RU" sz="1800" dirty="0">
            <a:solidFill>
              <a:srgbClr val="7B3007"/>
            </a:solidFill>
          </a:endParaRPr>
        </a:p>
      </dgm:t>
    </dgm:pt>
    <dgm:pt modelId="{21166CAB-6E1C-4EE4-A813-E1D6EABA247F}" type="parTrans" cxnId="{57012590-5BFC-4A8A-A389-276E9DC615A0}">
      <dgm:prSet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CC9E6B6A-FA66-4936-BB29-B5D163F6D215}" type="sibTrans" cxnId="{57012590-5BFC-4A8A-A389-276E9DC615A0}">
      <dgm:prSet/>
      <dgm:spPr/>
      <dgm:t>
        <a:bodyPr/>
        <a:lstStyle/>
        <a:p>
          <a:endParaRPr lang="ru-RU"/>
        </a:p>
      </dgm:t>
    </dgm:pt>
    <dgm:pt modelId="{0582F3D3-DD9D-4DD4-9F32-2E92232A64C9}">
      <dgm:prSet phldrT="[Текст]" custT="1"/>
      <dgm:spPr>
        <a:solidFill>
          <a:schemeClr val="bg1"/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yonilg’i</a:t>
          </a:r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filtrlari</a:t>
          </a:r>
          <a:endParaRPr lang="ru-RU" sz="1800" dirty="0">
            <a:solidFill>
              <a:srgbClr val="7B3007"/>
            </a:solidFill>
          </a:endParaRPr>
        </a:p>
      </dgm:t>
    </dgm:pt>
    <dgm:pt modelId="{0AA6B2E8-6FE7-40F8-B9A7-50843BA1F540}" type="parTrans" cxnId="{0682BFFC-2A2E-4B00-B1C8-C6449087DA8E}">
      <dgm:prSet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013445FF-A67A-4786-A970-A10C5A57DCB4}" type="sibTrans" cxnId="{0682BFFC-2A2E-4B00-B1C8-C6449087DA8E}">
      <dgm:prSet/>
      <dgm:spPr/>
      <dgm:t>
        <a:bodyPr/>
        <a:lstStyle/>
        <a:p>
          <a:endParaRPr lang="ru-RU"/>
        </a:p>
      </dgm:t>
    </dgm:pt>
    <dgm:pt modelId="{1747F848-6296-4B02-BBC6-C24ED501C70F}">
      <dgm:prSet phldrT="[Текст]" custT="1"/>
      <dgm:spPr>
        <a:solidFill>
          <a:schemeClr val="bg1"/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YBYN</a:t>
          </a:r>
          <a:endParaRPr lang="ru-RU" sz="1800" dirty="0">
            <a:solidFill>
              <a:srgbClr val="7B3007"/>
            </a:solidFill>
          </a:endParaRPr>
        </a:p>
      </dgm:t>
    </dgm:pt>
    <dgm:pt modelId="{7E684B60-FE58-412E-913E-8BF1574C83BD}" type="parTrans" cxnId="{DE0D4B56-13CE-42AD-800F-84ABE8922417}">
      <dgm:prSet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6E8FE167-0353-4F97-912C-9976510E4D03}" type="sibTrans" cxnId="{DE0D4B56-13CE-42AD-800F-84ABE8922417}">
      <dgm:prSet/>
      <dgm:spPr/>
      <dgm:t>
        <a:bodyPr/>
        <a:lstStyle/>
        <a:p>
          <a:endParaRPr lang="ru-RU"/>
        </a:p>
      </dgm:t>
    </dgm:pt>
    <dgm:pt modelId="{75FF5F7B-D431-4BC0-860D-E75AA2BBAB12}">
      <dgm:prSet phldrT="[Текст]" custT="1"/>
      <dgm:spPr>
        <a:solidFill>
          <a:schemeClr val="bg1"/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PBYN</a:t>
          </a:r>
          <a:endParaRPr lang="ru-RU" sz="1800" dirty="0">
            <a:solidFill>
              <a:srgbClr val="7B3007"/>
            </a:solidFill>
          </a:endParaRPr>
        </a:p>
      </dgm:t>
    </dgm:pt>
    <dgm:pt modelId="{181708E2-615B-44DF-9A36-8F6AE95A56EA}" type="parTrans" cxnId="{6CB5C7E6-C210-4FFD-A7F6-7BECE6DFDA29}">
      <dgm:prSet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3AFBB6F7-EF0D-4142-83F9-C9B0D8DD0534}" type="sibTrans" cxnId="{6CB5C7E6-C210-4FFD-A7F6-7BECE6DFDA29}">
      <dgm:prSet/>
      <dgm:spPr/>
      <dgm:t>
        <a:bodyPr/>
        <a:lstStyle/>
        <a:p>
          <a:endParaRPr lang="ru-RU"/>
        </a:p>
      </dgm:t>
    </dgm:pt>
    <dgm:pt modelId="{300430BB-A4EF-43DC-AA79-E0AF76645953}">
      <dgm:prSet phldrT="[Текст]" custT="1"/>
      <dgm:spPr>
        <a:solidFill>
          <a:schemeClr val="bg1"/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forsunka</a:t>
          </a:r>
          <a:endParaRPr lang="ru-RU" sz="1800" dirty="0">
            <a:solidFill>
              <a:srgbClr val="7B3007"/>
            </a:solidFill>
          </a:endParaRPr>
        </a:p>
      </dgm:t>
    </dgm:pt>
    <dgm:pt modelId="{B8E4AB96-E3C0-407B-9A3D-9EB3E430344B}" type="parTrans" cxnId="{0924DF8B-C159-43B4-A900-0AA7A234AE7C}">
      <dgm:prSet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79AF732A-BACA-41D1-983E-EBC1744341AF}" type="sibTrans" cxnId="{0924DF8B-C159-43B4-A900-0AA7A234AE7C}">
      <dgm:prSet/>
      <dgm:spPr/>
      <dgm:t>
        <a:bodyPr/>
        <a:lstStyle/>
        <a:p>
          <a:endParaRPr lang="ru-RU"/>
        </a:p>
      </dgm:t>
    </dgm:pt>
    <dgm:pt modelId="{572BF1C8-229C-47A3-AB1B-033D8D63D1A9}">
      <dgm:prSet phldrT="[Текст]" custT="1"/>
      <dgm:spPr>
        <a:solidFill>
          <a:schemeClr val="bg1"/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havo</a:t>
          </a:r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filtri</a:t>
          </a:r>
          <a:endParaRPr lang="ru-RU" sz="1800" dirty="0">
            <a:solidFill>
              <a:srgbClr val="7B3007"/>
            </a:solidFill>
          </a:endParaRPr>
        </a:p>
      </dgm:t>
    </dgm:pt>
    <dgm:pt modelId="{D2C85C69-11D3-4FE3-AD66-387602E03B91}" type="parTrans" cxnId="{A20C17F4-0C16-4F86-BF98-955D7D3DECB2}">
      <dgm:prSet/>
      <dgm:spPr>
        <a:solidFill>
          <a:schemeClr val="bg1"/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B07156FC-B1CB-4EE5-A29D-DA9B9BB02FCB}" type="sibTrans" cxnId="{A20C17F4-0C16-4F86-BF98-955D7D3DECB2}">
      <dgm:prSet/>
      <dgm:spPr/>
      <dgm:t>
        <a:bodyPr/>
        <a:lstStyle/>
        <a:p>
          <a:endParaRPr lang="ru-RU"/>
        </a:p>
      </dgm:t>
    </dgm:pt>
    <dgm:pt modelId="{F14071D5-3ED1-4D43-8EED-5A2699A2A58D}" type="pres">
      <dgm:prSet presAssocID="{EFD7B1BD-A5B1-4C61-9E39-7B1F1D4C8CC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9ADB879-7959-4D1B-9328-4B2F5CC9168A}" type="pres">
      <dgm:prSet presAssocID="{75E4D217-9710-4F02-91A7-D569A15C9339}" presName="root" presStyleCnt="0"/>
      <dgm:spPr/>
    </dgm:pt>
    <dgm:pt modelId="{DD540CEC-9326-49AA-BF8B-53A038DC7616}" type="pres">
      <dgm:prSet presAssocID="{75E4D217-9710-4F02-91A7-D569A15C9339}" presName="rootComposite" presStyleCnt="0"/>
      <dgm:spPr/>
    </dgm:pt>
    <dgm:pt modelId="{0379E07C-C3EB-4B97-AB61-5636E93D3F9D}" type="pres">
      <dgm:prSet presAssocID="{75E4D217-9710-4F02-91A7-D569A15C9339}" presName="rootText" presStyleLbl="node1" presStyleIdx="0" presStyleCnt="1" custScaleX="256114"/>
      <dgm:spPr/>
      <dgm:t>
        <a:bodyPr/>
        <a:lstStyle/>
        <a:p>
          <a:endParaRPr lang="ru-RU"/>
        </a:p>
      </dgm:t>
    </dgm:pt>
    <dgm:pt modelId="{AEA8A36B-E7C2-4F5A-86FC-BE106D5F45C5}" type="pres">
      <dgm:prSet presAssocID="{75E4D217-9710-4F02-91A7-D569A15C9339}" presName="rootConnector" presStyleLbl="node1" presStyleIdx="0" presStyleCnt="1"/>
      <dgm:spPr/>
      <dgm:t>
        <a:bodyPr/>
        <a:lstStyle/>
        <a:p>
          <a:endParaRPr lang="ru-RU"/>
        </a:p>
      </dgm:t>
    </dgm:pt>
    <dgm:pt modelId="{4125D2AD-C1C0-46CE-9662-9A0C01A62ED3}" type="pres">
      <dgm:prSet presAssocID="{75E4D217-9710-4F02-91A7-D569A15C9339}" presName="childShape" presStyleCnt="0"/>
      <dgm:spPr/>
    </dgm:pt>
    <dgm:pt modelId="{06EEBB0C-4451-4CB5-91D1-DDE73EC403DD}" type="pres">
      <dgm:prSet presAssocID="{21166CAB-6E1C-4EE4-A813-E1D6EABA247F}" presName="Name13" presStyleLbl="parChTrans1D2" presStyleIdx="0" presStyleCnt="6"/>
      <dgm:spPr/>
      <dgm:t>
        <a:bodyPr/>
        <a:lstStyle/>
        <a:p>
          <a:endParaRPr lang="ru-RU"/>
        </a:p>
      </dgm:t>
    </dgm:pt>
    <dgm:pt modelId="{2D6F16E7-2FBF-42AB-BC29-DF4989817695}" type="pres">
      <dgm:prSet presAssocID="{73782D5A-37A1-49FB-A076-230D0DF0A187}" presName="childText" presStyleLbl="bgAcc1" presStyleIdx="0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A3DAA-82E9-4254-B51D-9B9AB482884B}" type="pres">
      <dgm:prSet presAssocID="{0AA6B2E8-6FE7-40F8-B9A7-50843BA1F540}" presName="Name13" presStyleLbl="parChTrans1D2" presStyleIdx="1" presStyleCnt="6"/>
      <dgm:spPr/>
      <dgm:t>
        <a:bodyPr/>
        <a:lstStyle/>
        <a:p>
          <a:endParaRPr lang="ru-RU"/>
        </a:p>
      </dgm:t>
    </dgm:pt>
    <dgm:pt modelId="{DCF18E4B-276D-41C8-A1BB-6252F0EBED5C}" type="pres">
      <dgm:prSet presAssocID="{0582F3D3-DD9D-4DD4-9F32-2E92232A64C9}" presName="childText" presStyleLbl="bgAcc1" presStyleIdx="1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606D8B-EEAE-4842-9BE2-249A47E81C93}" type="pres">
      <dgm:prSet presAssocID="{7E684B60-FE58-412E-913E-8BF1574C83BD}" presName="Name13" presStyleLbl="parChTrans1D2" presStyleIdx="2" presStyleCnt="6"/>
      <dgm:spPr/>
      <dgm:t>
        <a:bodyPr/>
        <a:lstStyle/>
        <a:p>
          <a:endParaRPr lang="ru-RU"/>
        </a:p>
      </dgm:t>
    </dgm:pt>
    <dgm:pt modelId="{26BDF9D4-1B8E-41E9-90E3-288BFEEF218D}" type="pres">
      <dgm:prSet presAssocID="{1747F848-6296-4B02-BBC6-C24ED501C70F}" presName="childText" presStyleLbl="bgAcc1" presStyleIdx="2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DC8056-60A7-41BA-8523-D79D42F6A8F7}" type="pres">
      <dgm:prSet presAssocID="{181708E2-615B-44DF-9A36-8F6AE95A56EA}" presName="Name13" presStyleLbl="parChTrans1D2" presStyleIdx="3" presStyleCnt="6"/>
      <dgm:spPr/>
      <dgm:t>
        <a:bodyPr/>
        <a:lstStyle/>
        <a:p>
          <a:endParaRPr lang="ru-RU"/>
        </a:p>
      </dgm:t>
    </dgm:pt>
    <dgm:pt modelId="{81947BB4-8282-4504-8CF2-0D31A20770FC}" type="pres">
      <dgm:prSet presAssocID="{75FF5F7B-D431-4BC0-860D-E75AA2BBAB12}" presName="childText" presStyleLbl="bgAcc1" presStyleIdx="3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59B1D5-5695-4B06-873A-7E29DCE61EAF}" type="pres">
      <dgm:prSet presAssocID="{B8E4AB96-E3C0-407B-9A3D-9EB3E430344B}" presName="Name13" presStyleLbl="parChTrans1D2" presStyleIdx="4" presStyleCnt="6"/>
      <dgm:spPr/>
      <dgm:t>
        <a:bodyPr/>
        <a:lstStyle/>
        <a:p>
          <a:endParaRPr lang="ru-RU"/>
        </a:p>
      </dgm:t>
    </dgm:pt>
    <dgm:pt modelId="{325F8696-E366-49A3-97BD-CC933E8E1191}" type="pres">
      <dgm:prSet presAssocID="{300430BB-A4EF-43DC-AA79-E0AF76645953}" presName="childText" presStyleLbl="bgAcc1" presStyleIdx="4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AE7C48-F7FD-440E-9962-FE026242AB6A}" type="pres">
      <dgm:prSet presAssocID="{D2C85C69-11D3-4FE3-AD66-387602E03B91}" presName="Name13" presStyleLbl="parChTrans1D2" presStyleIdx="5" presStyleCnt="6"/>
      <dgm:spPr/>
      <dgm:t>
        <a:bodyPr/>
        <a:lstStyle/>
        <a:p>
          <a:endParaRPr lang="ru-RU"/>
        </a:p>
      </dgm:t>
    </dgm:pt>
    <dgm:pt modelId="{BDFC2BAE-7986-4B60-833F-528D8EC6F621}" type="pres">
      <dgm:prSet presAssocID="{572BF1C8-229C-47A3-AB1B-033D8D63D1A9}" presName="childText" presStyleLbl="bgAcc1" presStyleIdx="5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96E6A5-E86A-4661-AA5C-7D3B2A1B905D}" type="presOf" srcId="{73782D5A-37A1-49FB-A076-230D0DF0A187}" destId="{2D6F16E7-2FBF-42AB-BC29-DF4989817695}" srcOrd="0" destOrd="0" presId="urn:microsoft.com/office/officeart/2005/8/layout/hierarchy3"/>
    <dgm:cxn modelId="{F75BC7A5-07B7-4BA2-AAA1-5C532A32EC39}" type="presOf" srcId="{0AA6B2E8-6FE7-40F8-B9A7-50843BA1F540}" destId="{03EA3DAA-82E9-4254-B51D-9B9AB482884B}" srcOrd="0" destOrd="0" presId="urn:microsoft.com/office/officeart/2005/8/layout/hierarchy3"/>
    <dgm:cxn modelId="{7254A7E3-70D3-4118-BEF9-7A3FC95510B7}" type="presOf" srcId="{75E4D217-9710-4F02-91A7-D569A15C9339}" destId="{AEA8A36B-E7C2-4F5A-86FC-BE106D5F45C5}" srcOrd="1" destOrd="0" presId="urn:microsoft.com/office/officeart/2005/8/layout/hierarchy3"/>
    <dgm:cxn modelId="{7FEF4AD7-E1EC-4E90-9F70-7A9D8F749B64}" srcId="{EFD7B1BD-A5B1-4C61-9E39-7B1F1D4C8CC9}" destId="{75E4D217-9710-4F02-91A7-D569A15C9339}" srcOrd="0" destOrd="0" parTransId="{B6A731C4-D431-49AE-817E-4005FB43DF1C}" sibTransId="{1F626111-8801-458E-BDF0-D115C076F089}"/>
    <dgm:cxn modelId="{437C9480-F7E8-4F85-BE6E-A6A39F9986B6}" type="presOf" srcId="{1747F848-6296-4B02-BBC6-C24ED501C70F}" destId="{26BDF9D4-1B8E-41E9-90E3-288BFEEF218D}" srcOrd="0" destOrd="0" presId="urn:microsoft.com/office/officeart/2005/8/layout/hierarchy3"/>
    <dgm:cxn modelId="{90D8C1D0-966A-43A3-98B3-7648C373997B}" type="presOf" srcId="{7E684B60-FE58-412E-913E-8BF1574C83BD}" destId="{CB606D8B-EEAE-4842-9BE2-249A47E81C93}" srcOrd="0" destOrd="0" presId="urn:microsoft.com/office/officeart/2005/8/layout/hierarchy3"/>
    <dgm:cxn modelId="{1FB80DEB-41D8-458F-B9C2-382067DEE4B6}" type="presOf" srcId="{75FF5F7B-D431-4BC0-860D-E75AA2BBAB12}" destId="{81947BB4-8282-4504-8CF2-0D31A20770FC}" srcOrd="0" destOrd="0" presId="urn:microsoft.com/office/officeart/2005/8/layout/hierarchy3"/>
    <dgm:cxn modelId="{218360CC-7D44-4A02-BCE7-E84F61DF9556}" type="presOf" srcId="{572BF1C8-229C-47A3-AB1B-033D8D63D1A9}" destId="{BDFC2BAE-7986-4B60-833F-528D8EC6F621}" srcOrd="0" destOrd="0" presId="urn:microsoft.com/office/officeart/2005/8/layout/hierarchy3"/>
    <dgm:cxn modelId="{E2405F27-6B55-4648-BEC3-DA010A89E290}" type="presOf" srcId="{EFD7B1BD-A5B1-4C61-9E39-7B1F1D4C8CC9}" destId="{F14071D5-3ED1-4D43-8EED-5A2699A2A58D}" srcOrd="0" destOrd="0" presId="urn:microsoft.com/office/officeart/2005/8/layout/hierarchy3"/>
    <dgm:cxn modelId="{DE0D4B56-13CE-42AD-800F-84ABE8922417}" srcId="{75E4D217-9710-4F02-91A7-D569A15C9339}" destId="{1747F848-6296-4B02-BBC6-C24ED501C70F}" srcOrd="2" destOrd="0" parTransId="{7E684B60-FE58-412E-913E-8BF1574C83BD}" sibTransId="{6E8FE167-0353-4F97-912C-9976510E4D03}"/>
    <dgm:cxn modelId="{A5418917-0869-4395-8A73-C570A9F839B6}" type="presOf" srcId="{21166CAB-6E1C-4EE4-A813-E1D6EABA247F}" destId="{06EEBB0C-4451-4CB5-91D1-DDE73EC403DD}" srcOrd="0" destOrd="0" presId="urn:microsoft.com/office/officeart/2005/8/layout/hierarchy3"/>
    <dgm:cxn modelId="{DA250F0E-E157-4B08-8BFD-65A9325F7842}" type="presOf" srcId="{0582F3D3-DD9D-4DD4-9F32-2E92232A64C9}" destId="{DCF18E4B-276D-41C8-A1BB-6252F0EBED5C}" srcOrd="0" destOrd="0" presId="urn:microsoft.com/office/officeart/2005/8/layout/hierarchy3"/>
    <dgm:cxn modelId="{57012590-5BFC-4A8A-A389-276E9DC615A0}" srcId="{75E4D217-9710-4F02-91A7-D569A15C9339}" destId="{73782D5A-37A1-49FB-A076-230D0DF0A187}" srcOrd="0" destOrd="0" parTransId="{21166CAB-6E1C-4EE4-A813-E1D6EABA247F}" sibTransId="{CC9E6B6A-FA66-4936-BB29-B5D163F6D215}"/>
    <dgm:cxn modelId="{0924DF8B-C159-43B4-A900-0AA7A234AE7C}" srcId="{75E4D217-9710-4F02-91A7-D569A15C9339}" destId="{300430BB-A4EF-43DC-AA79-E0AF76645953}" srcOrd="4" destOrd="0" parTransId="{B8E4AB96-E3C0-407B-9A3D-9EB3E430344B}" sibTransId="{79AF732A-BACA-41D1-983E-EBC1744341AF}"/>
    <dgm:cxn modelId="{A20C17F4-0C16-4F86-BF98-955D7D3DECB2}" srcId="{75E4D217-9710-4F02-91A7-D569A15C9339}" destId="{572BF1C8-229C-47A3-AB1B-033D8D63D1A9}" srcOrd="5" destOrd="0" parTransId="{D2C85C69-11D3-4FE3-AD66-387602E03B91}" sibTransId="{B07156FC-B1CB-4EE5-A29D-DA9B9BB02FCB}"/>
    <dgm:cxn modelId="{F7A896D5-AB8A-4FE4-B678-52B428FEE109}" type="presOf" srcId="{75E4D217-9710-4F02-91A7-D569A15C9339}" destId="{0379E07C-C3EB-4B97-AB61-5636E93D3F9D}" srcOrd="0" destOrd="0" presId="urn:microsoft.com/office/officeart/2005/8/layout/hierarchy3"/>
    <dgm:cxn modelId="{1DF967CA-CEC2-46C8-BAD6-7CE794DD28F7}" type="presOf" srcId="{300430BB-A4EF-43DC-AA79-E0AF76645953}" destId="{325F8696-E366-49A3-97BD-CC933E8E1191}" srcOrd="0" destOrd="0" presId="urn:microsoft.com/office/officeart/2005/8/layout/hierarchy3"/>
    <dgm:cxn modelId="{53BBAD7A-F6A1-4D10-AD42-77FA76FEB13B}" type="presOf" srcId="{D2C85C69-11D3-4FE3-AD66-387602E03B91}" destId="{21AE7C48-F7FD-440E-9962-FE026242AB6A}" srcOrd="0" destOrd="0" presId="urn:microsoft.com/office/officeart/2005/8/layout/hierarchy3"/>
    <dgm:cxn modelId="{78496CE7-5E3C-4475-A20E-B0C09FECDD76}" type="presOf" srcId="{B8E4AB96-E3C0-407B-9A3D-9EB3E430344B}" destId="{8059B1D5-5695-4B06-873A-7E29DCE61EAF}" srcOrd="0" destOrd="0" presId="urn:microsoft.com/office/officeart/2005/8/layout/hierarchy3"/>
    <dgm:cxn modelId="{6CB5C7E6-C210-4FFD-A7F6-7BECE6DFDA29}" srcId="{75E4D217-9710-4F02-91A7-D569A15C9339}" destId="{75FF5F7B-D431-4BC0-860D-E75AA2BBAB12}" srcOrd="3" destOrd="0" parTransId="{181708E2-615B-44DF-9A36-8F6AE95A56EA}" sibTransId="{3AFBB6F7-EF0D-4142-83F9-C9B0D8DD0534}"/>
    <dgm:cxn modelId="{52AF386C-5E00-475A-98AA-6990158CBF2E}" type="presOf" srcId="{181708E2-615B-44DF-9A36-8F6AE95A56EA}" destId="{B7DC8056-60A7-41BA-8523-D79D42F6A8F7}" srcOrd="0" destOrd="0" presId="urn:microsoft.com/office/officeart/2005/8/layout/hierarchy3"/>
    <dgm:cxn modelId="{0682BFFC-2A2E-4B00-B1C8-C6449087DA8E}" srcId="{75E4D217-9710-4F02-91A7-D569A15C9339}" destId="{0582F3D3-DD9D-4DD4-9F32-2E92232A64C9}" srcOrd="1" destOrd="0" parTransId="{0AA6B2E8-6FE7-40F8-B9A7-50843BA1F540}" sibTransId="{013445FF-A67A-4786-A970-A10C5A57DCB4}"/>
    <dgm:cxn modelId="{8088762F-4773-4ACC-8507-680F68B42E51}" type="presParOf" srcId="{F14071D5-3ED1-4D43-8EED-5A2699A2A58D}" destId="{09ADB879-7959-4D1B-9328-4B2F5CC9168A}" srcOrd="0" destOrd="0" presId="urn:microsoft.com/office/officeart/2005/8/layout/hierarchy3"/>
    <dgm:cxn modelId="{902CFD68-9D57-406E-8801-10E5FEB2E976}" type="presParOf" srcId="{09ADB879-7959-4D1B-9328-4B2F5CC9168A}" destId="{DD540CEC-9326-49AA-BF8B-53A038DC7616}" srcOrd="0" destOrd="0" presId="urn:microsoft.com/office/officeart/2005/8/layout/hierarchy3"/>
    <dgm:cxn modelId="{ECACA044-EF76-45FD-8853-39908AB302A0}" type="presParOf" srcId="{DD540CEC-9326-49AA-BF8B-53A038DC7616}" destId="{0379E07C-C3EB-4B97-AB61-5636E93D3F9D}" srcOrd="0" destOrd="0" presId="urn:microsoft.com/office/officeart/2005/8/layout/hierarchy3"/>
    <dgm:cxn modelId="{FAED1074-DF9E-408A-8213-E0F7CD01D767}" type="presParOf" srcId="{DD540CEC-9326-49AA-BF8B-53A038DC7616}" destId="{AEA8A36B-E7C2-4F5A-86FC-BE106D5F45C5}" srcOrd="1" destOrd="0" presId="urn:microsoft.com/office/officeart/2005/8/layout/hierarchy3"/>
    <dgm:cxn modelId="{EAFA18F8-7A1D-4380-9DB5-B3E6E3E0B80E}" type="presParOf" srcId="{09ADB879-7959-4D1B-9328-4B2F5CC9168A}" destId="{4125D2AD-C1C0-46CE-9662-9A0C01A62ED3}" srcOrd="1" destOrd="0" presId="urn:microsoft.com/office/officeart/2005/8/layout/hierarchy3"/>
    <dgm:cxn modelId="{3158BB6B-9F0B-4B87-9BC9-1B1FA176AC4F}" type="presParOf" srcId="{4125D2AD-C1C0-46CE-9662-9A0C01A62ED3}" destId="{06EEBB0C-4451-4CB5-91D1-DDE73EC403DD}" srcOrd="0" destOrd="0" presId="urn:microsoft.com/office/officeart/2005/8/layout/hierarchy3"/>
    <dgm:cxn modelId="{7379E2D7-5B6C-49F6-8A76-BFEDE1D88653}" type="presParOf" srcId="{4125D2AD-C1C0-46CE-9662-9A0C01A62ED3}" destId="{2D6F16E7-2FBF-42AB-BC29-DF4989817695}" srcOrd="1" destOrd="0" presId="urn:microsoft.com/office/officeart/2005/8/layout/hierarchy3"/>
    <dgm:cxn modelId="{635499DF-013B-4AD6-8142-FCD8B7A624C8}" type="presParOf" srcId="{4125D2AD-C1C0-46CE-9662-9A0C01A62ED3}" destId="{03EA3DAA-82E9-4254-B51D-9B9AB482884B}" srcOrd="2" destOrd="0" presId="urn:microsoft.com/office/officeart/2005/8/layout/hierarchy3"/>
    <dgm:cxn modelId="{54840417-1709-4A4C-84CA-0EF7BD6E4DF8}" type="presParOf" srcId="{4125D2AD-C1C0-46CE-9662-9A0C01A62ED3}" destId="{DCF18E4B-276D-41C8-A1BB-6252F0EBED5C}" srcOrd="3" destOrd="0" presId="urn:microsoft.com/office/officeart/2005/8/layout/hierarchy3"/>
    <dgm:cxn modelId="{A85DB39C-A53A-4C0C-AB41-47077F675D11}" type="presParOf" srcId="{4125D2AD-C1C0-46CE-9662-9A0C01A62ED3}" destId="{CB606D8B-EEAE-4842-9BE2-249A47E81C93}" srcOrd="4" destOrd="0" presId="urn:microsoft.com/office/officeart/2005/8/layout/hierarchy3"/>
    <dgm:cxn modelId="{AF40E9FE-E107-4EC8-958D-21B91900A1EC}" type="presParOf" srcId="{4125D2AD-C1C0-46CE-9662-9A0C01A62ED3}" destId="{26BDF9D4-1B8E-41E9-90E3-288BFEEF218D}" srcOrd="5" destOrd="0" presId="urn:microsoft.com/office/officeart/2005/8/layout/hierarchy3"/>
    <dgm:cxn modelId="{1E381787-D461-4C61-8472-87D3CB71C8FF}" type="presParOf" srcId="{4125D2AD-C1C0-46CE-9662-9A0C01A62ED3}" destId="{B7DC8056-60A7-41BA-8523-D79D42F6A8F7}" srcOrd="6" destOrd="0" presId="urn:microsoft.com/office/officeart/2005/8/layout/hierarchy3"/>
    <dgm:cxn modelId="{09DC30C9-1510-48FF-978B-FEB5DE408778}" type="presParOf" srcId="{4125D2AD-C1C0-46CE-9662-9A0C01A62ED3}" destId="{81947BB4-8282-4504-8CF2-0D31A20770FC}" srcOrd="7" destOrd="0" presId="urn:microsoft.com/office/officeart/2005/8/layout/hierarchy3"/>
    <dgm:cxn modelId="{B1DE3938-1E32-4248-8CA2-0B2DAAE36837}" type="presParOf" srcId="{4125D2AD-C1C0-46CE-9662-9A0C01A62ED3}" destId="{8059B1D5-5695-4B06-873A-7E29DCE61EAF}" srcOrd="8" destOrd="0" presId="urn:microsoft.com/office/officeart/2005/8/layout/hierarchy3"/>
    <dgm:cxn modelId="{4C8CFC28-D841-44CD-A622-26BBE99BE13F}" type="presParOf" srcId="{4125D2AD-C1C0-46CE-9662-9A0C01A62ED3}" destId="{325F8696-E366-49A3-97BD-CC933E8E1191}" srcOrd="9" destOrd="0" presId="urn:microsoft.com/office/officeart/2005/8/layout/hierarchy3"/>
    <dgm:cxn modelId="{E2D71738-3431-46B7-B4D1-71C83E09FB05}" type="presParOf" srcId="{4125D2AD-C1C0-46CE-9662-9A0C01A62ED3}" destId="{21AE7C48-F7FD-440E-9962-FE026242AB6A}" srcOrd="10" destOrd="0" presId="urn:microsoft.com/office/officeart/2005/8/layout/hierarchy3"/>
    <dgm:cxn modelId="{36E7AC2C-36FE-4BAE-9CF9-5D101A0D5DAD}" type="presParOf" srcId="{4125D2AD-C1C0-46CE-9662-9A0C01A62ED3}" destId="{BDFC2BAE-7986-4B60-833F-528D8EC6F621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D7B1BD-A5B1-4C61-9E39-7B1F1D4C8CC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E4D217-9710-4F02-91A7-D569A15C9339}">
      <dgm:prSet phldrT="[Текст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mexanik</a:t>
          </a:r>
          <a:endParaRPr lang="ru-RU" dirty="0">
            <a:solidFill>
              <a:srgbClr val="7B3007"/>
            </a:solidFill>
          </a:endParaRPr>
        </a:p>
      </dgm:t>
    </dgm:pt>
    <dgm:pt modelId="{B6A731C4-D431-49AE-817E-4005FB43DF1C}" type="parTrans" cxnId="{7FEF4AD7-E1EC-4E90-9F70-7A9D8F749B64}">
      <dgm:prSet/>
      <dgm:spPr/>
      <dgm:t>
        <a:bodyPr/>
        <a:lstStyle/>
        <a:p>
          <a:endParaRPr lang="ru-RU"/>
        </a:p>
      </dgm:t>
    </dgm:pt>
    <dgm:pt modelId="{1F626111-8801-458E-BDF0-D115C076F089}" type="sibTrans" cxnId="{7FEF4AD7-E1EC-4E90-9F70-7A9D8F749B64}">
      <dgm:prSet/>
      <dgm:spPr/>
      <dgm:t>
        <a:bodyPr/>
        <a:lstStyle/>
        <a:p>
          <a:endParaRPr lang="ru-RU"/>
        </a:p>
      </dgm:t>
    </dgm:pt>
    <dgm:pt modelId="{73782D5A-37A1-49FB-A076-230D0DF0A187}">
      <dgm:prSet phldrT="[Текст]" custT="1"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yonilg’i</a:t>
          </a:r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baki</a:t>
          </a:r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              </a:t>
          </a:r>
          <a:endParaRPr lang="ru-RU" sz="1800" dirty="0">
            <a:solidFill>
              <a:srgbClr val="7B3007"/>
            </a:solidFill>
          </a:endParaRPr>
        </a:p>
      </dgm:t>
    </dgm:pt>
    <dgm:pt modelId="{21166CAB-6E1C-4EE4-A813-E1D6EABA247F}" type="parTrans" cxnId="{57012590-5BFC-4A8A-A389-276E9DC615A0}">
      <dgm:prSet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CC9E6B6A-FA66-4936-BB29-B5D163F6D215}" type="sibTrans" cxnId="{57012590-5BFC-4A8A-A389-276E9DC615A0}">
      <dgm:prSet/>
      <dgm:spPr/>
      <dgm:t>
        <a:bodyPr/>
        <a:lstStyle/>
        <a:p>
          <a:endParaRPr lang="ru-RU"/>
        </a:p>
      </dgm:t>
    </dgm:pt>
    <dgm:pt modelId="{0582F3D3-DD9D-4DD4-9F32-2E92232A64C9}">
      <dgm:prSet phldrT="[Текст]" custT="1"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yonilg’i</a:t>
          </a:r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filtrlari</a:t>
          </a:r>
          <a:endParaRPr lang="ru-RU" sz="1800" dirty="0">
            <a:solidFill>
              <a:srgbClr val="7B3007"/>
            </a:solidFill>
          </a:endParaRPr>
        </a:p>
      </dgm:t>
    </dgm:pt>
    <dgm:pt modelId="{0AA6B2E8-6FE7-40F8-B9A7-50843BA1F540}" type="parTrans" cxnId="{0682BFFC-2A2E-4B00-B1C8-C6449087DA8E}">
      <dgm:prSet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013445FF-A67A-4786-A970-A10C5A57DCB4}" type="sibTrans" cxnId="{0682BFFC-2A2E-4B00-B1C8-C6449087DA8E}">
      <dgm:prSet/>
      <dgm:spPr/>
      <dgm:t>
        <a:bodyPr/>
        <a:lstStyle/>
        <a:p>
          <a:endParaRPr lang="ru-RU"/>
        </a:p>
      </dgm:t>
    </dgm:pt>
    <dgm:pt modelId="{1747F848-6296-4B02-BBC6-C24ED501C70F}">
      <dgm:prSet phldrT="[Текст]" custT="1"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YBYN</a:t>
          </a:r>
          <a:endParaRPr lang="ru-RU" sz="1800" dirty="0">
            <a:solidFill>
              <a:srgbClr val="7B3007"/>
            </a:solidFill>
          </a:endParaRPr>
        </a:p>
      </dgm:t>
    </dgm:pt>
    <dgm:pt modelId="{7E684B60-FE58-412E-913E-8BF1574C83BD}" type="parTrans" cxnId="{DE0D4B56-13CE-42AD-800F-84ABE8922417}">
      <dgm:prSet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6E8FE167-0353-4F97-912C-9976510E4D03}" type="sibTrans" cxnId="{DE0D4B56-13CE-42AD-800F-84ABE8922417}">
      <dgm:prSet/>
      <dgm:spPr/>
      <dgm:t>
        <a:bodyPr/>
        <a:lstStyle/>
        <a:p>
          <a:endParaRPr lang="ru-RU"/>
        </a:p>
      </dgm:t>
    </dgm:pt>
    <dgm:pt modelId="{75FF5F7B-D431-4BC0-860D-E75AA2BBAB12}">
      <dgm:prSet phldrT="[Текст]" custT="1"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PBYN</a:t>
          </a:r>
          <a:endParaRPr lang="ru-RU" sz="1800" dirty="0">
            <a:solidFill>
              <a:srgbClr val="7B3007"/>
            </a:solidFill>
          </a:endParaRPr>
        </a:p>
      </dgm:t>
    </dgm:pt>
    <dgm:pt modelId="{181708E2-615B-44DF-9A36-8F6AE95A56EA}" type="parTrans" cxnId="{6CB5C7E6-C210-4FFD-A7F6-7BECE6DFDA29}">
      <dgm:prSet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3AFBB6F7-EF0D-4142-83F9-C9B0D8DD0534}" type="sibTrans" cxnId="{6CB5C7E6-C210-4FFD-A7F6-7BECE6DFDA29}">
      <dgm:prSet/>
      <dgm:spPr/>
      <dgm:t>
        <a:bodyPr/>
        <a:lstStyle/>
        <a:p>
          <a:endParaRPr lang="ru-RU"/>
        </a:p>
      </dgm:t>
    </dgm:pt>
    <dgm:pt modelId="{300430BB-A4EF-43DC-AA79-E0AF76645953}">
      <dgm:prSet phldrT="[Текст]" custT="1"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forsunka</a:t>
          </a:r>
          <a:endParaRPr lang="ru-RU" sz="1800" dirty="0">
            <a:solidFill>
              <a:srgbClr val="7B3007"/>
            </a:solidFill>
          </a:endParaRPr>
        </a:p>
      </dgm:t>
    </dgm:pt>
    <dgm:pt modelId="{B8E4AB96-E3C0-407B-9A3D-9EB3E430344B}" type="parTrans" cxnId="{0924DF8B-C159-43B4-A900-0AA7A234AE7C}">
      <dgm:prSet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79AF732A-BACA-41D1-983E-EBC1744341AF}" type="sibTrans" cxnId="{0924DF8B-C159-43B4-A900-0AA7A234AE7C}">
      <dgm:prSet/>
      <dgm:spPr/>
      <dgm:t>
        <a:bodyPr/>
        <a:lstStyle/>
        <a:p>
          <a:endParaRPr lang="ru-RU"/>
        </a:p>
      </dgm:t>
    </dgm:pt>
    <dgm:pt modelId="{572BF1C8-229C-47A3-AB1B-033D8D63D1A9}">
      <dgm:prSet phldrT="[Текст]" custT="1"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havo</a:t>
          </a:r>
          <a:r>
            <a:rPr lang="en-US" sz="18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filtri</a:t>
          </a:r>
          <a:endParaRPr lang="ru-RU" sz="1800" dirty="0">
            <a:solidFill>
              <a:srgbClr val="7B3007"/>
            </a:solidFill>
          </a:endParaRPr>
        </a:p>
      </dgm:t>
    </dgm:pt>
    <dgm:pt modelId="{D2C85C69-11D3-4FE3-AD66-387602E03B91}" type="parTrans" cxnId="{A20C17F4-0C16-4F86-BF98-955D7D3DECB2}">
      <dgm:prSet/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B07156FC-B1CB-4EE5-A29D-DA9B9BB02FCB}" type="sibTrans" cxnId="{A20C17F4-0C16-4F86-BF98-955D7D3DECB2}">
      <dgm:prSet/>
      <dgm:spPr/>
      <dgm:t>
        <a:bodyPr/>
        <a:lstStyle/>
        <a:p>
          <a:endParaRPr lang="ru-RU"/>
        </a:p>
      </dgm:t>
    </dgm:pt>
    <dgm:pt modelId="{F14071D5-3ED1-4D43-8EED-5A2699A2A58D}" type="pres">
      <dgm:prSet presAssocID="{EFD7B1BD-A5B1-4C61-9E39-7B1F1D4C8CC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9ADB879-7959-4D1B-9328-4B2F5CC9168A}" type="pres">
      <dgm:prSet presAssocID="{75E4D217-9710-4F02-91A7-D569A15C9339}" presName="root" presStyleCnt="0"/>
      <dgm:spPr/>
    </dgm:pt>
    <dgm:pt modelId="{DD540CEC-9326-49AA-BF8B-53A038DC7616}" type="pres">
      <dgm:prSet presAssocID="{75E4D217-9710-4F02-91A7-D569A15C9339}" presName="rootComposite" presStyleCnt="0"/>
      <dgm:spPr/>
    </dgm:pt>
    <dgm:pt modelId="{0379E07C-C3EB-4B97-AB61-5636E93D3F9D}" type="pres">
      <dgm:prSet presAssocID="{75E4D217-9710-4F02-91A7-D569A15C9339}" presName="rootText" presStyleLbl="node1" presStyleIdx="0" presStyleCnt="1" custScaleX="256114"/>
      <dgm:spPr/>
      <dgm:t>
        <a:bodyPr/>
        <a:lstStyle/>
        <a:p>
          <a:endParaRPr lang="ru-RU"/>
        </a:p>
      </dgm:t>
    </dgm:pt>
    <dgm:pt modelId="{AEA8A36B-E7C2-4F5A-86FC-BE106D5F45C5}" type="pres">
      <dgm:prSet presAssocID="{75E4D217-9710-4F02-91A7-D569A15C9339}" presName="rootConnector" presStyleLbl="node1" presStyleIdx="0" presStyleCnt="1"/>
      <dgm:spPr/>
      <dgm:t>
        <a:bodyPr/>
        <a:lstStyle/>
        <a:p>
          <a:endParaRPr lang="ru-RU"/>
        </a:p>
      </dgm:t>
    </dgm:pt>
    <dgm:pt modelId="{4125D2AD-C1C0-46CE-9662-9A0C01A62ED3}" type="pres">
      <dgm:prSet presAssocID="{75E4D217-9710-4F02-91A7-D569A15C9339}" presName="childShape" presStyleCnt="0"/>
      <dgm:spPr/>
    </dgm:pt>
    <dgm:pt modelId="{06EEBB0C-4451-4CB5-91D1-DDE73EC403DD}" type="pres">
      <dgm:prSet presAssocID="{21166CAB-6E1C-4EE4-A813-E1D6EABA247F}" presName="Name13" presStyleLbl="parChTrans1D2" presStyleIdx="0" presStyleCnt="6"/>
      <dgm:spPr/>
      <dgm:t>
        <a:bodyPr/>
        <a:lstStyle/>
        <a:p>
          <a:endParaRPr lang="ru-RU"/>
        </a:p>
      </dgm:t>
    </dgm:pt>
    <dgm:pt modelId="{2D6F16E7-2FBF-42AB-BC29-DF4989817695}" type="pres">
      <dgm:prSet presAssocID="{73782D5A-37A1-49FB-A076-230D0DF0A187}" presName="childText" presStyleLbl="bgAcc1" presStyleIdx="0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A3DAA-82E9-4254-B51D-9B9AB482884B}" type="pres">
      <dgm:prSet presAssocID="{0AA6B2E8-6FE7-40F8-B9A7-50843BA1F540}" presName="Name13" presStyleLbl="parChTrans1D2" presStyleIdx="1" presStyleCnt="6"/>
      <dgm:spPr/>
      <dgm:t>
        <a:bodyPr/>
        <a:lstStyle/>
        <a:p>
          <a:endParaRPr lang="ru-RU"/>
        </a:p>
      </dgm:t>
    </dgm:pt>
    <dgm:pt modelId="{DCF18E4B-276D-41C8-A1BB-6252F0EBED5C}" type="pres">
      <dgm:prSet presAssocID="{0582F3D3-DD9D-4DD4-9F32-2E92232A64C9}" presName="childText" presStyleLbl="bgAcc1" presStyleIdx="1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606D8B-EEAE-4842-9BE2-249A47E81C93}" type="pres">
      <dgm:prSet presAssocID="{7E684B60-FE58-412E-913E-8BF1574C83BD}" presName="Name13" presStyleLbl="parChTrans1D2" presStyleIdx="2" presStyleCnt="6"/>
      <dgm:spPr/>
      <dgm:t>
        <a:bodyPr/>
        <a:lstStyle/>
        <a:p>
          <a:endParaRPr lang="ru-RU"/>
        </a:p>
      </dgm:t>
    </dgm:pt>
    <dgm:pt modelId="{26BDF9D4-1B8E-41E9-90E3-288BFEEF218D}" type="pres">
      <dgm:prSet presAssocID="{1747F848-6296-4B02-BBC6-C24ED501C70F}" presName="childText" presStyleLbl="bgAcc1" presStyleIdx="2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DC8056-60A7-41BA-8523-D79D42F6A8F7}" type="pres">
      <dgm:prSet presAssocID="{181708E2-615B-44DF-9A36-8F6AE95A56EA}" presName="Name13" presStyleLbl="parChTrans1D2" presStyleIdx="3" presStyleCnt="6"/>
      <dgm:spPr/>
      <dgm:t>
        <a:bodyPr/>
        <a:lstStyle/>
        <a:p>
          <a:endParaRPr lang="ru-RU"/>
        </a:p>
      </dgm:t>
    </dgm:pt>
    <dgm:pt modelId="{81947BB4-8282-4504-8CF2-0D31A20770FC}" type="pres">
      <dgm:prSet presAssocID="{75FF5F7B-D431-4BC0-860D-E75AA2BBAB12}" presName="childText" presStyleLbl="bgAcc1" presStyleIdx="3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59B1D5-5695-4B06-873A-7E29DCE61EAF}" type="pres">
      <dgm:prSet presAssocID="{B8E4AB96-E3C0-407B-9A3D-9EB3E430344B}" presName="Name13" presStyleLbl="parChTrans1D2" presStyleIdx="4" presStyleCnt="6"/>
      <dgm:spPr/>
      <dgm:t>
        <a:bodyPr/>
        <a:lstStyle/>
        <a:p>
          <a:endParaRPr lang="ru-RU"/>
        </a:p>
      </dgm:t>
    </dgm:pt>
    <dgm:pt modelId="{325F8696-E366-49A3-97BD-CC933E8E1191}" type="pres">
      <dgm:prSet presAssocID="{300430BB-A4EF-43DC-AA79-E0AF76645953}" presName="childText" presStyleLbl="bgAcc1" presStyleIdx="4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AE7C48-F7FD-440E-9962-FE026242AB6A}" type="pres">
      <dgm:prSet presAssocID="{D2C85C69-11D3-4FE3-AD66-387602E03B91}" presName="Name13" presStyleLbl="parChTrans1D2" presStyleIdx="5" presStyleCnt="6"/>
      <dgm:spPr/>
      <dgm:t>
        <a:bodyPr/>
        <a:lstStyle/>
        <a:p>
          <a:endParaRPr lang="ru-RU"/>
        </a:p>
      </dgm:t>
    </dgm:pt>
    <dgm:pt modelId="{BDFC2BAE-7986-4B60-833F-528D8EC6F621}" type="pres">
      <dgm:prSet presAssocID="{572BF1C8-229C-47A3-AB1B-033D8D63D1A9}" presName="childText" presStyleLbl="bgAcc1" presStyleIdx="5" presStyleCnt="6" custScaleX="332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82BFFC-2A2E-4B00-B1C8-C6449087DA8E}" srcId="{75E4D217-9710-4F02-91A7-D569A15C9339}" destId="{0582F3D3-DD9D-4DD4-9F32-2E92232A64C9}" srcOrd="1" destOrd="0" parTransId="{0AA6B2E8-6FE7-40F8-B9A7-50843BA1F540}" sibTransId="{013445FF-A67A-4786-A970-A10C5A57DCB4}"/>
    <dgm:cxn modelId="{DDB84633-3071-4F2F-9EE0-AFA7EC68F1C6}" type="presOf" srcId="{21166CAB-6E1C-4EE4-A813-E1D6EABA247F}" destId="{06EEBB0C-4451-4CB5-91D1-DDE73EC403DD}" srcOrd="0" destOrd="0" presId="urn:microsoft.com/office/officeart/2005/8/layout/hierarchy3"/>
    <dgm:cxn modelId="{98636AAC-091B-45FE-B61C-B7EA74D10C4C}" type="presOf" srcId="{1747F848-6296-4B02-BBC6-C24ED501C70F}" destId="{26BDF9D4-1B8E-41E9-90E3-288BFEEF218D}" srcOrd="0" destOrd="0" presId="urn:microsoft.com/office/officeart/2005/8/layout/hierarchy3"/>
    <dgm:cxn modelId="{7FEF4AD7-E1EC-4E90-9F70-7A9D8F749B64}" srcId="{EFD7B1BD-A5B1-4C61-9E39-7B1F1D4C8CC9}" destId="{75E4D217-9710-4F02-91A7-D569A15C9339}" srcOrd="0" destOrd="0" parTransId="{B6A731C4-D431-49AE-817E-4005FB43DF1C}" sibTransId="{1F626111-8801-458E-BDF0-D115C076F089}"/>
    <dgm:cxn modelId="{2C7712E0-04DE-4E2C-B4BF-AF4D631A5D08}" type="presOf" srcId="{572BF1C8-229C-47A3-AB1B-033D8D63D1A9}" destId="{BDFC2BAE-7986-4B60-833F-528D8EC6F621}" srcOrd="0" destOrd="0" presId="urn:microsoft.com/office/officeart/2005/8/layout/hierarchy3"/>
    <dgm:cxn modelId="{DE0D4B56-13CE-42AD-800F-84ABE8922417}" srcId="{75E4D217-9710-4F02-91A7-D569A15C9339}" destId="{1747F848-6296-4B02-BBC6-C24ED501C70F}" srcOrd="2" destOrd="0" parTransId="{7E684B60-FE58-412E-913E-8BF1574C83BD}" sibTransId="{6E8FE167-0353-4F97-912C-9976510E4D03}"/>
    <dgm:cxn modelId="{E328A99F-CD34-4A38-BEF5-1D6A48CDA660}" type="presOf" srcId="{0AA6B2E8-6FE7-40F8-B9A7-50843BA1F540}" destId="{03EA3DAA-82E9-4254-B51D-9B9AB482884B}" srcOrd="0" destOrd="0" presId="urn:microsoft.com/office/officeart/2005/8/layout/hierarchy3"/>
    <dgm:cxn modelId="{0924DF8B-C159-43B4-A900-0AA7A234AE7C}" srcId="{75E4D217-9710-4F02-91A7-D569A15C9339}" destId="{300430BB-A4EF-43DC-AA79-E0AF76645953}" srcOrd="4" destOrd="0" parTransId="{B8E4AB96-E3C0-407B-9A3D-9EB3E430344B}" sibTransId="{79AF732A-BACA-41D1-983E-EBC1744341AF}"/>
    <dgm:cxn modelId="{E64B8D74-7AA4-49BB-B8B5-646D43FEF819}" type="presOf" srcId="{181708E2-615B-44DF-9A36-8F6AE95A56EA}" destId="{B7DC8056-60A7-41BA-8523-D79D42F6A8F7}" srcOrd="0" destOrd="0" presId="urn:microsoft.com/office/officeart/2005/8/layout/hierarchy3"/>
    <dgm:cxn modelId="{DBA64500-72EB-4849-9CFA-9B54D9DE8F0E}" type="presOf" srcId="{75FF5F7B-D431-4BC0-860D-E75AA2BBAB12}" destId="{81947BB4-8282-4504-8CF2-0D31A20770FC}" srcOrd="0" destOrd="0" presId="urn:microsoft.com/office/officeart/2005/8/layout/hierarchy3"/>
    <dgm:cxn modelId="{4F25F430-7D38-42A8-AB61-9C5844304686}" type="presOf" srcId="{300430BB-A4EF-43DC-AA79-E0AF76645953}" destId="{325F8696-E366-49A3-97BD-CC933E8E1191}" srcOrd="0" destOrd="0" presId="urn:microsoft.com/office/officeart/2005/8/layout/hierarchy3"/>
    <dgm:cxn modelId="{B09D15A8-A9F6-4427-80A5-E22EA15ABFD5}" type="presOf" srcId="{73782D5A-37A1-49FB-A076-230D0DF0A187}" destId="{2D6F16E7-2FBF-42AB-BC29-DF4989817695}" srcOrd="0" destOrd="0" presId="urn:microsoft.com/office/officeart/2005/8/layout/hierarchy3"/>
    <dgm:cxn modelId="{EF0EE317-305C-4D8C-8B21-49AFEBE63AA3}" type="presOf" srcId="{7E684B60-FE58-412E-913E-8BF1574C83BD}" destId="{CB606D8B-EEAE-4842-9BE2-249A47E81C93}" srcOrd="0" destOrd="0" presId="urn:microsoft.com/office/officeart/2005/8/layout/hierarchy3"/>
    <dgm:cxn modelId="{6C0AB263-A548-41B0-95B2-64870AC7176B}" type="presOf" srcId="{EFD7B1BD-A5B1-4C61-9E39-7B1F1D4C8CC9}" destId="{F14071D5-3ED1-4D43-8EED-5A2699A2A58D}" srcOrd="0" destOrd="0" presId="urn:microsoft.com/office/officeart/2005/8/layout/hierarchy3"/>
    <dgm:cxn modelId="{D7EA14D5-3268-4721-9590-C64DFBEBC138}" type="presOf" srcId="{75E4D217-9710-4F02-91A7-D569A15C9339}" destId="{AEA8A36B-E7C2-4F5A-86FC-BE106D5F45C5}" srcOrd="1" destOrd="0" presId="urn:microsoft.com/office/officeart/2005/8/layout/hierarchy3"/>
    <dgm:cxn modelId="{F1CC54EF-4819-404C-B3F0-5B8C816F80C8}" type="presOf" srcId="{D2C85C69-11D3-4FE3-AD66-387602E03B91}" destId="{21AE7C48-F7FD-440E-9962-FE026242AB6A}" srcOrd="0" destOrd="0" presId="urn:microsoft.com/office/officeart/2005/8/layout/hierarchy3"/>
    <dgm:cxn modelId="{6CB5C7E6-C210-4FFD-A7F6-7BECE6DFDA29}" srcId="{75E4D217-9710-4F02-91A7-D569A15C9339}" destId="{75FF5F7B-D431-4BC0-860D-E75AA2BBAB12}" srcOrd="3" destOrd="0" parTransId="{181708E2-615B-44DF-9A36-8F6AE95A56EA}" sibTransId="{3AFBB6F7-EF0D-4142-83F9-C9B0D8DD0534}"/>
    <dgm:cxn modelId="{A20C17F4-0C16-4F86-BF98-955D7D3DECB2}" srcId="{75E4D217-9710-4F02-91A7-D569A15C9339}" destId="{572BF1C8-229C-47A3-AB1B-033D8D63D1A9}" srcOrd="5" destOrd="0" parTransId="{D2C85C69-11D3-4FE3-AD66-387602E03B91}" sibTransId="{B07156FC-B1CB-4EE5-A29D-DA9B9BB02FCB}"/>
    <dgm:cxn modelId="{F5A81087-3860-43D5-9C7A-D1CA975C70B4}" type="presOf" srcId="{75E4D217-9710-4F02-91A7-D569A15C9339}" destId="{0379E07C-C3EB-4B97-AB61-5636E93D3F9D}" srcOrd="0" destOrd="0" presId="urn:microsoft.com/office/officeart/2005/8/layout/hierarchy3"/>
    <dgm:cxn modelId="{C0F922E4-18E7-4AB7-9EA6-E85E4B18EB65}" type="presOf" srcId="{0582F3D3-DD9D-4DD4-9F32-2E92232A64C9}" destId="{DCF18E4B-276D-41C8-A1BB-6252F0EBED5C}" srcOrd="0" destOrd="0" presId="urn:microsoft.com/office/officeart/2005/8/layout/hierarchy3"/>
    <dgm:cxn modelId="{57012590-5BFC-4A8A-A389-276E9DC615A0}" srcId="{75E4D217-9710-4F02-91A7-D569A15C9339}" destId="{73782D5A-37A1-49FB-A076-230D0DF0A187}" srcOrd="0" destOrd="0" parTransId="{21166CAB-6E1C-4EE4-A813-E1D6EABA247F}" sibTransId="{CC9E6B6A-FA66-4936-BB29-B5D163F6D215}"/>
    <dgm:cxn modelId="{B71BF8BB-893F-4761-99DA-5A27A1DD2A49}" type="presOf" srcId="{B8E4AB96-E3C0-407B-9A3D-9EB3E430344B}" destId="{8059B1D5-5695-4B06-873A-7E29DCE61EAF}" srcOrd="0" destOrd="0" presId="urn:microsoft.com/office/officeart/2005/8/layout/hierarchy3"/>
    <dgm:cxn modelId="{1ED11AD4-1165-4293-BF75-8992803C5221}" type="presParOf" srcId="{F14071D5-3ED1-4D43-8EED-5A2699A2A58D}" destId="{09ADB879-7959-4D1B-9328-4B2F5CC9168A}" srcOrd="0" destOrd="0" presId="urn:microsoft.com/office/officeart/2005/8/layout/hierarchy3"/>
    <dgm:cxn modelId="{1CF9FA4F-E1BD-4D5A-A5D4-0FB41FC5D7DB}" type="presParOf" srcId="{09ADB879-7959-4D1B-9328-4B2F5CC9168A}" destId="{DD540CEC-9326-49AA-BF8B-53A038DC7616}" srcOrd="0" destOrd="0" presId="urn:microsoft.com/office/officeart/2005/8/layout/hierarchy3"/>
    <dgm:cxn modelId="{F6B4D205-31E7-4C61-B1F9-BB8E7C1C4A66}" type="presParOf" srcId="{DD540CEC-9326-49AA-BF8B-53A038DC7616}" destId="{0379E07C-C3EB-4B97-AB61-5636E93D3F9D}" srcOrd="0" destOrd="0" presId="urn:microsoft.com/office/officeart/2005/8/layout/hierarchy3"/>
    <dgm:cxn modelId="{A76B14A9-6CE7-4F1E-8690-4534065AAB50}" type="presParOf" srcId="{DD540CEC-9326-49AA-BF8B-53A038DC7616}" destId="{AEA8A36B-E7C2-4F5A-86FC-BE106D5F45C5}" srcOrd="1" destOrd="0" presId="urn:microsoft.com/office/officeart/2005/8/layout/hierarchy3"/>
    <dgm:cxn modelId="{59A4F1B8-A31B-4052-857A-4C314B38B109}" type="presParOf" srcId="{09ADB879-7959-4D1B-9328-4B2F5CC9168A}" destId="{4125D2AD-C1C0-46CE-9662-9A0C01A62ED3}" srcOrd="1" destOrd="0" presId="urn:microsoft.com/office/officeart/2005/8/layout/hierarchy3"/>
    <dgm:cxn modelId="{4540C343-5F0E-4C97-9DEB-640F0FF67667}" type="presParOf" srcId="{4125D2AD-C1C0-46CE-9662-9A0C01A62ED3}" destId="{06EEBB0C-4451-4CB5-91D1-DDE73EC403DD}" srcOrd="0" destOrd="0" presId="urn:microsoft.com/office/officeart/2005/8/layout/hierarchy3"/>
    <dgm:cxn modelId="{75D4F41E-3AAB-4D79-A59B-3D46B0A6AF8A}" type="presParOf" srcId="{4125D2AD-C1C0-46CE-9662-9A0C01A62ED3}" destId="{2D6F16E7-2FBF-42AB-BC29-DF4989817695}" srcOrd="1" destOrd="0" presId="urn:microsoft.com/office/officeart/2005/8/layout/hierarchy3"/>
    <dgm:cxn modelId="{2575D0FE-76A4-481F-86CB-EDFC3584EF50}" type="presParOf" srcId="{4125D2AD-C1C0-46CE-9662-9A0C01A62ED3}" destId="{03EA3DAA-82E9-4254-B51D-9B9AB482884B}" srcOrd="2" destOrd="0" presId="urn:microsoft.com/office/officeart/2005/8/layout/hierarchy3"/>
    <dgm:cxn modelId="{8E80A40E-575D-4E4F-ABB0-68F60087B003}" type="presParOf" srcId="{4125D2AD-C1C0-46CE-9662-9A0C01A62ED3}" destId="{DCF18E4B-276D-41C8-A1BB-6252F0EBED5C}" srcOrd="3" destOrd="0" presId="urn:microsoft.com/office/officeart/2005/8/layout/hierarchy3"/>
    <dgm:cxn modelId="{E41A38E8-24D4-4F86-9AAC-615013E627F8}" type="presParOf" srcId="{4125D2AD-C1C0-46CE-9662-9A0C01A62ED3}" destId="{CB606D8B-EEAE-4842-9BE2-249A47E81C93}" srcOrd="4" destOrd="0" presId="urn:microsoft.com/office/officeart/2005/8/layout/hierarchy3"/>
    <dgm:cxn modelId="{8C9C8364-72DC-468A-9904-375ED470A031}" type="presParOf" srcId="{4125D2AD-C1C0-46CE-9662-9A0C01A62ED3}" destId="{26BDF9D4-1B8E-41E9-90E3-288BFEEF218D}" srcOrd="5" destOrd="0" presId="urn:microsoft.com/office/officeart/2005/8/layout/hierarchy3"/>
    <dgm:cxn modelId="{C40CCD3A-BFE7-49A4-B935-75844F7C35CD}" type="presParOf" srcId="{4125D2AD-C1C0-46CE-9662-9A0C01A62ED3}" destId="{B7DC8056-60A7-41BA-8523-D79D42F6A8F7}" srcOrd="6" destOrd="0" presId="urn:microsoft.com/office/officeart/2005/8/layout/hierarchy3"/>
    <dgm:cxn modelId="{1D9B9796-54A2-4514-9F91-351747A562DF}" type="presParOf" srcId="{4125D2AD-C1C0-46CE-9662-9A0C01A62ED3}" destId="{81947BB4-8282-4504-8CF2-0D31A20770FC}" srcOrd="7" destOrd="0" presId="urn:microsoft.com/office/officeart/2005/8/layout/hierarchy3"/>
    <dgm:cxn modelId="{A768048A-E472-45AB-A289-56B823B9A725}" type="presParOf" srcId="{4125D2AD-C1C0-46CE-9662-9A0C01A62ED3}" destId="{8059B1D5-5695-4B06-873A-7E29DCE61EAF}" srcOrd="8" destOrd="0" presId="urn:microsoft.com/office/officeart/2005/8/layout/hierarchy3"/>
    <dgm:cxn modelId="{8E6878D5-2444-4C94-95F0-6CA5B344EE96}" type="presParOf" srcId="{4125D2AD-C1C0-46CE-9662-9A0C01A62ED3}" destId="{325F8696-E366-49A3-97BD-CC933E8E1191}" srcOrd="9" destOrd="0" presId="urn:microsoft.com/office/officeart/2005/8/layout/hierarchy3"/>
    <dgm:cxn modelId="{6B3D3A78-ABF2-46DC-A2C5-829635012180}" type="presParOf" srcId="{4125D2AD-C1C0-46CE-9662-9A0C01A62ED3}" destId="{21AE7C48-F7FD-440E-9962-FE026242AB6A}" srcOrd="10" destOrd="0" presId="urn:microsoft.com/office/officeart/2005/8/layout/hierarchy3"/>
    <dgm:cxn modelId="{7C6D6487-1724-4783-9D13-CF880FD6AD34}" type="presParOf" srcId="{4125D2AD-C1C0-46CE-9662-9A0C01A62ED3}" destId="{BDFC2BAE-7986-4B60-833F-528D8EC6F621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C47E08-43B7-4355-AB3D-6ED6098B134F}">
      <dsp:nvSpPr>
        <dsp:cNvPr id="0" name=""/>
        <dsp:cNvSpPr/>
      </dsp:nvSpPr>
      <dsp:spPr>
        <a:xfrm>
          <a:off x="551519" y="465701"/>
          <a:ext cx="2015466" cy="699944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D7CCC4-3850-4BFE-8BC7-B5CEDD4B1D5A}">
      <dsp:nvSpPr>
        <dsp:cNvPr id="0" name=""/>
        <dsp:cNvSpPr/>
      </dsp:nvSpPr>
      <dsp:spPr>
        <a:xfrm>
          <a:off x="1367079" y="2179628"/>
          <a:ext cx="390594" cy="24998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164A93-CF1C-40E4-B298-91A2038F2B6B}">
      <dsp:nvSpPr>
        <dsp:cNvPr id="0" name=""/>
        <dsp:cNvSpPr/>
      </dsp:nvSpPr>
      <dsp:spPr>
        <a:xfrm>
          <a:off x="624950" y="2379612"/>
          <a:ext cx="1874852" cy="4687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>
        <a:off x="624950" y="2379612"/>
        <a:ext cx="1874852" cy="468713"/>
      </dsp:txXfrm>
    </dsp:sp>
    <dsp:sp modelId="{6DDF7BFB-0ABB-4947-80CB-DAB97DF99C94}">
      <dsp:nvSpPr>
        <dsp:cNvPr id="0" name=""/>
        <dsp:cNvSpPr/>
      </dsp:nvSpPr>
      <dsp:spPr>
        <a:xfrm>
          <a:off x="1169163" y="1591357"/>
          <a:ext cx="601187" cy="55062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Moylash</a:t>
          </a:r>
          <a:r>
            <a:rPr lang="en-US" sz="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8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endParaRPr lang="ru-RU" sz="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57205" y="1671994"/>
        <a:ext cx="425103" cy="389349"/>
      </dsp:txXfrm>
    </dsp:sp>
    <dsp:sp modelId="{0BC5D324-6C37-4DD7-AF0F-CD0EE9572118}">
      <dsp:nvSpPr>
        <dsp:cNvPr id="0" name=""/>
        <dsp:cNvSpPr/>
      </dsp:nvSpPr>
      <dsp:spPr>
        <a:xfrm>
          <a:off x="1690204" y="1121698"/>
          <a:ext cx="601187" cy="550623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Sovitish</a:t>
          </a:r>
          <a:r>
            <a:rPr lang="en-US" sz="9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9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endParaRPr lang="en-US" sz="9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78246" y="1202335"/>
        <a:ext cx="425103" cy="389349"/>
      </dsp:txXfrm>
    </dsp:sp>
    <dsp:sp modelId="{2AE5A3CC-4EF3-4068-8086-CB9FAEED8FA8}">
      <dsp:nvSpPr>
        <dsp:cNvPr id="0" name=""/>
        <dsp:cNvSpPr/>
      </dsp:nvSpPr>
      <dsp:spPr>
        <a:xfrm>
          <a:off x="810617" y="979096"/>
          <a:ext cx="601187" cy="55062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</a:t>
          </a:r>
          <a:r>
            <a:rPr lang="en-US" sz="9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9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oldirish</a:t>
          </a:r>
          <a:r>
            <a:rPr lang="en-US" sz="9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9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endParaRPr lang="ru-RU" sz="9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98659" y="1059733"/>
        <a:ext cx="425103" cy="389349"/>
      </dsp:txXfrm>
    </dsp:sp>
    <dsp:sp modelId="{C0CFE8AF-5D8B-4A90-80E9-48B42D935434}">
      <dsp:nvSpPr>
        <dsp:cNvPr id="0" name=""/>
        <dsp:cNvSpPr/>
      </dsp:nvSpPr>
      <dsp:spPr>
        <a:xfrm>
          <a:off x="206233" y="0"/>
          <a:ext cx="2686169" cy="2445624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79E07C-C3EB-4B97-AB61-5636E93D3F9D}">
      <dsp:nvSpPr>
        <dsp:cNvPr id="0" name=""/>
        <dsp:cNvSpPr/>
      </dsp:nvSpPr>
      <dsp:spPr>
        <a:xfrm>
          <a:off x="1738952" y="447"/>
          <a:ext cx="2545974" cy="497039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2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               </a:t>
          </a:r>
          <a:endParaRPr lang="ru-RU" sz="2800" kern="1200" dirty="0">
            <a:solidFill>
              <a:srgbClr val="7B3007"/>
            </a:solidFill>
          </a:endParaRPr>
        </a:p>
      </dsp:txBody>
      <dsp:txXfrm>
        <a:off x="1753510" y="15005"/>
        <a:ext cx="2516858" cy="467923"/>
      </dsp:txXfrm>
    </dsp:sp>
    <dsp:sp modelId="{06EEBB0C-4451-4CB5-91D1-DDE73EC403DD}">
      <dsp:nvSpPr>
        <dsp:cNvPr id="0" name=""/>
        <dsp:cNvSpPr/>
      </dsp:nvSpPr>
      <dsp:spPr>
        <a:xfrm>
          <a:off x="1993549" y="497486"/>
          <a:ext cx="254597" cy="3727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2779"/>
              </a:lnTo>
              <a:lnTo>
                <a:pt x="254597" y="372779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6F16E7-2FBF-42AB-BC29-DF4989817695}">
      <dsp:nvSpPr>
        <dsp:cNvPr id="0" name=""/>
        <dsp:cNvSpPr/>
      </dsp:nvSpPr>
      <dsp:spPr>
        <a:xfrm>
          <a:off x="2248147" y="621746"/>
          <a:ext cx="2644407" cy="497039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yonilg’i</a:t>
          </a: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baki</a:t>
          </a: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              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62705" y="636304"/>
        <a:ext cx="2615291" cy="467923"/>
      </dsp:txXfrm>
    </dsp:sp>
    <dsp:sp modelId="{03EA3DAA-82E9-4254-B51D-9B9AB482884B}">
      <dsp:nvSpPr>
        <dsp:cNvPr id="0" name=""/>
        <dsp:cNvSpPr/>
      </dsp:nvSpPr>
      <dsp:spPr>
        <a:xfrm>
          <a:off x="1993549" y="497486"/>
          <a:ext cx="254597" cy="9940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4078"/>
              </a:lnTo>
              <a:lnTo>
                <a:pt x="254597" y="994078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F18E4B-276D-41C8-A1BB-6252F0EBED5C}">
      <dsp:nvSpPr>
        <dsp:cNvPr id="0" name=""/>
        <dsp:cNvSpPr/>
      </dsp:nvSpPr>
      <dsp:spPr>
        <a:xfrm>
          <a:off x="2248147" y="1243045"/>
          <a:ext cx="2644407" cy="497039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yonilg’i</a:t>
          </a: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filtrlari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62705" y="1257603"/>
        <a:ext cx="2615291" cy="467923"/>
      </dsp:txXfrm>
    </dsp:sp>
    <dsp:sp modelId="{CB606D8B-EEAE-4842-9BE2-249A47E81C93}">
      <dsp:nvSpPr>
        <dsp:cNvPr id="0" name=""/>
        <dsp:cNvSpPr/>
      </dsp:nvSpPr>
      <dsp:spPr>
        <a:xfrm>
          <a:off x="1993549" y="497486"/>
          <a:ext cx="254597" cy="16153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5377"/>
              </a:lnTo>
              <a:lnTo>
                <a:pt x="254597" y="1615377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DF9D4-1B8E-41E9-90E3-288BFEEF218D}">
      <dsp:nvSpPr>
        <dsp:cNvPr id="0" name=""/>
        <dsp:cNvSpPr/>
      </dsp:nvSpPr>
      <dsp:spPr>
        <a:xfrm>
          <a:off x="2248147" y="1864344"/>
          <a:ext cx="2644407" cy="497039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YBYN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62705" y="1878902"/>
        <a:ext cx="2615291" cy="467923"/>
      </dsp:txXfrm>
    </dsp:sp>
    <dsp:sp modelId="{B7DC8056-60A7-41BA-8523-D79D42F6A8F7}">
      <dsp:nvSpPr>
        <dsp:cNvPr id="0" name=""/>
        <dsp:cNvSpPr/>
      </dsp:nvSpPr>
      <dsp:spPr>
        <a:xfrm>
          <a:off x="1993549" y="497486"/>
          <a:ext cx="254597" cy="22366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36676"/>
              </a:lnTo>
              <a:lnTo>
                <a:pt x="254597" y="2236676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947BB4-8282-4504-8CF2-0D31A20770FC}">
      <dsp:nvSpPr>
        <dsp:cNvPr id="0" name=""/>
        <dsp:cNvSpPr/>
      </dsp:nvSpPr>
      <dsp:spPr>
        <a:xfrm>
          <a:off x="2248147" y="2485643"/>
          <a:ext cx="2644407" cy="497039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PBYN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62705" y="2500201"/>
        <a:ext cx="2615291" cy="467923"/>
      </dsp:txXfrm>
    </dsp:sp>
    <dsp:sp modelId="{8059B1D5-5695-4B06-873A-7E29DCE61EAF}">
      <dsp:nvSpPr>
        <dsp:cNvPr id="0" name=""/>
        <dsp:cNvSpPr/>
      </dsp:nvSpPr>
      <dsp:spPr>
        <a:xfrm>
          <a:off x="1993549" y="497486"/>
          <a:ext cx="254597" cy="28579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57975"/>
              </a:lnTo>
              <a:lnTo>
                <a:pt x="254597" y="2857975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5F8696-E366-49A3-97BD-CC933E8E1191}">
      <dsp:nvSpPr>
        <dsp:cNvPr id="0" name=""/>
        <dsp:cNvSpPr/>
      </dsp:nvSpPr>
      <dsp:spPr>
        <a:xfrm>
          <a:off x="2248147" y="3106942"/>
          <a:ext cx="2644407" cy="497039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forsunka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62705" y="3121500"/>
        <a:ext cx="2615291" cy="467923"/>
      </dsp:txXfrm>
    </dsp:sp>
    <dsp:sp modelId="{21AE7C48-F7FD-440E-9962-FE026242AB6A}">
      <dsp:nvSpPr>
        <dsp:cNvPr id="0" name=""/>
        <dsp:cNvSpPr/>
      </dsp:nvSpPr>
      <dsp:spPr>
        <a:xfrm>
          <a:off x="1993549" y="497486"/>
          <a:ext cx="254597" cy="3479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9274"/>
              </a:lnTo>
              <a:lnTo>
                <a:pt x="254597" y="3479274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FC2BAE-7986-4B60-833F-528D8EC6F621}">
      <dsp:nvSpPr>
        <dsp:cNvPr id="0" name=""/>
        <dsp:cNvSpPr/>
      </dsp:nvSpPr>
      <dsp:spPr>
        <a:xfrm>
          <a:off x="2248147" y="3728241"/>
          <a:ext cx="2644407" cy="497039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havo</a:t>
          </a: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filtri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62705" y="3742799"/>
        <a:ext cx="2615291" cy="4679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79E07C-C3EB-4B97-AB61-5636E93D3F9D}">
      <dsp:nvSpPr>
        <dsp:cNvPr id="0" name=""/>
        <dsp:cNvSpPr/>
      </dsp:nvSpPr>
      <dsp:spPr>
        <a:xfrm>
          <a:off x="1742488" y="257"/>
          <a:ext cx="2567043" cy="501152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mexanik</a:t>
          </a:r>
          <a:endParaRPr lang="ru-RU" sz="2800" kern="1200" dirty="0">
            <a:solidFill>
              <a:srgbClr val="7B3007"/>
            </a:solidFill>
          </a:endParaRPr>
        </a:p>
      </dsp:txBody>
      <dsp:txXfrm>
        <a:off x="1757166" y="14935"/>
        <a:ext cx="2537687" cy="471796"/>
      </dsp:txXfrm>
    </dsp:sp>
    <dsp:sp modelId="{06EEBB0C-4451-4CB5-91D1-DDE73EC403DD}">
      <dsp:nvSpPr>
        <dsp:cNvPr id="0" name=""/>
        <dsp:cNvSpPr/>
      </dsp:nvSpPr>
      <dsp:spPr>
        <a:xfrm>
          <a:off x="1999193" y="501410"/>
          <a:ext cx="256704" cy="3758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5864"/>
              </a:lnTo>
              <a:lnTo>
                <a:pt x="256704" y="375864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6F16E7-2FBF-42AB-BC29-DF4989817695}">
      <dsp:nvSpPr>
        <dsp:cNvPr id="0" name=""/>
        <dsp:cNvSpPr/>
      </dsp:nvSpPr>
      <dsp:spPr>
        <a:xfrm>
          <a:off x="2255897" y="626698"/>
          <a:ext cx="2666291" cy="5011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yonilg’i</a:t>
          </a: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baki</a:t>
          </a: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              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70575" y="641376"/>
        <a:ext cx="2636935" cy="471796"/>
      </dsp:txXfrm>
    </dsp:sp>
    <dsp:sp modelId="{03EA3DAA-82E9-4254-B51D-9B9AB482884B}">
      <dsp:nvSpPr>
        <dsp:cNvPr id="0" name=""/>
        <dsp:cNvSpPr/>
      </dsp:nvSpPr>
      <dsp:spPr>
        <a:xfrm>
          <a:off x="1999193" y="501410"/>
          <a:ext cx="256704" cy="10023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2305"/>
              </a:lnTo>
              <a:lnTo>
                <a:pt x="256704" y="1002305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F18E4B-276D-41C8-A1BB-6252F0EBED5C}">
      <dsp:nvSpPr>
        <dsp:cNvPr id="0" name=""/>
        <dsp:cNvSpPr/>
      </dsp:nvSpPr>
      <dsp:spPr>
        <a:xfrm>
          <a:off x="2255897" y="1253139"/>
          <a:ext cx="2666291" cy="5011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yonilg’i</a:t>
          </a: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filtrlari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70575" y="1267817"/>
        <a:ext cx="2636935" cy="471796"/>
      </dsp:txXfrm>
    </dsp:sp>
    <dsp:sp modelId="{CB606D8B-EEAE-4842-9BE2-249A47E81C93}">
      <dsp:nvSpPr>
        <dsp:cNvPr id="0" name=""/>
        <dsp:cNvSpPr/>
      </dsp:nvSpPr>
      <dsp:spPr>
        <a:xfrm>
          <a:off x="1999193" y="501410"/>
          <a:ext cx="256704" cy="16287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8745"/>
              </a:lnTo>
              <a:lnTo>
                <a:pt x="256704" y="1628745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DF9D4-1B8E-41E9-90E3-288BFEEF218D}">
      <dsp:nvSpPr>
        <dsp:cNvPr id="0" name=""/>
        <dsp:cNvSpPr/>
      </dsp:nvSpPr>
      <dsp:spPr>
        <a:xfrm>
          <a:off x="2255897" y="1879579"/>
          <a:ext cx="2666291" cy="5011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YBYN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70575" y="1894257"/>
        <a:ext cx="2636935" cy="471796"/>
      </dsp:txXfrm>
    </dsp:sp>
    <dsp:sp modelId="{B7DC8056-60A7-41BA-8523-D79D42F6A8F7}">
      <dsp:nvSpPr>
        <dsp:cNvPr id="0" name=""/>
        <dsp:cNvSpPr/>
      </dsp:nvSpPr>
      <dsp:spPr>
        <a:xfrm>
          <a:off x="1999193" y="501410"/>
          <a:ext cx="256704" cy="22551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55186"/>
              </a:lnTo>
              <a:lnTo>
                <a:pt x="256704" y="2255186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947BB4-8282-4504-8CF2-0D31A20770FC}">
      <dsp:nvSpPr>
        <dsp:cNvPr id="0" name=""/>
        <dsp:cNvSpPr/>
      </dsp:nvSpPr>
      <dsp:spPr>
        <a:xfrm>
          <a:off x="2255897" y="2506020"/>
          <a:ext cx="2666291" cy="5011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PBYN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70575" y="2520698"/>
        <a:ext cx="2636935" cy="471796"/>
      </dsp:txXfrm>
    </dsp:sp>
    <dsp:sp modelId="{8059B1D5-5695-4B06-873A-7E29DCE61EAF}">
      <dsp:nvSpPr>
        <dsp:cNvPr id="0" name=""/>
        <dsp:cNvSpPr/>
      </dsp:nvSpPr>
      <dsp:spPr>
        <a:xfrm>
          <a:off x="1999193" y="501410"/>
          <a:ext cx="256704" cy="28816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81627"/>
              </a:lnTo>
              <a:lnTo>
                <a:pt x="256704" y="2881627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5F8696-E366-49A3-97BD-CC933E8E1191}">
      <dsp:nvSpPr>
        <dsp:cNvPr id="0" name=""/>
        <dsp:cNvSpPr/>
      </dsp:nvSpPr>
      <dsp:spPr>
        <a:xfrm>
          <a:off x="2255897" y="3132461"/>
          <a:ext cx="2666291" cy="5011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forsunka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70575" y="3147139"/>
        <a:ext cx="2636935" cy="471796"/>
      </dsp:txXfrm>
    </dsp:sp>
    <dsp:sp modelId="{21AE7C48-F7FD-440E-9962-FE026242AB6A}">
      <dsp:nvSpPr>
        <dsp:cNvPr id="0" name=""/>
        <dsp:cNvSpPr/>
      </dsp:nvSpPr>
      <dsp:spPr>
        <a:xfrm>
          <a:off x="1999193" y="501410"/>
          <a:ext cx="256704" cy="35080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08067"/>
              </a:lnTo>
              <a:lnTo>
                <a:pt x="256704" y="3508067"/>
              </a:lnTo>
            </a:path>
          </a:pathLst>
        </a:custGeom>
        <a:noFill/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FC2BAE-7986-4B60-833F-528D8EC6F621}">
      <dsp:nvSpPr>
        <dsp:cNvPr id="0" name=""/>
        <dsp:cNvSpPr/>
      </dsp:nvSpPr>
      <dsp:spPr>
        <a:xfrm>
          <a:off x="2255897" y="3758901"/>
          <a:ext cx="2666291" cy="5011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havo</a:t>
          </a:r>
          <a:r>
            <a:rPr lang="en-US" sz="1800" kern="12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filtri</a:t>
          </a:r>
          <a:endParaRPr lang="ru-RU" sz="1800" kern="1200" dirty="0">
            <a:solidFill>
              <a:srgbClr val="7B3007"/>
            </a:solidFill>
          </a:endParaRPr>
        </a:p>
      </dsp:txBody>
      <dsp:txXfrm>
        <a:off x="2270575" y="3773579"/>
        <a:ext cx="2636935" cy="4717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828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151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287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360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370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71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882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36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963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944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231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44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g"/><Relationship Id="rId4" Type="http://schemas.openxmlformats.org/officeDocument/2006/relationships/image" Target="../media/image4.jp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gif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2.png"/><Relationship Id="rId7" Type="http://schemas.openxmlformats.org/officeDocument/2006/relationships/image" Target="../media/image19.jpg"/><Relationship Id="rId12" Type="http://schemas.openxmlformats.org/officeDocument/2006/relationships/image" Target="../media/image2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11" Type="http://schemas.openxmlformats.org/officeDocument/2006/relationships/image" Target="../media/image23.jpg"/><Relationship Id="rId5" Type="http://schemas.openxmlformats.org/officeDocument/2006/relationships/image" Target="../media/image17.jpeg"/><Relationship Id="rId10" Type="http://schemas.openxmlformats.org/officeDocument/2006/relationships/image" Target="../media/image22.jpg"/><Relationship Id="rId4" Type="http://schemas.openxmlformats.org/officeDocument/2006/relationships/image" Target="../media/image16.jpg"/><Relationship Id="rId9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6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.xml"/><Relationship Id="rId5" Type="http://schemas.openxmlformats.org/officeDocument/2006/relationships/image" Target="../media/image25.jpeg"/><Relationship Id="rId10" Type="http://schemas.microsoft.com/office/2007/relationships/diagramDrawing" Target="../diagrams/drawing1.xml"/><Relationship Id="rId4" Type="http://schemas.openxmlformats.org/officeDocument/2006/relationships/image" Target="../media/image16.jpg"/><Relationship Id="rId9" Type="http://schemas.openxmlformats.org/officeDocument/2006/relationships/diagramColors" Target="../diagrams/colors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.png"/><Relationship Id="rId7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26.jpg"/><Relationship Id="rId9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g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g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microsoft.com/office/2007/relationships/diagramDrawing" Target="../diagrams/drawing3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12" Type="http://schemas.openxmlformats.org/officeDocument/2006/relationships/diagramColors" Target="../diagrams/colors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11" Type="http://schemas.openxmlformats.org/officeDocument/2006/relationships/diagramQuickStyle" Target="../diagrams/quickStyle3.xml"/><Relationship Id="rId5" Type="http://schemas.openxmlformats.org/officeDocument/2006/relationships/diagramLayout" Target="../diagrams/layout2.xml"/><Relationship Id="rId10" Type="http://schemas.openxmlformats.org/officeDocument/2006/relationships/diagramLayout" Target="../diagrams/layout3.xml"/><Relationship Id="rId4" Type="http://schemas.openxmlformats.org/officeDocument/2006/relationships/diagramData" Target="../diagrams/data2.xml"/><Relationship Id="rId9" Type="http://schemas.openxmlformats.org/officeDocument/2006/relationships/diagramData" Target="../diagrams/data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jp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6432" y="1598354"/>
            <a:ext cx="9655127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sv-FI" sz="26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2</a:t>
            </a:r>
            <a:r>
              <a:rPr lang="sv-FI" sz="26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-</a:t>
            </a:r>
            <a:r>
              <a:rPr lang="sv-FI" sz="26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Mavzu: Dvigatellar</a:t>
            </a:r>
            <a:r>
              <a:rPr lang="en-US" sz="26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6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6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6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asosiy</a:t>
            </a:r>
            <a:r>
              <a:rPr lang="en-US" sz="26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6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mexanizmlar</a:t>
            </a:r>
            <a:r>
              <a:rPr lang="en-US" sz="26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6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tizmlar</a:t>
            </a:r>
            <a:r>
              <a:rPr lang="en-US" sz="26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6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tasnifi</a:t>
            </a:r>
            <a:endParaRPr lang="ru-RU" sz="2600" dirty="0">
              <a:solidFill>
                <a:srgbClr val="7B3007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ctr">
              <a:spcAft>
                <a:spcPts val="0"/>
              </a:spcAft>
            </a:pPr>
            <a:r>
              <a:rPr lang="sv-FI" sz="26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2600" dirty="0">
              <a:solidFill>
                <a:srgbClr val="7B3007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sv-FI" sz="26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Reja:</a:t>
            </a:r>
            <a:endParaRPr lang="ru-RU" sz="2600" dirty="0">
              <a:solidFill>
                <a:srgbClr val="7B3007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sv-FI" sz="5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500" dirty="0" smtClean="0">
              <a:solidFill>
                <a:srgbClr val="7B3007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it-IT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Avtomobil va </a:t>
            </a:r>
            <a:r>
              <a:rPr lang="it-IT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traktorlar</a:t>
            </a:r>
            <a:r>
              <a:rPr lang="ru-RU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it-IT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tasnifi</a:t>
            </a:r>
            <a:r>
              <a:rPr lang="ru-RU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600" dirty="0" err="1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600" dirty="0" err="1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ularda</a:t>
            </a:r>
            <a:r>
              <a:rPr lang="it-IT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it-IT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qo`llaniladigan dvigatellar </a:t>
            </a:r>
            <a:r>
              <a:rPr lang="it-IT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vazifasi.</a:t>
            </a:r>
            <a:endParaRPr lang="ru-RU" sz="2600" dirty="0" smtClean="0">
              <a:solidFill>
                <a:srgbClr val="7B3007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it-IT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Benzinli </a:t>
            </a:r>
            <a:r>
              <a:rPr lang="it-IT" sz="26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 dizel dvigatellarining umumiy </a:t>
            </a:r>
            <a:r>
              <a:rPr lang="it-IT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konst­ruksiyasi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it-IT" sz="26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Dvigatelning </a:t>
            </a:r>
            <a:r>
              <a:rPr lang="it-IT" sz="26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asosiy mexanizm va tizimlari.</a:t>
            </a:r>
            <a:endParaRPr lang="ru-RU" sz="2600" dirty="0">
              <a:solidFill>
                <a:srgbClr val="7B3007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669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ая прямоугольная выноска 10"/>
          <p:cNvSpPr/>
          <p:nvPr/>
        </p:nvSpPr>
        <p:spPr>
          <a:xfrm>
            <a:off x="422031" y="4051495"/>
            <a:ext cx="11268221" cy="1964967"/>
          </a:xfrm>
          <a:prstGeom prst="wedgeRoundRectCallout">
            <a:avLst>
              <a:gd name="adj1" fmla="val -39185"/>
              <a:gd name="adj2" fmla="val -56456"/>
              <a:gd name="adj3" fmla="val 16667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47589" y="1105443"/>
            <a:ext cx="10264762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i="1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600" b="1" i="1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600" b="1" i="1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6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26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26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b="1" i="1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</a:t>
            </a:r>
            <a:r>
              <a:rPr lang="en-US" sz="26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-grekcha</a:t>
            </a:r>
            <a:r>
              <a:rPr lang="en-US" sz="26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6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26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en-US" sz="2600" b="1" i="1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mobil</a:t>
            </a:r>
            <a:r>
              <a:rPr lang="en-US" sz="2600" b="1" i="1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lotincha</a:t>
            </a:r>
            <a:r>
              <a:rPr lang="en-US" sz="26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6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26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”) </a:t>
            </a:r>
            <a:r>
              <a:rPr lang="en-US" sz="26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26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ma’noni</a:t>
            </a:r>
            <a:r>
              <a:rPr lang="en-US" sz="26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bildiradi</a:t>
            </a:r>
            <a:r>
              <a:rPr lang="en-US" sz="26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6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600" b="0" i="0" dirty="0" smtClean="0">
              <a:solidFill>
                <a:srgbClr val="231D1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400" i="1" dirty="0">
              <a:solidFill>
                <a:srgbClr val="231D1E"/>
              </a:solidFill>
              <a:latin typeface="TimesNewRomanPSMT"/>
            </a:endParaRPr>
          </a:p>
          <a:p>
            <a:pPr>
              <a:lnSpc>
                <a:spcPct val="150000"/>
              </a:lnSpc>
            </a:pPr>
            <a:endParaRPr lang="en-US" sz="2400" b="1" i="1" dirty="0" smtClean="0">
              <a:solidFill>
                <a:srgbClr val="231D1E"/>
              </a:solidFill>
              <a:effectLst/>
              <a:latin typeface="TimesNewRomanPSMT"/>
            </a:endParaRPr>
          </a:p>
          <a:p>
            <a:pPr algn="just">
              <a:lnSpc>
                <a:spcPct val="150000"/>
              </a:lnSpc>
            </a:pP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manbaiga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quruqlikda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relssiz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yo‘llarda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odamlarni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tashishga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o‘rnatilgan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bajarishga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qulaylik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xavfsizlikka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spc="-15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g‘ildirakli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spc="-15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mashinadir</a:t>
            </a:r>
            <a:r>
              <a:rPr lang="en-US" sz="2600" spc="-15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600" spc="-1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/>
          <p:cNvPicPr/>
          <p:nvPr/>
        </p:nvPicPr>
        <p:blipFill rotWithShape="1">
          <a:blip r:embed="rId4"/>
          <a:srcRect l="36159" t="22604" r="34670" b="45565"/>
          <a:stretch/>
        </p:blipFill>
        <p:spPr bwMode="auto">
          <a:xfrm>
            <a:off x="847589" y="2489972"/>
            <a:ext cx="2142939" cy="137864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6001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53257" y="1718597"/>
            <a:ext cx="2048667" cy="426284"/>
          </a:xfrm>
          <a:prstGeom prst="rect">
            <a:avLst/>
          </a:prstGeom>
          <a:solidFill>
            <a:srgbClr val="EC8412"/>
          </a:solidFill>
          <a:ln>
            <a:solidFill>
              <a:srgbClr val="B74715"/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rgbClr val="893BC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endParaRPr lang="ru-RU" sz="2200" b="1" dirty="0">
              <a:solidFill>
                <a:srgbClr val="893BC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23333" y="1039649"/>
            <a:ext cx="41227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AVTOMOBIL TURLARI</a:t>
            </a:r>
            <a:endParaRPr lang="ru-RU" sz="28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54600" y="1718597"/>
            <a:ext cx="2097647" cy="426284"/>
          </a:xfrm>
          <a:prstGeom prst="rect">
            <a:avLst/>
          </a:prstGeom>
          <a:solidFill>
            <a:srgbClr val="EC8412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solidFill>
                  <a:srgbClr val="893BC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endParaRPr lang="ru-RU" sz="2200" b="1" dirty="0">
              <a:solidFill>
                <a:srgbClr val="893BC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220200" y="1718597"/>
            <a:ext cx="1982370" cy="426284"/>
          </a:xfrm>
          <a:prstGeom prst="rect">
            <a:avLst/>
          </a:prstGeom>
          <a:solidFill>
            <a:srgbClr val="EC8412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solidFill>
                  <a:srgbClr val="893BC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Poyga</a:t>
            </a:r>
            <a:endParaRPr lang="ru-RU" sz="2200" b="1" dirty="0">
              <a:solidFill>
                <a:srgbClr val="893BC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единительная линия 10"/>
          <p:cNvCxnSpPr>
            <a:stCxn id="12" idx="1"/>
            <a:endCxn id="5" idx="3"/>
          </p:cNvCxnSpPr>
          <p:nvPr/>
        </p:nvCxnSpPr>
        <p:spPr>
          <a:xfrm flipH="1">
            <a:off x="3101924" y="1931739"/>
            <a:ext cx="195267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stCxn id="13" idx="1"/>
          </p:cNvCxnSpPr>
          <p:nvPr/>
        </p:nvCxnSpPr>
        <p:spPr>
          <a:xfrm flipH="1" flipV="1">
            <a:off x="7152248" y="1931521"/>
            <a:ext cx="2067952" cy="21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5" idx="1"/>
          </p:cNvCxnSpPr>
          <p:nvPr/>
        </p:nvCxnSpPr>
        <p:spPr>
          <a:xfrm flipH="1" flipV="1">
            <a:off x="726869" y="1931521"/>
            <a:ext cx="326388" cy="218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726869" y="1931521"/>
            <a:ext cx="0" cy="3887749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6096000" y="2153741"/>
            <a:ext cx="6809" cy="896989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>
            <a:off x="11518900" y="1931519"/>
            <a:ext cx="2969" cy="1720018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endCxn id="13" idx="3"/>
          </p:cNvCxnSpPr>
          <p:nvPr/>
        </p:nvCxnSpPr>
        <p:spPr>
          <a:xfrm flipH="1">
            <a:off x="11202570" y="1931520"/>
            <a:ext cx="316330" cy="219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47766" r="77526" b="37661"/>
          <a:stretch/>
        </p:blipFill>
        <p:spPr>
          <a:xfrm>
            <a:off x="9197865" y="3149657"/>
            <a:ext cx="2027039" cy="1155886"/>
          </a:xfrm>
          <a:prstGeom prst="rect">
            <a:avLst/>
          </a:prstGeom>
        </p:spPr>
      </p:pic>
      <p:cxnSp>
        <p:nvCxnSpPr>
          <p:cNvPr id="29" name="Прямая соединительная линия 28"/>
          <p:cNvCxnSpPr/>
          <p:nvPr/>
        </p:nvCxnSpPr>
        <p:spPr>
          <a:xfrm flipH="1">
            <a:off x="11202570" y="3640131"/>
            <a:ext cx="316330" cy="219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H="1" flipV="1">
            <a:off x="726869" y="3075741"/>
            <a:ext cx="326388" cy="218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H="1" flipV="1">
            <a:off x="726869" y="4485382"/>
            <a:ext cx="326388" cy="218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 flipV="1">
            <a:off x="726869" y="5819270"/>
            <a:ext cx="326388" cy="218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20" b="34154"/>
          <a:stretch/>
        </p:blipFill>
        <p:spPr>
          <a:xfrm>
            <a:off x="1770387" y="2210139"/>
            <a:ext cx="1547683" cy="90868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9" t="16312" r="12726" b="18141"/>
          <a:stretch/>
        </p:blipFill>
        <p:spPr>
          <a:xfrm>
            <a:off x="1053257" y="2852131"/>
            <a:ext cx="1253686" cy="81141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3" t="9641" r="5966" b="15282"/>
          <a:stretch/>
        </p:blipFill>
        <p:spPr>
          <a:xfrm>
            <a:off x="1252742" y="3798595"/>
            <a:ext cx="1307578" cy="110525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5" y="5125179"/>
            <a:ext cx="1599719" cy="1062924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055" y="3079000"/>
            <a:ext cx="2081656" cy="1377363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" t="27487" r="-1" b="29026"/>
          <a:stretch/>
        </p:blipFill>
        <p:spPr>
          <a:xfrm>
            <a:off x="4880001" y="4781506"/>
            <a:ext cx="2445615" cy="106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98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/>
          <p:cNvSpPr/>
          <p:nvPr/>
        </p:nvSpPr>
        <p:spPr>
          <a:xfrm>
            <a:off x="6058036" y="4702624"/>
            <a:ext cx="872928" cy="8260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57418" y="1490650"/>
            <a:ext cx="2231030" cy="460299"/>
          </a:xfrm>
          <a:prstGeom prst="rect">
            <a:avLst/>
          </a:prstGeom>
          <a:solidFill>
            <a:srgbClr val="EC8412"/>
          </a:solidFill>
          <a:ln>
            <a:solidFill>
              <a:srgbClr val="B74715"/>
            </a:solidFill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893BC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endParaRPr lang="ru-RU" sz="2800" b="1" dirty="0">
              <a:solidFill>
                <a:srgbClr val="893BC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20" b="34154"/>
          <a:stretch/>
        </p:blipFill>
        <p:spPr>
          <a:xfrm>
            <a:off x="270361" y="3714523"/>
            <a:ext cx="2650735" cy="1556307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2703277" y="4429293"/>
            <a:ext cx="7511995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75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5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en-US" sz="65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en-US" sz="5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5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5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en-US" sz="4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5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5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4…</a:t>
            </a:r>
            <a:endParaRPr lang="en-US" sz="2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126" y="3068616"/>
            <a:ext cx="1745855" cy="1257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01438" y="1490650"/>
            <a:ext cx="56797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avtomobillari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o’qindiqlar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soniga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avtobus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yengil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avtomobillarga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83598" y="4429293"/>
            <a:ext cx="2263348" cy="145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5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3" t="9641" r="5966" b="15282"/>
          <a:stretch/>
        </p:blipFill>
        <p:spPr>
          <a:xfrm>
            <a:off x="726869" y="2569331"/>
            <a:ext cx="3179558" cy="268757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76297" y="1222055"/>
            <a:ext cx="9747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FI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Yuk avtomobillari</a:t>
            </a:r>
            <a:r>
              <a:rPr lang="sv-FI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yuk ko’tara olish qobiliyatiga </a:t>
            </a:r>
            <a:r>
              <a:rPr lang="sv-FI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 bir biridan farq qiladi: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677255"/>
              </p:ext>
            </p:extLst>
          </p:nvPr>
        </p:nvGraphicFramePr>
        <p:xfrm>
          <a:off x="5136717" y="2569331"/>
          <a:ext cx="6087570" cy="2501640"/>
        </p:xfrm>
        <a:graphic>
          <a:graphicData uri="http://schemas.openxmlformats.org/drawingml/2006/table">
            <a:tbl>
              <a:tblPr/>
              <a:tblGrid>
                <a:gridCol w="2321169"/>
                <a:gridCol w="3766401"/>
              </a:tblGrid>
              <a:tr h="500328">
                <a:tc>
                  <a:txBody>
                    <a:bodyPr/>
                    <a:lstStyle/>
                    <a:p>
                      <a:r>
                        <a:rPr lang="en-US" sz="2400" b="1" i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Yengil</a:t>
                      </a:r>
                      <a:r>
                        <a:rPr lang="en-US" sz="2400" b="1" i="1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400" b="1" i="1" baseline="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vazn</a:t>
                      </a:r>
                      <a:endParaRPr lang="en-US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b="1" i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2400" b="0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0,3-1 </a:t>
                      </a:r>
                      <a:r>
                        <a:rPr lang="es-ES" sz="2400" b="0" i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tonna</a:t>
                      </a:r>
                      <a:endParaRPr lang="es-ES" sz="24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328">
                <a:tc>
                  <a:txBody>
                    <a:bodyPr/>
                    <a:lstStyle/>
                    <a:p>
                      <a:r>
                        <a:rPr lang="en-US" sz="2400" b="1" i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Kichik</a:t>
                      </a:r>
                      <a:r>
                        <a:rPr lang="en-US" sz="2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i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vazn</a:t>
                      </a:r>
                      <a:endParaRPr lang="en-US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b="1" i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2400" b="0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– 3 </a:t>
                      </a:r>
                      <a:r>
                        <a:rPr lang="es-ES" sz="2400" b="0" i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tonna</a:t>
                      </a:r>
                      <a:r>
                        <a:rPr lang="es-ES" sz="2400" b="0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s-ES" sz="24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328">
                <a:tc>
                  <a:txBody>
                    <a:bodyPr/>
                    <a:lstStyle/>
                    <a:p>
                      <a:r>
                        <a:rPr lang="en-US" sz="2400" b="1" i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O’rta</a:t>
                      </a:r>
                      <a:r>
                        <a:rPr lang="en-US" sz="2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i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vazn</a:t>
                      </a:r>
                      <a:r>
                        <a:rPr lang="en-US" sz="2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b="1" i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2400" b="0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3-5 </a:t>
                      </a:r>
                      <a:r>
                        <a:rPr lang="es-ES" sz="2400" b="0" i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tonn</a:t>
                      </a:r>
                      <a:endParaRPr lang="es-ES" sz="2400" b="0" i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328">
                <a:tc>
                  <a:txBody>
                    <a:bodyPr/>
                    <a:lstStyle/>
                    <a:p>
                      <a:r>
                        <a:rPr lang="en-US" sz="2400" b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</a:t>
                      </a:r>
                      <a:r>
                        <a:rPr lang="en-US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vazn</a:t>
                      </a:r>
                      <a:endParaRPr lang="en-US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b="0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5-8 </a:t>
                      </a:r>
                      <a:r>
                        <a:rPr lang="es-ES" sz="2400" b="0" i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tonna</a:t>
                      </a:r>
                      <a:endParaRPr lang="es-ES" sz="2400" b="0" i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328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Juda </a:t>
                      </a:r>
                      <a:r>
                        <a:rPr lang="en-US" sz="2400" b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</a:t>
                      </a:r>
                      <a:r>
                        <a:rPr lang="en-US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vazn</a:t>
                      </a:r>
                      <a:endParaRPr lang="en-US" sz="24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b="0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</a:t>
                      </a:r>
                      <a:r>
                        <a:rPr lang="es-ES" sz="2400" b="0" i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tonnadan</a:t>
                      </a:r>
                      <a:r>
                        <a:rPr lang="es-ES" sz="2400" b="0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2400" b="0" i="1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yuqori</a:t>
                      </a:r>
                      <a:endParaRPr lang="es-ES" sz="2400" b="0" i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102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762500" y="1327143"/>
            <a:ext cx="2097647" cy="426284"/>
          </a:xfrm>
          <a:prstGeom prst="rect">
            <a:avLst/>
          </a:prstGeom>
          <a:solidFill>
            <a:srgbClr val="EC8412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err="1" smtClean="0">
                <a:solidFill>
                  <a:srgbClr val="893BC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endParaRPr lang="ru-RU" sz="2600" b="1" dirty="0">
              <a:solidFill>
                <a:srgbClr val="893BC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54" y="2584331"/>
            <a:ext cx="2962645" cy="196028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953000" y="2264969"/>
            <a:ext cx="59055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sanitariya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o‘chirish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supirish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yuk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959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26869" y="1463013"/>
            <a:ext cx="10436089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sv-FI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Har xil yo’llarda harakatlanish xususiyatiga qarab </a:t>
            </a:r>
            <a:r>
              <a:rPr lang="sv-FI" sz="26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sv-FI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va </a:t>
            </a:r>
            <a:r>
              <a:rPr lang="sv-FI" sz="26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o’tag’on</a:t>
            </a:r>
            <a:r>
              <a:rPr lang="sv-FI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avtomobillar bo’ladi: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sv-FI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 qatnoviga moslashtirilgan qattiq qoplamali yo’llarda harakatlanuvchi bitta o’qi yetakchi bo’lgan avtomobil </a:t>
            </a:r>
            <a:r>
              <a:rPr lang="sv-FI" sz="26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oddiy avtomobil </a:t>
            </a:r>
            <a:r>
              <a:rPr lang="sv-FI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deyiladi.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sv-FI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Yomon va moslashtirilmagan yo’llarda harakatlanuvchi ikkita yoki uchta o’qi yetakchi bo’lgan avtomobil </a:t>
            </a:r>
            <a:r>
              <a:rPr lang="sv-FI" sz="26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o’tag’on avtomobil</a:t>
            </a:r>
            <a:r>
              <a:rPr lang="sv-FI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sv-FI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deyiladi.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26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06" y="1081065"/>
            <a:ext cx="5645191" cy="51959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086104"/>
            <a:ext cx="5763126" cy="505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15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65563" y="1061978"/>
            <a:ext cx="735740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Shassi</a:t>
            </a:r>
            <a:r>
              <a:rPr lang="en-US" sz="2400" b="1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40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asosi</a:t>
            </a:r>
            <a:r>
              <a:rPr lang="en-US" sz="240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uzatmasi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qismidan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0" i="0" dirty="0" smtClean="0">
              <a:solidFill>
                <a:srgbClr val="231D1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solidFill>
                <a:srgbClr val="231D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Kuzov</a:t>
            </a:r>
            <a:r>
              <a:rPr lang="en-US" sz="2400" b="1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hisoblanib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transmissiya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agregatlari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mexanizmi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mahkamlanadi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yo‘lovchi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yuklarni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 err="1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37" t="1555" b="67451"/>
          <a:stretch/>
        </p:blipFill>
        <p:spPr>
          <a:xfrm>
            <a:off x="124292" y="4029752"/>
            <a:ext cx="3821594" cy="199954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809" y="3862201"/>
            <a:ext cx="1062336" cy="8504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3" t="4718" r="2498" b="12821"/>
          <a:stretch/>
        </p:blipFill>
        <p:spPr>
          <a:xfrm>
            <a:off x="447972" y="1276093"/>
            <a:ext cx="2841749" cy="204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32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15" b="53231"/>
          <a:stretch/>
        </p:blipFill>
        <p:spPr>
          <a:xfrm>
            <a:off x="1191020" y="1204330"/>
            <a:ext cx="2352972" cy="32074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40" t="67403" b="15785"/>
          <a:stretch/>
        </p:blipFill>
        <p:spPr>
          <a:xfrm>
            <a:off x="8797785" y="4926860"/>
            <a:ext cx="2732053" cy="12942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80" r="54906" b="32181"/>
          <a:stretch/>
        </p:blipFill>
        <p:spPr>
          <a:xfrm>
            <a:off x="1097645" y="4521164"/>
            <a:ext cx="2446347" cy="168122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23" t="45980" b="32095"/>
          <a:stretch/>
        </p:blipFill>
        <p:spPr>
          <a:xfrm>
            <a:off x="5007564" y="4551857"/>
            <a:ext cx="2445433" cy="168782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75" r="50522" b="1"/>
          <a:stretch/>
        </p:blipFill>
        <p:spPr>
          <a:xfrm>
            <a:off x="8725315" y="1652363"/>
            <a:ext cx="2684159" cy="11335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17" t="83906"/>
          <a:stretch/>
        </p:blipFill>
        <p:spPr>
          <a:xfrm>
            <a:off x="8797785" y="3090302"/>
            <a:ext cx="2603099" cy="12389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9" b="53231"/>
          <a:stretch/>
        </p:blipFill>
        <p:spPr>
          <a:xfrm>
            <a:off x="4890429" y="1204330"/>
            <a:ext cx="2407389" cy="32074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88" y="1263222"/>
            <a:ext cx="3065970" cy="13139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88" y="4572957"/>
            <a:ext cx="3156719" cy="13528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060" y="1159760"/>
            <a:ext cx="3338439" cy="143076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037" y="2807745"/>
            <a:ext cx="3036261" cy="130125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901" y="4578238"/>
            <a:ext cx="3184462" cy="136476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5315" y="4638118"/>
            <a:ext cx="3092111" cy="1325190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8975187" y="2337232"/>
            <a:ext cx="1078139" cy="4842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2099" y="1294734"/>
            <a:ext cx="2931649" cy="1256421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8797785" y="3767440"/>
            <a:ext cx="1654510" cy="5794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7225" y="2779170"/>
            <a:ext cx="3173171" cy="1359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37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57439" y="1372648"/>
            <a:ext cx="9334339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hajmli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yurgizgich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bo‘limi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salon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bo‘limi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2, 4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yon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eshiklardan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kuzovlar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NEXIA, LASETTI, EPICA, VAZ-2107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kuzov</a:t>
            </a:r>
            <a:r>
              <a:rPr lang="en-US" sz="220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200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yurgizgich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bo‘limi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salon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bo‘limi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ta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eshiklardan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bo‘limining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vertikal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eshigi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yo‘lovchi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mo‘ljallanmagan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Yuk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o‘rindiqlar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yig‘iladi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Sayohatga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chiquvchilar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dam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oluvchi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kuzov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TACUMA,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VAZ- 2102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kuzovi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200" i="1" dirty="0">
              <a:solidFill>
                <a:srgbClr val="231D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15" b="79363"/>
          <a:stretch/>
        </p:blipFill>
        <p:spPr>
          <a:xfrm>
            <a:off x="112544" y="1133499"/>
            <a:ext cx="2138289" cy="128614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23" t="45980" b="36752"/>
          <a:stretch/>
        </p:blipFill>
        <p:spPr>
          <a:xfrm>
            <a:off x="130386" y="3303248"/>
            <a:ext cx="2127053" cy="11562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8022" y="2229337"/>
            <a:ext cx="12707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Sedan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8021" y="4242916"/>
            <a:ext cx="141044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Universal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20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03939" y="1313880"/>
            <a:ext cx="955665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0" i="0" dirty="0" smtClean="0">
                <a:solidFill>
                  <a:srgbClr val="23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eshikdan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1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qatorli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hajmli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kalta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ishlangan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o‘rindiqlar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jihozlanadigan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kuzov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–universal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sedanning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gibridi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yurgizgich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bo‘limi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salon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bo‘limi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eshikdan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kuzov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Universalga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o‘xshab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o‘rindiqlar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yig‘iladi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MATIZ, SPARK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kuzovi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80" r="54906" b="35088"/>
          <a:stretch/>
        </p:blipFill>
        <p:spPr>
          <a:xfrm>
            <a:off x="6809" y="1060662"/>
            <a:ext cx="2203939" cy="131303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16" t="23670" r="3286" b="57253"/>
          <a:stretch/>
        </p:blipFill>
        <p:spPr>
          <a:xfrm>
            <a:off x="114380" y="3210750"/>
            <a:ext cx="2023909" cy="133311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5000" y="2223227"/>
            <a:ext cx="12707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Kupe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1513" y="4494626"/>
            <a:ext cx="12707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etchbek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88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47666" y="1132175"/>
            <a:ext cx="973569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eshikli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kuzov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Miniven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oilaviy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kuzovi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kuzovli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avtomobillardan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yo‘lovchi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tashishda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foydalanilmoqda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Damas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Opel combo3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kuzuvi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tepa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yig‘iladigan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oynalari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tushiriladigan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kuzovi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chiroyli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ixcham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kuzovi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5" t="25416" r="54204" b="57770"/>
          <a:stretch/>
        </p:blipFill>
        <p:spPr>
          <a:xfrm>
            <a:off x="117306" y="1118571"/>
            <a:ext cx="1983545" cy="11531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97" t="67403" r="3453" b="18542"/>
          <a:stretch/>
        </p:blipFill>
        <p:spPr>
          <a:xfrm>
            <a:off x="63305" y="3809518"/>
            <a:ext cx="2114134" cy="101002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90541" y="4898127"/>
            <a:ext cx="12707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Kabriolet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3619" y="2190309"/>
            <a:ext cx="12707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Miniven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58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06156" y="1379064"/>
            <a:ext cx="9403033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kuzovi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tepaga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cho‘zilgan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xetchbek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kuzov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turidagi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avtomobillarni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hisoblanib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o‘tag‘on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Captiva, Range Rover,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Haval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H9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kuzovi</a:t>
            </a:r>
            <a:r>
              <a:rPr lang="en-US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kabinali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o‘rindiqlar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platformasi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ochiladigan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kuzov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Patriot,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Mersedes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-Benz X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kuzovi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4" b="80355"/>
          <a:stretch/>
        </p:blipFill>
        <p:spPr>
          <a:xfrm>
            <a:off x="158539" y="1115935"/>
            <a:ext cx="2147617" cy="13472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17" t="83906"/>
          <a:stretch/>
        </p:blipFill>
        <p:spPr>
          <a:xfrm>
            <a:off x="50351" y="3747415"/>
            <a:ext cx="2204248" cy="104911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08882" y="4659898"/>
            <a:ext cx="797274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94410" y="2333928"/>
            <a:ext cx="12707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Jip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4410" y="4786915"/>
            <a:ext cx="12707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Pikap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67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73399" y="2322787"/>
            <a:ext cx="828040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sedan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kiradigan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kuzovi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kuzov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turidagi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avtomobillardan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tantanalarda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darajadagi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mehmonlarni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1" t="85275" r="54761" b="1"/>
          <a:stretch/>
        </p:blipFill>
        <p:spPr>
          <a:xfrm>
            <a:off x="241299" y="2007224"/>
            <a:ext cx="2717801" cy="137739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41361" y="3291548"/>
            <a:ext cx="12707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Limuzin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66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275178" y="1287363"/>
            <a:ext cx="3616797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800" b="1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agregat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hisoblanib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yonilg‘ining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yonishi</a:t>
            </a:r>
            <a:r>
              <a:rPr lang="en-US" sz="28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energiyaga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aylantirib</a:t>
            </a:r>
            <a:r>
              <a:rPr lang="en-US" sz="28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endParaRPr lang="ru-RU" sz="2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0" t="10666" r="18719" b="1948"/>
          <a:stretch/>
        </p:blipFill>
        <p:spPr>
          <a:xfrm>
            <a:off x="909749" y="1753427"/>
            <a:ext cx="3017027" cy="327036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95"/>
          <a:stretch/>
        </p:blipFill>
        <p:spPr>
          <a:xfrm>
            <a:off x="8051408" y="1914687"/>
            <a:ext cx="3580716" cy="309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5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95642" y="1880634"/>
            <a:ext cx="997868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avtotransport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yonuv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dvigatellari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IYoD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nemis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ixtirochisi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Avgusto</a:t>
            </a:r>
            <a:r>
              <a:rPr lang="en-US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Otto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aralashmasi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uchqun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silindr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6663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26869" y="1058395"/>
            <a:ext cx="767154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Benzinli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IYoD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turga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8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200000"/>
              </a:lnSpc>
            </a:pPr>
            <a:endParaRPr lang="en-US" sz="1000" dirty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Tx/>
              <a:buChar char="-"/>
            </a:pPr>
            <a:r>
              <a:rPr lang="en-US" sz="28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injektorli</a:t>
            </a:r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Tx/>
              <a:buChar char="-"/>
            </a:pPr>
            <a:endParaRPr lang="en-US" sz="28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Tx/>
              <a:buChar char="-"/>
            </a:pPr>
            <a:endParaRPr lang="ru-RU" sz="28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Tx/>
              <a:buChar char="-"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karbyuratorli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" name="Рисунок 7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6" r="56792" b="38909"/>
          <a:stretch/>
        </p:blipFill>
        <p:spPr>
          <a:xfrm>
            <a:off x="8567792" y="4154607"/>
            <a:ext cx="2156904" cy="1989910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56" t="32027" r="573" b="6471"/>
          <a:stretch/>
        </p:blipFill>
        <p:spPr>
          <a:xfrm>
            <a:off x="8567792" y="1921545"/>
            <a:ext cx="2420663" cy="181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84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50101" y="1095840"/>
            <a:ext cx="456246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Injektorli</a:t>
            </a:r>
            <a:r>
              <a:rPr lang="en-US" sz="2200" b="1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dvigatel</a:t>
            </a:r>
            <a:r>
              <a:rPr lang="en-US" sz="2200" b="1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ta’minlash</a:t>
            </a:r>
            <a:r>
              <a:rPr lang="en-US" sz="2200" b="1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tizimi</a:t>
            </a:r>
            <a:r>
              <a:rPr lang="en-US" sz="2200" b="1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endParaRPr lang="ru-RU" sz="2200" b="1" dirty="0">
              <a:solidFill>
                <a:srgbClr val="7B3007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040" y="1680032"/>
            <a:ext cx="7404960" cy="4435552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057650" y="1680032"/>
            <a:ext cx="939800" cy="3456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81651" y="1568761"/>
            <a:ext cx="136928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rgbClr val="7B3007"/>
                </a:solidFill>
                <a:latin typeface="Times New Roman" panose="02020603050405020304" pitchFamily="18" charset="0"/>
              </a:rPr>
              <a:t>d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rossel</a:t>
            </a:r>
            <a:r>
              <a:rPr lang="en-US" sz="1400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zaslonka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810500" y="1938093"/>
            <a:ext cx="762000" cy="2621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23270" y="1778784"/>
            <a:ext cx="8435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7B3007"/>
                </a:solidFill>
                <a:latin typeface="Times New Roman" panose="02020603050405020304" pitchFamily="18" charset="0"/>
              </a:rPr>
              <a:t>s</a:t>
            </a:r>
            <a:r>
              <a:rPr lang="en-US" sz="1400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eparator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23270" y="2419350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301180" y="2081807"/>
            <a:ext cx="14608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err="1">
                <a:solidFill>
                  <a:srgbClr val="7B3007"/>
                </a:solidFill>
                <a:latin typeface="Times New Roman" panose="02020603050405020304" pitchFamily="18" charset="0"/>
              </a:rPr>
              <a:t>y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onilg’i</a:t>
            </a:r>
            <a:r>
              <a:rPr lang="en-US" sz="1400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quyish</a:t>
            </a:r>
            <a:r>
              <a:rPr lang="en-US" sz="1400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quvuri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8489375" y="2601230"/>
            <a:ext cx="526974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V="1">
            <a:off x="9163050" y="2419350"/>
            <a:ext cx="419100" cy="191075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7669122" y="2702675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295522" y="3014696"/>
            <a:ext cx="667853" cy="402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914359" y="3072655"/>
            <a:ext cx="248691" cy="2296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flipH="1" flipV="1">
            <a:off x="8939213" y="3305176"/>
            <a:ext cx="28925" cy="121443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7590349" y="2752956"/>
            <a:ext cx="60305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quvur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8110037" y="2997398"/>
            <a:ext cx="11144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err="1">
                <a:solidFill>
                  <a:srgbClr val="7B3007"/>
                </a:solidFill>
                <a:latin typeface="Times New Roman" panose="02020603050405020304" pitchFamily="18" charset="0"/>
              </a:rPr>
              <a:t>y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onilg’i</a:t>
            </a:r>
            <a:r>
              <a:rPr lang="en-US" sz="1400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filtri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655790" y="3401480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453692" y="347561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rgbClr val="7B3007"/>
                </a:solidFill>
                <a:latin typeface="Times New Roman" panose="02020603050405020304" pitchFamily="18" charset="0"/>
              </a:rPr>
              <a:t>y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onilg’i</a:t>
            </a:r>
            <a:r>
              <a:rPr lang="en-US" sz="1400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nasosi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8381422" y="5687355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394077" y="5620710"/>
            <a:ext cx="11160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rgbClr val="7B3007"/>
                </a:solidFill>
                <a:latin typeface="Times New Roman" panose="02020603050405020304" pitchFamily="18" charset="0"/>
              </a:rPr>
              <a:t>y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onilg’i</a:t>
            </a:r>
            <a:r>
              <a:rPr lang="en-US" sz="1400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boki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309187" y="5205817"/>
            <a:ext cx="1845993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441731" y="5203612"/>
            <a:ext cx="12170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rgbClr val="7B3007"/>
                </a:solidFill>
                <a:latin typeface="Times New Roman" panose="02020603050405020304" pitchFamily="18" charset="0"/>
              </a:rPr>
              <a:t>q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aytish</a:t>
            </a:r>
            <a:r>
              <a:rPr lang="en-US" sz="1400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quvuri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425197" y="4365713"/>
            <a:ext cx="1426963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769276" y="4419413"/>
            <a:ext cx="1377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rgbClr val="7B3007"/>
                </a:solidFill>
                <a:latin typeface="Times New Roman" panose="02020603050405020304" pitchFamily="18" charset="0"/>
              </a:rPr>
              <a:t>b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osim</a:t>
            </a:r>
            <a:r>
              <a:rPr lang="en-US" sz="1400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rostlagich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153648" y="5697598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319378" y="5620709"/>
            <a:ext cx="7425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injektor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3319378" y="4522875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041838" y="4576268"/>
            <a:ext cx="17123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rgbClr val="7B3007"/>
                </a:solidFill>
                <a:latin typeface="Times New Roman" panose="02020603050405020304" pitchFamily="18" charset="0"/>
              </a:rPr>
              <a:t>b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osim</a:t>
            </a:r>
            <a:r>
              <a:rPr lang="en-US" sz="1400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saqlash</a:t>
            </a:r>
            <a:r>
              <a:rPr lang="en-US" sz="1400" dirty="0" smtClean="0">
                <a:solidFill>
                  <a:srgbClr val="7B3007"/>
                </a:solidFill>
                <a:latin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quvuri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1869480" y="4490084"/>
            <a:ext cx="1144505" cy="3143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598420" y="4244340"/>
            <a:ext cx="1316987" cy="3854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2545148" y="4164830"/>
            <a:ext cx="8034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adsorber</a:t>
            </a:r>
            <a:endParaRPr lang="ru-RU" sz="1400" dirty="0">
              <a:solidFill>
                <a:srgbClr val="7B3007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139290" y="4552117"/>
            <a:ext cx="7441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 smtClean="0">
                <a:solidFill>
                  <a:srgbClr val="7B3007"/>
                </a:solidFill>
                <a:latin typeface="Times New Roman" panose="02020603050405020304" pitchFamily="18" charset="0"/>
              </a:rPr>
              <a:t>shtutser</a:t>
            </a:r>
            <a:endParaRPr lang="ru-RU" sz="1400" dirty="0">
              <a:solidFill>
                <a:srgbClr val="7B300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69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532135" y="1048862"/>
            <a:ext cx="5565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Karbyuratorli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dvigatel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ta’minlash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tizimi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69073" y="1541917"/>
            <a:ext cx="263654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qalqovich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ninasimon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GB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to’zitgich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qalqovichli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bo’linma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salt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GB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diffuzor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GB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drossel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zaslonka; </a:t>
            </a:r>
            <a:endParaRPr lang="en-GB" sz="20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silindr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GB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11- </a:t>
            </a:r>
            <a:r>
              <a:rPr lang="en-GB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jiklor</a:t>
            </a:r>
            <a:r>
              <a:rPr lang="en-GB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GB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3" descr="Oddiy karbyurato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81"/>
          <a:stretch>
            <a:fillRect/>
          </a:stretch>
        </p:blipFill>
        <p:spPr bwMode="auto">
          <a:xfrm>
            <a:off x="5421803" y="1829278"/>
            <a:ext cx="6015615" cy="4214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478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95"/>
          <a:stretch/>
        </p:blipFill>
        <p:spPr>
          <a:xfrm>
            <a:off x="0" y="1133025"/>
            <a:ext cx="3580716" cy="30938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846602" y="4543378"/>
            <a:ext cx="397716" cy="803123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V="1">
            <a:off x="998806" y="2602977"/>
            <a:ext cx="794327" cy="181433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Плюс 15"/>
          <p:cNvSpPr/>
          <p:nvPr/>
        </p:nvSpPr>
        <p:spPr>
          <a:xfrm>
            <a:off x="1209393" y="4887083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1322151" y="4543378"/>
            <a:ext cx="397716" cy="803123"/>
          </a:xfrm>
          <a:prstGeom prst="rect">
            <a:avLst/>
          </a:prstGeom>
        </p:spPr>
      </p:pic>
      <p:sp>
        <p:nvSpPr>
          <p:cNvPr id="28" name="Плюс 27"/>
          <p:cNvSpPr/>
          <p:nvPr/>
        </p:nvSpPr>
        <p:spPr>
          <a:xfrm>
            <a:off x="1684942" y="4887083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1797700" y="4549401"/>
            <a:ext cx="397716" cy="803123"/>
          </a:xfrm>
          <a:prstGeom prst="rect">
            <a:avLst/>
          </a:prstGeom>
        </p:spPr>
      </p:pic>
      <p:sp>
        <p:nvSpPr>
          <p:cNvPr id="30" name="Плюс 29"/>
          <p:cNvSpPr/>
          <p:nvPr/>
        </p:nvSpPr>
        <p:spPr>
          <a:xfrm>
            <a:off x="2160491" y="4893106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2273249" y="4549401"/>
            <a:ext cx="397716" cy="803123"/>
          </a:xfrm>
          <a:prstGeom prst="rect">
            <a:avLst/>
          </a:prstGeom>
        </p:spPr>
      </p:pic>
      <p:sp>
        <p:nvSpPr>
          <p:cNvPr id="19" name="Равно 18"/>
          <p:cNvSpPr/>
          <p:nvPr/>
        </p:nvSpPr>
        <p:spPr>
          <a:xfrm>
            <a:off x="2636040" y="4887083"/>
            <a:ext cx="190500" cy="115711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26540" y="4803514"/>
            <a:ext cx="782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Litraj</a:t>
            </a:r>
            <a:endParaRPr lang="ru-RU" sz="1600" b="1" i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6626497" y="1625974"/>
            <a:ext cx="397716" cy="803123"/>
          </a:xfrm>
          <a:prstGeom prst="rect">
            <a:avLst/>
          </a:prstGeom>
        </p:spPr>
      </p:pic>
      <p:sp>
        <p:nvSpPr>
          <p:cNvPr id="36" name="Плюс 35"/>
          <p:cNvSpPr/>
          <p:nvPr/>
        </p:nvSpPr>
        <p:spPr>
          <a:xfrm>
            <a:off x="6989288" y="1969679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7102046" y="1625974"/>
            <a:ext cx="397716" cy="803123"/>
          </a:xfrm>
          <a:prstGeom prst="rect">
            <a:avLst/>
          </a:prstGeom>
        </p:spPr>
      </p:pic>
      <p:sp>
        <p:nvSpPr>
          <p:cNvPr id="38" name="Плюс 37"/>
          <p:cNvSpPr/>
          <p:nvPr/>
        </p:nvSpPr>
        <p:spPr>
          <a:xfrm>
            <a:off x="7464837" y="1969679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7577595" y="1631997"/>
            <a:ext cx="397716" cy="803123"/>
          </a:xfrm>
          <a:prstGeom prst="rect">
            <a:avLst/>
          </a:prstGeom>
        </p:spPr>
      </p:pic>
      <p:sp>
        <p:nvSpPr>
          <p:cNvPr id="40" name="Плюс 39"/>
          <p:cNvSpPr/>
          <p:nvPr/>
        </p:nvSpPr>
        <p:spPr>
          <a:xfrm>
            <a:off x="7940386" y="1975702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8053144" y="1631997"/>
            <a:ext cx="397716" cy="803123"/>
          </a:xfrm>
          <a:prstGeom prst="rect">
            <a:avLst/>
          </a:prstGeom>
        </p:spPr>
      </p:pic>
      <p:sp>
        <p:nvSpPr>
          <p:cNvPr id="42" name="Равно 41"/>
          <p:cNvSpPr/>
          <p:nvPr/>
        </p:nvSpPr>
        <p:spPr>
          <a:xfrm>
            <a:off x="8415935" y="1969679"/>
            <a:ext cx="190500" cy="115711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606435" y="1886110"/>
            <a:ext cx="14617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1,2 </a:t>
            </a:r>
            <a:r>
              <a:rPr lang="en-US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litr</a:t>
            </a:r>
            <a:r>
              <a:rPr lang="en-US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endParaRPr lang="ru-RU" sz="1600" b="1" i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6626497" y="2768559"/>
            <a:ext cx="397716" cy="803123"/>
          </a:xfrm>
          <a:prstGeom prst="rect">
            <a:avLst/>
          </a:prstGeom>
        </p:spPr>
      </p:pic>
      <p:sp>
        <p:nvSpPr>
          <p:cNvPr id="45" name="Плюс 44"/>
          <p:cNvSpPr/>
          <p:nvPr/>
        </p:nvSpPr>
        <p:spPr>
          <a:xfrm>
            <a:off x="6989288" y="3112264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7102046" y="2768559"/>
            <a:ext cx="397716" cy="803123"/>
          </a:xfrm>
          <a:prstGeom prst="rect">
            <a:avLst/>
          </a:prstGeom>
        </p:spPr>
      </p:pic>
      <p:sp>
        <p:nvSpPr>
          <p:cNvPr id="47" name="Плюс 46"/>
          <p:cNvSpPr/>
          <p:nvPr/>
        </p:nvSpPr>
        <p:spPr>
          <a:xfrm>
            <a:off x="7464837" y="3112264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" name="Рисунок 4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7577595" y="2774582"/>
            <a:ext cx="397716" cy="803123"/>
          </a:xfrm>
          <a:prstGeom prst="rect">
            <a:avLst/>
          </a:prstGeom>
        </p:spPr>
      </p:pic>
      <p:sp>
        <p:nvSpPr>
          <p:cNvPr id="49" name="Плюс 48"/>
          <p:cNvSpPr/>
          <p:nvPr/>
        </p:nvSpPr>
        <p:spPr>
          <a:xfrm>
            <a:off x="7940386" y="3118287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0" name="Рисунок 4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8053144" y="2774582"/>
            <a:ext cx="397716" cy="803123"/>
          </a:xfrm>
          <a:prstGeom prst="rect">
            <a:avLst/>
          </a:prstGeom>
        </p:spPr>
      </p:pic>
      <p:sp>
        <p:nvSpPr>
          <p:cNvPr id="51" name="Равно 50"/>
          <p:cNvSpPr/>
          <p:nvPr/>
        </p:nvSpPr>
        <p:spPr>
          <a:xfrm>
            <a:off x="8415935" y="3112264"/>
            <a:ext cx="190500" cy="115711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606435" y="3028695"/>
            <a:ext cx="18300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1,2…1,8 </a:t>
            </a:r>
            <a:r>
              <a:rPr lang="en-US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litr</a:t>
            </a:r>
            <a:r>
              <a:rPr lang="en-US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endParaRPr lang="ru-RU" sz="1600" b="1" i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6626497" y="3899096"/>
            <a:ext cx="397716" cy="803123"/>
          </a:xfrm>
          <a:prstGeom prst="rect">
            <a:avLst/>
          </a:prstGeom>
        </p:spPr>
      </p:pic>
      <p:sp>
        <p:nvSpPr>
          <p:cNvPr id="54" name="Плюс 53"/>
          <p:cNvSpPr/>
          <p:nvPr/>
        </p:nvSpPr>
        <p:spPr>
          <a:xfrm>
            <a:off x="6989288" y="4242801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5" name="Рисунок 5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7102046" y="3899096"/>
            <a:ext cx="397716" cy="803123"/>
          </a:xfrm>
          <a:prstGeom prst="rect">
            <a:avLst/>
          </a:prstGeom>
        </p:spPr>
      </p:pic>
      <p:sp>
        <p:nvSpPr>
          <p:cNvPr id="56" name="Плюс 55"/>
          <p:cNvSpPr/>
          <p:nvPr/>
        </p:nvSpPr>
        <p:spPr>
          <a:xfrm>
            <a:off x="7464837" y="4242801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7" name="Рисунок 5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7577595" y="3905119"/>
            <a:ext cx="397716" cy="803123"/>
          </a:xfrm>
          <a:prstGeom prst="rect">
            <a:avLst/>
          </a:prstGeom>
        </p:spPr>
      </p:pic>
      <p:sp>
        <p:nvSpPr>
          <p:cNvPr id="58" name="Плюс 57"/>
          <p:cNvSpPr/>
          <p:nvPr/>
        </p:nvSpPr>
        <p:spPr>
          <a:xfrm>
            <a:off x="7940386" y="4248824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8053144" y="3905119"/>
            <a:ext cx="397716" cy="803123"/>
          </a:xfrm>
          <a:prstGeom prst="rect">
            <a:avLst/>
          </a:prstGeom>
        </p:spPr>
      </p:pic>
      <p:sp>
        <p:nvSpPr>
          <p:cNvPr id="60" name="Равно 59"/>
          <p:cNvSpPr/>
          <p:nvPr/>
        </p:nvSpPr>
        <p:spPr>
          <a:xfrm>
            <a:off x="8415935" y="4242801"/>
            <a:ext cx="190500" cy="115711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606435" y="4159232"/>
            <a:ext cx="20600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1,8…3,5 </a:t>
            </a:r>
            <a:r>
              <a:rPr lang="en-US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litr</a:t>
            </a:r>
            <a:r>
              <a:rPr lang="en-US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endParaRPr lang="ru-RU" sz="1600" b="1" i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2" name="Рисунок 6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6626497" y="5133483"/>
            <a:ext cx="397716" cy="803123"/>
          </a:xfrm>
          <a:prstGeom prst="rect">
            <a:avLst/>
          </a:prstGeom>
        </p:spPr>
      </p:pic>
      <p:sp>
        <p:nvSpPr>
          <p:cNvPr id="63" name="Плюс 62"/>
          <p:cNvSpPr/>
          <p:nvPr/>
        </p:nvSpPr>
        <p:spPr>
          <a:xfrm>
            <a:off x="6989288" y="5477188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4" name="Рисунок 6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7102046" y="5133483"/>
            <a:ext cx="397716" cy="803123"/>
          </a:xfrm>
          <a:prstGeom prst="rect">
            <a:avLst/>
          </a:prstGeom>
        </p:spPr>
      </p:pic>
      <p:sp>
        <p:nvSpPr>
          <p:cNvPr id="65" name="Плюс 64"/>
          <p:cNvSpPr/>
          <p:nvPr/>
        </p:nvSpPr>
        <p:spPr>
          <a:xfrm>
            <a:off x="7464837" y="5477188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6" name="Рисунок 6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7577595" y="5139506"/>
            <a:ext cx="397716" cy="803123"/>
          </a:xfrm>
          <a:prstGeom prst="rect">
            <a:avLst/>
          </a:prstGeom>
        </p:spPr>
      </p:pic>
      <p:sp>
        <p:nvSpPr>
          <p:cNvPr id="67" name="Плюс 66"/>
          <p:cNvSpPr/>
          <p:nvPr/>
        </p:nvSpPr>
        <p:spPr>
          <a:xfrm>
            <a:off x="7940386" y="5483211"/>
            <a:ext cx="112758" cy="115711"/>
          </a:xfrm>
          <a:prstGeom prst="mathPlus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51371" b="11176"/>
          <a:stretch/>
        </p:blipFill>
        <p:spPr>
          <a:xfrm>
            <a:off x="8053144" y="5139506"/>
            <a:ext cx="397716" cy="803123"/>
          </a:xfrm>
          <a:prstGeom prst="rect">
            <a:avLst/>
          </a:prstGeom>
        </p:spPr>
      </p:pic>
      <p:sp>
        <p:nvSpPr>
          <p:cNvPr id="69" name="Равно 68"/>
          <p:cNvSpPr/>
          <p:nvPr/>
        </p:nvSpPr>
        <p:spPr>
          <a:xfrm>
            <a:off x="8415935" y="5477188"/>
            <a:ext cx="190500" cy="115711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606435" y="5393619"/>
            <a:ext cx="20205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3,5 </a:t>
            </a:r>
            <a:r>
              <a:rPr lang="en-US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litr</a:t>
            </a:r>
            <a:r>
              <a:rPr lang="en-US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endParaRPr lang="ru-RU" sz="1600" b="1" i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525519" y="1858257"/>
            <a:ext cx="737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</a:t>
            </a:r>
            <a:r>
              <a:rPr lang="en-US" sz="16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b="1" i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525519" y="2955946"/>
            <a:ext cx="737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endParaRPr lang="ru-RU" sz="1600" b="1" i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525519" y="4102885"/>
            <a:ext cx="737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endParaRPr lang="ru-RU" sz="1600" b="1" i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525519" y="5307911"/>
            <a:ext cx="737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endParaRPr lang="ru-RU" sz="1600" b="1" i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2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Группа 51"/>
          <p:cNvGrpSpPr/>
          <p:nvPr/>
        </p:nvGrpSpPr>
        <p:grpSpPr>
          <a:xfrm>
            <a:off x="7641874" y="4446339"/>
            <a:ext cx="679530" cy="550623"/>
            <a:chOff x="3507690" y="-102563"/>
            <a:chExt cx="679530" cy="550623"/>
          </a:xfrm>
        </p:grpSpPr>
        <p:sp>
          <p:nvSpPr>
            <p:cNvPr id="53" name="Овал 52"/>
            <p:cNvSpPr/>
            <p:nvPr/>
          </p:nvSpPr>
          <p:spPr>
            <a:xfrm>
              <a:off x="3546862" y="-102563"/>
              <a:ext cx="601187" cy="55062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Овал 4"/>
            <p:cNvSpPr/>
            <p:nvPr/>
          </p:nvSpPr>
          <p:spPr>
            <a:xfrm>
              <a:off x="3507690" y="-15143"/>
              <a:ext cx="679530" cy="3893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b="1" i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KSHM</a:t>
              </a:r>
              <a:endParaRPr lang="en-US" sz="1000" b="1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Овал 13"/>
          <p:cNvSpPr/>
          <p:nvPr/>
        </p:nvSpPr>
        <p:spPr>
          <a:xfrm>
            <a:off x="330299" y="1261391"/>
            <a:ext cx="2377438" cy="2271407"/>
          </a:xfrm>
          <a:prstGeom prst="ellipse">
            <a:avLst/>
          </a:prstGeom>
          <a:solidFill>
            <a:srgbClr val="B4821E"/>
          </a:solidFill>
          <a:ln>
            <a:solidFill>
              <a:srgbClr val="B482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вал 4"/>
          <p:cNvSpPr/>
          <p:nvPr/>
        </p:nvSpPr>
        <p:spPr>
          <a:xfrm>
            <a:off x="442839" y="1371880"/>
            <a:ext cx="2152355" cy="203843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15" b="80022"/>
          <a:stretch/>
        </p:blipFill>
        <p:spPr>
          <a:xfrm>
            <a:off x="661500" y="1841293"/>
            <a:ext cx="1708228" cy="994645"/>
          </a:xfrm>
          <a:prstGeom prst="rect">
            <a:avLst/>
          </a:prstGeom>
        </p:spPr>
      </p:pic>
      <p:sp>
        <p:nvSpPr>
          <p:cNvPr id="15" name="Овал 14"/>
          <p:cNvSpPr/>
          <p:nvPr/>
        </p:nvSpPr>
        <p:spPr>
          <a:xfrm>
            <a:off x="3751011" y="4051032"/>
            <a:ext cx="1530413" cy="1438031"/>
          </a:xfrm>
          <a:prstGeom prst="ellipse">
            <a:avLst/>
          </a:prstGeom>
          <a:solidFill>
            <a:srgbClr val="B4821E"/>
          </a:solidFill>
          <a:ln>
            <a:solidFill>
              <a:srgbClr val="B482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`</a:t>
            </a:r>
            <a:endParaRPr lang="ru-RU" dirty="0"/>
          </a:p>
        </p:txBody>
      </p:sp>
      <p:cxnSp>
        <p:nvCxnSpPr>
          <p:cNvPr id="7" name="Прямая соединительная линия 6"/>
          <p:cNvCxnSpPr>
            <a:stCxn id="14" idx="5"/>
          </p:cNvCxnSpPr>
          <p:nvPr/>
        </p:nvCxnSpPr>
        <p:spPr>
          <a:xfrm>
            <a:off x="2359569" y="3200158"/>
            <a:ext cx="1397042" cy="1497719"/>
          </a:xfrm>
          <a:prstGeom prst="line">
            <a:avLst/>
          </a:prstGeom>
          <a:ln>
            <a:solidFill>
              <a:srgbClr val="B4821E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893775" y="4496206"/>
            <a:ext cx="1475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Agregat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6168674" y="3997197"/>
            <a:ext cx="1568548" cy="1551767"/>
          </a:xfrm>
          <a:prstGeom prst="ellipse">
            <a:avLst/>
          </a:prstGeom>
          <a:solidFill>
            <a:srgbClr val="B4821E"/>
          </a:solidFill>
          <a:ln>
            <a:solidFill>
              <a:srgbClr val="B482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6260921" y="4088617"/>
            <a:ext cx="1380953" cy="137099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0" t="10666" r="18719" b="1948"/>
          <a:stretch/>
        </p:blipFill>
        <p:spPr>
          <a:xfrm>
            <a:off x="6497007" y="4274163"/>
            <a:ext cx="914941" cy="991768"/>
          </a:xfrm>
          <a:prstGeom prst="rect">
            <a:avLst/>
          </a:prstGeom>
        </p:spPr>
      </p:pic>
      <p:graphicFrame>
        <p:nvGraphicFramePr>
          <p:cNvPr id="30" name="Схема 29"/>
          <p:cNvGraphicFramePr/>
          <p:nvPr>
            <p:extLst>
              <p:ext uri="{D42A27DB-BD31-4B8C-83A1-F6EECF244321}">
                <p14:modId xmlns:p14="http://schemas.microsoft.com/office/powerpoint/2010/main" val="1027743572"/>
              </p:ext>
            </p:extLst>
          </p:nvPr>
        </p:nvGraphicFramePr>
        <p:xfrm>
          <a:off x="6974599" y="1183967"/>
          <a:ext cx="3124754" cy="2880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50" name="Овал 49"/>
          <p:cNvSpPr/>
          <p:nvPr/>
        </p:nvSpPr>
        <p:spPr>
          <a:xfrm>
            <a:off x="8467868" y="1560529"/>
            <a:ext cx="601187" cy="550623"/>
          </a:xfrm>
          <a:prstGeom prst="ellipse">
            <a:avLst/>
          </a:prstGeom>
          <a:solidFill>
            <a:srgbClr val="FFFF4B"/>
          </a:solidFill>
          <a:ln>
            <a:solidFill>
              <a:srgbClr val="FFFF4B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7" name="TextBox 46"/>
          <p:cNvSpPr txBox="1"/>
          <p:nvPr/>
        </p:nvSpPr>
        <p:spPr>
          <a:xfrm>
            <a:off x="8409241" y="1670546"/>
            <a:ext cx="7184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8118360" y="3670653"/>
            <a:ext cx="837232" cy="349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6" name="Группа 55"/>
          <p:cNvGrpSpPr/>
          <p:nvPr/>
        </p:nvGrpSpPr>
        <p:grpSpPr>
          <a:xfrm>
            <a:off x="8135015" y="3788871"/>
            <a:ext cx="679530" cy="550623"/>
            <a:chOff x="3507690" y="-102563"/>
            <a:chExt cx="679530" cy="550623"/>
          </a:xfrm>
        </p:grpSpPr>
        <p:sp>
          <p:nvSpPr>
            <p:cNvPr id="57" name="Овал 56"/>
            <p:cNvSpPr/>
            <p:nvPr/>
          </p:nvSpPr>
          <p:spPr>
            <a:xfrm>
              <a:off x="3546862" y="-102563"/>
              <a:ext cx="601187" cy="55062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Овал 4"/>
            <p:cNvSpPr/>
            <p:nvPr/>
          </p:nvSpPr>
          <p:spPr>
            <a:xfrm>
              <a:off x="3507690" y="-15143"/>
              <a:ext cx="679530" cy="3893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b="1" i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GTM</a:t>
              </a:r>
              <a:endParaRPr lang="en-US" sz="1000" b="1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60" name="Прямая со стрелкой 59"/>
          <p:cNvCxnSpPr/>
          <p:nvPr/>
        </p:nvCxnSpPr>
        <p:spPr>
          <a:xfrm flipH="1">
            <a:off x="5355647" y="4805363"/>
            <a:ext cx="730831" cy="4798"/>
          </a:xfrm>
          <a:prstGeom prst="straightConnector1">
            <a:avLst/>
          </a:prstGeom>
          <a:ln>
            <a:solidFill>
              <a:srgbClr val="B4821E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022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1300" y="847969"/>
            <a:ext cx="5435600" cy="6140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en-US" sz="1000" b="1" i="1" dirty="0" smtClean="0">
              <a:solidFill>
                <a:srgbClr val="231D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i="1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Agregat</a:t>
            </a:r>
            <a:r>
              <a:rPr lang="en-US" sz="2400" b="1" i="1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tuzilmalarni</a:t>
            </a:r>
            <a:r>
              <a:rPr lang="en-US" sz="24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4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birlashtirgan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ishlovchi</a:t>
            </a: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23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endParaRPr lang="en-US" sz="2400" dirty="0" smtClean="0">
              <a:solidFill>
                <a:srgbClr val="231D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solidFill>
                <a:srgbClr val="231D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000" dirty="0">
              <a:solidFill>
                <a:srgbClr val="231D1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harakatni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o‘zgartiruvchi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tuzilma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/>
              <a:t/>
            </a:r>
            <a:br>
              <a:rPr lang="en-US" sz="2400" dirty="0"/>
            </a:br>
            <a:endParaRPr lang="en-US" sz="2000" dirty="0" smtClean="0"/>
          </a:p>
          <a:p>
            <a:pPr algn="just">
              <a:lnSpc>
                <a:spcPct val="150000"/>
              </a:lnSpc>
            </a:pPr>
            <a:endParaRPr lang="en-US" sz="1000" dirty="0" smtClean="0"/>
          </a:p>
          <a:p>
            <a:pPr>
              <a:lnSpc>
                <a:spcPct val="150000"/>
              </a:lnSpc>
            </a:pP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yig’indisi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815" y="1092431"/>
            <a:ext cx="2151286" cy="1611628"/>
          </a:xfrm>
          <a:prstGeom prst="rect">
            <a:avLst/>
          </a:prstGeom>
        </p:spPr>
      </p:pic>
      <p:pic>
        <p:nvPicPr>
          <p:cNvPr id="11" name="Picture 2" descr="GM КП"/>
          <p:cNvPicPr>
            <a:picLocks noChangeAspect="1" noChangeArrowheads="1"/>
          </p:cNvPicPr>
          <p:nvPr/>
        </p:nvPicPr>
        <p:blipFill rotWithShape="1">
          <a:blip r:embed="rId5" cstate="print"/>
          <a:srcRect l="974" t="691" r="-1"/>
          <a:stretch/>
        </p:blipFill>
        <p:spPr bwMode="auto">
          <a:xfrm>
            <a:off x="9239250" y="1209675"/>
            <a:ext cx="1777573" cy="1320914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817" y="2829685"/>
            <a:ext cx="1276483" cy="17711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130" y="2993566"/>
            <a:ext cx="1717693" cy="128827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4609178"/>
            <a:ext cx="1117600" cy="149013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125" y="4659492"/>
            <a:ext cx="977900" cy="137935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26" r="12006"/>
          <a:stretch/>
        </p:blipFill>
        <p:spPr>
          <a:xfrm>
            <a:off x="8645080" y="4454299"/>
            <a:ext cx="1308100" cy="182267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262"/>
          <a:stretch/>
        </p:blipFill>
        <p:spPr>
          <a:xfrm>
            <a:off x="10279954" y="4655981"/>
            <a:ext cx="1282506" cy="144333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181975" y="2457450"/>
            <a:ext cx="404813" cy="3119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11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25500" t="30144" r="13577" b="14855"/>
          <a:stretch/>
        </p:blipFill>
        <p:spPr>
          <a:xfrm>
            <a:off x="1219238" y="1195754"/>
            <a:ext cx="9758123" cy="4952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49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100223" y="1302315"/>
            <a:ext cx="102524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Dizelli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tozalangan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dizel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yonilg’isini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silindrlarga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uzatishni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bosimgacha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siqadi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zarrachalarga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sochilgan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ko’rinishda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kamerasiga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uzatadi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silindrdagi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siqishdan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o’z-o’zidan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alangalanadigan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aralashtiriladi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Dizellarda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tavsiflanadi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porshenga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yasalgan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kamerasida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ajratilmagan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solidFill>
                <a:srgbClr val="002060"/>
              </a:solidFill>
            </a:endParaRP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kamerada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ajratilgan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210738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47324" y="1255264"/>
            <a:ext cx="466774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Ajratilmagan</a:t>
            </a:r>
            <a:r>
              <a:rPr lang="en-US" sz="2000" b="1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r>
              <a:rPr lang="en-US" sz="2000" b="1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kamerasi</a:t>
            </a:r>
            <a:r>
              <a:rPr lang="en-US" sz="2000" b="1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chekka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holatida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pt-BR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uning tubi </a:t>
            </a:r>
            <a:r>
              <a:rPr lang="pt-BR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kallagining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oralig’idagi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hajmni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kameralar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bo’linmali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yonilg’ini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havoning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massasi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tubining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purkash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20-30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Mpa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yetadi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l="8445" t="13510" r="59767" b="27837"/>
          <a:stretch/>
        </p:blipFill>
        <p:spPr>
          <a:xfrm>
            <a:off x="6279852" y="1233818"/>
            <a:ext cx="3761432" cy="390216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279852" y="5368101"/>
            <a:ext cx="47773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i="1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1-chiqarish </a:t>
            </a:r>
            <a:r>
              <a:rPr lang="en-US" sz="2000" b="1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klapani</a:t>
            </a:r>
            <a:r>
              <a:rPr lang="en-US" sz="2000" b="1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   2-forsunka</a:t>
            </a:r>
            <a:r>
              <a:rPr lang="en-US" sz="2000" b="1" i="1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000" b="1" i="1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3-porshen </a:t>
            </a:r>
            <a:r>
              <a:rPr lang="en-US" sz="2000" b="1" i="1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tubidagi</a:t>
            </a:r>
            <a:r>
              <a:rPr lang="en-US" sz="2000" b="1" i="1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r>
              <a:rPr lang="en-US" sz="2000" b="1" i="1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kamerasi</a:t>
            </a:r>
            <a:endParaRPr lang="ru-RU" sz="2000" b="1" dirty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98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69"/>
          <a:stretch/>
        </p:blipFill>
        <p:spPr>
          <a:xfrm>
            <a:off x="4047168" y="1293595"/>
            <a:ext cx="4111282" cy="463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26869" y="1367778"/>
            <a:ext cx="104143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Ajratilgan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kameralari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kanal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tutashgan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hajmdan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asosiysi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tubining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ikkinchisi</a:t>
            </a:r>
            <a:r>
              <a:rPr lang="es-E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s-E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qo‘shimchasi</a:t>
            </a:r>
            <a:r>
              <a:rPr lang="es-E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esa </a:t>
            </a:r>
            <a:r>
              <a:rPr lang="es-E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lang="es-E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kallagida</a:t>
            </a:r>
            <a:r>
              <a:rPr lang="es-E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s-E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Ajratilgan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kameralar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navbatida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uyurmali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</a:t>
            </a:r>
            <a:r>
              <a:rPr lang="en-US" sz="2800" i="1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i="1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800" i="1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 </a:t>
            </a:r>
            <a:r>
              <a:rPr lang="en-US" sz="2800" b="1" i="1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kamerali</a:t>
            </a:r>
            <a:r>
              <a:rPr lang="en-US" sz="2800" b="1" i="1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800" i="1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i="1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800" i="1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bolinadi</a:t>
            </a:r>
            <a:r>
              <a:rPr lang="en-US" sz="28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36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17650" t="16815" r="48550" b="30589"/>
          <a:stretch/>
        </p:blipFill>
        <p:spPr>
          <a:xfrm>
            <a:off x="6706494" y="1328082"/>
            <a:ext cx="3902017" cy="34137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326666" y="4961001"/>
            <a:ext cx="64890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B-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1-yuqori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sfera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2-3-bo’g’izli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sfera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984250" indent="-984250"/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4-porshen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tubidagi</a:t>
            </a:r>
            <a:r>
              <a:rPr lang="ru-RU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kameraning</a:t>
            </a:r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406" b="24839"/>
          <a:stretch/>
        </p:blipFill>
        <p:spPr>
          <a:xfrm>
            <a:off x="1336432" y="1328082"/>
            <a:ext cx="3708009" cy="3624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72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50782" t="19792" r="16199" b="30617"/>
          <a:stretch/>
        </p:blipFill>
        <p:spPr>
          <a:xfrm>
            <a:off x="6829016" y="1060411"/>
            <a:ext cx="4781669" cy="40376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649029" y="5480327"/>
            <a:ext cx="42555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B-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1-old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000" dirty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2-kameraning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endParaRPr lang="ru-RU" sz="2000" dirty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20" r="50726" b="23503"/>
          <a:stretch/>
        </p:blipFill>
        <p:spPr>
          <a:xfrm>
            <a:off x="1521227" y="1370516"/>
            <a:ext cx="4111120" cy="35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43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622704" y="942535"/>
            <a:ext cx="905347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Dizilli</a:t>
            </a:r>
            <a:r>
              <a:rPr lang="en-US" sz="2400" b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dvigatellarda</a:t>
            </a:r>
            <a:r>
              <a:rPr lang="en-US" sz="2400" b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b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sz="2400" b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ta’minot</a:t>
            </a:r>
            <a:r>
              <a:rPr lang="en-US" sz="2400" b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400" b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b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4066315512"/>
              </p:ext>
            </p:extLst>
          </p:nvPr>
        </p:nvGraphicFramePr>
        <p:xfrm>
          <a:off x="0" y="1913206"/>
          <a:ext cx="6631507" cy="4225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480145572"/>
              </p:ext>
            </p:extLst>
          </p:nvPr>
        </p:nvGraphicFramePr>
        <p:xfrm>
          <a:off x="5660110" y="1897972"/>
          <a:ext cx="6664678" cy="426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76897" y="3184902"/>
            <a:ext cx="132252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EBB</a:t>
            </a:r>
            <a:endParaRPr lang="ru-RU" sz="2400" b="1" dirty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Крест 13"/>
          <p:cNvSpPr/>
          <p:nvPr/>
        </p:nvSpPr>
        <p:spPr>
          <a:xfrm>
            <a:off x="892075" y="3597311"/>
            <a:ext cx="444357" cy="454184"/>
          </a:xfrm>
          <a:prstGeom prst="plus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B300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83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65" t="16424" r="4482" b="31539"/>
          <a:stretch/>
        </p:blipFill>
        <p:spPr>
          <a:xfrm>
            <a:off x="7496640" y="1314137"/>
            <a:ext cx="3468622" cy="453589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4" t="12598" r="53163" b="4755"/>
          <a:stretch/>
        </p:blipFill>
        <p:spPr>
          <a:xfrm>
            <a:off x="4137294" y="1314137"/>
            <a:ext cx="2678474" cy="45199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16" r="81216" b="10494"/>
          <a:stretch/>
        </p:blipFill>
        <p:spPr>
          <a:xfrm>
            <a:off x="1208527" y="1314137"/>
            <a:ext cx="2044798" cy="4535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42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86152" y="1347597"/>
            <a:ext cx="92612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Ta’minlash</a:t>
            </a:r>
            <a:r>
              <a:rPr lang="en-US" sz="24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tizimi</a:t>
            </a:r>
            <a:r>
              <a:rPr lang="en-US" sz="24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quyidagi</a:t>
            </a:r>
            <a:r>
              <a:rPr lang="en-US" sz="24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asosiy</a:t>
            </a:r>
            <a:r>
              <a:rPr lang="en-US" sz="24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elementlardan</a:t>
            </a:r>
            <a:r>
              <a:rPr lang="en-US" sz="24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tashkil</a:t>
            </a:r>
            <a:r>
              <a:rPr lang="en-US" sz="2400" b="1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topgan</a:t>
            </a:r>
            <a:r>
              <a:rPr lang="en-US" sz="2400" b="1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endParaRPr lang="en-US" sz="1000" dirty="0" smtClean="0">
              <a:solidFill>
                <a:srgbClr val="7B3007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- 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yonilg'i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baki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</a:p>
          <a:p>
            <a:pPr marL="266700" indent="-2667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yonilg'i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haydash</a:t>
            </a:r>
            <a:r>
              <a:rPr lang="en-US" sz="24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nasosi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filtrlar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4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tindirgichlar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bosimli</a:t>
            </a:r>
            <a:r>
              <a:rPr lang="en-US" sz="24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yonilg'i</a:t>
            </a:r>
            <a:r>
              <a:rPr lang="en-US" sz="24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nasosi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en-US" sz="2400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f</a:t>
            </a:r>
            <a:r>
              <a:rPr lang="en-US" sz="2400" dirty="0" err="1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orsunkalar</a:t>
            </a: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; 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en-US" sz="2400" dirty="0" smtClean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 </a:t>
            </a:r>
            <a:r>
              <a:rPr lang="en-US" sz="2400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4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yuqori</a:t>
            </a:r>
            <a:r>
              <a:rPr lang="en-US" sz="24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bosimli</a:t>
            </a:r>
            <a:r>
              <a:rPr lang="en-US" sz="24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ulovchi</a:t>
            </a:r>
            <a:r>
              <a:rPr lang="en-US" sz="24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naychalar</a:t>
            </a:r>
            <a:r>
              <a:rPr lang="en-US" sz="2400" dirty="0">
                <a:solidFill>
                  <a:srgbClr val="7B3007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400" dirty="0">
              <a:solidFill>
                <a:srgbClr val="7B3007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4013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4">
            <a:lum bright="-24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472" b="52805"/>
          <a:stretch>
            <a:fillRect/>
          </a:stretch>
        </p:blipFill>
        <p:spPr bwMode="auto">
          <a:xfrm>
            <a:off x="661220" y="1099863"/>
            <a:ext cx="5434780" cy="492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22108" y="921662"/>
            <a:ext cx="5169892" cy="535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1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Dizel</a:t>
            </a:r>
            <a:r>
              <a:rPr kumimoji="0" lang="en-US" altLang="ru-RU" b="1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1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ta’minlash</a:t>
            </a:r>
            <a:r>
              <a:rPr kumimoji="0" lang="en-US" altLang="ru-RU" b="1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1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tizimining</a:t>
            </a:r>
            <a:r>
              <a:rPr kumimoji="0" lang="en-US" altLang="ru-RU" b="1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1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umumiy</a:t>
            </a:r>
            <a:r>
              <a:rPr kumimoji="0" lang="en-US" altLang="ru-RU" b="1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1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sxemasi</a:t>
            </a:r>
            <a:r>
              <a:rPr kumimoji="0" lang="en-US" altLang="ru-RU" b="1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rgbClr val="7B3007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1-yonilg’i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qabul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qilgich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2-yonilg‘i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baki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3-to’r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simli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tozalagich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4,11,18-qaytarish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naychalari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5-jo '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mrak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6,10,21,23-past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bosim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naychalari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7-mayin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tozalash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filtri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rgbClr val="7B3007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8-shtutser;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9,14-tiqinlar;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12-qo‘l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nasosi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13-o'tkazib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yuborish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klapani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15-yuqori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bosim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naychasi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16-shtutser;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17-forsunka;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19-yuqori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bosim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yonilg’i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nasosi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rgbClr val="7B3007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20-yonilg’i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haydash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nasosi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22-dag‘al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filtr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7B3007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kumimoji="0" lang="en-US" altLang="ru-RU" b="0" i="0" u="none" strike="noStrike" cap="none" normalizeH="0" baseline="0" dirty="0" smtClean="0">
              <a:ln>
                <a:noFill/>
              </a:ln>
              <a:solidFill>
                <a:srgbClr val="7B3007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34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7" t="2453" r="59043"/>
          <a:stretch/>
        </p:blipFill>
        <p:spPr>
          <a:xfrm>
            <a:off x="1842869" y="1105564"/>
            <a:ext cx="2757266" cy="506375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681927" y="1105564"/>
            <a:ext cx="4252241" cy="5028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1-korpus;</a:t>
            </a:r>
          </a:p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2-gayka;</a:t>
            </a:r>
          </a:p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3-yuqori </a:t>
            </a:r>
            <a:r>
              <a:rPr lang="en-US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quvuri</a:t>
            </a: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4-qaytish </a:t>
            </a:r>
            <a:r>
              <a:rPr lang="en-US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quvuri</a:t>
            </a: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5-rostlovchi </a:t>
            </a:r>
            <a:r>
              <a:rPr lang="en-US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shayba</a:t>
            </a: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6-prujina;</a:t>
            </a:r>
          </a:p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7-igna </a:t>
            </a:r>
            <a:r>
              <a:rPr lang="en-US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prujina</a:t>
            </a: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orosidagi</a:t>
            </a: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vositachi</a:t>
            </a: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8-prostavka</a:t>
            </a:r>
          </a:p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9-taqsimlagich;</a:t>
            </a:r>
          </a:p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10-taqsimlovchi </a:t>
            </a:r>
            <a:r>
              <a:rPr lang="en-US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igna</a:t>
            </a: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11-igna </a:t>
            </a:r>
            <a:r>
              <a:rPr lang="en-US" i="1" dirty="0" err="1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pog’onasi</a:t>
            </a: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i="1" dirty="0" smtClean="0">
                <a:solidFill>
                  <a:srgbClr val="7B300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12-purkagich;</a:t>
            </a:r>
            <a:endParaRPr lang="ru-RU" i="1" dirty="0">
              <a:solidFill>
                <a:srgbClr val="7B300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31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279" y="960351"/>
            <a:ext cx="6377441" cy="520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21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104" y="1182201"/>
            <a:ext cx="8792308" cy="494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98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616" y="1060411"/>
            <a:ext cx="7143311" cy="518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35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612104" y="3184902"/>
            <a:ext cx="1346996" cy="1839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13095" t="11587" r="13383" b="27259"/>
          <a:stretch/>
        </p:blipFill>
        <p:spPr>
          <a:xfrm>
            <a:off x="801307" y="1246387"/>
            <a:ext cx="5294693" cy="24760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8" t="26675" r="9856" b="24313"/>
          <a:stretch/>
        </p:blipFill>
        <p:spPr>
          <a:xfrm>
            <a:off x="4473525" y="3796917"/>
            <a:ext cx="7033847" cy="240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98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1115</TotalTime>
  <Words>786</Words>
  <Application>Microsoft Office PowerPoint</Application>
  <PresentationFormat>Широкоэкранный</PresentationFormat>
  <Paragraphs>189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6" baseType="lpstr">
      <vt:lpstr>MS Mincho</vt:lpstr>
      <vt:lpstr>TimesNewRomanPSMT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126</cp:revision>
  <dcterms:created xsi:type="dcterms:W3CDTF">2019-01-02T14:52:14Z</dcterms:created>
  <dcterms:modified xsi:type="dcterms:W3CDTF">2019-04-15T07:25:18Z</dcterms:modified>
</cp:coreProperties>
</file>