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92" r:id="rId2"/>
    <p:sldId id="293" r:id="rId3"/>
    <p:sldId id="337" r:id="rId4"/>
    <p:sldId id="338" r:id="rId5"/>
    <p:sldId id="339" r:id="rId6"/>
    <p:sldId id="341" r:id="rId7"/>
    <p:sldId id="342" r:id="rId8"/>
    <p:sldId id="343" r:id="rId9"/>
    <p:sldId id="344" r:id="rId10"/>
    <p:sldId id="345" r:id="rId11"/>
    <p:sldId id="346" r:id="rId12"/>
    <p:sldId id="347" r:id="rId13"/>
    <p:sldId id="349" r:id="rId14"/>
    <p:sldId id="350" r:id="rId15"/>
    <p:sldId id="351" r:id="rId16"/>
    <p:sldId id="352" r:id="rId17"/>
    <p:sldId id="353" r:id="rId18"/>
    <p:sldId id="357" r:id="rId19"/>
    <p:sldId id="354" r:id="rId20"/>
    <p:sldId id="355" r:id="rId21"/>
    <p:sldId id="356" r:id="rId22"/>
    <p:sldId id="358" r:id="rId23"/>
    <p:sldId id="331" r:id="rId24"/>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4821E"/>
    <a:srgbClr val="00A400"/>
    <a:srgbClr val="21C5FF"/>
    <a:srgbClr val="004D86"/>
    <a:srgbClr val="05BEFF"/>
    <a:srgbClr val="860000"/>
    <a:srgbClr val="9E0000"/>
    <a:srgbClr val="DEA900"/>
    <a:srgbClr val="EEB500"/>
    <a:srgbClr val="00B8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238" autoAdjust="0"/>
  </p:normalViewPr>
  <p:slideViewPr>
    <p:cSldViewPr snapToGrid="0">
      <p:cViewPr>
        <p:scale>
          <a:sx n="66" d="100"/>
          <a:sy n="66" d="100"/>
        </p:scale>
        <p:origin x="816"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64E7E255-22C7-4866-97E2-48D387B19DBF}" type="datetimeFigureOut">
              <a:rPr lang="ru-RU" smtClean="0"/>
              <a:t>15.04.2019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F58FA20-16BA-45E0-9945-7DB04003DB75}" type="slidenum">
              <a:rPr lang="ru-RU" smtClean="0"/>
              <a:t>‹#›</a:t>
            </a:fld>
            <a:endParaRPr lang="ru-RU"/>
          </a:p>
        </p:txBody>
      </p:sp>
    </p:spTree>
    <p:extLst>
      <p:ext uri="{BB962C8B-B14F-4D97-AF65-F5344CB8AC3E}">
        <p14:creationId xmlns:p14="http://schemas.microsoft.com/office/powerpoint/2010/main" val="31788283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64E7E255-22C7-4866-97E2-48D387B19DBF}" type="datetimeFigureOut">
              <a:rPr lang="ru-RU" smtClean="0"/>
              <a:t>15.04.2019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F58FA20-16BA-45E0-9945-7DB04003DB75}" type="slidenum">
              <a:rPr lang="ru-RU" smtClean="0"/>
              <a:t>‹#›</a:t>
            </a:fld>
            <a:endParaRPr lang="ru-RU"/>
          </a:p>
        </p:txBody>
      </p:sp>
    </p:spTree>
    <p:extLst>
      <p:ext uri="{BB962C8B-B14F-4D97-AF65-F5344CB8AC3E}">
        <p14:creationId xmlns:p14="http://schemas.microsoft.com/office/powerpoint/2010/main" val="14461519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64E7E255-22C7-4866-97E2-48D387B19DBF}" type="datetimeFigureOut">
              <a:rPr lang="ru-RU" smtClean="0"/>
              <a:t>15.04.2019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F58FA20-16BA-45E0-9945-7DB04003DB75}" type="slidenum">
              <a:rPr lang="ru-RU" smtClean="0"/>
              <a:t>‹#›</a:t>
            </a:fld>
            <a:endParaRPr lang="ru-RU"/>
          </a:p>
        </p:txBody>
      </p:sp>
    </p:spTree>
    <p:extLst>
      <p:ext uri="{BB962C8B-B14F-4D97-AF65-F5344CB8AC3E}">
        <p14:creationId xmlns:p14="http://schemas.microsoft.com/office/powerpoint/2010/main" val="39622874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64E7E255-22C7-4866-97E2-48D387B19DBF}" type="datetimeFigureOut">
              <a:rPr lang="ru-RU" smtClean="0"/>
              <a:t>15.04.2019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CF58FA20-16BA-45E0-9945-7DB04003DB75}" type="slidenum">
              <a:rPr lang="ru-RU" smtClean="0"/>
              <a:t>‹#›</a:t>
            </a:fld>
            <a:endParaRPr lang="ru-RU"/>
          </a:p>
        </p:txBody>
      </p:sp>
    </p:spTree>
    <p:extLst>
      <p:ext uri="{BB962C8B-B14F-4D97-AF65-F5344CB8AC3E}">
        <p14:creationId xmlns:p14="http://schemas.microsoft.com/office/powerpoint/2010/main" val="27103609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64E7E255-22C7-4866-97E2-48D387B19DBF}" type="datetimeFigureOut">
              <a:rPr lang="ru-RU" smtClean="0"/>
              <a:t>15.04.2019</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CF58FA20-16BA-45E0-9945-7DB04003DB75}" type="slidenum">
              <a:rPr lang="ru-RU" smtClean="0"/>
              <a:t>‹#›</a:t>
            </a:fld>
            <a:endParaRPr lang="ru-RU"/>
          </a:p>
        </p:txBody>
      </p:sp>
    </p:spTree>
    <p:extLst>
      <p:ext uri="{BB962C8B-B14F-4D97-AF65-F5344CB8AC3E}">
        <p14:creationId xmlns:p14="http://schemas.microsoft.com/office/powerpoint/2010/main" val="10313709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64E7E255-22C7-4866-97E2-48D387B19DBF}" type="datetimeFigureOut">
              <a:rPr lang="ru-RU" smtClean="0"/>
              <a:t>15.04.2019</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CF58FA20-16BA-45E0-9945-7DB04003DB75}" type="slidenum">
              <a:rPr lang="ru-RU" smtClean="0"/>
              <a:t>‹#›</a:t>
            </a:fld>
            <a:endParaRPr lang="ru-RU"/>
          </a:p>
        </p:txBody>
      </p:sp>
    </p:spTree>
    <p:extLst>
      <p:ext uri="{BB962C8B-B14F-4D97-AF65-F5344CB8AC3E}">
        <p14:creationId xmlns:p14="http://schemas.microsoft.com/office/powerpoint/2010/main" val="32667112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64E7E255-22C7-4866-97E2-48D387B19DBF}" type="datetimeFigureOut">
              <a:rPr lang="ru-RU" smtClean="0"/>
              <a:t>15.04.2019</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CF58FA20-16BA-45E0-9945-7DB04003DB75}" type="slidenum">
              <a:rPr lang="ru-RU" smtClean="0"/>
              <a:t>‹#›</a:t>
            </a:fld>
            <a:endParaRPr lang="ru-RU"/>
          </a:p>
        </p:txBody>
      </p:sp>
    </p:spTree>
    <p:extLst>
      <p:ext uri="{BB962C8B-B14F-4D97-AF65-F5344CB8AC3E}">
        <p14:creationId xmlns:p14="http://schemas.microsoft.com/office/powerpoint/2010/main" val="26788821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64E7E255-22C7-4866-97E2-48D387B19DBF}" type="datetimeFigureOut">
              <a:rPr lang="ru-RU" smtClean="0"/>
              <a:t>15.04.2019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CF58FA20-16BA-45E0-9945-7DB04003DB75}" type="slidenum">
              <a:rPr lang="ru-RU" smtClean="0"/>
              <a:t>‹#›</a:t>
            </a:fld>
            <a:endParaRPr lang="ru-RU"/>
          </a:p>
        </p:txBody>
      </p:sp>
    </p:spTree>
    <p:extLst>
      <p:ext uri="{BB962C8B-B14F-4D97-AF65-F5344CB8AC3E}">
        <p14:creationId xmlns:p14="http://schemas.microsoft.com/office/powerpoint/2010/main" val="8533636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64E7E255-22C7-4866-97E2-48D387B19DBF}" type="datetimeFigureOut">
              <a:rPr lang="ru-RU" smtClean="0"/>
              <a:t>15.04.2019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CF58FA20-16BA-45E0-9945-7DB04003DB75}" type="slidenum">
              <a:rPr lang="ru-RU" smtClean="0"/>
              <a:t>‹#›</a:t>
            </a:fld>
            <a:endParaRPr lang="ru-RU"/>
          </a:p>
        </p:txBody>
      </p:sp>
    </p:spTree>
    <p:extLst>
      <p:ext uri="{BB962C8B-B14F-4D97-AF65-F5344CB8AC3E}">
        <p14:creationId xmlns:p14="http://schemas.microsoft.com/office/powerpoint/2010/main" val="8969637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64E7E255-22C7-4866-97E2-48D387B19DBF}" type="datetimeFigureOut">
              <a:rPr lang="ru-RU" smtClean="0"/>
              <a:t>15.04.2019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F58FA20-16BA-45E0-9945-7DB04003DB75}" type="slidenum">
              <a:rPr lang="ru-RU" smtClean="0"/>
              <a:t>‹#›</a:t>
            </a:fld>
            <a:endParaRPr lang="ru-RU"/>
          </a:p>
        </p:txBody>
      </p:sp>
    </p:spTree>
    <p:extLst>
      <p:ext uri="{BB962C8B-B14F-4D97-AF65-F5344CB8AC3E}">
        <p14:creationId xmlns:p14="http://schemas.microsoft.com/office/powerpoint/2010/main" val="27949449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64E7E255-22C7-4866-97E2-48D387B19DBF}" type="datetimeFigureOut">
              <a:rPr lang="ru-RU" smtClean="0"/>
              <a:t>15.04.2019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F58FA20-16BA-45E0-9945-7DB04003DB75}" type="slidenum">
              <a:rPr lang="ru-RU" smtClean="0"/>
              <a:t>‹#›</a:t>
            </a:fld>
            <a:endParaRPr lang="ru-RU"/>
          </a:p>
        </p:txBody>
      </p:sp>
    </p:spTree>
    <p:extLst>
      <p:ext uri="{BB962C8B-B14F-4D97-AF65-F5344CB8AC3E}">
        <p14:creationId xmlns:p14="http://schemas.microsoft.com/office/powerpoint/2010/main" val="5012311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E7E255-22C7-4866-97E2-48D387B19DBF}" type="datetimeFigureOut">
              <a:rPr lang="ru-RU" smtClean="0"/>
              <a:t>15.04.2019</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F58FA20-16BA-45E0-9945-7DB04003DB75}" type="slidenum">
              <a:rPr lang="ru-RU" smtClean="0"/>
              <a:t>‹#›</a:t>
            </a:fld>
            <a:endParaRPr lang="ru-RU"/>
          </a:p>
        </p:txBody>
      </p:sp>
    </p:spTree>
    <p:extLst>
      <p:ext uri="{BB962C8B-B14F-4D97-AF65-F5344CB8AC3E}">
        <p14:creationId xmlns:p14="http://schemas.microsoft.com/office/powerpoint/2010/main" val="20414412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4.jpg"/></Relationships>
</file>

<file path=ppt/slides/_rels/slide7.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2.png"/><Relationship Id="rId7" Type="http://schemas.openxmlformats.org/officeDocument/2006/relationships/image" Target="../media/image8.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jp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6.emf"/></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3.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14.jpe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18.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2.png"/><Relationship Id="rId7" Type="http://schemas.openxmlformats.org/officeDocument/2006/relationships/image" Target="../media/image19.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21.jpe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22.png"/></Relationships>
</file>

<file path=ppt/slides/_rels/slide2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flipV="1">
            <a:off x="0" y="835269"/>
            <a:ext cx="12192000" cy="107266"/>
          </a:xfrm>
          <a:prstGeom prst="rect">
            <a:avLst/>
          </a:prstGeom>
          <a:solidFill>
            <a:schemeClr val="accent5"/>
          </a:solid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4614" y="6276975"/>
            <a:ext cx="12192000" cy="90564"/>
          </a:xfrm>
          <a:prstGeom prst="rect">
            <a:avLst/>
          </a:prstGeom>
          <a:solidFill>
            <a:schemeClr val="accent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p:cNvSpPr/>
          <p:nvPr/>
        </p:nvSpPr>
        <p:spPr>
          <a:xfrm>
            <a:off x="6809" y="6367540"/>
            <a:ext cx="12192000" cy="490460"/>
          </a:xfrm>
          <a:prstGeom prst="rect">
            <a:avLst/>
          </a:prstGeom>
          <a:solidFill>
            <a:schemeClr val="accent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026" name="Picture 2" descr="Безымянный"/>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7306" y="3175"/>
            <a:ext cx="1219126"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descr="Безымянный"/>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40927"/>
          <a:stretch/>
        </p:blipFill>
        <p:spPr bwMode="auto">
          <a:xfrm>
            <a:off x="10341342" y="24377"/>
            <a:ext cx="1542019"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Прямоугольник 6"/>
          <p:cNvSpPr/>
          <p:nvPr/>
        </p:nvSpPr>
        <p:spPr>
          <a:xfrm>
            <a:off x="988351" y="1217090"/>
            <a:ext cx="10215297" cy="5150449"/>
          </a:xfrm>
          <a:prstGeom prst="rect">
            <a:avLst/>
          </a:prstGeom>
        </p:spPr>
        <p:txBody>
          <a:bodyPr wrap="square">
            <a:spAutoFit/>
          </a:bodyPr>
          <a:lstStyle/>
          <a:p>
            <a:pPr algn="ctr">
              <a:spcAft>
                <a:spcPts val="0"/>
              </a:spcAft>
            </a:pPr>
            <a:r>
              <a:rPr lang="en-US" sz="2400" b="1" dirty="0">
                <a:solidFill>
                  <a:srgbClr val="002060"/>
                </a:solidFill>
                <a:latin typeface="Times New Roman" panose="02020603050405020304" pitchFamily="18" charset="0"/>
                <a:ea typeface="Times New Roman" panose="02020603050405020304" pitchFamily="18" charset="0"/>
              </a:rPr>
              <a:t>4-Mavzu: </a:t>
            </a:r>
            <a:r>
              <a:rPr lang="uz-Cyrl-UZ" sz="2400" b="1" dirty="0">
                <a:solidFill>
                  <a:srgbClr val="002060"/>
                </a:solidFill>
                <a:latin typeface="Times New Roman" panose="02020603050405020304" pitchFamily="18" charset="0"/>
                <a:ea typeface="Times New Roman" panose="02020603050405020304" pitchFamily="18" charset="0"/>
              </a:rPr>
              <a:t>IYoD umumiy </a:t>
            </a:r>
            <a:r>
              <a:rPr lang="en-US" sz="2400" b="1" dirty="0" err="1">
                <a:solidFill>
                  <a:srgbClr val="002060"/>
                </a:solidFill>
                <a:latin typeface="Times New Roman" panose="02020603050405020304" pitchFamily="18" charset="0"/>
                <a:ea typeface="Times New Roman" panose="02020603050405020304" pitchFamily="18" charset="0"/>
              </a:rPr>
              <a:t>tuzilishi</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hamda</a:t>
            </a:r>
            <a:r>
              <a:rPr lang="en-US" sz="2400" b="1" dirty="0">
                <a:solidFill>
                  <a:srgbClr val="002060"/>
                </a:solidFill>
                <a:latin typeface="Times New Roman" panose="02020603050405020304" pitchFamily="18" charset="0"/>
                <a:ea typeface="Times New Roman" panose="02020603050405020304" pitchFamily="18" charset="0"/>
              </a:rPr>
              <a:t> </a:t>
            </a:r>
            <a:r>
              <a:rPr lang="sv-FI" sz="2400" b="1" dirty="0">
                <a:solidFill>
                  <a:srgbClr val="002060"/>
                </a:solidFill>
                <a:latin typeface="Times New Roman" panose="02020603050405020304" pitchFamily="18" charset="0"/>
                <a:ea typeface="Times New Roman" panose="02020603050405020304" pitchFamily="18" charset="0"/>
              </a:rPr>
              <a:t>2 va 4 taktli dvigatellar ishchi sikllari</a:t>
            </a:r>
            <a:r>
              <a:rPr lang="en-US" sz="2400" b="1" dirty="0">
                <a:solidFill>
                  <a:srgbClr val="002060"/>
                </a:solidFill>
                <a:latin typeface="Times New Roman" panose="02020603050405020304" pitchFamily="18" charset="0"/>
                <a:ea typeface="Times New Roman" panose="02020603050405020304" pitchFamily="18" charset="0"/>
              </a:rPr>
              <a:t>.</a:t>
            </a:r>
            <a:endParaRPr lang="ru-RU" sz="2400" dirty="0">
              <a:solidFill>
                <a:srgbClr val="002060"/>
              </a:solidFill>
              <a:latin typeface="Times New Roman" panose="02020603050405020304" pitchFamily="18" charset="0"/>
              <a:ea typeface="Times New Roman" panose="02020603050405020304" pitchFamily="18" charset="0"/>
            </a:endParaRPr>
          </a:p>
          <a:p>
            <a:pPr algn="ctr">
              <a:spcAft>
                <a:spcPts val="0"/>
              </a:spcAft>
            </a:pPr>
            <a:r>
              <a:rPr lang="en-US" sz="2400" b="1" dirty="0">
                <a:solidFill>
                  <a:srgbClr val="002060"/>
                </a:solidFill>
                <a:latin typeface="Times New Roman" panose="02020603050405020304" pitchFamily="18" charset="0"/>
                <a:ea typeface="Times New Roman" panose="02020603050405020304" pitchFamily="18" charset="0"/>
              </a:rPr>
              <a:t> </a:t>
            </a:r>
            <a:endParaRPr lang="ru-RU" sz="2400" dirty="0">
              <a:solidFill>
                <a:srgbClr val="002060"/>
              </a:solidFill>
              <a:latin typeface="Times New Roman" panose="02020603050405020304" pitchFamily="18" charset="0"/>
              <a:ea typeface="Times New Roman" panose="02020603050405020304" pitchFamily="18" charset="0"/>
            </a:endParaRPr>
          </a:p>
          <a:p>
            <a:pPr algn="ctr">
              <a:spcAft>
                <a:spcPts val="0"/>
              </a:spcAft>
            </a:pPr>
            <a:r>
              <a:rPr lang="en-US" sz="2400" b="1" dirty="0" err="1">
                <a:solidFill>
                  <a:srgbClr val="002060"/>
                </a:solidFill>
                <a:latin typeface="Times New Roman" panose="02020603050405020304" pitchFamily="18" charset="0"/>
                <a:ea typeface="Times New Roman" panose="02020603050405020304" pitchFamily="18" charset="0"/>
              </a:rPr>
              <a:t>Reja</a:t>
            </a:r>
            <a:r>
              <a:rPr lang="en-US" sz="2400" b="1" dirty="0">
                <a:solidFill>
                  <a:srgbClr val="002060"/>
                </a:solidFill>
                <a:latin typeface="Times New Roman" panose="02020603050405020304" pitchFamily="18" charset="0"/>
                <a:ea typeface="Times New Roman" panose="02020603050405020304" pitchFamily="18" charset="0"/>
              </a:rPr>
              <a:t>:</a:t>
            </a:r>
            <a:endParaRPr lang="ru-RU" sz="2400" dirty="0">
              <a:solidFill>
                <a:srgbClr val="002060"/>
              </a:solidFill>
              <a:latin typeface="Times New Roman" panose="02020603050405020304" pitchFamily="18" charset="0"/>
              <a:ea typeface="Times New Roman" panose="02020603050405020304" pitchFamily="18" charset="0"/>
            </a:endParaRPr>
          </a:p>
          <a:p>
            <a:pPr marL="457200" indent="-457200">
              <a:lnSpc>
                <a:spcPct val="200000"/>
              </a:lnSpc>
              <a:buAutoNum type="arabicPeriod"/>
            </a:pPr>
            <a:r>
              <a:rPr lang="en-US" sz="2400" dirty="0" err="1" smtClean="0">
                <a:solidFill>
                  <a:srgbClr val="002B82"/>
                </a:solidFill>
                <a:latin typeface="Times New Roman" panose="02020603050405020304" pitchFamily="18" charset="0"/>
              </a:rPr>
              <a:t>IYoD</a:t>
            </a:r>
            <a:r>
              <a:rPr lang="en-US" sz="2400" dirty="0" smtClean="0">
                <a:solidFill>
                  <a:srgbClr val="002B82"/>
                </a:solidFill>
                <a:latin typeface="Times New Roman" panose="02020603050405020304" pitchFamily="18" charset="0"/>
              </a:rPr>
              <a:t> </a:t>
            </a:r>
            <a:r>
              <a:rPr lang="en-US" sz="2400" dirty="0" err="1" smtClean="0">
                <a:solidFill>
                  <a:srgbClr val="002B82"/>
                </a:solidFill>
                <a:latin typeface="Times New Roman" panose="02020603050405020304" pitchFamily="18" charset="0"/>
              </a:rPr>
              <a:t>vazifasi</a:t>
            </a:r>
            <a:r>
              <a:rPr lang="en-US" sz="2400" dirty="0" smtClean="0">
                <a:solidFill>
                  <a:srgbClr val="002B82"/>
                </a:solidFill>
                <a:latin typeface="Times New Roman" panose="02020603050405020304" pitchFamily="18" charset="0"/>
              </a:rPr>
              <a:t>, </a:t>
            </a:r>
            <a:r>
              <a:rPr lang="en-US" sz="2400" dirty="0" err="1" smtClean="0">
                <a:solidFill>
                  <a:srgbClr val="002B82"/>
                </a:solidFill>
                <a:latin typeface="Times New Roman" panose="02020603050405020304" pitchFamily="18" charset="0"/>
              </a:rPr>
              <a:t>turlari</a:t>
            </a:r>
            <a:r>
              <a:rPr lang="en-US" sz="2400" dirty="0" smtClean="0">
                <a:solidFill>
                  <a:srgbClr val="002B82"/>
                </a:solidFill>
                <a:latin typeface="Times New Roman" panose="02020603050405020304" pitchFamily="18" charset="0"/>
              </a:rPr>
              <a:t> </a:t>
            </a:r>
            <a:r>
              <a:rPr lang="en-US" sz="2400" dirty="0" err="1" smtClean="0">
                <a:solidFill>
                  <a:srgbClr val="002B82"/>
                </a:solidFill>
                <a:latin typeface="Times New Roman" panose="02020603050405020304" pitchFamily="18" charset="0"/>
              </a:rPr>
              <a:t>va</a:t>
            </a:r>
            <a:r>
              <a:rPr lang="en-US" sz="2400" dirty="0" smtClean="0">
                <a:solidFill>
                  <a:srgbClr val="002B82"/>
                </a:solidFill>
                <a:latin typeface="Times New Roman" panose="02020603050405020304" pitchFamily="18" charset="0"/>
              </a:rPr>
              <a:t> </a:t>
            </a:r>
            <a:r>
              <a:rPr lang="en-US" sz="2400" dirty="0" err="1" smtClean="0">
                <a:solidFill>
                  <a:srgbClr val="002B82"/>
                </a:solidFill>
                <a:latin typeface="Times New Roman" panose="02020603050405020304" pitchFamily="18" charset="0"/>
              </a:rPr>
              <a:t>tuzilishi</a:t>
            </a:r>
            <a:endParaRPr lang="ru-RU" sz="2400" dirty="0" smtClean="0">
              <a:solidFill>
                <a:srgbClr val="002B82"/>
              </a:solidFill>
              <a:latin typeface="Times New Roman" panose="02020603050405020304" pitchFamily="18" charset="0"/>
            </a:endParaRPr>
          </a:p>
          <a:p>
            <a:pPr marL="457200" indent="-457200">
              <a:lnSpc>
                <a:spcPct val="200000"/>
              </a:lnSpc>
              <a:buAutoNum type="arabicPeriod"/>
            </a:pPr>
            <a:r>
              <a:rPr lang="en-US" sz="2400" dirty="0" err="1" smtClean="0">
                <a:solidFill>
                  <a:srgbClr val="002B82"/>
                </a:solidFill>
                <a:latin typeface="Times New Roman" panose="02020603050405020304" pitchFamily="18" charset="0"/>
              </a:rPr>
              <a:t>IYoD</a:t>
            </a:r>
            <a:r>
              <a:rPr lang="en-US" sz="2400" dirty="0" smtClean="0">
                <a:solidFill>
                  <a:srgbClr val="002B82"/>
                </a:solidFill>
                <a:latin typeface="Times New Roman" panose="02020603050405020304" pitchFamily="18" charset="0"/>
              </a:rPr>
              <a:t> </a:t>
            </a:r>
            <a:r>
              <a:rPr lang="en-US" sz="2400" dirty="0" err="1" smtClean="0">
                <a:solidFill>
                  <a:srgbClr val="002B82"/>
                </a:solidFill>
                <a:latin typeface="Times New Roman" panose="02020603050405020304" pitchFamily="18" charset="0"/>
              </a:rPr>
              <a:t>tasnifi</a:t>
            </a:r>
            <a:r>
              <a:rPr lang="en-US" sz="2400" dirty="0" smtClean="0">
                <a:solidFill>
                  <a:srgbClr val="002B82"/>
                </a:solidFill>
                <a:latin typeface="Times New Roman" panose="02020603050405020304" pitchFamily="18" charset="0"/>
              </a:rPr>
              <a:t>.</a:t>
            </a:r>
            <a:endParaRPr lang="en-US" sz="2400" dirty="0">
              <a:solidFill>
                <a:srgbClr val="002B82"/>
              </a:solidFill>
              <a:latin typeface="Times New Roman" panose="02020603050405020304" pitchFamily="18" charset="0"/>
            </a:endParaRPr>
          </a:p>
          <a:p>
            <a:pPr marL="457200" indent="-457200">
              <a:lnSpc>
                <a:spcPct val="200000"/>
              </a:lnSpc>
              <a:buAutoNum type="arabicPeriod"/>
            </a:pPr>
            <a:r>
              <a:rPr lang="en-US" sz="2400" dirty="0" smtClean="0">
                <a:solidFill>
                  <a:srgbClr val="002B82"/>
                </a:solidFill>
                <a:latin typeface="Times New Roman" panose="02020603050405020304" pitchFamily="18" charset="0"/>
              </a:rPr>
              <a:t>4 </a:t>
            </a:r>
            <a:r>
              <a:rPr lang="en-US" sz="2400" dirty="0" err="1" smtClean="0">
                <a:solidFill>
                  <a:srgbClr val="002B82"/>
                </a:solidFill>
                <a:latin typeface="Times New Roman" panose="02020603050405020304" pitchFamily="18" charset="0"/>
              </a:rPr>
              <a:t>taktli</a:t>
            </a:r>
            <a:r>
              <a:rPr lang="en-US" sz="2400" dirty="0" smtClean="0">
                <a:solidFill>
                  <a:srgbClr val="002B82"/>
                </a:solidFill>
                <a:latin typeface="Times New Roman" panose="02020603050405020304" pitchFamily="18" charset="0"/>
              </a:rPr>
              <a:t> </a:t>
            </a:r>
            <a:r>
              <a:rPr lang="en-US" sz="2400" dirty="0" err="1" smtClean="0">
                <a:solidFill>
                  <a:srgbClr val="002B82"/>
                </a:solidFill>
                <a:latin typeface="Times New Roman" panose="02020603050405020304" pitchFamily="18" charset="0"/>
              </a:rPr>
              <a:t>porshenli</a:t>
            </a:r>
            <a:r>
              <a:rPr lang="en-US" sz="2400" dirty="0" smtClean="0">
                <a:solidFill>
                  <a:srgbClr val="002B82"/>
                </a:solidFill>
                <a:latin typeface="Times New Roman" panose="02020603050405020304" pitchFamily="18" charset="0"/>
              </a:rPr>
              <a:t> </a:t>
            </a:r>
            <a:r>
              <a:rPr lang="en-US" sz="2400" dirty="0" err="1" smtClean="0">
                <a:solidFill>
                  <a:srgbClr val="002B82"/>
                </a:solidFill>
                <a:latin typeface="Times New Roman" panose="02020603050405020304" pitchFamily="18" charset="0"/>
              </a:rPr>
              <a:t>IYoD</a:t>
            </a:r>
            <a:r>
              <a:rPr lang="en-US" sz="2400" dirty="0" smtClean="0">
                <a:solidFill>
                  <a:srgbClr val="002B82"/>
                </a:solidFill>
                <a:latin typeface="Times New Roman" panose="02020603050405020304" pitchFamily="18" charset="0"/>
              </a:rPr>
              <a:t> </a:t>
            </a:r>
            <a:r>
              <a:rPr lang="en-US" sz="2400" dirty="0" err="1" smtClean="0">
                <a:solidFill>
                  <a:srgbClr val="002B82"/>
                </a:solidFill>
                <a:latin typeface="Times New Roman" panose="02020603050405020304" pitchFamily="18" charset="0"/>
              </a:rPr>
              <a:t>ish</a:t>
            </a:r>
            <a:r>
              <a:rPr lang="en-US" sz="2400" dirty="0" smtClean="0">
                <a:solidFill>
                  <a:srgbClr val="002B82"/>
                </a:solidFill>
                <a:latin typeface="Times New Roman" panose="02020603050405020304" pitchFamily="18" charset="0"/>
              </a:rPr>
              <a:t> </a:t>
            </a:r>
            <a:r>
              <a:rPr lang="en-US" sz="2400" dirty="0" err="1" smtClean="0">
                <a:solidFill>
                  <a:srgbClr val="002B82"/>
                </a:solidFill>
                <a:latin typeface="Times New Roman" panose="02020603050405020304" pitchFamily="18" charset="0"/>
              </a:rPr>
              <a:t>sikli</a:t>
            </a:r>
            <a:endParaRPr lang="en-US" sz="2400" dirty="0" smtClean="0">
              <a:solidFill>
                <a:srgbClr val="002B82"/>
              </a:solidFill>
              <a:latin typeface="Times New Roman" panose="02020603050405020304" pitchFamily="18" charset="0"/>
            </a:endParaRPr>
          </a:p>
          <a:p>
            <a:pPr marL="457200" indent="-457200">
              <a:lnSpc>
                <a:spcPct val="200000"/>
              </a:lnSpc>
              <a:buAutoNum type="arabicPeriod"/>
            </a:pPr>
            <a:r>
              <a:rPr lang="en-US" sz="2400" dirty="0" smtClean="0">
                <a:solidFill>
                  <a:srgbClr val="002B82"/>
                </a:solidFill>
                <a:latin typeface="Times New Roman" panose="02020603050405020304" pitchFamily="18" charset="0"/>
              </a:rPr>
              <a:t>2 </a:t>
            </a:r>
            <a:r>
              <a:rPr lang="en-US" sz="2400" dirty="0" err="1">
                <a:solidFill>
                  <a:srgbClr val="002B82"/>
                </a:solidFill>
                <a:latin typeface="Times New Roman" panose="02020603050405020304" pitchFamily="18" charset="0"/>
              </a:rPr>
              <a:t>taktli</a:t>
            </a:r>
            <a:r>
              <a:rPr lang="en-US" sz="2400" dirty="0">
                <a:solidFill>
                  <a:srgbClr val="002B82"/>
                </a:solidFill>
                <a:latin typeface="Times New Roman" panose="02020603050405020304" pitchFamily="18" charset="0"/>
              </a:rPr>
              <a:t> </a:t>
            </a:r>
            <a:r>
              <a:rPr lang="en-US" sz="2400" dirty="0" err="1">
                <a:solidFill>
                  <a:srgbClr val="002B82"/>
                </a:solidFill>
                <a:latin typeface="Times New Roman" panose="02020603050405020304" pitchFamily="18" charset="0"/>
              </a:rPr>
              <a:t>porshenli</a:t>
            </a:r>
            <a:r>
              <a:rPr lang="en-US" sz="2400" dirty="0">
                <a:solidFill>
                  <a:srgbClr val="002B82"/>
                </a:solidFill>
                <a:latin typeface="Times New Roman" panose="02020603050405020304" pitchFamily="18" charset="0"/>
              </a:rPr>
              <a:t> </a:t>
            </a:r>
            <a:r>
              <a:rPr lang="en-US" sz="2400" dirty="0" err="1">
                <a:solidFill>
                  <a:srgbClr val="002B82"/>
                </a:solidFill>
                <a:latin typeface="Times New Roman" panose="02020603050405020304" pitchFamily="18" charset="0"/>
              </a:rPr>
              <a:t>IYoD</a:t>
            </a:r>
            <a:r>
              <a:rPr lang="en-US" sz="2400" dirty="0">
                <a:solidFill>
                  <a:srgbClr val="002B82"/>
                </a:solidFill>
                <a:latin typeface="Times New Roman" panose="02020603050405020304" pitchFamily="18" charset="0"/>
              </a:rPr>
              <a:t> </a:t>
            </a:r>
            <a:r>
              <a:rPr lang="en-US" sz="2400" dirty="0" err="1">
                <a:solidFill>
                  <a:srgbClr val="002B82"/>
                </a:solidFill>
                <a:latin typeface="Times New Roman" panose="02020603050405020304" pitchFamily="18" charset="0"/>
              </a:rPr>
              <a:t>ish</a:t>
            </a:r>
            <a:r>
              <a:rPr lang="en-US" sz="2400" dirty="0">
                <a:solidFill>
                  <a:srgbClr val="002B82"/>
                </a:solidFill>
                <a:latin typeface="Times New Roman" panose="02020603050405020304" pitchFamily="18" charset="0"/>
              </a:rPr>
              <a:t> </a:t>
            </a:r>
            <a:r>
              <a:rPr lang="en-US" sz="2400" dirty="0" err="1">
                <a:solidFill>
                  <a:srgbClr val="002B82"/>
                </a:solidFill>
                <a:latin typeface="Times New Roman" panose="02020603050405020304" pitchFamily="18" charset="0"/>
              </a:rPr>
              <a:t>sikli</a:t>
            </a:r>
            <a:endParaRPr lang="en-US" sz="2400" dirty="0" smtClean="0">
              <a:solidFill>
                <a:srgbClr val="002B82"/>
              </a:solidFill>
              <a:latin typeface="Times New Roman" panose="02020603050405020304" pitchFamily="18" charset="0"/>
            </a:endParaRPr>
          </a:p>
          <a:p>
            <a:pPr algn="just">
              <a:lnSpc>
                <a:spcPct val="200000"/>
              </a:lnSpc>
            </a:pPr>
            <a:endParaRPr lang="en-US" sz="2400" b="0" i="0" u="none" strike="noStrike" baseline="0" dirty="0" smtClean="0">
              <a:solidFill>
                <a:srgbClr val="002B82"/>
              </a:solidFill>
              <a:latin typeface="Times New Roman" panose="02020603050405020304" pitchFamily="18" charset="0"/>
            </a:endParaRPr>
          </a:p>
        </p:txBody>
      </p:sp>
    </p:spTree>
    <p:extLst>
      <p:ext uri="{BB962C8B-B14F-4D97-AF65-F5344CB8AC3E}">
        <p14:creationId xmlns:p14="http://schemas.microsoft.com/office/powerpoint/2010/main" val="21075885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flipV="1">
            <a:off x="0" y="835269"/>
            <a:ext cx="12192000" cy="107266"/>
          </a:xfrm>
          <a:prstGeom prst="rect">
            <a:avLst/>
          </a:prstGeom>
          <a:solidFill>
            <a:schemeClr val="accent5"/>
          </a:solid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4614" y="6276975"/>
            <a:ext cx="12192000" cy="90564"/>
          </a:xfrm>
          <a:prstGeom prst="rect">
            <a:avLst/>
          </a:prstGeom>
          <a:solidFill>
            <a:schemeClr val="accent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p:cNvSpPr/>
          <p:nvPr/>
        </p:nvSpPr>
        <p:spPr>
          <a:xfrm>
            <a:off x="6809" y="6367540"/>
            <a:ext cx="12192000" cy="490460"/>
          </a:xfrm>
          <a:prstGeom prst="rect">
            <a:avLst/>
          </a:prstGeom>
          <a:solidFill>
            <a:schemeClr val="accent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026" name="Picture 2" descr="Безымянный"/>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7306" y="3175"/>
            <a:ext cx="1219126"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descr="Безымянный"/>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40927"/>
          <a:stretch/>
        </p:blipFill>
        <p:spPr bwMode="auto">
          <a:xfrm>
            <a:off x="10341342" y="24377"/>
            <a:ext cx="1542019"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Прямоугольник 6"/>
          <p:cNvSpPr/>
          <p:nvPr/>
        </p:nvSpPr>
        <p:spPr>
          <a:xfrm>
            <a:off x="815642" y="1315666"/>
            <a:ext cx="10215297" cy="4478149"/>
          </a:xfrm>
          <a:prstGeom prst="rect">
            <a:avLst/>
          </a:prstGeom>
        </p:spPr>
        <p:txBody>
          <a:bodyPr wrap="square">
            <a:spAutoFit/>
          </a:bodyPr>
          <a:lstStyle/>
          <a:p>
            <a:pPr algn="just">
              <a:lnSpc>
                <a:spcPct val="150000"/>
              </a:lnSpc>
            </a:pPr>
            <a:r>
              <a:rPr lang="en-US" sz="2200" b="0" i="0" u="none" strike="noStrike" baseline="0" dirty="0" smtClean="0">
                <a:solidFill>
                  <a:schemeClr val="accent5">
                    <a:lumMod val="75000"/>
                  </a:schemeClr>
                </a:solidFill>
                <a:latin typeface="Times New Roman" panose="02020603050405020304" pitchFamily="18" charset="0"/>
              </a:rPr>
              <a:t>	</a:t>
            </a:r>
            <a:r>
              <a:rPr lang="en-US" sz="2800" b="0" i="0" u="none" strike="noStrike" baseline="0" dirty="0" err="1" smtClean="0">
                <a:solidFill>
                  <a:schemeClr val="accent5">
                    <a:lumMod val="75000"/>
                  </a:schemeClr>
                </a:solidFill>
                <a:latin typeface="Times New Roman" panose="02020603050405020304" pitchFamily="18" charset="0"/>
                <a:cs typeface="Times New Roman" panose="02020603050405020304" pitchFamily="18" charset="0"/>
              </a:rPr>
              <a:t>Zamonaviy</a:t>
            </a:r>
            <a:r>
              <a:rPr lang="en-US" sz="2800" b="0" i="0" u="none" strike="noStrike" baseline="0"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800" b="0" i="0" u="none" strike="noStrike" baseline="0" dirty="0" err="1" smtClean="0">
                <a:solidFill>
                  <a:schemeClr val="accent5">
                    <a:lumMod val="75000"/>
                  </a:schemeClr>
                </a:solidFill>
                <a:latin typeface="Times New Roman" panose="02020603050405020304" pitchFamily="18" charset="0"/>
                <a:cs typeface="Times New Roman" panose="02020603050405020304" pitchFamily="18" charset="0"/>
              </a:rPr>
              <a:t>avtotransport</a:t>
            </a:r>
            <a:r>
              <a:rPr lang="en-US" sz="2800" b="0" i="0" u="none" strike="noStrike" baseline="0"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800" b="0" i="0" u="none" strike="noStrike" baseline="0" dirty="0" err="1" smtClean="0">
                <a:solidFill>
                  <a:schemeClr val="accent5">
                    <a:lumMod val="75000"/>
                  </a:schemeClr>
                </a:solidFill>
                <a:latin typeface="Times New Roman" panose="02020603050405020304" pitchFamily="18" charset="0"/>
                <a:cs typeface="Times New Roman" panose="02020603050405020304" pitchFamily="18" charset="0"/>
              </a:rPr>
              <a:t>vositalarida</a:t>
            </a:r>
            <a:r>
              <a:rPr lang="en-US" sz="2800" b="0" i="0" u="none" strike="noStrike" baseline="0"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800" b="0" i="0" u="none" strike="noStrike" baseline="0" dirty="0" err="1" smtClean="0">
                <a:solidFill>
                  <a:schemeClr val="accent5">
                    <a:lumMod val="75000"/>
                  </a:schemeClr>
                </a:solidFill>
                <a:latin typeface="Times New Roman" panose="02020603050405020304" pitchFamily="18" charset="0"/>
                <a:cs typeface="Times New Roman" panose="02020603050405020304" pitchFamily="18" charset="0"/>
              </a:rPr>
              <a:t>asosan</a:t>
            </a:r>
            <a:r>
              <a:rPr lang="en-US" sz="2800" b="0" i="0" u="none" strike="noStrike" baseline="0"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800" b="0" i="0" u="none" strike="noStrike" baseline="0" dirty="0" err="1" smtClean="0">
                <a:solidFill>
                  <a:schemeClr val="accent5">
                    <a:lumMod val="75000"/>
                  </a:schemeClr>
                </a:solidFill>
                <a:latin typeface="Times New Roman" panose="02020603050405020304" pitchFamily="18" charset="0"/>
                <a:cs typeface="Times New Roman" panose="02020603050405020304" pitchFamily="18" charset="0"/>
              </a:rPr>
              <a:t>ichki</a:t>
            </a:r>
            <a:r>
              <a:rPr lang="en-US" sz="2800" b="0" i="0" u="none" strike="noStrike" baseline="0"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800" b="0" i="0" u="none" strike="noStrike" baseline="0" dirty="0" err="1" smtClean="0">
                <a:solidFill>
                  <a:schemeClr val="accent5">
                    <a:lumMod val="75000"/>
                  </a:schemeClr>
                </a:solidFill>
                <a:latin typeface="Times New Roman" panose="02020603050405020304" pitchFamily="18" charset="0"/>
                <a:cs typeface="Times New Roman" panose="02020603050405020304" pitchFamily="18" charset="0"/>
              </a:rPr>
              <a:t>yonuv</a:t>
            </a:r>
            <a:r>
              <a:rPr lang="en-US" sz="2800" b="0" i="0" u="none" strike="noStrike" baseline="0"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800" b="0" i="0" u="none" strike="noStrike" baseline="0" dirty="0" err="1" smtClean="0">
                <a:solidFill>
                  <a:schemeClr val="accent5">
                    <a:lumMod val="75000"/>
                  </a:schemeClr>
                </a:solidFill>
                <a:latin typeface="Times New Roman" panose="02020603050405020304" pitchFamily="18" charset="0"/>
                <a:cs typeface="Times New Roman" panose="02020603050405020304" pitchFamily="18" charset="0"/>
              </a:rPr>
              <a:t>dvigatellari</a:t>
            </a:r>
            <a:r>
              <a:rPr lang="en-US" sz="2800" b="0" i="0" u="none" strike="noStrike" baseline="0"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800" b="0" i="0" u="none" strike="noStrike" baseline="0" dirty="0" err="1" smtClean="0">
                <a:solidFill>
                  <a:schemeClr val="accent5">
                    <a:lumMod val="75000"/>
                  </a:schemeClr>
                </a:solidFill>
                <a:latin typeface="Times New Roman" panose="02020603050405020304" pitchFamily="18" charset="0"/>
                <a:cs typeface="Times New Roman" panose="02020603050405020304" pitchFamily="18" charset="0"/>
              </a:rPr>
              <a:t>keng</a:t>
            </a:r>
            <a:r>
              <a:rPr lang="en-US" sz="2800" b="0" i="0" u="none" strike="noStrike" baseline="0"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800" b="0" i="0" u="none" strike="noStrike" baseline="0" dirty="0" err="1" smtClean="0">
                <a:solidFill>
                  <a:schemeClr val="accent5">
                    <a:lumMod val="75000"/>
                  </a:schemeClr>
                </a:solidFill>
                <a:latin typeface="Times New Roman" panose="02020603050405020304" pitchFamily="18" charset="0"/>
                <a:cs typeface="Times New Roman" panose="02020603050405020304" pitchFamily="18" charset="0"/>
              </a:rPr>
              <a:t>tarqalgan</a:t>
            </a:r>
            <a:r>
              <a:rPr lang="en-US" sz="2800" b="0" i="0" u="none" strike="noStrike" baseline="0"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800" dirty="0" err="1" smtClean="0">
                <a:solidFill>
                  <a:schemeClr val="accent5">
                    <a:lumMod val="75000"/>
                  </a:schemeClr>
                </a:solidFill>
                <a:latin typeface="Times New Roman" panose="02020603050405020304" pitchFamily="18" charset="0"/>
                <a:cs typeface="Times New Roman" panose="02020603050405020304" pitchFamily="18" charset="0"/>
              </a:rPr>
              <a:t>Birinchi</a:t>
            </a:r>
            <a:r>
              <a:rPr lang="en-US" sz="2800"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800" dirty="0" err="1" smtClean="0">
                <a:solidFill>
                  <a:schemeClr val="accent5">
                    <a:lumMod val="75000"/>
                  </a:schemeClr>
                </a:solidFill>
                <a:latin typeface="Times New Roman" panose="02020603050405020304" pitchFamily="18" charset="0"/>
                <a:cs typeface="Times New Roman" panose="02020603050405020304" pitchFamily="18" charset="0"/>
              </a:rPr>
              <a:t>IYoD</a:t>
            </a:r>
            <a:r>
              <a:rPr lang="en-US" sz="2800"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800" dirty="0" err="1" smtClean="0">
                <a:solidFill>
                  <a:schemeClr val="accent5">
                    <a:lumMod val="75000"/>
                  </a:schemeClr>
                </a:solidFill>
                <a:latin typeface="Times New Roman" panose="02020603050405020304" pitchFamily="18" charset="0"/>
                <a:cs typeface="Times New Roman" panose="02020603050405020304" pitchFamily="18" charset="0"/>
              </a:rPr>
              <a:t>nemis</a:t>
            </a:r>
            <a:r>
              <a:rPr lang="en-US" sz="2800"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800" dirty="0" err="1">
                <a:solidFill>
                  <a:schemeClr val="accent5">
                    <a:lumMod val="75000"/>
                  </a:schemeClr>
                </a:solidFill>
                <a:latin typeface="Times New Roman" panose="02020603050405020304" pitchFamily="18" charset="0"/>
                <a:cs typeface="Times New Roman" panose="02020603050405020304" pitchFamily="18" charset="0"/>
              </a:rPr>
              <a:t>ixtirochisi</a:t>
            </a:r>
            <a:r>
              <a:rPr lang="en-US" sz="2800" dirty="0">
                <a:solidFill>
                  <a:schemeClr val="accent5">
                    <a:lumMod val="75000"/>
                  </a:schemeClr>
                </a:solidFill>
                <a:latin typeface="Times New Roman" panose="02020603050405020304" pitchFamily="18" charset="0"/>
                <a:cs typeface="Times New Roman" panose="02020603050405020304" pitchFamily="18" charset="0"/>
              </a:rPr>
              <a:t> </a:t>
            </a:r>
            <a:r>
              <a:rPr lang="en-US" sz="2800" b="1" i="1" dirty="0" err="1" smtClean="0">
                <a:solidFill>
                  <a:srgbClr val="FF0000"/>
                </a:solidFill>
                <a:latin typeface="Times New Roman" panose="02020603050405020304" pitchFamily="18" charset="0"/>
                <a:cs typeface="Times New Roman" panose="02020603050405020304" pitchFamily="18" charset="0"/>
              </a:rPr>
              <a:t>Avgusto</a:t>
            </a:r>
            <a:r>
              <a:rPr lang="en-US" sz="2800" b="1" i="1" dirty="0" smtClean="0">
                <a:solidFill>
                  <a:srgbClr val="FF0000"/>
                </a:solidFill>
                <a:latin typeface="Times New Roman" panose="02020603050405020304" pitchFamily="18" charset="0"/>
                <a:cs typeface="Times New Roman" panose="02020603050405020304" pitchFamily="18" charset="0"/>
              </a:rPr>
              <a:t> </a:t>
            </a:r>
            <a:r>
              <a:rPr lang="en-US" sz="2800" b="1" i="1" dirty="0">
                <a:solidFill>
                  <a:srgbClr val="FF0000"/>
                </a:solidFill>
                <a:latin typeface="Times New Roman" panose="02020603050405020304" pitchFamily="18" charset="0"/>
                <a:cs typeface="Times New Roman" panose="02020603050405020304" pitchFamily="18" charset="0"/>
              </a:rPr>
              <a:t>Otto</a:t>
            </a:r>
            <a:r>
              <a:rPr lang="en-US" sz="2800" dirty="0">
                <a:solidFill>
                  <a:schemeClr val="accent5">
                    <a:lumMod val="75000"/>
                  </a:schemeClr>
                </a:solidFill>
                <a:latin typeface="Times New Roman" panose="02020603050405020304" pitchFamily="18" charset="0"/>
                <a:cs typeface="Times New Roman" panose="02020603050405020304" pitchFamily="18" charset="0"/>
              </a:rPr>
              <a:t> </a:t>
            </a:r>
            <a:r>
              <a:rPr lang="en-US" sz="2800" dirty="0" err="1">
                <a:solidFill>
                  <a:schemeClr val="accent5">
                    <a:lumMod val="75000"/>
                  </a:schemeClr>
                </a:solidFill>
                <a:latin typeface="Times New Roman" panose="02020603050405020304" pitchFamily="18" charset="0"/>
                <a:cs typeface="Times New Roman" panose="02020603050405020304" pitchFamily="18" charset="0"/>
              </a:rPr>
              <a:t>tomonidan</a:t>
            </a:r>
            <a:r>
              <a:rPr lang="en-US" sz="2800" dirty="0">
                <a:solidFill>
                  <a:schemeClr val="accent5">
                    <a:lumMod val="75000"/>
                  </a:schemeClr>
                </a:solidFill>
                <a:latin typeface="Times New Roman" panose="02020603050405020304" pitchFamily="18" charset="0"/>
                <a:cs typeface="Times New Roman" panose="02020603050405020304" pitchFamily="18" charset="0"/>
              </a:rPr>
              <a:t> </a:t>
            </a:r>
            <a:r>
              <a:rPr lang="en-US" sz="2800" dirty="0" err="1">
                <a:solidFill>
                  <a:schemeClr val="accent5">
                    <a:lumMod val="75000"/>
                  </a:schemeClr>
                </a:solidFill>
                <a:latin typeface="Times New Roman" panose="02020603050405020304" pitchFamily="18" charset="0"/>
                <a:cs typeface="Times New Roman" panose="02020603050405020304" pitchFamily="18" charset="0"/>
              </a:rPr>
              <a:t>gaz</a:t>
            </a:r>
            <a:r>
              <a:rPr lang="en-US" sz="2800" dirty="0">
                <a:solidFill>
                  <a:schemeClr val="accent5">
                    <a:lumMod val="75000"/>
                  </a:schemeClr>
                </a:solidFill>
                <a:latin typeface="Times New Roman" panose="02020603050405020304" pitchFamily="18" charset="0"/>
                <a:cs typeface="Times New Roman" panose="02020603050405020304" pitchFamily="18" charset="0"/>
              </a:rPr>
              <a:t> </a:t>
            </a:r>
            <a:r>
              <a:rPr lang="en-US" sz="2800" dirty="0" err="1">
                <a:solidFill>
                  <a:schemeClr val="accent5">
                    <a:lumMod val="75000"/>
                  </a:schemeClr>
                </a:solidFill>
                <a:latin typeface="Times New Roman" panose="02020603050405020304" pitchFamily="18" charset="0"/>
                <a:cs typeface="Times New Roman" panose="02020603050405020304" pitchFamily="18" charset="0"/>
              </a:rPr>
              <a:t>bilan</a:t>
            </a:r>
            <a:r>
              <a:rPr lang="en-US" sz="2800" dirty="0">
                <a:solidFill>
                  <a:schemeClr val="accent5">
                    <a:lumMod val="75000"/>
                  </a:schemeClr>
                </a:solidFill>
                <a:latin typeface="Times New Roman" panose="02020603050405020304" pitchFamily="18" charset="0"/>
                <a:cs typeface="Times New Roman" panose="02020603050405020304" pitchFamily="18" charset="0"/>
              </a:rPr>
              <a:t> </a:t>
            </a:r>
            <a:r>
              <a:rPr lang="en-US" sz="2800" dirty="0" err="1">
                <a:solidFill>
                  <a:schemeClr val="accent5">
                    <a:lumMod val="75000"/>
                  </a:schemeClr>
                </a:solidFill>
                <a:latin typeface="Times New Roman" panose="02020603050405020304" pitchFamily="18" charset="0"/>
                <a:cs typeface="Times New Roman" panose="02020603050405020304" pitchFamily="18" charset="0"/>
              </a:rPr>
              <a:t>havo</a:t>
            </a:r>
            <a:r>
              <a:rPr lang="en-US" sz="2800" dirty="0">
                <a:solidFill>
                  <a:schemeClr val="accent5">
                    <a:lumMod val="75000"/>
                  </a:schemeClr>
                </a:solidFill>
                <a:latin typeface="Times New Roman" panose="02020603050405020304" pitchFamily="18" charset="0"/>
                <a:cs typeface="Times New Roman" panose="02020603050405020304" pitchFamily="18" charset="0"/>
              </a:rPr>
              <a:t> </a:t>
            </a:r>
            <a:r>
              <a:rPr lang="en-US" sz="2800" dirty="0" err="1">
                <a:solidFill>
                  <a:schemeClr val="accent5">
                    <a:lumMod val="75000"/>
                  </a:schemeClr>
                </a:solidFill>
                <a:latin typeface="Times New Roman" panose="02020603050405020304" pitchFamily="18" charset="0"/>
                <a:cs typeface="Times New Roman" panose="02020603050405020304" pitchFamily="18" charset="0"/>
              </a:rPr>
              <a:t>aralashmasi</a:t>
            </a:r>
            <a:r>
              <a:rPr lang="en-US" sz="2800" dirty="0">
                <a:solidFill>
                  <a:schemeClr val="accent5">
                    <a:lumMod val="75000"/>
                  </a:schemeClr>
                </a:solidFill>
                <a:latin typeface="Times New Roman" panose="02020603050405020304" pitchFamily="18" charset="0"/>
                <a:cs typeface="Times New Roman" panose="02020603050405020304" pitchFamily="18" charset="0"/>
              </a:rPr>
              <a:t> </a:t>
            </a:r>
            <a:r>
              <a:rPr lang="en-US" sz="2800" dirty="0" err="1">
                <a:solidFill>
                  <a:schemeClr val="accent5">
                    <a:lumMod val="75000"/>
                  </a:schemeClr>
                </a:solidFill>
                <a:latin typeface="Times New Roman" panose="02020603050405020304" pitchFamily="18" charset="0"/>
                <a:cs typeface="Times New Roman" panose="02020603050405020304" pitchFamily="18" charset="0"/>
              </a:rPr>
              <a:t>uchqun</a:t>
            </a:r>
            <a:r>
              <a:rPr lang="en-US" sz="2800" dirty="0">
                <a:solidFill>
                  <a:schemeClr val="accent5">
                    <a:lumMod val="75000"/>
                  </a:schemeClr>
                </a:solidFill>
                <a:latin typeface="Times New Roman" panose="02020603050405020304" pitchFamily="18" charset="0"/>
                <a:cs typeface="Times New Roman" panose="02020603050405020304" pitchFamily="18" charset="0"/>
              </a:rPr>
              <a:t> </a:t>
            </a:r>
            <a:r>
              <a:rPr lang="en-US" sz="2800" dirty="0" err="1">
                <a:solidFill>
                  <a:schemeClr val="accent5">
                    <a:lumMod val="75000"/>
                  </a:schemeClr>
                </a:solidFill>
                <a:latin typeface="Times New Roman" panose="02020603050405020304" pitchFamily="18" charset="0"/>
                <a:cs typeface="Times New Roman" panose="02020603050405020304" pitchFamily="18" charset="0"/>
              </a:rPr>
              <a:t>berishdan</a:t>
            </a:r>
            <a:r>
              <a:rPr lang="en-US" sz="2800" dirty="0">
                <a:solidFill>
                  <a:schemeClr val="accent5">
                    <a:lumMod val="75000"/>
                  </a:schemeClr>
                </a:solidFill>
                <a:latin typeface="Times New Roman" panose="02020603050405020304" pitchFamily="18" charset="0"/>
                <a:cs typeface="Times New Roman" panose="02020603050405020304" pitchFamily="18" charset="0"/>
              </a:rPr>
              <a:t> </a:t>
            </a:r>
            <a:r>
              <a:rPr lang="en-US" sz="2800" dirty="0" err="1">
                <a:solidFill>
                  <a:schemeClr val="accent5">
                    <a:lumMod val="75000"/>
                  </a:schemeClr>
                </a:solidFill>
                <a:latin typeface="Times New Roman" panose="02020603050405020304" pitchFamily="18" charset="0"/>
                <a:cs typeface="Times New Roman" panose="02020603050405020304" pitchFamily="18" charset="0"/>
              </a:rPr>
              <a:t>oldin</a:t>
            </a:r>
            <a:r>
              <a:rPr lang="en-US" sz="2800" dirty="0">
                <a:solidFill>
                  <a:schemeClr val="accent5">
                    <a:lumMod val="75000"/>
                  </a:schemeClr>
                </a:solidFill>
                <a:latin typeface="Times New Roman" panose="02020603050405020304" pitchFamily="18" charset="0"/>
                <a:cs typeface="Times New Roman" panose="02020603050405020304" pitchFamily="18" charset="0"/>
              </a:rPr>
              <a:t> </a:t>
            </a:r>
            <a:r>
              <a:rPr lang="en-US" sz="2800" dirty="0" err="1" smtClean="0">
                <a:solidFill>
                  <a:schemeClr val="accent5">
                    <a:lumMod val="75000"/>
                  </a:schemeClr>
                </a:solidFill>
                <a:latin typeface="Times New Roman" panose="02020603050405020304" pitchFamily="18" charset="0"/>
                <a:cs typeface="Times New Roman" panose="02020603050405020304" pitchFamily="18" charset="0"/>
              </a:rPr>
              <a:t>silindr</a:t>
            </a:r>
            <a:r>
              <a:rPr lang="en-US" sz="2800"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800" dirty="0" err="1">
                <a:solidFill>
                  <a:schemeClr val="accent5">
                    <a:lumMod val="75000"/>
                  </a:schemeClr>
                </a:solidFill>
                <a:latin typeface="Times New Roman" panose="02020603050405020304" pitchFamily="18" charset="0"/>
                <a:cs typeface="Times New Roman" panose="02020603050405020304" pitchFamily="18" charset="0"/>
              </a:rPr>
              <a:t>ichida</a:t>
            </a:r>
            <a:r>
              <a:rPr lang="en-US" sz="2800" dirty="0">
                <a:solidFill>
                  <a:schemeClr val="accent5">
                    <a:lumMod val="75000"/>
                  </a:schemeClr>
                </a:solidFill>
                <a:latin typeface="Times New Roman" panose="02020603050405020304" pitchFamily="18" charset="0"/>
                <a:cs typeface="Times New Roman" panose="02020603050405020304" pitchFamily="18" charset="0"/>
              </a:rPr>
              <a:t> </a:t>
            </a:r>
            <a:r>
              <a:rPr lang="en-US" sz="2800" dirty="0" err="1">
                <a:solidFill>
                  <a:schemeClr val="accent5">
                    <a:lumMod val="75000"/>
                  </a:schemeClr>
                </a:solidFill>
                <a:latin typeface="Times New Roman" panose="02020603050405020304" pitchFamily="18" charset="0"/>
                <a:cs typeface="Times New Roman" panose="02020603050405020304" pitchFamily="18" charset="0"/>
              </a:rPr>
              <a:t>siqish</a:t>
            </a:r>
            <a:r>
              <a:rPr lang="en-US" sz="2800" dirty="0">
                <a:solidFill>
                  <a:schemeClr val="accent5">
                    <a:lumMod val="75000"/>
                  </a:schemeClr>
                </a:solidFill>
                <a:latin typeface="Times New Roman" panose="02020603050405020304" pitchFamily="18" charset="0"/>
                <a:cs typeface="Times New Roman" panose="02020603050405020304" pitchFamily="18" charset="0"/>
              </a:rPr>
              <a:t> </a:t>
            </a:r>
            <a:r>
              <a:rPr lang="en-US" sz="2800" dirty="0" err="1" smtClean="0">
                <a:solidFill>
                  <a:schemeClr val="accent5">
                    <a:lumMod val="75000"/>
                  </a:schemeClr>
                </a:solidFill>
                <a:latin typeface="Times New Roman" panose="02020603050405020304" pitchFamily="18" charset="0"/>
                <a:cs typeface="Times New Roman" panose="02020603050405020304" pitchFamily="18" charset="0"/>
              </a:rPr>
              <a:t>prinsipi</a:t>
            </a:r>
            <a:r>
              <a:rPr lang="en-US" sz="2800"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800" dirty="0" err="1">
                <a:solidFill>
                  <a:schemeClr val="accent5">
                    <a:lumMod val="75000"/>
                  </a:schemeClr>
                </a:solidFill>
                <a:latin typeface="Times New Roman" panose="02020603050405020304" pitchFamily="18" charset="0"/>
                <a:cs typeface="Times New Roman" panose="02020603050405020304" pitchFamily="18" charset="0"/>
              </a:rPr>
              <a:t>taklif</a:t>
            </a:r>
            <a:r>
              <a:rPr lang="en-US" sz="2800" dirty="0">
                <a:solidFill>
                  <a:schemeClr val="accent5">
                    <a:lumMod val="75000"/>
                  </a:schemeClr>
                </a:solidFill>
                <a:latin typeface="Times New Roman" panose="02020603050405020304" pitchFamily="18" charset="0"/>
                <a:cs typeface="Times New Roman" panose="02020603050405020304" pitchFamily="18" charset="0"/>
              </a:rPr>
              <a:t> </a:t>
            </a:r>
            <a:r>
              <a:rPr lang="en-US" sz="2800" dirty="0" err="1">
                <a:solidFill>
                  <a:schemeClr val="accent5">
                    <a:lumMod val="75000"/>
                  </a:schemeClr>
                </a:solidFill>
                <a:latin typeface="Times New Roman" panose="02020603050405020304" pitchFamily="18" charset="0"/>
                <a:cs typeface="Times New Roman" panose="02020603050405020304" pitchFamily="18" charset="0"/>
              </a:rPr>
              <a:t>etilganidan</a:t>
            </a:r>
            <a:r>
              <a:rPr lang="en-US" sz="2800" dirty="0">
                <a:solidFill>
                  <a:schemeClr val="accent5">
                    <a:lumMod val="75000"/>
                  </a:schemeClr>
                </a:solidFill>
                <a:latin typeface="Times New Roman" panose="02020603050405020304" pitchFamily="18" charset="0"/>
                <a:cs typeface="Times New Roman" panose="02020603050405020304" pitchFamily="18" charset="0"/>
              </a:rPr>
              <a:t> </a:t>
            </a:r>
            <a:r>
              <a:rPr lang="en-US" sz="2800" dirty="0" err="1">
                <a:solidFill>
                  <a:schemeClr val="accent5">
                    <a:lumMod val="75000"/>
                  </a:schemeClr>
                </a:solidFill>
                <a:latin typeface="Times New Roman" panose="02020603050405020304" pitchFamily="18" charset="0"/>
                <a:cs typeface="Times New Roman" panose="02020603050405020304" pitchFamily="18" charset="0"/>
              </a:rPr>
              <a:t>so’ng</a:t>
            </a:r>
            <a:r>
              <a:rPr lang="en-US" sz="2800" dirty="0">
                <a:solidFill>
                  <a:schemeClr val="accent5">
                    <a:lumMod val="75000"/>
                  </a:schemeClr>
                </a:solidFill>
                <a:latin typeface="Times New Roman" panose="02020603050405020304" pitchFamily="18" charset="0"/>
                <a:cs typeface="Times New Roman" panose="02020603050405020304" pitchFamily="18" charset="0"/>
              </a:rPr>
              <a:t> </a:t>
            </a:r>
            <a:r>
              <a:rPr lang="en-US" sz="2800" dirty="0" err="1">
                <a:solidFill>
                  <a:schemeClr val="accent5">
                    <a:lumMod val="75000"/>
                  </a:schemeClr>
                </a:solidFill>
                <a:latin typeface="Times New Roman" panose="02020603050405020304" pitchFamily="18" charset="0"/>
                <a:cs typeface="Times New Roman" panose="02020603050405020304" pitchFamily="18" charset="0"/>
              </a:rPr>
              <a:t>tadbiq</a:t>
            </a:r>
            <a:r>
              <a:rPr lang="en-US" sz="2800" dirty="0">
                <a:solidFill>
                  <a:schemeClr val="accent5">
                    <a:lumMod val="75000"/>
                  </a:schemeClr>
                </a:solidFill>
                <a:latin typeface="Times New Roman" panose="02020603050405020304" pitchFamily="18" charset="0"/>
                <a:cs typeface="Times New Roman" panose="02020603050405020304" pitchFamily="18" charset="0"/>
              </a:rPr>
              <a:t> </a:t>
            </a:r>
            <a:r>
              <a:rPr lang="en-US" sz="2800" dirty="0" err="1">
                <a:solidFill>
                  <a:schemeClr val="accent5">
                    <a:lumMod val="75000"/>
                  </a:schemeClr>
                </a:solidFill>
                <a:latin typeface="Times New Roman" panose="02020603050405020304" pitchFamily="18" charset="0"/>
                <a:cs typeface="Times New Roman" panose="02020603050405020304" pitchFamily="18" charset="0"/>
              </a:rPr>
              <a:t>etildi</a:t>
            </a:r>
            <a:r>
              <a:rPr lang="en-US" sz="2800" dirty="0">
                <a:solidFill>
                  <a:schemeClr val="accent5">
                    <a:lumMod val="75000"/>
                  </a:schemeClr>
                </a:solidFill>
                <a:latin typeface="Times New Roman" panose="02020603050405020304" pitchFamily="18" charset="0"/>
                <a:cs typeface="Times New Roman" panose="02020603050405020304" pitchFamily="18" charset="0"/>
              </a:rPr>
              <a:t>. </a:t>
            </a:r>
            <a:r>
              <a:rPr lang="en-US" sz="2800" dirty="0" err="1">
                <a:solidFill>
                  <a:schemeClr val="accent5">
                    <a:lumMod val="75000"/>
                  </a:schemeClr>
                </a:solidFill>
                <a:latin typeface="Times New Roman" panose="02020603050405020304" pitchFamily="18" charset="0"/>
                <a:cs typeface="Times New Roman" panose="02020603050405020304" pitchFamily="18" charset="0"/>
              </a:rPr>
              <a:t>Aralashma</a:t>
            </a:r>
            <a:r>
              <a:rPr lang="en-US" sz="2800" dirty="0">
                <a:solidFill>
                  <a:schemeClr val="accent5">
                    <a:lumMod val="75000"/>
                  </a:schemeClr>
                </a:solidFill>
                <a:latin typeface="Times New Roman" panose="02020603050405020304" pitchFamily="18" charset="0"/>
                <a:cs typeface="Times New Roman" panose="02020603050405020304" pitchFamily="18" charset="0"/>
              </a:rPr>
              <a:t> </a:t>
            </a:r>
            <a:r>
              <a:rPr lang="en-US" sz="2800" dirty="0" err="1">
                <a:solidFill>
                  <a:schemeClr val="accent5">
                    <a:lumMod val="75000"/>
                  </a:schemeClr>
                </a:solidFill>
                <a:latin typeface="Times New Roman" panose="02020603050405020304" pitchFamily="18" charset="0"/>
                <a:cs typeface="Times New Roman" panose="02020603050405020304" pitchFamily="18" charset="0"/>
              </a:rPr>
              <a:t>yonganidan</a:t>
            </a:r>
            <a:r>
              <a:rPr lang="en-US" sz="2800" dirty="0">
                <a:solidFill>
                  <a:schemeClr val="accent5">
                    <a:lumMod val="75000"/>
                  </a:schemeClr>
                </a:solidFill>
                <a:latin typeface="Times New Roman" panose="02020603050405020304" pitchFamily="18" charset="0"/>
                <a:cs typeface="Times New Roman" panose="02020603050405020304" pitchFamily="18" charset="0"/>
              </a:rPr>
              <a:t> </a:t>
            </a:r>
            <a:r>
              <a:rPr lang="en-US" sz="2800" dirty="0" err="1">
                <a:solidFill>
                  <a:schemeClr val="accent5">
                    <a:lumMod val="75000"/>
                  </a:schemeClr>
                </a:solidFill>
                <a:latin typeface="Times New Roman" panose="02020603050405020304" pitchFamily="18" charset="0"/>
                <a:cs typeface="Times New Roman" panose="02020603050405020304" pitchFamily="18" charset="0"/>
              </a:rPr>
              <a:t>keyingi</a:t>
            </a:r>
            <a:r>
              <a:rPr lang="en-US" sz="2800" dirty="0">
                <a:solidFill>
                  <a:schemeClr val="accent5">
                    <a:lumMod val="75000"/>
                  </a:schemeClr>
                </a:solidFill>
                <a:latin typeface="Times New Roman" panose="02020603050405020304" pitchFamily="18" charset="0"/>
                <a:cs typeface="Times New Roman" panose="02020603050405020304" pitchFamily="18" charset="0"/>
              </a:rPr>
              <a:t> </a:t>
            </a:r>
            <a:r>
              <a:rPr lang="en-US" sz="2800" dirty="0" err="1">
                <a:solidFill>
                  <a:schemeClr val="accent5">
                    <a:lumMod val="75000"/>
                  </a:schemeClr>
                </a:solidFill>
                <a:latin typeface="Times New Roman" panose="02020603050405020304" pitchFamily="18" charset="0"/>
                <a:cs typeface="Times New Roman" panose="02020603050405020304" pitchFamily="18" charset="0"/>
              </a:rPr>
              <a:t>ishchi</a:t>
            </a:r>
            <a:r>
              <a:rPr lang="en-US" sz="2800" dirty="0">
                <a:solidFill>
                  <a:schemeClr val="accent5">
                    <a:lumMod val="75000"/>
                  </a:schemeClr>
                </a:solidFill>
                <a:latin typeface="Times New Roman" panose="02020603050405020304" pitchFamily="18" charset="0"/>
                <a:cs typeface="Times New Roman" panose="02020603050405020304" pitchFamily="18" charset="0"/>
              </a:rPr>
              <a:t> </a:t>
            </a:r>
            <a:r>
              <a:rPr lang="en-US" sz="2800" dirty="0" err="1" smtClean="0">
                <a:solidFill>
                  <a:schemeClr val="accent5">
                    <a:lumMod val="75000"/>
                  </a:schemeClr>
                </a:solidFill>
                <a:latin typeface="Times New Roman" panose="02020603050405020304" pitchFamily="18" charset="0"/>
                <a:cs typeface="Times New Roman" panose="02020603050405020304" pitchFamily="18" charset="0"/>
              </a:rPr>
              <a:t>sikl</a:t>
            </a:r>
            <a:r>
              <a:rPr lang="en-US" sz="2800"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800" dirty="0">
                <a:solidFill>
                  <a:srgbClr val="FF0000"/>
                </a:solidFill>
                <a:latin typeface="Times New Roman" panose="02020603050405020304" pitchFamily="18" charset="0"/>
                <a:cs typeface="Times New Roman" panose="02020603050405020304" pitchFamily="18" charset="0"/>
              </a:rPr>
              <a:t>“OTTO </a:t>
            </a:r>
            <a:r>
              <a:rPr lang="en-US" sz="2800" dirty="0" smtClean="0">
                <a:solidFill>
                  <a:srgbClr val="FF0000"/>
                </a:solidFill>
                <a:latin typeface="Times New Roman" panose="02020603050405020304" pitchFamily="18" charset="0"/>
                <a:cs typeface="Times New Roman" panose="02020603050405020304" pitchFamily="18" charset="0"/>
              </a:rPr>
              <a:t>SIKLI</a:t>
            </a:r>
            <a:r>
              <a:rPr lang="en-US" sz="2800" dirty="0">
                <a:solidFill>
                  <a:srgbClr val="FF0000"/>
                </a:solidFill>
                <a:latin typeface="Times New Roman" panose="02020603050405020304" pitchFamily="18" charset="0"/>
                <a:cs typeface="Times New Roman" panose="02020603050405020304" pitchFamily="18" charset="0"/>
              </a:rPr>
              <a:t>” </a:t>
            </a:r>
            <a:r>
              <a:rPr lang="en-US" sz="2800" dirty="0">
                <a:solidFill>
                  <a:schemeClr val="accent5">
                    <a:lumMod val="75000"/>
                  </a:schemeClr>
                </a:solidFill>
                <a:latin typeface="Times New Roman" panose="02020603050405020304" pitchFamily="18" charset="0"/>
                <a:cs typeface="Times New Roman" panose="02020603050405020304" pitchFamily="18" charset="0"/>
              </a:rPr>
              <a:t>deb </a:t>
            </a:r>
            <a:r>
              <a:rPr lang="en-US" sz="2800" dirty="0" err="1">
                <a:solidFill>
                  <a:schemeClr val="accent5">
                    <a:lumMod val="75000"/>
                  </a:schemeClr>
                </a:solidFill>
                <a:latin typeface="Times New Roman" panose="02020603050405020304" pitchFamily="18" charset="0"/>
                <a:cs typeface="Times New Roman" panose="02020603050405020304" pitchFamily="18" charset="0"/>
              </a:rPr>
              <a:t>atala</a:t>
            </a:r>
            <a:r>
              <a:rPr lang="en-US" sz="2800" dirty="0">
                <a:solidFill>
                  <a:schemeClr val="accent5">
                    <a:lumMod val="75000"/>
                  </a:schemeClr>
                </a:solidFill>
                <a:latin typeface="Times New Roman" panose="02020603050405020304" pitchFamily="18" charset="0"/>
                <a:cs typeface="Times New Roman" panose="02020603050405020304" pitchFamily="18" charset="0"/>
              </a:rPr>
              <a:t> </a:t>
            </a:r>
            <a:r>
              <a:rPr lang="en-US" sz="2800" dirty="0" err="1">
                <a:solidFill>
                  <a:schemeClr val="accent5">
                    <a:lumMod val="75000"/>
                  </a:schemeClr>
                </a:solidFill>
                <a:latin typeface="Times New Roman" panose="02020603050405020304" pitchFamily="18" charset="0"/>
                <a:cs typeface="Times New Roman" panose="02020603050405020304" pitchFamily="18" charset="0"/>
              </a:rPr>
              <a:t>boshlandi</a:t>
            </a:r>
            <a:r>
              <a:rPr lang="en-US" sz="2800" dirty="0">
                <a:solidFill>
                  <a:schemeClr val="accent5">
                    <a:lumMod val="75000"/>
                  </a:schemeClr>
                </a:solidFill>
                <a:latin typeface="Times New Roman" panose="02020603050405020304" pitchFamily="18" charset="0"/>
                <a:cs typeface="Times New Roman" panose="02020603050405020304" pitchFamily="18" charset="0"/>
              </a:rPr>
              <a:t> </a:t>
            </a:r>
            <a:r>
              <a:rPr lang="en-US" sz="2800" dirty="0" err="1">
                <a:solidFill>
                  <a:schemeClr val="accent5">
                    <a:lumMod val="75000"/>
                  </a:schemeClr>
                </a:solidFill>
                <a:latin typeface="Times New Roman" panose="02020603050405020304" pitchFamily="18" charset="0"/>
                <a:cs typeface="Times New Roman" panose="02020603050405020304" pitchFamily="18" charset="0"/>
              </a:rPr>
              <a:t>va</a:t>
            </a:r>
            <a:r>
              <a:rPr lang="en-US" sz="2800" dirty="0">
                <a:solidFill>
                  <a:schemeClr val="accent5">
                    <a:lumMod val="75000"/>
                  </a:schemeClr>
                </a:solidFill>
                <a:latin typeface="Times New Roman" panose="02020603050405020304" pitchFamily="18" charset="0"/>
                <a:cs typeface="Times New Roman" panose="02020603050405020304" pitchFamily="18" charset="0"/>
              </a:rPr>
              <a:t> u </a:t>
            </a:r>
            <a:r>
              <a:rPr lang="en-US" sz="2800" dirty="0" err="1">
                <a:solidFill>
                  <a:schemeClr val="accent5">
                    <a:lumMod val="75000"/>
                  </a:schemeClr>
                </a:solidFill>
                <a:latin typeface="Times New Roman" panose="02020603050405020304" pitchFamily="18" charset="0"/>
                <a:cs typeface="Times New Roman" panose="02020603050405020304" pitchFamily="18" charset="0"/>
              </a:rPr>
              <a:t>hozirgacha</a:t>
            </a:r>
            <a:r>
              <a:rPr lang="en-US" sz="2800" dirty="0">
                <a:solidFill>
                  <a:schemeClr val="accent5">
                    <a:lumMod val="75000"/>
                  </a:schemeClr>
                </a:solidFill>
                <a:latin typeface="Times New Roman" panose="02020603050405020304" pitchFamily="18" charset="0"/>
                <a:cs typeface="Times New Roman" panose="02020603050405020304" pitchFamily="18" charset="0"/>
              </a:rPr>
              <a:t> </a:t>
            </a:r>
            <a:r>
              <a:rPr lang="en-US" sz="2800" dirty="0" err="1">
                <a:solidFill>
                  <a:schemeClr val="accent5">
                    <a:lumMod val="75000"/>
                  </a:schemeClr>
                </a:solidFill>
                <a:latin typeface="Times New Roman" panose="02020603050405020304" pitchFamily="18" charset="0"/>
                <a:cs typeface="Times New Roman" panose="02020603050405020304" pitchFamily="18" charset="0"/>
              </a:rPr>
              <a:t>saqlanib</a:t>
            </a:r>
            <a:r>
              <a:rPr lang="en-US" sz="2800" dirty="0">
                <a:solidFill>
                  <a:schemeClr val="accent5">
                    <a:lumMod val="75000"/>
                  </a:schemeClr>
                </a:solidFill>
                <a:latin typeface="Times New Roman" panose="02020603050405020304" pitchFamily="18" charset="0"/>
                <a:cs typeface="Times New Roman" panose="02020603050405020304" pitchFamily="18" charset="0"/>
              </a:rPr>
              <a:t> </a:t>
            </a:r>
            <a:r>
              <a:rPr lang="en-US" sz="2800" dirty="0" err="1">
                <a:solidFill>
                  <a:schemeClr val="accent5">
                    <a:lumMod val="75000"/>
                  </a:schemeClr>
                </a:solidFill>
                <a:latin typeface="Times New Roman" panose="02020603050405020304" pitchFamily="18" charset="0"/>
                <a:cs typeface="Times New Roman" panose="02020603050405020304" pitchFamily="18" charset="0"/>
              </a:rPr>
              <a:t>kelmoqda</a:t>
            </a:r>
            <a:r>
              <a:rPr lang="en-US" sz="2800" dirty="0">
                <a:solidFill>
                  <a:schemeClr val="accent5">
                    <a:lumMod val="75000"/>
                  </a:schemeClr>
                </a:solidFill>
                <a:latin typeface="Times New Roman" panose="02020603050405020304" pitchFamily="18" charset="0"/>
                <a:cs typeface="Times New Roman" panose="02020603050405020304" pitchFamily="18" charset="0"/>
              </a:rPr>
              <a:t>.</a:t>
            </a:r>
            <a:endParaRPr lang="ru-RU" sz="2800" dirty="0">
              <a:solidFill>
                <a:schemeClr val="accent5">
                  <a:lumMod val="75000"/>
                </a:schemeClr>
              </a:solidFill>
              <a:latin typeface="Times New Roman" panose="02020603050405020304" pitchFamily="18" charset="0"/>
              <a:cs typeface="Times New Roman" panose="02020603050405020304" pitchFamily="18" charset="0"/>
            </a:endParaRPr>
          </a:p>
          <a:p>
            <a:pPr algn="just">
              <a:lnSpc>
                <a:spcPct val="150000"/>
              </a:lnSpc>
            </a:pPr>
            <a:r>
              <a:rPr lang="en-US" sz="2200" dirty="0">
                <a:solidFill>
                  <a:srgbClr val="231D1E"/>
                </a:solidFill>
                <a:latin typeface="Times New Roman" panose="02020603050405020304" pitchFamily="18" charset="0"/>
              </a:rPr>
              <a:t>	</a:t>
            </a:r>
            <a:endParaRPr lang="en-US" sz="2200" b="0" i="0" u="none" strike="noStrike" baseline="0" dirty="0" smtClean="0">
              <a:solidFill>
                <a:srgbClr val="231D1E"/>
              </a:solidFill>
              <a:latin typeface="Times New Roman" panose="02020603050405020304" pitchFamily="18" charset="0"/>
            </a:endParaRPr>
          </a:p>
        </p:txBody>
      </p:sp>
    </p:spTree>
    <p:extLst>
      <p:ext uri="{BB962C8B-B14F-4D97-AF65-F5344CB8AC3E}">
        <p14:creationId xmlns:p14="http://schemas.microsoft.com/office/powerpoint/2010/main" val="222580530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flipV="1">
            <a:off x="0" y="835269"/>
            <a:ext cx="12192000" cy="107266"/>
          </a:xfrm>
          <a:prstGeom prst="rect">
            <a:avLst/>
          </a:prstGeom>
          <a:solidFill>
            <a:schemeClr val="accent5"/>
          </a:solid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4614" y="6276975"/>
            <a:ext cx="12192000" cy="90564"/>
          </a:xfrm>
          <a:prstGeom prst="rect">
            <a:avLst/>
          </a:prstGeom>
          <a:solidFill>
            <a:schemeClr val="accent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p:cNvSpPr/>
          <p:nvPr/>
        </p:nvSpPr>
        <p:spPr>
          <a:xfrm>
            <a:off x="6809" y="6367540"/>
            <a:ext cx="12192000" cy="490460"/>
          </a:xfrm>
          <a:prstGeom prst="rect">
            <a:avLst/>
          </a:prstGeom>
          <a:solidFill>
            <a:schemeClr val="accent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026" name="Picture 2" descr="Безымянный"/>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7306" y="3175"/>
            <a:ext cx="1219126"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descr="Безымянный"/>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40927"/>
          <a:stretch/>
        </p:blipFill>
        <p:spPr bwMode="auto">
          <a:xfrm>
            <a:off x="10341342" y="24377"/>
            <a:ext cx="1542019"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Прямоугольник 8"/>
          <p:cNvSpPr/>
          <p:nvPr/>
        </p:nvSpPr>
        <p:spPr>
          <a:xfrm>
            <a:off x="991944" y="1280917"/>
            <a:ext cx="10221730" cy="4401205"/>
          </a:xfrm>
          <a:prstGeom prst="rect">
            <a:avLst/>
          </a:prstGeom>
        </p:spPr>
        <p:txBody>
          <a:bodyPr wrap="square">
            <a:spAutoFit/>
          </a:bodyPr>
          <a:lstStyle/>
          <a:p>
            <a:pPr algn="just">
              <a:lnSpc>
                <a:spcPct val="200000"/>
              </a:lnSpc>
            </a:pPr>
            <a:r>
              <a:rPr lang="en-US" sz="2800" dirty="0" smtClean="0">
                <a:solidFill>
                  <a:schemeClr val="accent5">
                    <a:lumMod val="75000"/>
                  </a:schemeClr>
                </a:solidFill>
                <a:latin typeface="Times New Roman" panose="02020603050405020304" pitchFamily="18" charset="0"/>
              </a:rPr>
              <a:t>	</a:t>
            </a:r>
            <a:r>
              <a:rPr lang="en-US" sz="2800" dirty="0" err="1" smtClean="0">
                <a:solidFill>
                  <a:schemeClr val="accent2">
                    <a:lumMod val="75000"/>
                  </a:schemeClr>
                </a:solidFill>
                <a:latin typeface="Times New Roman" panose="02020603050405020304" pitchFamily="18" charset="0"/>
              </a:rPr>
              <a:t>Ichki</a:t>
            </a:r>
            <a:r>
              <a:rPr lang="en-US" sz="2800" dirty="0" smtClean="0">
                <a:solidFill>
                  <a:schemeClr val="accent2">
                    <a:lumMod val="75000"/>
                  </a:schemeClr>
                </a:solidFill>
                <a:latin typeface="Times New Roman" panose="02020603050405020304" pitchFamily="18" charset="0"/>
              </a:rPr>
              <a:t> </a:t>
            </a:r>
            <a:r>
              <a:rPr lang="en-US" sz="2800" dirty="0" err="1">
                <a:solidFill>
                  <a:schemeClr val="accent2">
                    <a:lumMod val="75000"/>
                  </a:schemeClr>
                </a:solidFill>
                <a:latin typeface="Times New Roman" panose="02020603050405020304" pitchFamily="18" charset="0"/>
              </a:rPr>
              <a:t>yonuv</a:t>
            </a:r>
            <a:r>
              <a:rPr lang="en-US" sz="2800" dirty="0">
                <a:solidFill>
                  <a:schemeClr val="accent2">
                    <a:lumMod val="75000"/>
                  </a:schemeClr>
                </a:solidFill>
                <a:latin typeface="Times New Roman" panose="02020603050405020304" pitchFamily="18" charset="0"/>
              </a:rPr>
              <a:t> </a:t>
            </a:r>
            <a:r>
              <a:rPr lang="en-US" sz="2800" dirty="0" err="1">
                <a:solidFill>
                  <a:schemeClr val="accent2">
                    <a:lumMod val="75000"/>
                  </a:schemeClr>
                </a:solidFill>
                <a:latin typeface="Times New Roman" panose="02020603050405020304" pitchFamily="18" charset="0"/>
              </a:rPr>
              <a:t>dvigateli</a:t>
            </a:r>
            <a:r>
              <a:rPr lang="ru-RU" sz="2800" dirty="0">
                <a:solidFill>
                  <a:schemeClr val="accent2">
                    <a:lumMod val="75000"/>
                  </a:schemeClr>
                </a:solidFill>
                <a:latin typeface="Times New Roman" panose="02020603050405020304" pitchFamily="18" charset="0"/>
              </a:rPr>
              <a:t> </a:t>
            </a:r>
            <a:r>
              <a:rPr lang="en-US" sz="2800" dirty="0" err="1">
                <a:solidFill>
                  <a:schemeClr val="accent2">
                    <a:lumMod val="75000"/>
                  </a:schemeClr>
                </a:solidFill>
                <a:latin typeface="Times New Roman" panose="02020603050405020304" pitchFamily="18" charset="0"/>
              </a:rPr>
              <a:t>agregat</a:t>
            </a:r>
            <a:r>
              <a:rPr lang="en-US" sz="2800" dirty="0">
                <a:solidFill>
                  <a:schemeClr val="accent2">
                    <a:lumMod val="75000"/>
                  </a:schemeClr>
                </a:solidFill>
                <a:latin typeface="Times New Roman" panose="02020603050405020304" pitchFamily="18" charset="0"/>
              </a:rPr>
              <a:t> </a:t>
            </a:r>
            <a:r>
              <a:rPr lang="en-US" sz="2800" dirty="0" err="1">
                <a:solidFill>
                  <a:schemeClr val="accent2">
                    <a:lumMod val="75000"/>
                  </a:schemeClr>
                </a:solidFill>
                <a:latin typeface="Times New Roman" panose="02020603050405020304" pitchFamily="18" charset="0"/>
              </a:rPr>
              <a:t>hisoblanib</a:t>
            </a:r>
            <a:r>
              <a:rPr lang="en-US" sz="2800" dirty="0">
                <a:solidFill>
                  <a:schemeClr val="accent2">
                    <a:lumMod val="75000"/>
                  </a:schemeClr>
                </a:solidFill>
                <a:latin typeface="Times New Roman" panose="02020603050405020304" pitchFamily="18" charset="0"/>
              </a:rPr>
              <a:t>, </a:t>
            </a:r>
            <a:r>
              <a:rPr lang="en-US" sz="2800" dirty="0" err="1">
                <a:solidFill>
                  <a:schemeClr val="accent2">
                    <a:lumMod val="75000"/>
                  </a:schemeClr>
                </a:solidFill>
                <a:latin typeface="Times New Roman" panose="02020603050405020304" pitchFamily="18" charset="0"/>
              </a:rPr>
              <a:t>issiqlik</a:t>
            </a:r>
            <a:r>
              <a:rPr lang="en-US" sz="2800" dirty="0">
                <a:solidFill>
                  <a:schemeClr val="accent2">
                    <a:lumMod val="75000"/>
                  </a:schemeClr>
                </a:solidFill>
                <a:latin typeface="Times New Roman" panose="02020603050405020304" pitchFamily="18" charset="0"/>
              </a:rPr>
              <a:t> </a:t>
            </a:r>
            <a:r>
              <a:rPr lang="en-US" sz="2800" dirty="0" err="1">
                <a:solidFill>
                  <a:schemeClr val="accent2">
                    <a:lumMod val="75000"/>
                  </a:schemeClr>
                </a:solidFill>
                <a:latin typeface="Times New Roman" panose="02020603050405020304" pitchFamily="18" charset="0"/>
              </a:rPr>
              <a:t>energiyasini</a:t>
            </a:r>
            <a:r>
              <a:rPr lang="en-US" sz="2800" dirty="0">
                <a:solidFill>
                  <a:schemeClr val="accent2">
                    <a:lumMod val="75000"/>
                  </a:schemeClr>
                </a:solidFill>
                <a:latin typeface="Times New Roman" panose="02020603050405020304" pitchFamily="18" charset="0"/>
              </a:rPr>
              <a:t> </a:t>
            </a:r>
            <a:r>
              <a:rPr lang="en-US" sz="2800" dirty="0" err="1">
                <a:solidFill>
                  <a:schemeClr val="accent2">
                    <a:lumMod val="75000"/>
                  </a:schemeClr>
                </a:solidFill>
                <a:latin typeface="Times New Roman" panose="02020603050405020304" pitchFamily="18" charset="0"/>
              </a:rPr>
              <a:t>mexanik</a:t>
            </a:r>
            <a:r>
              <a:rPr lang="en-US" sz="2800" dirty="0">
                <a:solidFill>
                  <a:schemeClr val="accent2">
                    <a:lumMod val="75000"/>
                  </a:schemeClr>
                </a:solidFill>
                <a:latin typeface="Times New Roman" panose="02020603050405020304" pitchFamily="18" charset="0"/>
              </a:rPr>
              <a:t> </a:t>
            </a:r>
            <a:r>
              <a:rPr lang="en-US" sz="2800" dirty="0" err="1">
                <a:solidFill>
                  <a:schemeClr val="accent2">
                    <a:lumMod val="75000"/>
                  </a:schemeClr>
                </a:solidFill>
                <a:latin typeface="Times New Roman" panose="02020603050405020304" pitchFamily="18" charset="0"/>
              </a:rPr>
              <a:t>energiyaga</a:t>
            </a:r>
            <a:r>
              <a:rPr lang="en-US" sz="2800" dirty="0">
                <a:solidFill>
                  <a:schemeClr val="accent2">
                    <a:lumMod val="75000"/>
                  </a:schemeClr>
                </a:solidFill>
                <a:latin typeface="Times New Roman" panose="02020603050405020304" pitchFamily="18" charset="0"/>
              </a:rPr>
              <a:t> </a:t>
            </a:r>
            <a:r>
              <a:rPr lang="en-US" sz="2800" dirty="0" err="1">
                <a:solidFill>
                  <a:schemeClr val="accent2">
                    <a:lumMod val="75000"/>
                  </a:schemeClr>
                </a:solidFill>
                <a:latin typeface="Times New Roman" panose="02020603050405020304" pitchFamily="18" charset="0"/>
              </a:rPr>
              <a:t>aylantirib</a:t>
            </a:r>
            <a:r>
              <a:rPr lang="en-US" sz="2800" dirty="0">
                <a:solidFill>
                  <a:schemeClr val="accent2">
                    <a:lumMod val="75000"/>
                  </a:schemeClr>
                </a:solidFill>
                <a:latin typeface="Times New Roman" panose="02020603050405020304" pitchFamily="18" charset="0"/>
              </a:rPr>
              <a:t> </a:t>
            </a:r>
            <a:r>
              <a:rPr lang="en-US" sz="2800" dirty="0" err="1">
                <a:solidFill>
                  <a:schemeClr val="accent2">
                    <a:lumMod val="75000"/>
                  </a:schemeClr>
                </a:solidFill>
                <a:latin typeface="Times New Roman" panose="02020603050405020304" pitchFamily="18" charset="0"/>
              </a:rPr>
              <a:t>beradi</a:t>
            </a:r>
            <a:r>
              <a:rPr lang="en-US" sz="2800" dirty="0">
                <a:solidFill>
                  <a:schemeClr val="accent2">
                    <a:lumMod val="75000"/>
                  </a:schemeClr>
                </a:solidFill>
                <a:latin typeface="Times New Roman" panose="02020603050405020304" pitchFamily="18" charset="0"/>
              </a:rPr>
              <a:t> </a:t>
            </a:r>
            <a:r>
              <a:rPr lang="en-US" sz="2800" dirty="0" err="1">
                <a:solidFill>
                  <a:schemeClr val="accent2">
                    <a:lumMod val="75000"/>
                  </a:schemeClr>
                </a:solidFill>
                <a:latin typeface="Times New Roman" panose="02020603050405020304" pitchFamily="18" charset="0"/>
              </a:rPr>
              <a:t>va</a:t>
            </a:r>
            <a:r>
              <a:rPr lang="en-US" sz="2800" dirty="0">
                <a:solidFill>
                  <a:schemeClr val="accent2">
                    <a:lumMod val="75000"/>
                  </a:schemeClr>
                </a:solidFill>
                <a:latin typeface="Times New Roman" panose="02020603050405020304" pitchFamily="18" charset="0"/>
              </a:rPr>
              <a:t> </a:t>
            </a:r>
            <a:r>
              <a:rPr lang="en-US" sz="2800" dirty="0" err="1">
                <a:solidFill>
                  <a:schemeClr val="accent2">
                    <a:lumMod val="75000"/>
                  </a:schemeClr>
                </a:solidFill>
                <a:latin typeface="Times New Roman" panose="02020603050405020304" pitchFamily="18" charset="0"/>
              </a:rPr>
              <a:t>transmissiya</a:t>
            </a:r>
            <a:r>
              <a:rPr lang="en-US" sz="2800" dirty="0">
                <a:solidFill>
                  <a:schemeClr val="accent2">
                    <a:lumMod val="75000"/>
                  </a:schemeClr>
                </a:solidFill>
                <a:latin typeface="Times New Roman" panose="02020603050405020304" pitchFamily="18" charset="0"/>
              </a:rPr>
              <a:t> </a:t>
            </a:r>
            <a:r>
              <a:rPr lang="en-US" sz="2800" dirty="0" err="1">
                <a:solidFill>
                  <a:schemeClr val="accent2">
                    <a:lumMod val="75000"/>
                  </a:schemeClr>
                </a:solidFill>
                <a:latin typeface="Times New Roman" panose="02020603050405020304" pitchFamily="18" charset="0"/>
              </a:rPr>
              <a:t>orqali</a:t>
            </a:r>
            <a:r>
              <a:rPr lang="en-US" sz="2800" dirty="0">
                <a:solidFill>
                  <a:schemeClr val="accent2">
                    <a:lumMod val="75000"/>
                  </a:schemeClr>
                </a:solidFill>
                <a:latin typeface="Times New Roman" panose="02020603050405020304" pitchFamily="18" charset="0"/>
              </a:rPr>
              <a:t> </a:t>
            </a:r>
            <a:r>
              <a:rPr lang="en-US" sz="2800" dirty="0" err="1">
                <a:solidFill>
                  <a:schemeClr val="accent2">
                    <a:lumMod val="75000"/>
                  </a:schemeClr>
                </a:solidFill>
                <a:latin typeface="Times New Roman" panose="02020603050405020304" pitchFamily="18" charset="0"/>
              </a:rPr>
              <a:t>harakatga</a:t>
            </a:r>
            <a:r>
              <a:rPr lang="en-US" sz="2800" dirty="0">
                <a:solidFill>
                  <a:schemeClr val="accent2">
                    <a:lumMod val="75000"/>
                  </a:schemeClr>
                </a:solidFill>
                <a:latin typeface="Times New Roman" panose="02020603050405020304" pitchFamily="18" charset="0"/>
              </a:rPr>
              <a:t> </a:t>
            </a:r>
            <a:r>
              <a:rPr lang="en-US" sz="2800" dirty="0" err="1">
                <a:solidFill>
                  <a:schemeClr val="accent2">
                    <a:lumMod val="75000"/>
                  </a:schemeClr>
                </a:solidFill>
                <a:latin typeface="Times New Roman" panose="02020603050405020304" pitchFamily="18" charset="0"/>
              </a:rPr>
              <a:t>keltirish</a:t>
            </a:r>
            <a:r>
              <a:rPr lang="en-US" sz="2800" dirty="0">
                <a:solidFill>
                  <a:schemeClr val="accent2">
                    <a:lumMod val="75000"/>
                  </a:schemeClr>
                </a:solidFill>
                <a:latin typeface="Times New Roman" panose="02020603050405020304" pitchFamily="18" charset="0"/>
              </a:rPr>
              <a:t> </a:t>
            </a:r>
            <a:r>
              <a:rPr lang="en-US" sz="2800" dirty="0" err="1">
                <a:solidFill>
                  <a:schemeClr val="accent2">
                    <a:lumMod val="75000"/>
                  </a:schemeClr>
                </a:solidFill>
                <a:latin typeface="Times New Roman" panose="02020603050405020304" pitchFamily="18" charset="0"/>
              </a:rPr>
              <a:t>uchun</a:t>
            </a:r>
            <a:r>
              <a:rPr lang="en-US" sz="2800" dirty="0">
                <a:solidFill>
                  <a:schemeClr val="accent2">
                    <a:lumMod val="75000"/>
                  </a:schemeClr>
                </a:solidFill>
                <a:latin typeface="Times New Roman" panose="02020603050405020304" pitchFamily="18" charset="0"/>
              </a:rPr>
              <a:t> </a:t>
            </a:r>
            <a:r>
              <a:rPr lang="en-US" sz="2800" dirty="0" err="1">
                <a:solidFill>
                  <a:schemeClr val="accent2">
                    <a:lumMod val="75000"/>
                  </a:schemeClr>
                </a:solidFill>
                <a:latin typeface="Times New Roman" panose="02020603050405020304" pitchFamily="18" charset="0"/>
              </a:rPr>
              <a:t>xizmat</a:t>
            </a:r>
            <a:r>
              <a:rPr lang="en-US" sz="2800" dirty="0">
                <a:solidFill>
                  <a:schemeClr val="accent2">
                    <a:lumMod val="75000"/>
                  </a:schemeClr>
                </a:solidFill>
                <a:latin typeface="Times New Roman" panose="02020603050405020304" pitchFamily="18" charset="0"/>
              </a:rPr>
              <a:t> </a:t>
            </a:r>
            <a:r>
              <a:rPr lang="en-US" sz="2800" dirty="0" err="1">
                <a:solidFill>
                  <a:schemeClr val="accent2">
                    <a:lumMod val="75000"/>
                  </a:schemeClr>
                </a:solidFill>
                <a:latin typeface="Times New Roman" panose="02020603050405020304" pitchFamily="18" charset="0"/>
              </a:rPr>
              <a:t>qiladi</a:t>
            </a:r>
            <a:r>
              <a:rPr lang="en-US" sz="2800" dirty="0">
                <a:solidFill>
                  <a:schemeClr val="accent2">
                    <a:lumMod val="75000"/>
                  </a:schemeClr>
                </a:solidFill>
                <a:latin typeface="Times New Roman" panose="02020603050405020304" pitchFamily="18" charset="0"/>
              </a:rPr>
              <a:t>.  </a:t>
            </a:r>
            <a:r>
              <a:rPr lang="en-US" sz="2800" dirty="0" err="1">
                <a:solidFill>
                  <a:schemeClr val="accent5">
                    <a:lumMod val="75000"/>
                  </a:schemeClr>
                </a:solidFill>
                <a:latin typeface="Times New Roman" panose="02020603050405020304" pitchFamily="18" charset="0"/>
              </a:rPr>
              <a:t>Konstruksiyasi</a:t>
            </a:r>
            <a:r>
              <a:rPr lang="en-US" sz="2800" dirty="0">
                <a:solidFill>
                  <a:schemeClr val="accent5">
                    <a:lumMod val="75000"/>
                  </a:schemeClr>
                </a:solidFill>
                <a:latin typeface="Times New Roman" panose="02020603050405020304" pitchFamily="18" charset="0"/>
              </a:rPr>
              <a:t> </a:t>
            </a:r>
            <a:r>
              <a:rPr lang="en-US" sz="2800" dirty="0" err="1">
                <a:solidFill>
                  <a:schemeClr val="accent5">
                    <a:lumMod val="75000"/>
                  </a:schemeClr>
                </a:solidFill>
                <a:latin typeface="Times New Roman" panose="02020603050405020304" pitchFamily="18" charset="0"/>
              </a:rPr>
              <a:t>bo‘yicha</a:t>
            </a:r>
            <a:r>
              <a:rPr lang="en-US" sz="2800" dirty="0">
                <a:solidFill>
                  <a:schemeClr val="accent5">
                    <a:lumMod val="75000"/>
                  </a:schemeClr>
                </a:solidFill>
                <a:latin typeface="Times New Roman" panose="02020603050405020304" pitchFamily="18" charset="0"/>
              </a:rPr>
              <a:t> </a:t>
            </a:r>
            <a:r>
              <a:rPr lang="en-US" sz="2800" dirty="0" err="1">
                <a:solidFill>
                  <a:schemeClr val="accent5">
                    <a:lumMod val="75000"/>
                  </a:schemeClr>
                </a:solidFill>
                <a:latin typeface="Times New Roman" panose="02020603050405020304" pitchFamily="18" charset="0"/>
              </a:rPr>
              <a:t>ichki</a:t>
            </a:r>
            <a:r>
              <a:rPr lang="en-US" sz="2800" dirty="0">
                <a:solidFill>
                  <a:schemeClr val="accent5">
                    <a:lumMod val="75000"/>
                  </a:schemeClr>
                </a:solidFill>
                <a:latin typeface="Times New Roman" panose="02020603050405020304" pitchFamily="18" charset="0"/>
              </a:rPr>
              <a:t> </a:t>
            </a:r>
            <a:r>
              <a:rPr lang="en-US" sz="2800" dirty="0" err="1">
                <a:solidFill>
                  <a:schemeClr val="accent5">
                    <a:lumMod val="75000"/>
                  </a:schemeClr>
                </a:solidFill>
                <a:latin typeface="Times New Roman" panose="02020603050405020304" pitchFamily="18" charset="0"/>
              </a:rPr>
              <a:t>yonuv</a:t>
            </a:r>
            <a:r>
              <a:rPr lang="en-US" sz="2800" dirty="0">
                <a:solidFill>
                  <a:schemeClr val="accent5">
                    <a:lumMod val="75000"/>
                  </a:schemeClr>
                </a:solidFill>
                <a:latin typeface="Times New Roman" panose="02020603050405020304" pitchFamily="18" charset="0"/>
              </a:rPr>
              <a:t> </a:t>
            </a:r>
            <a:r>
              <a:rPr lang="en-US" sz="2800" dirty="0" err="1">
                <a:solidFill>
                  <a:schemeClr val="accent5">
                    <a:lumMod val="75000"/>
                  </a:schemeClr>
                </a:solidFill>
                <a:latin typeface="Times New Roman" panose="02020603050405020304" pitchFamily="18" charset="0"/>
              </a:rPr>
              <a:t>dvigatellari</a:t>
            </a:r>
            <a:r>
              <a:rPr lang="en-US" sz="2800" dirty="0">
                <a:solidFill>
                  <a:schemeClr val="accent5">
                    <a:lumMod val="75000"/>
                  </a:schemeClr>
                </a:solidFill>
                <a:latin typeface="Times New Roman" panose="02020603050405020304" pitchFamily="18" charset="0"/>
              </a:rPr>
              <a:t> </a:t>
            </a:r>
            <a:r>
              <a:rPr lang="en-US" sz="2800" b="1" dirty="0" err="1">
                <a:solidFill>
                  <a:schemeClr val="accent5">
                    <a:lumMod val="75000"/>
                  </a:schemeClr>
                </a:solidFill>
                <a:latin typeface="Times New Roman" panose="02020603050405020304" pitchFamily="18" charset="0"/>
              </a:rPr>
              <a:t>porshenli</a:t>
            </a:r>
            <a:r>
              <a:rPr lang="en-US" sz="2800" b="1" dirty="0">
                <a:solidFill>
                  <a:schemeClr val="accent5">
                    <a:lumMod val="75000"/>
                  </a:schemeClr>
                </a:solidFill>
                <a:latin typeface="Times New Roman" panose="02020603050405020304" pitchFamily="18" charset="0"/>
              </a:rPr>
              <a:t> </a:t>
            </a:r>
            <a:r>
              <a:rPr lang="en-US" sz="2800" dirty="0" err="1">
                <a:solidFill>
                  <a:schemeClr val="accent5">
                    <a:lumMod val="75000"/>
                  </a:schemeClr>
                </a:solidFill>
                <a:latin typeface="Times New Roman" panose="02020603050405020304" pitchFamily="18" charset="0"/>
              </a:rPr>
              <a:t>va</a:t>
            </a:r>
            <a:r>
              <a:rPr lang="en-US" sz="2800" dirty="0">
                <a:solidFill>
                  <a:schemeClr val="accent5">
                    <a:lumMod val="75000"/>
                  </a:schemeClr>
                </a:solidFill>
                <a:latin typeface="Times New Roman" panose="02020603050405020304" pitchFamily="18" charset="0"/>
              </a:rPr>
              <a:t> </a:t>
            </a:r>
            <a:r>
              <a:rPr lang="en-US" sz="2800" b="1" dirty="0">
                <a:solidFill>
                  <a:schemeClr val="accent5">
                    <a:lumMod val="75000"/>
                  </a:schemeClr>
                </a:solidFill>
                <a:latin typeface="Times New Roman" panose="02020603050405020304" pitchFamily="18" charset="0"/>
              </a:rPr>
              <a:t>rotor-</a:t>
            </a:r>
            <a:r>
              <a:rPr lang="en-US" sz="2800" b="1" dirty="0" err="1">
                <a:solidFill>
                  <a:schemeClr val="accent5">
                    <a:lumMod val="75000"/>
                  </a:schemeClr>
                </a:solidFill>
                <a:latin typeface="Times New Roman" panose="02020603050405020304" pitchFamily="18" charset="0"/>
              </a:rPr>
              <a:t>porshenli</a:t>
            </a:r>
            <a:r>
              <a:rPr lang="en-US" sz="2800" b="1" dirty="0">
                <a:solidFill>
                  <a:schemeClr val="accent5">
                    <a:lumMod val="75000"/>
                  </a:schemeClr>
                </a:solidFill>
                <a:latin typeface="Times New Roman" panose="02020603050405020304" pitchFamily="18" charset="0"/>
              </a:rPr>
              <a:t> </a:t>
            </a:r>
            <a:r>
              <a:rPr lang="en-US" sz="2800" dirty="0" err="1">
                <a:solidFill>
                  <a:schemeClr val="accent5">
                    <a:lumMod val="75000"/>
                  </a:schemeClr>
                </a:solidFill>
                <a:latin typeface="Times New Roman" panose="02020603050405020304" pitchFamily="18" charset="0"/>
              </a:rPr>
              <a:t>bo‘ladi</a:t>
            </a:r>
            <a:r>
              <a:rPr lang="en-US" sz="2800" dirty="0">
                <a:solidFill>
                  <a:schemeClr val="accent5">
                    <a:lumMod val="75000"/>
                  </a:schemeClr>
                </a:solidFill>
                <a:latin typeface="Times New Roman" panose="02020603050405020304" pitchFamily="18" charset="0"/>
              </a:rPr>
              <a:t>. </a:t>
            </a:r>
            <a:r>
              <a:rPr lang="en-US" sz="2800" dirty="0" err="1">
                <a:solidFill>
                  <a:schemeClr val="accent5">
                    <a:lumMod val="75000"/>
                  </a:schemeClr>
                </a:solidFill>
                <a:latin typeface="Times New Roman" panose="02020603050405020304" pitchFamily="18" charset="0"/>
              </a:rPr>
              <a:t>Avtomobillarda</a:t>
            </a:r>
            <a:r>
              <a:rPr lang="en-US" sz="2800" dirty="0">
                <a:solidFill>
                  <a:schemeClr val="accent5">
                    <a:lumMod val="75000"/>
                  </a:schemeClr>
                </a:solidFill>
                <a:latin typeface="Times New Roman" panose="02020603050405020304" pitchFamily="18" charset="0"/>
              </a:rPr>
              <a:t> </a:t>
            </a:r>
            <a:r>
              <a:rPr lang="en-US" sz="2800" dirty="0" err="1">
                <a:solidFill>
                  <a:schemeClr val="accent5">
                    <a:lumMod val="75000"/>
                  </a:schemeClr>
                </a:solidFill>
                <a:latin typeface="Times New Roman" panose="02020603050405020304" pitchFamily="18" charset="0"/>
              </a:rPr>
              <a:t>asosan</a:t>
            </a:r>
            <a:r>
              <a:rPr lang="en-US" sz="2800" dirty="0">
                <a:solidFill>
                  <a:schemeClr val="accent5">
                    <a:lumMod val="75000"/>
                  </a:schemeClr>
                </a:solidFill>
                <a:latin typeface="Times New Roman" panose="02020603050405020304" pitchFamily="18" charset="0"/>
              </a:rPr>
              <a:t> </a:t>
            </a:r>
            <a:r>
              <a:rPr lang="en-US" sz="2800" dirty="0" err="1">
                <a:solidFill>
                  <a:schemeClr val="accent5">
                    <a:lumMod val="75000"/>
                  </a:schemeClr>
                </a:solidFill>
                <a:latin typeface="Times New Roman" panose="02020603050405020304" pitchFamily="18" charset="0"/>
              </a:rPr>
              <a:t>porshenli</a:t>
            </a:r>
            <a:r>
              <a:rPr lang="en-US" sz="2800" dirty="0">
                <a:solidFill>
                  <a:schemeClr val="accent5">
                    <a:lumMod val="75000"/>
                  </a:schemeClr>
                </a:solidFill>
                <a:latin typeface="Times New Roman" panose="02020603050405020304" pitchFamily="18" charset="0"/>
              </a:rPr>
              <a:t> </a:t>
            </a:r>
            <a:r>
              <a:rPr lang="en-US" sz="2800" dirty="0" err="1">
                <a:solidFill>
                  <a:schemeClr val="accent5">
                    <a:lumMod val="75000"/>
                  </a:schemeClr>
                </a:solidFill>
                <a:latin typeface="Times New Roman" panose="02020603050405020304" pitchFamily="18" charset="0"/>
              </a:rPr>
              <a:t>ichki</a:t>
            </a:r>
            <a:r>
              <a:rPr lang="en-US" sz="2800" dirty="0">
                <a:solidFill>
                  <a:schemeClr val="accent5">
                    <a:lumMod val="75000"/>
                  </a:schemeClr>
                </a:solidFill>
                <a:latin typeface="Times New Roman" panose="02020603050405020304" pitchFamily="18" charset="0"/>
              </a:rPr>
              <a:t> </a:t>
            </a:r>
            <a:r>
              <a:rPr lang="en-US" sz="2800" dirty="0" err="1">
                <a:solidFill>
                  <a:schemeClr val="accent5">
                    <a:lumMod val="75000"/>
                  </a:schemeClr>
                </a:solidFill>
                <a:latin typeface="Times New Roman" panose="02020603050405020304" pitchFamily="18" charset="0"/>
              </a:rPr>
              <a:t>yonuv</a:t>
            </a:r>
            <a:r>
              <a:rPr lang="en-US" sz="2800" dirty="0">
                <a:solidFill>
                  <a:schemeClr val="accent5">
                    <a:lumMod val="75000"/>
                  </a:schemeClr>
                </a:solidFill>
                <a:latin typeface="Times New Roman" panose="02020603050405020304" pitchFamily="18" charset="0"/>
              </a:rPr>
              <a:t> </a:t>
            </a:r>
            <a:r>
              <a:rPr lang="en-US" sz="2800" dirty="0" err="1">
                <a:solidFill>
                  <a:schemeClr val="accent5">
                    <a:lumMod val="75000"/>
                  </a:schemeClr>
                </a:solidFill>
                <a:latin typeface="Times New Roman" panose="02020603050405020304" pitchFamily="18" charset="0"/>
              </a:rPr>
              <a:t>dvigatellari</a:t>
            </a:r>
            <a:r>
              <a:rPr lang="en-US" sz="2800" dirty="0">
                <a:solidFill>
                  <a:schemeClr val="accent5">
                    <a:lumMod val="75000"/>
                  </a:schemeClr>
                </a:solidFill>
                <a:latin typeface="Times New Roman" panose="02020603050405020304" pitchFamily="18" charset="0"/>
              </a:rPr>
              <a:t> </a:t>
            </a:r>
            <a:r>
              <a:rPr lang="en-US" sz="2800" dirty="0" err="1">
                <a:solidFill>
                  <a:schemeClr val="accent5">
                    <a:lumMod val="75000"/>
                  </a:schemeClr>
                </a:solidFill>
                <a:latin typeface="Times New Roman" panose="02020603050405020304" pitchFamily="18" charset="0"/>
              </a:rPr>
              <a:t>qo‘llaniladi</a:t>
            </a:r>
            <a:r>
              <a:rPr lang="en-US" sz="2800" dirty="0">
                <a:solidFill>
                  <a:schemeClr val="accent5">
                    <a:lumMod val="75000"/>
                  </a:schemeClr>
                </a:solidFill>
                <a:latin typeface="Times New Roman" panose="02020603050405020304" pitchFamily="18" charset="0"/>
              </a:rPr>
              <a:t>. </a:t>
            </a:r>
          </a:p>
        </p:txBody>
      </p:sp>
    </p:spTree>
    <p:extLst>
      <p:ext uri="{BB962C8B-B14F-4D97-AF65-F5344CB8AC3E}">
        <p14:creationId xmlns:p14="http://schemas.microsoft.com/office/powerpoint/2010/main" val="278847850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flipV="1">
            <a:off x="0" y="835269"/>
            <a:ext cx="12192000" cy="107266"/>
          </a:xfrm>
          <a:prstGeom prst="rect">
            <a:avLst/>
          </a:prstGeom>
          <a:solidFill>
            <a:schemeClr val="accent5"/>
          </a:solid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4614" y="6276975"/>
            <a:ext cx="12192000" cy="90564"/>
          </a:xfrm>
          <a:prstGeom prst="rect">
            <a:avLst/>
          </a:prstGeom>
          <a:solidFill>
            <a:schemeClr val="accent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p:cNvSpPr/>
          <p:nvPr/>
        </p:nvSpPr>
        <p:spPr>
          <a:xfrm>
            <a:off x="6809" y="6367540"/>
            <a:ext cx="12192000" cy="490460"/>
          </a:xfrm>
          <a:prstGeom prst="rect">
            <a:avLst/>
          </a:prstGeom>
          <a:solidFill>
            <a:schemeClr val="accent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026" name="Picture 2" descr="Безымянный"/>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7306" y="3175"/>
            <a:ext cx="1219126"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descr="Безымянный"/>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40927"/>
          <a:stretch/>
        </p:blipFill>
        <p:spPr bwMode="auto">
          <a:xfrm>
            <a:off x="10341342" y="24377"/>
            <a:ext cx="1542019"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Рисунок 6"/>
          <p:cNvPicPr>
            <a:picLocks noChangeAspect="1"/>
          </p:cNvPicPr>
          <p:nvPr/>
        </p:nvPicPr>
        <p:blipFill rotWithShape="1">
          <a:blip r:embed="rId4"/>
          <a:srcRect l="26069" t="21395" r="24520" b="27644"/>
          <a:stretch/>
        </p:blipFill>
        <p:spPr>
          <a:xfrm>
            <a:off x="1717455" y="1022555"/>
            <a:ext cx="8733647" cy="5064370"/>
          </a:xfrm>
          <a:prstGeom prst="rect">
            <a:avLst/>
          </a:prstGeom>
        </p:spPr>
      </p:pic>
    </p:spTree>
    <p:extLst>
      <p:ext uri="{BB962C8B-B14F-4D97-AF65-F5344CB8AC3E}">
        <p14:creationId xmlns:p14="http://schemas.microsoft.com/office/powerpoint/2010/main" val="135328370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flipV="1">
            <a:off x="0" y="835269"/>
            <a:ext cx="12192000" cy="107266"/>
          </a:xfrm>
          <a:prstGeom prst="rect">
            <a:avLst/>
          </a:prstGeom>
          <a:solidFill>
            <a:schemeClr val="accent5"/>
          </a:solid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4614" y="6276975"/>
            <a:ext cx="12192000" cy="90564"/>
          </a:xfrm>
          <a:prstGeom prst="rect">
            <a:avLst/>
          </a:prstGeom>
          <a:solidFill>
            <a:schemeClr val="accent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p:cNvSpPr/>
          <p:nvPr/>
        </p:nvSpPr>
        <p:spPr>
          <a:xfrm>
            <a:off x="6809" y="6367540"/>
            <a:ext cx="12192000" cy="490460"/>
          </a:xfrm>
          <a:prstGeom prst="rect">
            <a:avLst/>
          </a:prstGeom>
          <a:solidFill>
            <a:schemeClr val="accent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026" name="Picture 2" descr="Безымянный"/>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7306" y="3175"/>
            <a:ext cx="1219126"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descr="Безымянный"/>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40927"/>
          <a:stretch/>
        </p:blipFill>
        <p:spPr bwMode="auto">
          <a:xfrm>
            <a:off x="10341342" y="24377"/>
            <a:ext cx="1542019"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Прямоугольник 6"/>
          <p:cNvSpPr/>
          <p:nvPr/>
        </p:nvSpPr>
        <p:spPr>
          <a:xfrm>
            <a:off x="765233" y="1671451"/>
            <a:ext cx="10927041" cy="3662541"/>
          </a:xfrm>
          <a:prstGeom prst="rect">
            <a:avLst/>
          </a:prstGeom>
        </p:spPr>
        <p:txBody>
          <a:bodyPr wrap="square">
            <a:spAutoFit/>
          </a:bodyPr>
          <a:lstStyle/>
          <a:p>
            <a:endParaRPr lang="uz-Cyrl-UZ" sz="2600" b="1" i="1" dirty="0" smtClean="0">
              <a:latin typeface="Times New Roman" panose="02020603050405020304" pitchFamily="18" charset="0"/>
              <a:cs typeface="Times New Roman" panose="02020603050405020304" pitchFamily="18" charset="0"/>
            </a:endParaRPr>
          </a:p>
          <a:p>
            <a:pPr marL="1884363" indent="-1884363"/>
            <a:r>
              <a:rPr lang="en-US" sz="3000" b="1" i="1" dirty="0" err="1" smtClean="0">
                <a:solidFill>
                  <a:schemeClr val="accent2">
                    <a:lumMod val="75000"/>
                  </a:schemeClr>
                </a:solidFill>
                <a:latin typeface="Times New Roman" panose="02020603050405020304" pitchFamily="18" charset="0"/>
                <a:cs typeface="Times New Roman" panose="02020603050405020304" pitchFamily="18" charset="0"/>
              </a:rPr>
              <a:t>Mexanizm</a:t>
            </a:r>
            <a:r>
              <a:rPr lang="en-US" sz="3000" b="1" i="1" dirty="0" smtClean="0">
                <a:solidFill>
                  <a:srgbClr val="C00000"/>
                </a:solidFill>
                <a:latin typeface="Times New Roman" panose="02020603050405020304" pitchFamily="18" charset="0"/>
                <a:cs typeface="Times New Roman" panose="02020603050405020304" pitchFamily="18" charset="0"/>
              </a:rPr>
              <a:t> </a:t>
            </a:r>
            <a:r>
              <a:rPr lang="en-US" sz="3000" dirty="0" smtClean="0">
                <a:latin typeface="Times New Roman" panose="02020603050405020304" pitchFamily="18" charset="0"/>
                <a:cs typeface="Times New Roman" panose="02020603050405020304" pitchFamily="18" charset="0"/>
              </a:rPr>
              <a:t>–</a:t>
            </a:r>
            <a:r>
              <a:rPr lang="en-US" sz="3000" dirty="0" err="1" smtClean="0">
                <a:solidFill>
                  <a:schemeClr val="accent5">
                    <a:lumMod val="75000"/>
                  </a:schemeClr>
                </a:solidFill>
                <a:latin typeface="Times New Roman" panose="02020603050405020304" pitchFamily="18" charset="0"/>
                <a:cs typeface="Times New Roman" panose="02020603050405020304" pitchFamily="18" charset="0"/>
              </a:rPr>
              <a:t>harakatni</a:t>
            </a:r>
            <a:r>
              <a:rPr lang="en-US" sz="3000"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3000" dirty="0" err="1">
                <a:solidFill>
                  <a:schemeClr val="accent5">
                    <a:lumMod val="75000"/>
                  </a:schemeClr>
                </a:solidFill>
                <a:latin typeface="Times New Roman" panose="02020603050405020304" pitchFamily="18" charset="0"/>
                <a:cs typeface="Times New Roman" panose="02020603050405020304" pitchFamily="18" charset="0"/>
              </a:rPr>
              <a:t>ma’lum</a:t>
            </a:r>
            <a:r>
              <a:rPr lang="en-US" sz="3000" dirty="0">
                <a:solidFill>
                  <a:schemeClr val="accent5">
                    <a:lumMod val="75000"/>
                  </a:schemeClr>
                </a:solidFill>
                <a:latin typeface="Times New Roman" panose="02020603050405020304" pitchFamily="18" charset="0"/>
                <a:cs typeface="Times New Roman" panose="02020603050405020304" pitchFamily="18" charset="0"/>
              </a:rPr>
              <a:t> </a:t>
            </a:r>
            <a:r>
              <a:rPr lang="en-US" sz="3000" dirty="0" err="1">
                <a:solidFill>
                  <a:schemeClr val="accent5">
                    <a:lumMod val="75000"/>
                  </a:schemeClr>
                </a:solidFill>
                <a:latin typeface="Times New Roman" panose="02020603050405020304" pitchFamily="18" charset="0"/>
                <a:cs typeface="Times New Roman" panose="02020603050405020304" pitchFamily="18" charset="0"/>
              </a:rPr>
              <a:t>tartibda</a:t>
            </a:r>
            <a:r>
              <a:rPr lang="en-US" sz="3000" dirty="0">
                <a:solidFill>
                  <a:schemeClr val="accent5">
                    <a:lumMod val="75000"/>
                  </a:schemeClr>
                </a:solidFill>
                <a:latin typeface="Times New Roman" panose="02020603050405020304" pitchFamily="18" charset="0"/>
                <a:cs typeface="Times New Roman" panose="02020603050405020304" pitchFamily="18" charset="0"/>
              </a:rPr>
              <a:t> </a:t>
            </a:r>
            <a:r>
              <a:rPr lang="en-US" sz="3000" dirty="0" err="1">
                <a:solidFill>
                  <a:schemeClr val="accent5">
                    <a:lumMod val="75000"/>
                  </a:schemeClr>
                </a:solidFill>
                <a:latin typeface="Times New Roman" panose="02020603050405020304" pitchFamily="18" charset="0"/>
                <a:cs typeface="Times New Roman" panose="02020603050405020304" pitchFamily="18" charset="0"/>
              </a:rPr>
              <a:t>uzatuvchi</a:t>
            </a:r>
            <a:r>
              <a:rPr lang="en-US" sz="3000" dirty="0">
                <a:solidFill>
                  <a:schemeClr val="accent5">
                    <a:lumMod val="75000"/>
                  </a:schemeClr>
                </a:solidFill>
                <a:latin typeface="Times New Roman" panose="02020603050405020304" pitchFamily="18" charset="0"/>
                <a:cs typeface="Times New Roman" panose="02020603050405020304" pitchFamily="18" charset="0"/>
              </a:rPr>
              <a:t> </a:t>
            </a:r>
            <a:r>
              <a:rPr lang="en-US" sz="3000" dirty="0" err="1">
                <a:solidFill>
                  <a:schemeClr val="accent5">
                    <a:lumMod val="75000"/>
                  </a:schemeClr>
                </a:solidFill>
                <a:latin typeface="Times New Roman" panose="02020603050405020304" pitchFamily="18" charset="0"/>
                <a:cs typeface="Times New Roman" panose="02020603050405020304" pitchFamily="18" charset="0"/>
              </a:rPr>
              <a:t>va</a:t>
            </a:r>
            <a:r>
              <a:rPr lang="en-US" sz="3000" dirty="0">
                <a:solidFill>
                  <a:schemeClr val="accent5">
                    <a:lumMod val="75000"/>
                  </a:schemeClr>
                </a:solidFill>
                <a:latin typeface="Times New Roman" panose="02020603050405020304" pitchFamily="18" charset="0"/>
                <a:cs typeface="Times New Roman" panose="02020603050405020304" pitchFamily="18" charset="0"/>
              </a:rPr>
              <a:t> </a:t>
            </a:r>
            <a:r>
              <a:rPr lang="en-US" sz="3000" dirty="0" err="1" smtClean="0">
                <a:solidFill>
                  <a:schemeClr val="accent5">
                    <a:lumMod val="75000"/>
                  </a:schemeClr>
                </a:solidFill>
                <a:latin typeface="Times New Roman" panose="02020603050405020304" pitchFamily="18" charset="0"/>
                <a:cs typeface="Times New Roman" panose="02020603050405020304" pitchFamily="18" charset="0"/>
              </a:rPr>
              <a:t>o‘zgartiruvchi</a:t>
            </a:r>
            <a:r>
              <a:rPr lang="en-US" sz="3000"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3000" dirty="0" err="1" smtClean="0">
                <a:solidFill>
                  <a:schemeClr val="accent5">
                    <a:lumMod val="75000"/>
                  </a:schemeClr>
                </a:solidFill>
                <a:latin typeface="Times New Roman" panose="02020603050405020304" pitchFamily="18" charset="0"/>
                <a:cs typeface="Times New Roman" panose="02020603050405020304" pitchFamily="18" charset="0"/>
              </a:rPr>
              <a:t>tuzilma</a:t>
            </a:r>
            <a:r>
              <a:rPr lang="en-US" sz="3000" dirty="0">
                <a:solidFill>
                  <a:schemeClr val="accent5">
                    <a:lumMod val="75000"/>
                  </a:schemeClr>
                </a:solidFill>
                <a:latin typeface="Times New Roman" panose="02020603050405020304" pitchFamily="18" charset="0"/>
                <a:cs typeface="Times New Roman" panose="02020603050405020304" pitchFamily="18" charset="0"/>
              </a:rPr>
              <a:t>. </a:t>
            </a:r>
            <a:r>
              <a:rPr lang="en-US" sz="3000" dirty="0">
                <a:latin typeface="Times New Roman" panose="02020603050405020304" pitchFamily="18" charset="0"/>
                <a:cs typeface="Times New Roman" panose="02020603050405020304" pitchFamily="18" charset="0"/>
              </a:rPr>
              <a:t/>
            </a:r>
            <a:br>
              <a:rPr lang="en-US" sz="3000" dirty="0">
                <a:latin typeface="Times New Roman" panose="02020603050405020304" pitchFamily="18" charset="0"/>
                <a:cs typeface="Times New Roman" panose="02020603050405020304" pitchFamily="18" charset="0"/>
              </a:rPr>
            </a:br>
            <a:endParaRPr lang="uz-Cyrl-UZ" sz="3000" dirty="0" smtClean="0">
              <a:latin typeface="Times New Roman" panose="02020603050405020304" pitchFamily="18" charset="0"/>
              <a:cs typeface="Times New Roman" panose="02020603050405020304" pitchFamily="18" charset="0"/>
            </a:endParaRPr>
          </a:p>
          <a:p>
            <a:pPr marL="1252538" indent="-1252538"/>
            <a:r>
              <a:rPr lang="en-US" sz="3000" b="1" i="1" dirty="0" err="1" smtClean="0">
                <a:solidFill>
                  <a:schemeClr val="accent2">
                    <a:lumMod val="75000"/>
                  </a:schemeClr>
                </a:solidFill>
                <a:latin typeface="Times New Roman" panose="02020603050405020304" pitchFamily="18" charset="0"/>
                <a:cs typeface="Times New Roman" panose="02020603050405020304" pitchFamily="18" charset="0"/>
              </a:rPr>
              <a:t>Tizim</a:t>
            </a:r>
            <a:r>
              <a:rPr lang="en-US" sz="3000" b="1" i="1" dirty="0" smtClean="0">
                <a:solidFill>
                  <a:srgbClr val="C00000"/>
                </a:solidFill>
                <a:latin typeface="Times New Roman" panose="02020603050405020304" pitchFamily="18" charset="0"/>
                <a:cs typeface="Times New Roman" panose="02020603050405020304" pitchFamily="18" charset="0"/>
              </a:rPr>
              <a:t> </a:t>
            </a:r>
            <a:r>
              <a:rPr lang="en-US" sz="3000" dirty="0" smtClean="0">
                <a:latin typeface="Times New Roman" panose="02020603050405020304" pitchFamily="18" charset="0"/>
                <a:cs typeface="Times New Roman" panose="02020603050405020304" pitchFamily="18" charset="0"/>
              </a:rPr>
              <a:t>– </a:t>
            </a:r>
            <a:r>
              <a:rPr lang="en-US" sz="3000" dirty="0" err="1" smtClean="0">
                <a:solidFill>
                  <a:schemeClr val="accent5">
                    <a:lumMod val="75000"/>
                  </a:schemeClr>
                </a:solidFill>
                <a:latin typeface="Times New Roman" panose="02020603050405020304" pitchFamily="18" charset="0"/>
                <a:cs typeface="Times New Roman" panose="02020603050405020304" pitchFamily="18" charset="0"/>
              </a:rPr>
              <a:t>bitta</a:t>
            </a:r>
            <a:r>
              <a:rPr lang="en-US" sz="3000"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3000" dirty="0" err="1">
                <a:solidFill>
                  <a:schemeClr val="accent5">
                    <a:lumMod val="75000"/>
                  </a:schemeClr>
                </a:solidFill>
                <a:latin typeface="Times New Roman" panose="02020603050405020304" pitchFamily="18" charset="0"/>
                <a:cs typeface="Times New Roman" panose="02020603050405020304" pitchFamily="18" charset="0"/>
              </a:rPr>
              <a:t>umumiy</a:t>
            </a:r>
            <a:r>
              <a:rPr lang="en-US" sz="3000" dirty="0">
                <a:solidFill>
                  <a:schemeClr val="accent5">
                    <a:lumMod val="75000"/>
                  </a:schemeClr>
                </a:solidFill>
                <a:latin typeface="Times New Roman" panose="02020603050405020304" pitchFamily="18" charset="0"/>
                <a:cs typeface="Times New Roman" panose="02020603050405020304" pitchFamily="18" charset="0"/>
              </a:rPr>
              <a:t> </a:t>
            </a:r>
            <a:r>
              <a:rPr lang="en-US" sz="3000" dirty="0" err="1">
                <a:solidFill>
                  <a:schemeClr val="accent5">
                    <a:lumMod val="75000"/>
                  </a:schemeClr>
                </a:solidFill>
                <a:latin typeface="Times New Roman" panose="02020603050405020304" pitchFamily="18" charset="0"/>
                <a:cs typeface="Times New Roman" panose="02020603050405020304" pitchFamily="18" charset="0"/>
              </a:rPr>
              <a:t>vazifani</a:t>
            </a:r>
            <a:r>
              <a:rPr lang="en-US" sz="3000" dirty="0">
                <a:solidFill>
                  <a:schemeClr val="accent5">
                    <a:lumMod val="75000"/>
                  </a:schemeClr>
                </a:solidFill>
                <a:latin typeface="Times New Roman" panose="02020603050405020304" pitchFamily="18" charset="0"/>
                <a:cs typeface="Times New Roman" panose="02020603050405020304" pitchFamily="18" charset="0"/>
              </a:rPr>
              <a:t> </a:t>
            </a:r>
            <a:r>
              <a:rPr lang="en-US" sz="3000" dirty="0" err="1">
                <a:solidFill>
                  <a:schemeClr val="accent5">
                    <a:lumMod val="75000"/>
                  </a:schemeClr>
                </a:solidFill>
                <a:latin typeface="Times New Roman" panose="02020603050405020304" pitchFamily="18" charset="0"/>
                <a:cs typeface="Times New Roman" panose="02020603050405020304" pitchFamily="18" charset="0"/>
              </a:rPr>
              <a:t>bajaruvchi</a:t>
            </a:r>
            <a:r>
              <a:rPr lang="en-US" sz="3000" dirty="0">
                <a:solidFill>
                  <a:schemeClr val="accent5">
                    <a:lumMod val="75000"/>
                  </a:schemeClr>
                </a:solidFill>
                <a:latin typeface="Times New Roman" panose="02020603050405020304" pitchFamily="18" charset="0"/>
                <a:cs typeface="Times New Roman" panose="02020603050405020304" pitchFamily="18" charset="0"/>
              </a:rPr>
              <a:t> </a:t>
            </a:r>
            <a:r>
              <a:rPr lang="en-US" sz="3000" dirty="0" err="1">
                <a:solidFill>
                  <a:schemeClr val="accent5">
                    <a:lumMod val="75000"/>
                  </a:schemeClr>
                </a:solidFill>
                <a:latin typeface="Times New Roman" panose="02020603050405020304" pitchFamily="18" charset="0"/>
                <a:cs typeface="Times New Roman" panose="02020603050405020304" pitchFamily="18" charset="0"/>
              </a:rPr>
              <a:t>qismlar</a:t>
            </a:r>
            <a:r>
              <a:rPr lang="en-US" sz="3000" dirty="0">
                <a:solidFill>
                  <a:schemeClr val="accent5">
                    <a:lumMod val="75000"/>
                  </a:schemeClr>
                </a:solidFill>
                <a:latin typeface="Times New Roman" panose="02020603050405020304" pitchFamily="18" charset="0"/>
                <a:cs typeface="Times New Roman" panose="02020603050405020304" pitchFamily="18" charset="0"/>
              </a:rPr>
              <a:t> </a:t>
            </a:r>
            <a:r>
              <a:rPr lang="en-US" sz="3000" dirty="0" err="1" smtClean="0">
                <a:solidFill>
                  <a:schemeClr val="accent5">
                    <a:lumMod val="75000"/>
                  </a:schemeClr>
                </a:solidFill>
                <a:latin typeface="Times New Roman" panose="02020603050405020304" pitchFamily="18" charset="0"/>
                <a:cs typeface="Times New Roman" panose="02020603050405020304" pitchFamily="18" charset="0"/>
              </a:rPr>
              <a:t>yig‘indisi</a:t>
            </a:r>
            <a:r>
              <a:rPr lang="en-US" sz="3000"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3000" dirty="0" err="1">
                <a:solidFill>
                  <a:schemeClr val="accent5">
                    <a:lumMod val="75000"/>
                  </a:schemeClr>
                </a:solidFill>
                <a:latin typeface="Times New Roman" panose="02020603050405020304" pitchFamily="18" charset="0"/>
                <a:cs typeface="Times New Roman" panose="02020603050405020304" pitchFamily="18" charset="0"/>
              </a:rPr>
              <a:t>masalan</a:t>
            </a:r>
            <a:r>
              <a:rPr lang="en-US" sz="3000" dirty="0">
                <a:solidFill>
                  <a:schemeClr val="accent5">
                    <a:lumMod val="75000"/>
                  </a:schemeClr>
                </a:solidFill>
                <a:latin typeface="Times New Roman" panose="02020603050405020304" pitchFamily="18" charset="0"/>
                <a:cs typeface="Times New Roman" panose="02020603050405020304" pitchFamily="18" charset="0"/>
              </a:rPr>
              <a:t>, </a:t>
            </a:r>
            <a:r>
              <a:rPr lang="en-US" sz="3000" dirty="0" err="1">
                <a:solidFill>
                  <a:schemeClr val="accent5">
                    <a:lumMod val="75000"/>
                  </a:schemeClr>
                </a:solidFill>
                <a:latin typeface="Times New Roman" panose="02020603050405020304" pitchFamily="18" charset="0"/>
                <a:cs typeface="Times New Roman" panose="02020603050405020304" pitchFamily="18" charset="0"/>
              </a:rPr>
              <a:t>ta’minlash</a:t>
            </a:r>
            <a:r>
              <a:rPr lang="en-US" sz="3000" dirty="0">
                <a:solidFill>
                  <a:schemeClr val="accent5">
                    <a:lumMod val="75000"/>
                  </a:schemeClr>
                </a:solidFill>
                <a:latin typeface="Times New Roman" panose="02020603050405020304" pitchFamily="18" charset="0"/>
                <a:cs typeface="Times New Roman" panose="02020603050405020304" pitchFamily="18" charset="0"/>
              </a:rPr>
              <a:t> </a:t>
            </a:r>
            <a:r>
              <a:rPr lang="en-US" sz="3000" dirty="0" err="1">
                <a:solidFill>
                  <a:schemeClr val="accent5">
                    <a:lumMod val="75000"/>
                  </a:schemeClr>
                </a:solidFill>
                <a:latin typeface="Times New Roman" panose="02020603050405020304" pitchFamily="18" charset="0"/>
                <a:cs typeface="Times New Roman" panose="02020603050405020304" pitchFamily="18" charset="0"/>
              </a:rPr>
              <a:t>tizimi</a:t>
            </a:r>
            <a:r>
              <a:rPr lang="en-US" sz="3000" dirty="0">
                <a:solidFill>
                  <a:schemeClr val="accent5">
                    <a:lumMod val="75000"/>
                  </a:schemeClr>
                </a:solidFill>
                <a:latin typeface="Times New Roman" panose="02020603050405020304" pitchFamily="18" charset="0"/>
                <a:cs typeface="Times New Roman" panose="02020603050405020304" pitchFamily="18" charset="0"/>
              </a:rPr>
              <a:t>, </a:t>
            </a:r>
            <a:r>
              <a:rPr lang="en-US" sz="3000" dirty="0" err="1">
                <a:solidFill>
                  <a:schemeClr val="accent5">
                    <a:lumMod val="75000"/>
                  </a:schemeClr>
                </a:solidFill>
                <a:latin typeface="Times New Roman" panose="02020603050405020304" pitchFamily="18" charset="0"/>
                <a:cs typeface="Times New Roman" panose="02020603050405020304" pitchFamily="18" charset="0"/>
              </a:rPr>
              <a:t>moylash</a:t>
            </a:r>
            <a:r>
              <a:rPr lang="en-US" sz="3000" dirty="0">
                <a:solidFill>
                  <a:schemeClr val="accent5">
                    <a:lumMod val="75000"/>
                  </a:schemeClr>
                </a:solidFill>
                <a:latin typeface="Times New Roman" panose="02020603050405020304" pitchFamily="18" charset="0"/>
                <a:cs typeface="Times New Roman" panose="02020603050405020304" pitchFamily="18" charset="0"/>
              </a:rPr>
              <a:t> </a:t>
            </a:r>
            <a:r>
              <a:rPr lang="en-US" sz="3000" dirty="0" err="1">
                <a:solidFill>
                  <a:schemeClr val="accent5">
                    <a:lumMod val="75000"/>
                  </a:schemeClr>
                </a:solidFill>
                <a:latin typeface="Times New Roman" panose="02020603050405020304" pitchFamily="18" charset="0"/>
                <a:cs typeface="Times New Roman" panose="02020603050405020304" pitchFamily="18" charset="0"/>
              </a:rPr>
              <a:t>va</a:t>
            </a:r>
            <a:r>
              <a:rPr lang="en-US" sz="3000" dirty="0">
                <a:solidFill>
                  <a:schemeClr val="accent5">
                    <a:lumMod val="75000"/>
                  </a:schemeClr>
                </a:solidFill>
                <a:latin typeface="Times New Roman" panose="02020603050405020304" pitchFamily="18" charset="0"/>
                <a:cs typeface="Times New Roman" panose="02020603050405020304" pitchFamily="18" charset="0"/>
              </a:rPr>
              <a:t> </a:t>
            </a:r>
            <a:r>
              <a:rPr lang="en-US" sz="3000" dirty="0" err="1">
                <a:solidFill>
                  <a:schemeClr val="accent5">
                    <a:lumMod val="75000"/>
                  </a:schemeClr>
                </a:solidFill>
                <a:latin typeface="Times New Roman" panose="02020603050405020304" pitchFamily="18" charset="0"/>
                <a:cs typeface="Times New Roman" panose="02020603050405020304" pitchFamily="18" charset="0"/>
              </a:rPr>
              <a:t>sovutish</a:t>
            </a:r>
            <a:r>
              <a:rPr lang="en-US" sz="3000" dirty="0">
                <a:solidFill>
                  <a:schemeClr val="accent5">
                    <a:lumMod val="75000"/>
                  </a:schemeClr>
                </a:solidFill>
                <a:latin typeface="Times New Roman" panose="02020603050405020304" pitchFamily="18" charset="0"/>
                <a:cs typeface="Times New Roman" panose="02020603050405020304" pitchFamily="18" charset="0"/>
              </a:rPr>
              <a:t> </a:t>
            </a:r>
            <a:r>
              <a:rPr lang="en-US" sz="3000" dirty="0" err="1">
                <a:solidFill>
                  <a:schemeClr val="accent5">
                    <a:lumMod val="75000"/>
                  </a:schemeClr>
                </a:solidFill>
                <a:latin typeface="Times New Roman" panose="02020603050405020304" pitchFamily="18" charset="0"/>
                <a:cs typeface="Times New Roman" panose="02020603050405020304" pitchFamily="18" charset="0"/>
              </a:rPr>
              <a:t>tizimlari</a:t>
            </a:r>
            <a:r>
              <a:rPr lang="en-US" sz="3000" dirty="0">
                <a:solidFill>
                  <a:schemeClr val="accent5">
                    <a:lumMod val="75000"/>
                  </a:schemeClr>
                </a:solidFill>
                <a:latin typeface="Times New Roman" panose="02020603050405020304" pitchFamily="18" charset="0"/>
                <a:cs typeface="Times New Roman" panose="02020603050405020304" pitchFamily="18" charset="0"/>
              </a:rPr>
              <a:t> </a:t>
            </a:r>
            <a:r>
              <a:rPr lang="en-US" sz="3000" dirty="0" err="1">
                <a:solidFill>
                  <a:schemeClr val="accent5">
                    <a:lumMod val="75000"/>
                  </a:schemeClr>
                </a:solidFill>
                <a:latin typeface="Times New Roman" panose="02020603050405020304" pitchFamily="18" charset="0"/>
                <a:cs typeface="Times New Roman" panose="02020603050405020304" pitchFamily="18" charset="0"/>
              </a:rPr>
              <a:t>va</a:t>
            </a:r>
            <a:r>
              <a:rPr lang="en-US" sz="3000" dirty="0">
                <a:solidFill>
                  <a:schemeClr val="accent5">
                    <a:lumMod val="75000"/>
                  </a:schemeClr>
                </a:solidFill>
                <a:latin typeface="Times New Roman" panose="02020603050405020304" pitchFamily="18" charset="0"/>
                <a:cs typeface="Times New Roman" panose="02020603050405020304" pitchFamily="18" charset="0"/>
              </a:rPr>
              <a:t> </a:t>
            </a:r>
            <a:r>
              <a:rPr lang="en-US" sz="3000" dirty="0" err="1">
                <a:solidFill>
                  <a:schemeClr val="accent5">
                    <a:lumMod val="75000"/>
                  </a:schemeClr>
                </a:solidFill>
                <a:latin typeface="Times New Roman" panose="02020603050405020304" pitchFamily="18" charset="0"/>
                <a:cs typeface="Times New Roman" panose="02020603050405020304" pitchFamily="18" charset="0"/>
              </a:rPr>
              <a:t>boshqalar</a:t>
            </a:r>
            <a:r>
              <a:rPr lang="en-US" sz="3000" dirty="0">
                <a:solidFill>
                  <a:schemeClr val="accent5">
                    <a:lumMod val="75000"/>
                  </a:schemeClr>
                </a:solidFill>
                <a:latin typeface="Times New Roman" panose="02020603050405020304" pitchFamily="18" charset="0"/>
                <a:cs typeface="Times New Roman" panose="02020603050405020304" pitchFamily="18" charset="0"/>
              </a:rPr>
              <a:t>). </a:t>
            </a:r>
            <a:r>
              <a:rPr lang="en-US" sz="2600" dirty="0">
                <a:solidFill>
                  <a:schemeClr val="accent5">
                    <a:lumMod val="75000"/>
                  </a:schemeClr>
                </a:solidFill>
                <a:latin typeface="Times New Roman" panose="02020603050405020304" pitchFamily="18" charset="0"/>
                <a:cs typeface="Times New Roman" panose="02020603050405020304" pitchFamily="18" charset="0"/>
              </a:rPr>
              <a:t/>
            </a:r>
            <a:br>
              <a:rPr lang="en-US" sz="2600" dirty="0">
                <a:solidFill>
                  <a:schemeClr val="accent5">
                    <a:lumMod val="75000"/>
                  </a:schemeClr>
                </a:solidFill>
                <a:latin typeface="Times New Roman" panose="02020603050405020304" pitchFamily="18" charset="0"/>
                <a:cs typeface="Times New Roman" panose="02020603050405020304" pitchFamily="18" charset="0"/>
              </a:rPr>
            </a:br>
            <a:endParaRPr lang="ru-RU" sz="2600" dirty="0">
              <a:solidFill>
                <a:schemeClr val="accent5">
                  <a:lumMod val="75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6630703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flipV="1">
            <a:off x="0" y="835269"/>
            <a:ext cx="12192000" cy="107266"/>
          </a:xfrm>
          <a:prstGeom prst="rect">
            <a:avLst/>
          </a:prstGeom>
          <a:solidFill>
            <a:schemeClr val="accent5"/>
          </a:solid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4614" y="6276975"/>
            <a:ext cx="12192000" cy="90564"/>
          </a:xfrm>
          <a:prstGeom prst="rect">
            <a:avLst/>
          </a:prstGeom>
          <a:solidFill>
            <a:schemeClr val="accent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p:cNvSpPr/>
          <p:nvPr/>
        </p:nvSpPr>
        <p:spPr>
          <a:xfrm>
            <a:off x="6809" y="6367540"/>
            <a:ext cx="12192000" cy="490460"/>
          </a:xfrm>
          <a:prstGeom prst="rect">
            <a:avLst/>
          </a:prstGeom>
          <a:solidFill>
            <a:schemeClr val="accent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026" name="Picture 2" descr="Безымянный"/>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7306" y="3175"/>
            <a:ext cx="1219126"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descr="Безымянный"/>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40927"/>
          <a:stretch/>
        </p:blipFill>
        <p:spPr bwMode="auto">
          <a:xfrm>
            <a:off x="10341342" y="24377"/>
            <a:ext cx="1542019"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Рисунок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45561" y="988420"/>
            <a:ext cx="7017539" cy="5263154"/>
          </a:xfrm>
          <a:prstGeom prst="rect">
            <a:avLst/>
          </a:prstGeom>
        </p:spPr>
      </p:pic>
    </p:spTree>
    <p:extLst>
      <p:ext uri="{BB962C8B-B14F-4D97-AF65-F5344CB8AC3E}">
        <p14:creationId xmlns:p14="http://schemas.microsoft.com/office/powerpoint/2010/main" val="381954272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flipV="1">
            <a:off x="0" y="835269"/>
            <a:ext cx="12192000" cy="107266"/>
          </a:xfrm>
          <a:prstGeom prst="rect">
            <a:avLst/>
          </a:prstGeom>
          <a:solidFill>
            <a:schemeClr val="accent5"/>
          </a:solid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4614" y="6276975"/>
            <a:ext cx="12192000" cy="90564"/>
          </a:xfrm>
          <a:prstGeom prst="rect">
            <a:avLst/>
          </a:prstGeom>
          <a:solidFill>
            <a:schemeClr val="accent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p:cNvSpPr/>
          <p:nvPr/>
        </p:nvSpPr>
        <p:spPr>
          <a:xfrm>
            <a:off x="6809" y="6367540"/>
            <a:ext cx="12192000" cy="490460"/>
          </a:xfrm>
          <a:prstGeom prst="rect">
            <a:avLst/>
          </a:prstGeom>
          <a:solidFill>
            <a:schemeClr val="accent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026" name="Picture 2" descr="Безымянный"/>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7306" y="3175"/>
            <a:ext cx="1219126"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descr="Безымянный"/>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40927"/>
          <a:stretch/>
        </p:blipFill>
        <p:spPr bwMode="auto">
          <a:xfrm>
            <a:off x="10341342" y="24377"/>
            <a:ext cx="1542019"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Рисунок 9"/>
          <p:cNvPicPr>
            <a:picLocks noChangeAspect="1"/>
          </p:cNvPicPr>
          <p:nvPr/>
        </p:nvPicPr>
        <p:blipFill rotWithShape="1">
          <a:blip r:embed="rId4">
            <a:extLst>
              <a:ext uri="{28A0092B-C50C-407E-A947-70E740481C1C}">
                <a14:useLocalDpi xmlns:a14="http://schemas.microsoft.com/office/drawing/2010/main" val="0"/>
              </a:ext>
            </a:extLst>
          </a:blip>
          <a:srcRect l="61270" t="1059" r="1270" b="14286"/>
          <a:stretch/>
        </p:blipFill>
        <p:spPr>
          <a:xfrm>
            <a:off x="726869" y="1057207"/>
            <a:ext cx="3085651" cy="5229916"/>
          </a:xfrm>
          <a:prstGeom prst="rect">
            <a:avLst/>
          </a:prstGeom>
        </p:spPr>
      </p:pic>
      <mc:AlternateContent xmlns:mc="http://schemas.openxmlformats.org/markup-compatibility/2006" xmlns:a14="http://schemas.microsoft.com/office/drawing/2010/main">
        <mc:Choice Requires="a14">
          <p:sp>
            <p:nvSpPr>
              <p:cNvPr id="11" name="Прямоугольник 10"/>
              <p:cNvSpPr/>
              <p:nvPr/>
            </p:nvSpPr>
            <p:spPr>
              <a:xfrm>
                <a:off x="4336533" y="1241363"/>
                <a:ext cx="3074560" cy="4524315"/>
              </a:xfrm>
              <a:prstGeom prst="rect">
                <a:avLst/>
              </a:prstGeom>
            </p:spPr>
            <p:txBody>
              <a:bodyPr wrap="none">
                <a:spAutoFit/>
              </a:bodyPr>
              <a:lstStyle/>
              <a:p>
                <a:pPr>
                  <a:lnSpc>
                    <a:spcPct val="200000"/>
                  </a:lnSpc>
                </a:pPr>
                <a:r>
                  <a:rPr lang="en-US" b="1" dirty="0" smtClean="0">
                    <a:solidFill>
                      <a:srgbClr val="0070C0"/>
                    </a:solidFill>
                    <a:latin typeface="Times New Roman" panose="02020603050405020304" pitchFamily="18" charset="0"/>
                    <a:cs typeface="Times New Roman" panose="02020603050405020304" pitchFamily="18" charset="0"/>
                  </a:rPr>
                  <a:t>P.CH.N</a:t>
                </a:r>
                <a:r>
                  <a:rPr lang="en-US" dirty="0" smtClean="0">
                    <a:latin typeface="Times New Roman" panose="02020603050405020304" pitchFamily="18" charset="0"/>
                    <a:cs typeface="Times New Roman" panose="02020603050405020304" pitchFamily="18" charset="0"/>
                  </a:rPr>
                  <a:t> – </a:t>
                </a:r>
                <a:r>
                  <a:rPr lang="en-US" dirty="0" err="1">
                    <a:latin typeface="Times New Roman" panose="02020603050405020304" pitchFamily="18" charset="0"/>
                    <a:cs typeface="Times New Roman" panose="02020603050405020304" pitchFamily="18" charset="0"/>
                  </a:rPr>
                  <a:t>p</a:t>
                </a:r>
                <a:r>
                  <a:rPr lang="en-US" dirty="0" err="1" smtClean="0">
                    <a:latin typeface="Times New Roman" panose="02020603050405020304" pitchFamily="18" charset="0"/>
                    <a:cs typeface="Times New Roman" panose="02020603050405020304" pitchFamily="18" charset="0"/>
                  </a:rPr>
                  <a:t>astki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chekka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nuqta</a:t>
                </a:r>
                <a:endParaRPr lang="en-US" dirty="0" smtClean="0">
                  <a:latin typeface="Times New Roman" panose="02020603050405020304" pitchFamily="18" charset="0"/>
                  <a:cs typeface="Times New Roman" panose="02020603050405020304" pitchFamily="18" charset="0"/>
                </a:endParaRPr>
              </a:p>
              <a:p>
                <a:pPr>
                  <a:lnSpc>
                    <a:spcPct val="200000"/>
                  </a:lnSpc>
                </a:pPr>
                <a:r>
                  <a:rPr lang="en-US" b="1" dirty="0" smtClean="0">
                    <a:solidFill>
                      <a:srgbClr val="0070C0"/>
                    </a:solidFill>
                    <a:latin typeface="Times New Roman" panose="02020603050405020304" pitchFamily="18" charset="0"/>
                    <a:cs typeface="Times New Roman" panose="02020603050405020304" pitchFamily="18" charset="0"/>
                  </a:rPr>
                  <a:t>Y.CH.N</a:t>
                </a:r>
                <a:r>
                  <a:rPr lang="en-US" dirty="0" smtClean="0">
                    <a:latin typeface="Times New Roman" panose="02020603050405020304" pitchFamily="18" charset="0"/>
                    <a:cs typeface="Times New Roman" panose="02020603050405020304" pitchFamily="18" charset="0"/>
                  </a:rPr>
                  <a:t> – </a:t>
                </a:r>
                <a:r>
                  <a:rPr lang="en-US" dirty="0" err="1">
                    <a:latin typeface="Times New Roman" panose="02020603050405020304" pitchFamily="18" charset="0"/>
                    <a:cs typeface="Times New Roman" panose="02020603050405020304" pitchFamily="18" charset="0"/>
                  </a:rPr>
                  <a:t>y</a:t>
                </a:r>
                <a:r>
                  <a:rPr lang="en-US" dirty="0" err="1" smtClean="0">
                    <a:latin typeface="Times New Roman" panose="02020603050405020304" pitchFamily="18" charset="0"/>
                    <a:cs typeface="Times New Roman" panose="02020603050405020304" pitchFamily="18" charset="0"/>
                  </a:rPr>
                  <a:t>uqori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chekka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nuqta</a:t>
                </a:r>
                <a:endParaRPr lang="en-US" dirty="0" smtClean="0">
                  <a:latin typeface="Times New Roman" panose="02020603050405020304" pitchFamily="18" charset="0"/>
                  <a:cs typeface="Times New Roman" panose="02020603050405020304" pitchFamily="18" charset="0"/>
                </a:endParaRPr>
              </a:p>
              <a:p>
                <a:pPr>
                  <a:lnSpc>
                    <a:spcPct val="200000"/>
                  </a:lnSpc>
                </a:pPr>
                <a:r>
                  <a:rPr lang="en-US" b="1" dirty="0" smtClean="0">
                    <a:solidFill>
                      <a:srgbClr val="0070C0"/>
                    </a:solidFill>
                    <a:latin typeface="Times New Roman" panose="02020603050405020304" pitchFamily="18" charset="0"/>
                    <a:cs typeface="Times New Roman" panose="02020603050405020304" pitchFamily="18" charset="0"/>
                  </a:rPr>
                  <a:t>S</a:t>
                </a:r>
                <a:r>
                  <a:rPr lang="en-US" dirty="0" smtClean="0">
                    <a:latin typeface="Times New Roman" panose="02020603050405020304" pitchFamily="18" charset="0"/>
                    <a:cs typeface="Times New Roman" panose="02020603050405020304" pitchFamily="18" charset="0"/>
                  </a:rPr>
                  <a:t> – </a:t>
                </a:r>
                <a:r>
                  <a:rPr lang="en-US" dirty="0" err="1">
                    <a:latin typeface="Times New Roman" panose="02020603050405020304" pitchFamily="18" charset="0"/>
                    <a:cs typeface="Times New Roman" panose="02020603050405020304" pitchFamily="18" charset="0"/>
                  </a:rPr>
                  <a:t>p</a:t>
                </a:r>
                <a:r>
                  <a:rPr lang="en-US" dirty="0" err="1" smtClean="0">
                    <a:latin typeface="Times New Roman" panose="02020603050405020304" pitchFamily="18" charset="0"/>
                    <a:cs typeface="Times New Roman" panose="02020603050405020304" pitchFamily="18" charset="0"/>
                  </a:rPr>
                  <a:t>orshen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yo’li</a:t>
                </a:r>
                <a:endParaRPr lang="en-US" dirty="0" smtClean="0">
                  <a:latin typeface="Times New Roman" panose="02020603050405020304" pitchFamily="18" charset="0"/>
                  <a:cs typeface="Times New Roman" panose="02020603050405020304" pitchFamily="18" charset="0"/>
                </a:endParaRPr>
              </a:p>
              <a:p>
                <a:pPr>
                  <a:lnSpc>
                    <a:spcPct val="200000"/>
                  </a:lnSpc>
                </a:pPr>
                <a:r>
                  <a:rPr lang="en-US" b="1" dirty="0" err="1" smtClean="0">
                    <a:solidFill>
                      <a:srgbClr val="0070C0"/>
                    </a:solidFill>
                    <a:latin typeface="Times New Roman" panose="02020603050405020304" pitchFamily="18" charset="0"/>
                    <a:cs typeface="Times New Roman" panose="02020603050405020304" pitchFamily="18" charset="0"/>
                  </a:rPr>
                  <a:t>V</a:t>
                </a:r>
                <a:r>
                  <a:rPr lang="en-US" sz="1200" b="1" dirty="0" err="1" smtClean="0">
                    <a:solidFill>
                      <a:srgbClr val="0070C0"/>
                    </a:solidFill>
                    <a:latin typeface="Times New Roman" panose="02020603050405020304" pitchFamily="18" charset="0"/>
                    <a:cs typeface="Times New Roman" panose="02020603050405020304" pitchFamily="18" charset="0"/>
                  </a:rPr>
                  <a:t>h</a:t>
                </a:r>
                <a:r>
                  <a:rPr lang="en-US" sz="1200" dirty="0" smtClean="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silindrning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ish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hajmi</a:t>
                </a:r>
                <a:r>
                  <a:rPr lang="en-US" dirty="0" smtClean="0">
                    <a:latin typeface="Times New Roman" panose="02020603050405020304" pitchFamily="18" charset="0"/>
                    <a:cs typeface="Times New Roman" panose="02020603050405020304" pitchFamily="18" charset="0"/>
                  </a:rPr>
                  <a:t>    </a:t>
                </a:r>
              </a:p>
              <a:p>
                <a:pPr>
                  <a:lnSpc>
                    <a:spcPct val="200000"/>
                  </a:lnSpc>
                </a:pPr>
                <a:endParaRPr lang="en-US" dirty="0" smtClean="0">
                  <a:latin typeface="Times New Roman" panose="02020603050405020304" pitchFamily="18" charset="0"/>
                  <a:cs typeface="Times New Roman" panose="02020603050405020304" pitchFamily="18" charset="0"/>
                </a:endParaRPr>
              </a:p>
              <a:p>
                <a:pPr>
                  <a:lnSpc>
                    <a:spcPct val="200000"/>
                  </a:lnSpc>
                </a:pPr>
                <a:r>
                  <a:rPr lang="en-US" b="1" dirty="0" err="1">
                    <a:solidFill>
                      <a:srgbClr val="0070C0"/>
                    </a:solidFill>
                    <a:latin typeface="Times New Roman" panose="02020603050405020304" pitchFamily="18" charset="0"/>
                    <a:cs typeface="Times New Roman" panose="02020603050405020304" pitchFamily="18" charset="0"/>
                  </a:rPr>
                  <a:t>V</a:t>
                </a:r>
                <a:r>
                  <a:rPr lang="en-US" sz="1200" b="1" dirty="0" err="1">
                    <a:solidFill>
                      <a:srgbClr val="0070C0"/>
                    </a:solidFill>
                    <a:latin typeface="Times New Roman" panose="02020603050405020304" pitchFamily="18" charset="0"/>
                    <a:cs typeface="Times New Roman" panose="02020603050405020304" pitchFamily="18" charset="0"/>
                  </a:rPr>
                  <a:t>a</a:t>
                </a:r>
                <a:r>
                  <a:rPr lang="en-US" sz="1200" b="1" dirty="0">
                    <a:solidFill>
                      <a:srgbClr val="0070C0"/>
                    </a:solidFill>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a:t>
                </a:r>
                <a:r>
                  <a:rPr lang="en-US" dirty="0" err="1">
                    <a:latin typeface="Times New Roman" panose="02020603050405020304" pitchFamily="18" charset="0"/>
                    <a:cs typeface="Times New Roman" panose="02020603050405020304" pitchFamily="18" charset="0"/>
                  </a:rPr>
                  <a:t>silindrning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to’la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hajmi</a:t>
                </a:r>
                <a:endParaRPr lang="en-US" dirty="0">
                  <a:latin typeface="Times New Roman" panose="02020603050405020304" pitchFamily="18" charset="0"/>
                  <a:cs typeface="Times New Roman" panose="02020603050405020304" pitchFamily="18" charset="0"/>
                </a:endParaRPr>
              </a:p>
              <a:p>
                <a:pPr>
                  <a:lnSpc>
                    <a:spcPct val="200000"/>
                  </a:lnSpc>
                </a:pPr>
                <a:r>
                  <a:rPr lang="en-US" b="1" dirty="0" err="1" smtClean="0">
                    <a:solidFill>
                      <a:srgbClr val="0070C0"/>
                    </a:solidFill>
                    <a:latin typeface="Times New Roman" panose="02020603050405020304" pitchFamily="18" charset="0"/>
                    <a:cs typeface="Times New Roman" panose="02020603050405020304" pitchFamily="18" charset="0"/>
                  </a:rPr>
                  <a:t>V</a:t>
                </a:r>
                <a:r>
                  <a:rPr lang="en-US" sz="1200" b="1" dirty="0" err="1" smtClean="0">
                    <a:solidFill>
                      <a:srgbClr val="0070C0"/>
                    </a:solidFill>
                    <a:latin typeface="Times New Roman" panose="02020603050405020304" pitchFamily="18" charset="0"/>
                    <a:cs typeface="Times New Roman" panose="02020603050405020304" pitchFamily="18" charset="0"/>
                  </a:rPr>
                  <a:t>c</a:t>
                </a:r>
                <a:r>
                  <a:rPr lang="en-US" sz="1200" b="1" dirty="0" smtClean="0">
                    <a:solidFill>
                      <a:srgbClr val="0070C0"/>
                    </a:solidFill>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a:t>
                </a:r>
                <a:r>
                  <a:rPr lang="en-US" sz="1200" b="1" dirty="0" smtClean="0">
                    <a:solidFill>
                      <a:srgbClr val="0070C0"/>
                    </a:solidFill>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siqish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kamerasi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hajmi</a:t>
                </a:r>
                <a:endParaRPr lang="en-US" dirty="0" smtClean="0">
                  <a:latin typeface="Times New Roman" panose="02020603050405020304" pitchFamily="18" charset="0"/>
                  <a:cs typeface="Times New Roman" panose="02020603050405020304" pitchFamily="18" charset="0"/>
                </a:endParaRPr>
              </a:p>
              <a:p>
                <a:pPr>
                  <a:lnSpc>
                    <a:spcPct val="200000"/>
                  </a:lnSpc>
                </a:pPr>
                <a14:m>
                  <m:oMath xmlns:m="http://schemas.openxmlformats.org/officeDocument/2006/math">
                    <m:r>
                      <a:rPr lang="ru-RU" b="1" i="1" smtClean="0">
                        <a:solidFill>
                          <a:srgbClr val="0070C0"/>
                        </a:solidFill>
                        <a:latin typeface="Cambria Math" panose="02040503050406030204" pitchFamily="18" charset="0"/>
                      </a:rPr>
                      <m:t>𝜺</m:t>
                    </m:r>
                  </m:oMath>
                </a14:m>
                <a:r>
                  <a:rPr lang="en-US" dirty="0" smtClean="0">
                    <a:solidFill>
                      <a:srgbClr val="0070C0"/>
                    </a:solidFill>
                  </a:rPr>
                  <a:t> </a:t>
                </a:r>
                <a:r>
                  <a:rPr lang="en-US" dirty="0" smtClean="0"/>
                  <a:t>–  </a:t>
                </a:r>
                <a:r>
                  <a:rPr lang="en-US" dirty="0" err="1" smtClean="0">
                    <a:latin typeface="Times New Roman" panose="02020603050405020304" pitchFamily="18" charset="0"/>
                    <a:cs typeface="Times New Roman" panose="02020603050405020304" pitchFamily="18" charset="0"/>
                  </a:rPr>
                  <a:t>siqish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darajasi</a:t>
                </a:r>
                <a:endParaRPr lang="ru-RU" b="1" dirty="0">
                  <a:solidFill>
                    <a:srgbClr val="0070C0"/>
                  </a:solidFill>
                </a:endParaRPr>
              </a:p>
            </p:txBody>
          </p:sp>
        </mc:Choice>
        <mc:Fallback xmlns="">
          <p:sp>
            <p:nvSpPr>
              <p:cNvPr id="11" name="Прямоугольник 10"/>
              <p:cNvSpPr>
                <a:spLocks noRot="1" noChangeAspect="1" noMove="1" noResize="1" noEditPoints="1" noAdjustHandles="1" noChangeArrowheads="1" noChangeShapeType="1" noTextEdit="1"/>
              </p:cNvSpPr>
              <p:nvPr/>
            </p:nvSpPr>
            <p:spPr>
              <a:xfrm>
                <a:off x="4336533" y="1241363"/>
                <a:ext cx="3074560" cy="4524315"/>
              </a:xfrm>
              <a:prstGeom prst="rect">
                <a:avLst/>
              </a:prstGeom>
              <a:blipFill rotWithShape="0">
                <a:blip r:embed="rId5"/>
                <a:stretch>
                  <a:fillRect l="-1584" r="-990"/>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12" name="Прямоугольник 11"/>
              <p:cNvSpPr/>
              <p:nvPr/>
            </p:nvSpPr>
            <p:spPr>
              <a:xfrm>
                <a:off x="7411093" y="2974092"/>
                <a:ext cx="1928990" cy="594330"/>
              </a:xfrm>
              <a:prstGeom prst="rect">
                <a:avLst/>
              </a:prstGeom>
            </p:spPr>
            <p:txBody>
              <a:bodyPr wrap="none">
                <a:spAutoFit/>
              </a:bodyPr>
              <a:lstStyle/>
              <a:p>
                <a:pPr>
                  <a:lnSpc>
                    <a:spcPct val="107000"/>
                  </a:lnSpc>
                  <a:spcAft>
                    <a:spcPts val="800"/>
                  </a:spcAft>
                </a:pPr>
                <a14:m>
                  <m:oMath xmlns:m="http://schemas.openxmlformats.org/officeDocument/2006/math">
                    <m:sSub>
                      <m:sSubPr>
                        <m:ctrlPr>
                          <a:rPr lang="ru-RU" sz="2000" i="1" smtClean="0">
                            <a:solidFill>
                              <a:srgbClr val="FF0000"/>
                            </a:solidFill>
                            <a:latin typeface="Cambria Math" panose="02040503050406030204" pitchFamily="18" charset="0"/>
                            <a:ea typeface="MS Mincho" panose="02020609040205080304" pitchFamily="49" charset="-128"/>
                            <a:cs typeface="Times New Roman" panose="02020603050405020304" pitchFamily="18" charset="0"/>
                          </a:rPr>
                        </m:ctrlPr>
                      </m:sSubPr>
                      <m:e>
                        <m:r>
                          <m:rPr>
                            <m:sty m:val="p"/>
                          </m:rPr>
                          <a:rPr lang="ru-RU" sz="2000">
                            <a:solidFill>
                              <a:srgbClr val="FF0000"/>
                            </a:solidFill>
                            <a:effectLst/>
                            <a:latin typeface="Cambria Math" panose="02040503050406030204" pitchFamily="18" charset="0"/>
                            <a:ea typeface="MS Mincho" panose="02020609040205080304" pitchFamily="49" charset="-128"/>
                            <a:cs typeface="Times New Roman" panose="02020603050405020304" pitchFamily="18" charset="0"/>
                          </a:rPr>
                          <m:t>V</m:t>
                        </m:r>
                      </m:e>
                      <m:sub>
                        <m:r>
                          <a:rPr lang="ru-RU" sz="2000" i="1">
                            <a:solidFill>
                              <a:srgbClr val="FF0000"/>
                            </a:solidFill>
                            <a:effectLst/>
                            <a:latin typeface="Cambria Math" panose="02040503050406030204" pitchFamily="18" charset="0"/>
                            <a:ea typeface="MS Mincho" panose="02020609040205080304" pitchFamily="49" charset="-128"/>
                            <a:cs typeface="Times New Roman" panose="02020603050405020304" pitchFamily="18" charset="0"/>
                          </a:rPr>
                          <m:t>h</m:t>
                        </m:r>
                      </m:sub>
                    </m:sSub>
                    <m:r>
                      <a:rPr lang="ru-RU" i="1">
                        <a:solidFill>
                          <a:srgbClr val="FF0000"/>
                        </a:solidFill>
                        <a:latin typeface="Cambria Math" panose="02040503050406030204" pitchFamily="18" charset="0"/>
                        <a:ea typeface="MS Mincho" panose="02020609040205080304" pitchFamily="49" charset="-128"/>
                        <a:cs typeface="Times New Roman" panose="02020603050405020304" pitchFamily="18" charset="0"/>
                      </a:rPr>
                      <m:t>=</m:t>
                    </m:r>
                    <m:f>
                      <m:fPr>
                        <m:ctrlPr>
                          <a:rPr lang="ru-RU" i="1">
                            <a:solidFill>
                              <a:srgbClr val="FF0000"/>
                            </a:solidFill>
                            <a:latin typeface="Cambria Math" panose="02040503050406030204" pitchFamily="18" charset="0"/>
                            <a:ea typeface="MS Mincho" panose="02020609040205080304" pitchFamily="49" charset="-128"/>
                            <a:cs typeface="Times New Roman" panose="02020603050405020304" pitchFamily="18" charset="0"/>
                          </a:rPr>
                        </m:ctrlPr>
                      </m:fPr>
                      <m:num>
                        <m:r>
                          <a:rPr lang="ru-RU" i="1">
                            <a:solidFill>
                              <a:srgbClr val="FF0000"/>
                            </a:solidFill>
                            <a:latin typeface="Cambria Math" panose="02040503050406030204" pitchFamily="18" charset="0"/>
                            <a:ea typeface="MS Mincho" panose="02020609040205080304" pitchFamily="49" charset="-128"/>
                            <a:cs typeface="Times New Roman" panose="02020603050405020304" pitchFamily="18" charset="0"/>
                          </a:rPr>
                          <m:t>𝜋</m:t>
                        </m:r>
                        <m:sSup>
                          <m:sSupPr>
                            <m:ctrlPr>
                              <a:rPr lang="ru-RU" i="1">
                                <a:solidFill>
                                  <a:srgbClr val="FF0000"/>
                                </a:solidFill>
                                <a:latin typeface="Cambria Math" panose="02040503050406030204" pitchFamily="18" charset="0"/>
                                <a:ea typeface="MS Mincho" panose="02020609040205080304" pitchFamily="49" charset="-128"/>
                                <a:cs typeface="Times New Roman" panose="02020603050405020304" pitchFamily="18" charset="0"/>
                              </a:rPr>
                            </m:ctrlPr>
                          </m:sSupPr>
                          <m:e>
                            <m:r>
                              <a:rPr lang="ru-RU" i="1">
                                <a:solidFill>
                                  <a:srgbClr val="FF0000"/>
                                </a:solidFill>
                                <a:latin typeface="Cambria Math" panose="02040503050406030204" pitchFamily="18" charset="0"/>
                                <a:ea typeface="MS Mincho" panose="02020609040205080304" pitchFamily="49" charset="-128"/>
                                <a:cs typeface="Times New Roman" panose="02020603050405020304" pitchFamily="18" charset="0"/>
                              </a:rPr>
                              <m:t>𝑑</m:t>
                            </m:r>
                          </m:e>
                          <m:sup>
                            <m:r>
                              <a:rPr lang="ru-RU" i="1">
                                <a:solidFill>
                                  <a:srgbClr val="FF0000"/>
                                </a:solidFill>
                                <a:latin typeface="Cambria Math" panose="02040503050406030204" pitchFamily="18" charset="0"/>
                                <a:ea typeface="MS Mincho" panose="02020609040205080304" pitchFamily="49" charset="-128"/>
                                <a:cs typeface="Times New Roman" panose="02020603050405020304" pitchFamily="18" charset="0"/>
                              </a:rPr>
                              <m:t>2</m:t>
                            </m:r>
                          </m:sup>
                        </m:sSup>
                      </m:num>
                      <m:den>
                        <m:r>
                          <a:rPr lang="ru-RU">
                            <a:solidFill>
                              <a:srgbClr val="FF0000"/>
                            </a:solidFill>
                            <a:latin typeface="Cambria Math" panose="02040503050406030204" pitchFamily="18" charset="0"/>
                            <a:ea typeface="MS Mincho" panose="02020609040205080304" pitchFamily="49" charset="-128"/>
                            <a:cs typeface="Times New Roman" panose="02020603050405020304" pitchFamily="18" charset="0"/>
                          </a:rPr>
                          <m:t>4</m:t>
                        </m:r>
                      </m:den>
                    </m:f>
                    <m:r>
                      <a:rPr lang="ru-RU" i="1">
                        <a:solidFill>
                          <a:srgbClr val="FF0000"/>
                        </a:solidFill>
                        <a:latin typeface="Cambria Math" panose="02040503050406030204" pitchFamily="18" charset="0"/>
                        <a:ea typeface="MS Mincho" panose="02020609040205080304" pitchFamily="49" charset="-128"/>
                        <a:cs typeface="Times New Roman" panose="02020603050405020304" pitchFamily="18" charset="0"/>
                      </a:rPr>
                      <m:t>∗</m:t>
                    </m:r>
                    <m:r>
                      <a:rPr lang="ru-RU" i="1">
                        <a:solidFill>
                          <a:srgbClr val="FF0000"/>
                        </a:solidFill>
                        <a:latin typeface="Cambria Math" panose="02040503050406030204" pitchFamily="18" charset="0"/>
                        <a:ea typeface="MS Mincho" panose="02020609040205080304" pitchFamily="49" charset="-128"/>
                        <a:cs typeface="Times New Roman" panose="02020603050405020304" pitchFamily="18" charset="0"/>
                      </a:rPr>
                      <m:t>𝑆</m:t>
                    </m:r>
                  </m:oMath>
                </a14:m>
                <a:r>
                  <a:rPr lang="ru-RU" dirty="0">
                    <a:latin typeface="Times New Roman" panose="02020603050405020304" pitchFamily="18" charset="0"/>
                    <a:ea typeface="MS Mincho" panose="02020609040205080304" pitchFamily="49" charset="-128"/>
                    <a:cs typeface="Times New Roman" panose="02020603050405020304" pitchFamily="18" charset="0"/>
                  </a:rPr>
                  <a:t> </a:t>
                </a:r>
                <a:r>
                  <a:rPr lang="en-US" sz="2000" dirty="0">
                    <a:effectLst/>
                    <a:latin typeface="Times New Roman" panose="02020603050405020304" pitchFamily="18" charset="0"/>
                    <a:ea typeface="MS Mincho" panose="02020609040205080304" pitchFamily="49" charset="-128"/>
                    <a:cs typeface="Times New Roman" panose="02020603050405020304" pitchFamily="18" charset="0"/>
                  </a:rPr>
                  <a:t>(m</a:t>
                </a:r>
                <a:r>
                  <a:rPr lang="en-US" sz="2000" baseline="30000" dirty="0">
                    <a:effectLst/>
                    <a:latin typeface="Times New Roman" panose="02020603050405020304" pitchFamily="18" charset="0"/>
                    <a:ea typeface="MS Mincho" panose="02020609040205080304" pitchFamily="49" charset="-128"/>
                    <a:cs typeface="Times New Roman" panose="02020603050405020304" pitchFamily="18" charset="0"/>
                  </a:rPr>
                  <a:t>3</a:t>
                </a:r>
                <a:r>
                  <a:rPr lang="en-US" sz="2000" dirty="0">
                    <a:effectLst/>
                    <a:latin typeface="Times New Roman" panose="02020603050405020304" pitchFamily="18" charset="0"/>
                    <a:ea typeface="MS Mincho" panose="02020609040205080304" pitchFamily="49" charset="-128"/>
                    <a:cs typeface="Times New Roman" panose="02020603050405020304" pitchFamily="18" charset="0"/>
                  </a:rPr>
                  <a:t>)</a:t>
                </a:r>
                <a:endParaRPr lang="ru-RU" sz="1100" dirty="0">
                  <a:effectLst/>
                  <a:latin typeface="Calibri" panose="020F0502020204030204" pitchFamily="34" charset="0"/>
                  <a:ea typeface="MS Mincho" panose="02020609040205080304" pitchFamily="49" charset="-128"/>
                  <a:cs typeface="Times New Roman" panose="02020603050405020304" pitchFamily="18" charset="0"/>
                </a:endParaRPr>
              </a:p>
            </p:txBody>
          </p:sp>
        </mc:Choice>
        <mc:Fallback xmlns="">
          <p:sp>
            <p:nvSpPr>
              <p:cNvPr id="12" name="Прямоугольник 11"/>
              <p:cNvSpPr>
                <a:spLocks noRot="1" noChangeAspect="1" noMove="1" noResize="1" noEditPoints="1" noAdjustHandles="1" noChangeArrowheads="1" noChangeShapeType="1" noTextEdit="1"/>
              </p:cNvSpPr>
              <p:nvPr/>
            </p:nvSpPr>
            <p:spPr>
              <a:xfrm>
                <a:off x="7411093" y="2974092"/>
                <a:ext cx="1928990" cy="594330"/>
              </a:xfrm>
              <a:prstGeom prst="rect">
                <a:avLst/>
              </a:prstGeom>
              <a:blipFill rotWithShape="0">
                <a:blip r:embed="rId6"/>
                <a:stretch>
                  <a:fillRect r="-2532" b="-7216"/>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13" name="Прямоугольник 12"/>
              <p:cNvSpPr/>
              <p:nvPr/>
            </p:nvSpPr>
            <p:spPr>
              <a:xfrm>
                <a:off x="7411093" y="4200054"/>
                <a:ext cx="2033762" cy="388696"/>
              </a:xfrm>
              <a:prstGeom prst="rect">
                <a:avLst/>
              </a:prstGeom>
            </p:spPr>
            <p:txBody>
              <a:bodyPr wrap="none">
                <a:spAutoFit/>
              </a:bodyPr>
              <a:lstStyle/>
              <a:p>
                <a:pPr>
                  <a:lnSpc>
                    <a:spcPct val="107000"/>
                  </a:lnSpc>
                  <a:spcAft>
                    <a:spcPts val="800"/>
                  </a:spcAft>
                </a:pPr>
                <a14:m>
                  <m:oMath xmlns:m="http://schemas.openxmlformats.org/officeDocument/2006/math">
                    <m:sSub>
                      <m:sSubPr>
                        <m:ctrlPr>
                          <a:rPr lang="ru-RU" i="1" smtClean="0">
                            <a:solidFill>
                              <a:srgbClr val="FF0000"/>
                            </a:solidFill>
                            <a:latin typeface="Cambria Math" panose="02040503050406030204" pitchFamily="18" charset="0"/>
                            <a:ea typeface="MS Mincho" panose="02020609040205080304" pitchFamily="49" charset="-128"/>
                            <a:cs typeface="Times New Roman" panose="02020603050405020304" pitchFamily="18" charset="0"/>
                          </a:rPr>
                        </m:ctrlPr>
                      </m:sSubPr>
                      <m:e>
                        <m:r>
                          <m:rPr>
                            <m:sty m:val="p"/>
                          </m:rPr>
                          <a:rPr lang="ru-RU">
                            <a:solidFill>
                              <a:srgbClr val="FF0000"/>
                            </a:solidFill>
                            <a:effectLst/>
                            <a:latin typeface="Cambria Math" panose="02040503050406030204" pitchFamily="18" charset="0"/>
                            <a:ea typeface="MS Mincho" panose="02020609040205080304" pitchFamily="49" charset="-128"/>
                            <a:cs typeface="Times New Roman" panose="02020603050405020304" pitchFamily="18" charset="0"/>
                          </a:rPr>
                          <m:t>V</m:t>
                        </m:r>
                      </m:e>
                      <m:sub>
                        <m:r>
                          <a:rPr lang="ru-RU" i="1">
                            <a:solidFill>
                              <a:srgbClr val="FF0000"/>
                            </a:solidFill>
                            <a:effectLst/>
                            <a:latin typeface="Cambria Math" panose="02040503050406030204" pitchFamily="18" charset="0"/>
                            <a:ea typeface="MS Mincho" panose="02020609040205080304" pitchFamily="49" charset="-128"/>
                            <a:cs typeface="Times New Roman" panose="02020603050405020304" pitchFamily="18" charset="0"/>
                          </a:rPr>
                          <m:t>𝑎</m:t>
                        </m:r>
                      </m:sub>
                    </m:sSub>
                    <m:r>
                      <a:rPr lang="ru-RU" i="1">
                        <a:solidFill>
                          <a:srgbClr val="FF0000"/>
                        </a:solidFill>
                        <a:effectLst/>
                        <a:latin typeface="Cambria Math" panose="02040503050406030204" pitchFamily="18" charset="0"/>
                        <a:ea typeface="MS Mincho" panose="02020609040205080304" pitchFamily="49" charset="-128"/>
                        <a:cs typeface="Times New Roman" panose="02020603050405020304" pitchFamily="18" charset="0"/>
                      </a:rPr>
                      <m:t>=</m:t>
                    </m:r>
                    <m:sSub>
                      <m:sSubPr>
                        <m:ctrlPr>
                          <a:rPr lang="ru-RU" i="1">
                            <a:solidFill>
                              <a:srgbClr val="FF0000"/>
                            </a:solidFill>
                            <a:effectLst/>
                            <a:latin typeface="Cambria Math" panose="02040503050406030204" pitchFamily="18" charset="0"/>
                            <a:ea typeface="MS Mincho" panose="02020609040205080304" pitchFamily="49" charset="-128"/>
                            <a:cs typeface="Times New Roman" panose="02020603050405020304" pitchFamily="18" charset="0"/>
                          </a:rPr>
                        </m:ctrlPr>
                      </m:sSubPr>
                      <m:e>
                        <m:r>
                          <m:rPr>
                            <m:sty m:val="p"/>
                          </m:rPr>
                          <a:rPr lang="ru-RU">
                            <a:solidFill>
                              <a:srgbClr val="FF0000"/>
                            </a:solidFill>
                            <a:effectLst/>
                            <a:latin typeface="Cambria Math" panose="02040503050406030204" pitchFamily="18" charset="0"/>
                            <a:ea typeface="MS Mincho" panose="02020609040205080304" pitchFamily="49" charset="-128"/>
                            <a:cs typeface="Times New Roman" panose="02020603050405020304" pitchFamily="18" charset="0"/>
                          </a:rPr>
                          <m:t>V</m:t>
                        </m:r>
                      </m:e>
                      <m:sub>
                        <m:r>
                          <a:rPr lang="ru-RU" i="1">
                            <a:solidFill>
                              <a:srgbClr val="FF0000"/>
                            </a:solidFill>
                            <a:effectLst/>
                            <a:latin typeface="Cambria Math" panose="02040503050406030204" pitchFamily="18" charset="0"/>
                            <a:ea typeface="MS Mincho" panose="02020609040205080304" pitchFamily="49" charset="-128"/>
                            <a:cs typeface="Times New Roman" panose="02020603050405020304" pitchFamily="18" charset="0"/>
                          </a:rPr>
                          <m:t>h</m:t>
                        </m:r>
                      </m:sub>
                    </m:sSub>
                    <m:r>
                      <a:rPr lang="ru-RU" i="1">
                        <a:solidFill>
                          <a:srgbClr val="FF0000"/>
                        </a:solidFill>
                        <a:effectLst/>
                        <a:latin typeface="Cambria Math" panose="02040503050406030204" pitchFamily="18" charset="0"/>
                        <a:ea typeface="MS Mincho" panose="02020609040205080304" pitchFamily="49" charset="-128"/>
                        <a:cs typeface="Times New Roman" panose="02020603050405020304" pitchFamily="18" charset="0"/>
                      </a:rPr>
                      <m:t>+</m:t>
                    </m:r>
                    <m:sSub>
                      <m:sSubPr>
                        <m:ctrlPr>
                          <a:rPr lang="ru-RU" i="1">
                            <a:solidFill>
                              <a:srgbClr val="FF0000"/>
                            </a:solidFill>
                            <a:effectLst/>
                            <a:latin typeface="Cambria Math" panose="02040503050406030204" pitchFamily="18" charset="0"/>
                            <a:ea typeface="MS Mincho" panose="02020609040205080304" pitchFamily="49" charset="-128"/>
                            <a:cs typeface="Times New Roman" panose="02020603050405020304" pitchFamily="18" charset="0"/>
                          </a:rPr>
                        </m:ctrlPr>
                      </m:sSubPr>
                      <m:e>
                        <m:r>
                          <m:rPr>
                            <m:sty m:val="p"/>
                          </m:rPr>
                          <a:rPr lang="ru-RU">
                            <a:solidFill>
                              <a:srgbClr val="FF0000"/>
                            </a:solidFill>
                            <a:effectLst/>
                            <a:latin typeface="Cambria Math" panose="02040503050406030204" pitchFamily="18" charset="0"/>
                            <a:ea typeface="MS Mincho" panose="02020609040205080304" pitchFamily="49" charset="-128"/>
                            <a:cs typeface="Times New Roman" panose="02020603050405020304" pitchFamily="18" charset="0"/>
                          </a:rPr>
                          <m:t>V</m:t>
                        </m:r>
                      </m:e>
                      <m:sub>
                        <m:r>
                          <a:rPr lang="ru-RU" i="1">
                            <a:solidFill>
                              <a:srgbClr val="FF0000"/>
                            </a:solidFill>
                            <a:effectLst/>
                            <a:latin typeface="Cambria Math" panose="02040503050406030204" pitchFamily="18" charset="0"/>
                            <a:ea typeface="MS Mincho" panose="02020609040205080304" pitchFamily="49" charset="-128"/>
                            <a:cs typeface="Times New Roman" panose="02020603050405020304" pitchFamily="18" charset="0"/>
                          </a:rPr>
                          <m:t>𝑐</m:t>
                        </m:r>
                      </m:sub>
                    </m:sSub>
                    <m:r>
                      <a:rPr lang="ru-RU" i="1">
                        <a:effectLst/>
                        <a:latin typeface="Cambria Math" panose="02040503050406030204" pitchFamily="18" charset="0"/>
                        <a:ea typeface="MS Mincho" panose="02020609040205080304" pitchFamily="49" charset="-128"/>
                        <a:cs typeface="Times New Roman" panose="02020603050405020304" pitchFamily="18" charset="0"/>
                      </a:rPr>
                      <m:t> </m:t>
                    </m:r>
                  </m:oMath>
                </a14:m>
                <a:r>
                  <a:rPr lang="en-US" dirty="0">
                    <a:effectLst/>
                    <a:latin typeface="Times New Roman" panose="02020603050405020304" pitchFamily="18" charset="0"/>
                    <a:ea typeface="MS Mincho" panose="02020609040205080304" pitchFamily="49" charset="-128"/>
                    <a:cs typeface="Times New Roman" panose="02020603050405020304" pitchFamily="18" charset="0"/>
                  </a:rPr>
                  <a:t>  (m</a:t>
                </a:r>
                <a:r>
                  <a:rPr lang="en-US" baseline="30000" dirty="0">
                    <a:effectLst/>
                    <a:latin typeface="Times New Roman" panose="02020603050405020304" pitchFamily="18" charset="0"/>
                    <a:ea typeface="MS Mincho" panose="02020609040205080304" pitchFamily="49" charset="-128"/>
                    <a:cs typeface="Times New Roman" panose="02020603050405020304" pitchFamily="18" charset="0"/>
                  </a:rPr>
                  <a:t>3</a:t>
                </a:r>
                <a:r>
                  <a:rPr lang="en-US" dirty="0">
                    <a:effectLst/>
                    <a:latin typeface="Times New Roman" panose="02020603050405020304" pitchFamily="18" charset="0"/>
                    <a:ea typeface="MS Mincho" panose="02020609040205080304" pitchFamily="49" charset="-128"/>
                    <a:cs typeface="Times New Roman" panose="02020603050405020304" pitchFamily="18" charset="0"/>
                  </a:rPr>
                  <a:t>)</a:t>
                </a:r>
                <a:endParaRPr lang="ru-RU" sz="1050" dirty="0">
                  <a:effectLst/>
                  <a:latin typeface="Calibri" panose="020F0502020204030204" pitchFamily="34" charset="0"/>
                  <a:ea typeface="MS Mincho" panose="02020609040205080304" pitchFamily="49" charset="-128"/>
                  <a:cs typeface="Times New Roman" panose="02020603050405020304" pitchFamily="18" charset="0"/>
                </a:endParaRPr>
              </a:p>
            </p:txBody>
          </p:sp>
        </mc:Choice>
        <mc:Fallback xmlns="">
          <p:sp>
            <p:nvSpPr>
              <p:cNvPr id="13" name="Прямоугольник 12"/>
              <p:cNvSpPr>
                <a:spLocks noRot="1" noChangeAspect="1" noMove="1" noResize="1" noEditPoints="1" noAdjustHandles="1" noChangeArrowheads="1" noChangeShapeType="1" noTextEdit="1"/>
              </p:cNvSpPr>
              <p:nvPr/>
            </p:nvSpPr>
            <p:spPr>
              <a:xfrm>
                <a:off x="7411093" y="4200054"/>
                <a:ext cx="2033762" cy="388696"/>
              </a:xfrm>
              <a:prstGeom prst="rect">
                <a:avLst/>
              </a:prstGeom>
              <a:blipFill rotWithShape="0">
                <a:blip r:embed="rId7"/>
                <a:stretch>
                  <a:fillRect t="-9375" r="-1802" b="-18750"/>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14" name="Прямоугольник 13"/>
              <p:cNvSpPr/>
              <p:nvPr/>
            </p:nvSpPr>
            <p:spPr>
              <a:xfrm>
                <a:off x="4363093" y="4807807"/>
                <a:ext cx="6096000" cy="1083566"/>
              </a:xfrm>
              <a:prstGeom prst="rect">
                <a:avLst/>
              </a:prstGeom>
            </p:spPr>
            <p:txBody>
              <a:bodyPr>
                <a:spAutoFit/>
              </a:bodyPr>
              <a:lstStyle/>
              <a:p>
                <a:pPr>
                  <a:lnSpc>
                    <a:spcPct val="107000"/>
                  </a:lnSpc>
                  <a:spcAft>
                    <a:spcPts val="800"/>
                  </a:spcAft>
                </a:pPr>
                <a:r>
                  <a:rPr lang="ru-RU" sz="1100" dirty="0">
                    <a:latin typeface="Calibri" panose="020F0502020204030204" pitchFamily="34" charset="0"/>
                    <a:ea typeface="MS Mincho" panose="02020609040205080304" pitchFamily="49" charset="-128"/>
                    <a:cs typeface="Times New Roman" panose="02020603050405020304" pitchFamily="18" charset="0"/>
                  </a:rPr>
                  <a:t> </a:t>
                </a:r>
              </a:p>
              <a:p>
                <a:pPr>
                  <a:lnSpc>
                    <a:spcPct val="107000"/>
                  </a:lnSpc>
                  <a:spcAft>
                    <a:spcPts val="800"/>
                  </a:spcAft>
                </a:pPr>
                <a14:m>
                  <m:oMathPara xmlns:m="http://schemas.openxmlformats.org/officeDocument/2006/math">
                    <m:oMathParaPr>
                      <m:jc m:val="centerGroup"/>
                    </m:oMathParaPr>
                    <m:oMath xmlns:m="http://schemas.openxmlformats.org/officeDocument/2006/math">
                      <m:r>
                        <a:rPr lang="ru-RU" i="1" smtClean="0">
                          <a:solidFill>
                            <a:srgbClr val="FF0000"/>
                          </a:solidFill>
                          <a:latin typeface="Cambria Math" panose="02040503050406030204" pitchFamily="18" charset="0"/>
                          <a:ea typeface="MS Mincho" panose="02020609040205080304" pitchFamily="49" charset="-128"/>
                          <a:cs typeface="Times New Roman" panose="02020603050405020304" pitchFamily="18" charset="0"/>
                        </a:rPr>
                        <m:t>𝜀</m:t>
                      </m:r>
                      <m:r>
                        <a:rPr lang="ru-RU" i="1" smtClean="0">
                          <a:solidFill>
                            <a:srgbClr val="FF0000"/>
                          </a:solidFill>
                          <a:latin typeface="Cambria Math" panose="02040503050406030204" pitchFamily="18" charset="0"/>
                          <a:ea typeface="MS Mincho" panose="02020609040205080304" pitchFamily="49" charset="-128"/>
                          <a:cs typeface="Times New Roman" panose="02020603050405020304" pitchFamily="18" charset="0"/>
                        </a:rPr>
                        <m:t>=</m:t>
                      </m:r>
                      <m:f>
                        <m:fPr>
                          <m:ctrlPr>
                            <a:rPr lang="ru-RU" i="1">
                              <a:solidFill>
                                <a:srgbClr val="FF0000"/>
                              </a:solidFill>
                              <a:latin typeface="Cambria Math" panose="02040503050406030204" pitchFamily="18" charset="0"/>
                              <a:ea typeface="MS Mincho" panose="02020609040205080304" pitchFamily="49" charset="-128"/>
                              <a:cs typeface="Times New Roman" panose="02020603050405020304" pitchFamily="18" charset="0"/>
                            </a:rPr>
                          </m:ctrlPr>
                        </m:fPr>
                        <m:num>
                          <m:sSub>
                            <m:sSubPr>
                              <m:ctrlPr>
                                <a:rPr lang="ru-RU" i="1">
                                  <a:solidFill>
                                    <a:srgbClr val="FF0000"/>
                                  </a:solidFill>
                                  <a:latin typeface="Cambria Math" panose="02040503050406030204" pitchFamily="18" charset="0"/>
                                  <a:ea typeface="MS Mincho" panose="02020609040205080304" pitchFamily="49" charset="-128"/>
                                  <a:cs typeface="Times New Roman" panose="02020603050405020304" pitchFamily="18" charset="0"/>
                                </a:rPr>
                              </m:ctrlPr>
                            </m:sSubPr>
                            <m:e>
                              <m:r>
                                <m:rPr>
                                  <m:sty m:val="p"/>
                                </m:rPr>
                                <a:rPr lang="ru-RU">
                                  <a:solidFill>
                                    <a:srgbClr val="FF0000"/>
                                  </a:solidFill>
                                  <a:latin typeface="Cambria Math" panose="02040503050406030204" pitchFamily="18" charset="0"/>
                                  <a:ea typeface="MS Mincho" panose="02020609040205080304" pitchFamily="49" charset="-128"/>
                                  <a:cs typeface="Times New Roman" panose="02020603050405020304" pitchFamily="18" charset="0"/>
                                </a:rPr>
                                <m:t>V</m:t>
                              </m:r>
                            </m:e>
                            <m:sub>
                              <m:r>
                                <a:rPr lang="ru-RU" i="1">
                                  <a:solidFill>
                                    <a:srgbClr val="FF0000"/>
                                  </a:solidFill>
                                  <a:latin typeface="Cambria Math" panose="02040503050406030204" pitchFamily="18" charset="0"/>
                                  <a:ea typeface="MS Mincho" panose="02020609040205080304" pitchFamily="49" charset="-128"/>
                                  <a:cs typeface="Times New Roman" panose="02020603050405020304" pitchFamily="18" charset="0"/>
                                </a:rPr>
                                <m:t>𝑎</m:t>
                              </m:r>
                            </m:sub>
                          </m:sSub>
                        </m:num>
                        <m:den>
                          <m:sSub>
                            <m:sSubPr>
                              <m:ctrlPr>
                                <a:rPr lang="ru-RU" i="1">
                                  <a:solidFill>
                                    <a:srgbClr val="FF0000"/>
                                  </a:solidFill>
                                  <a:latin typeface="Cambria Math" panose="02040503050406030204" pitchFamily="18" charset="0"/>
                                  <a:ea typeface="MS Mincho" panose="02020609040205080304" pitchFamily="49" charset="-128"/>
                                  <a:cs typeface="Times New Roman" panose="02020603050405020304" pitchFamily="18" charset="0"/>
                                </a:rPr>
                              </m:ctrlPr>
                            </m:sSubPr>
                            <m:e>
                              <m:r>
                                <m:rPr>
                                  <m:sty m:val="p"/>
                                </m:rPr>
                                <a:rPr lang="ru-RU">
                                  <a:solidFill>
                                    <a:srgbClr val="FF0000"/>
                                  </a:solidFill>
                                  <a:latin typeface="Cambria Math" panose="02040503050406030204" pitchFamily="18" charset="0"/>
                                  <a:ea typeface="MS Mincho" panose="02020609040205080304" pitchFamily="49" charset="-128"/>
                                  <a:cs typeface="Times New Roman" panose="02020603050405020304" pitchFamily="18" charset="0"/>
                                </a:rPr>
                                <m:t>V</m:t>
                              </m:r>
                            </m:e>
                            <m:sub>
                              <m:r>
                                <a:rPr lang="ru-RU" i="1">
                                  <a:solidFill>
                                    <a:srgbClr val="FF0000"/>
                                  </a:solidFill>
                                  <a:latin typeface="Cambria Math" panose="02040503050406030204" pitchFamily="18" charset="0"/>
                                  <a:ea typeface="MS Mincho" panose="02020609040205080304" pitchFamily="49" charset="-128"/>
                                  <a:cs typeface="Times New Roman" panose="02020603050405020304" pitchFamily="18" charset="0"/>
                                </a:rPr>
                                <m:t>𝑐</m:t>
                              </m:r>
                            </m:sub>
                          </m:sSub>
                        </m:den>
                      </m:f>
                    </m:oMath>
                  </m:oMathPara>
                </a14:m>
                <a:endParaRPr lang="ru-RU" sz="1100" dirty="0">
                  <a:effectLst/>
                  <a:latin typeface="Calibri" panose="020F0502020204030204" pitchFamily="34" charset="0"/>
                  <a:ea typeface="MS Mincho" panose="02020609040205080304" pitchFamily="49" charset="-128"/>
                  <a:cs typeface="Times New Roman" panose="02020603050405020304" pitchFamily="18" charset="0"/>
                </a:endParaRPr>
              </a:p>
            </p:txBody>
          </p:sp>
        </mc:Choice>
        <mc:Fallback xmlns="">
          <p:sp>
            <p:nvSpPr>
              <p:cNvPr id="14" name="Прямоугольник 13"/>
              <p:cNvSpPr>
                <a:spLocks noRot="1" noChangeAspect="1" noMove="1" noResize="1" noEditPoints="1" noAdjustHandles="1" noChangeArrowheads="1" noChangeShapeType="1" noTextEdit="1"/>
              </p:cNvSpPr>
              <p:nvPr/>
            </p:nvSpPr>
            <p:spPr>
              <a:xfrm>
                <a:off x="4363093" y="4807807"/>
                <a:ext cx="6096000" cy="1083566"/>
              </a:xfrm>
              <a:prstGeom prst="rect">
                <a:avLst/>
              </a:prstGeom>
              <a:blipFill rotWithShape="0">
                <a:blip r:embed="rId8"/>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115975039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flipV="1">
            <a:off x="0" y="835269"/>
            <a:ext cx="12192000" cy="107266"/>
          </a:xfrm>
          <a:prstGeom prst="rect">
            <a:avLst/>
          </a:prstGeom>
          <a:solidFill>
            <a:schemeClr val="accent5"/>
          </a:solid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4614" y="6276975"/>
            <a:ext cx="12192000" cy="90564"/>
          </a:xfrm>
          <a:prstGeom prst="rect">
            <a:avLst/>
          </a:prstGeom>
          <a:solidFill>
            <a:schemeClr val="accent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p:cNvSpPr/>
          <p:nvPr/>
        </p:nvSpPr>
        <p:spPr>
          <a:xfrm>
            <a:off x="6809" y="6367540"/>
            <a:ext cx="12192000" cy="490460"/>
          </a:xfrm>
          <a:prstGeom prst="rect">
            <a:avLst/>
          </a:prstGeom>
          <a:solidFill>
            <a:schemeClr val="accent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026" name="Picture 2" descr="Безымянный"/>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7306" y="3175"/>
            <a:ext cx="1219126"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descr="Безымянный"/>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40927"/>
          <a:stretch/>
        </p:blipFill>
        <p:spPr bwMode="auto">
          <a:xfrm>
            <a:off x="10341342" y="24377"/>
            <a:ext cx="1542019"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Прямоугольник 8"/>
          <p:cNvSpPr/>
          <p:nvPr/>
        </p:nvSpPr>
        <p:spPr>
          <a:xfrm>
            <a:off x="787877" y="1581886"/>
            <a:ext cx="10383740" cy="3785652"/>
          </a:xfrm>
          <a:prstGeom prst="rect">
            <a:avLst/>
          </a:prstGeom>
        </p:spPr>
        <p:txBody>
          <a:bodyPr wrap="square">
            <a:spAutoFit/>
          </a:bodyPr>
          <a:lstStyle/>
          <a:p>
            <a:pPr indent="457200" algn="just">
              <a:lnSpc>
                <a:spcPct val="200000"/>
              </a:lnSpc>
            </a:pPr>
            <a:r>
              <a:rPr lang="en-US" sz="2400" dirty="0" err="1" smtClean="0">
                <a:solidFill>
                  <a:srgbClr val="002060"/>
                </a:solidFill>
                <a:latin typeface="Times New Roman" panose="02020603050405020304" pitchFamily="18" charset="0"/>
              </a:rPr>
              <a:t>Porshenli</a:t>
            </a:r>
            <a:r>
              <a:rPr lang="en-US" sz="2400" dirty="0" smtClean="0">
                <a:solidFill>
                  <a:srgbClr val="002060"/>
                </a:solidFill>
                <a:latin typeface="Times New Roman" panose="02020603050405020304" pitchFamily="18" charset="0"/>
              </a:rPr>
              <a:t> </a:t>
            </a:r>
            <a:r>
              <a:rPr lang="en-US" sz="2400" dirty="0" err="1">
                <a:solidFill>
                  <a:srgbClr val="002060"/>
                </a:solidFill>
                <a:latin typeface="Times New Roman" panose="02020603050405020304" pitchFamily="18" charset="0"/>
              </a:rPr>
              <a:t>dvigatellarda</a:t>
            </a:r>
            <a:r>
              <a:rPr lang="en-US" sz="2400" dirty="0">
                <a:solidFill>
                  <a:srgbClr val="002060"/>
                </a:solidFill>
                <a:latin typeface="Times New Roman" panose="02020603050405020304" pitchFamily="18" charset="0"/>
              </a:rPr>
              <a:t> </a:t>
            </a:r>
            <a:r>
              <a:rPr lang="en-US" sz="2400" dirty="0" err="1">
                <a:solidFill>
                  <a:srgbClr val="002060"/>
                </a:solidFill>
                <a:latin typeface="Times New Roman" panose="02020603050405020304" pitchFamily="18" charset="0"/>
              </a:rPr>
              <a:t>yonilg‘ining</a:t>
            </a:r>
            <a:r>
              <a:rPr lang="en-US" sz="2400" dirty="0">
                <a:solidFill>
                  <a:srgbClr val="002060"/>
                </a:solidFill>
                <a:latin typeface="Times New Roman" panose="02020603050405020304" pitchFamily="18" charset="0"/>
              </a:rPr>
              <a:t> </a:t>
            </a:r>
            <a:r>
              <a:rPr lang="en-US" sz="2400" dirty="0" err="1">
                <a:solidFill>
                  <a:srgbClr val="002060"/>
                </a:solidFill>
                <a:latin typeface="Times New Roman" panose="02020603050405020304" pitchFamily="18" charset="0"/>
              </a:rPr>
              <a:t>yonishi</a:t>
            </a:r>
            <a:r>
              <a:rPr lang="en-US" sz="2400" dirty="0">
                <a:solidFill>
                  <a:srgbClr val="002060"/>
                </a:solidFill>
                <a:latin typeface="Times New Roman" panose="02020603050405020304" pitchFamily="18" charset="0"/>
              </a:rPr>
              <a:t> </a:t>
            </a:r>
            <a:r>
              <a:rPr lang="en-US" sz="2400" dirty="0" err="1">
                <a:solidFill>
                  <a:srgbClr val="002060"/>
                </a:solidFill>
                <a:latin typeface="Times New Roman" panose="02020603050405020304" pitchFamily="18" charset="0"/>
              </a:rPr>
              <a:t>natijasida</a:t>
            </a:r>
            <a:r>
              <a:rPr lang="en-US" sz="2400" dirty="0">
                <a:solidFill>
                  <a:srgbClr val="002060"/>
                </a:solidFill>
                <a:latin typeface="Times New Roman" panose="02020603050405020304" pitchFamily="18" charset="0"/>
              </a:rPr>
              <a:t> </a:t>
            </a:r>
            <a:r>
              <a:rPr lang="en-US" sz="2400" dirty="0" err="1">
                <a:solidFill>
                  <a:srgbClr val="002060"/>
                </a:solidFill>
                <a:latin typeface="Times New Roman" panose="02020603050405020304" pitchFamily="18" charset="0"/>
              </a:rPr>
              <a:t>gazning</a:t>
            </a:r>
            <a:r>
              <a:rPr lang="en-US" sz="2400" dirty="0">
                <a:solidFill>
                  <a:srgbClr val="002060"/>
                </a:solidFill>
                <a:latin typeface="Times New Roman" panose="02020603050405020304" pitchFamily="18" charset="0"/>
              </a:rPr>
              <a:t> </a:t>
            </a:r>
            <a:r>
              <a:rPr lang="en-US" sz="2400" dirty="0" err="1">
                <a:solidFill>
                  <a:srgbClr val="002060"/>
                </a:solidFill>
                <a:latin typeface="Times New Roman" panose="02020603050405020304" pitchFamily="18" charset="0"/>
              </a:rPr>
              <a:t>kengayishida</a:t>
            </a:r>
            <a:r>
              <a:rPr lang="en-US" sz="2400" dirty="0">
                <a:solidFill>
                  <a:srgbClr val="002060"/>
                </a:solidFill>
                <a:latin typeface="Times New Roman" panose="02020603050405020304" pitchFamily="18" charset="0"/>
              </a:rPr>
              <a:t> </a:t>
            </a:r>
            <a:r>
              <a:rPr lang="en-US" sz="2400" dirty="0" err="1">
                <a:solidFill>
                  <a:srgbClr val="002060"/>
                </a:solidFill>
                <a:latin typeface="Times New Roman" panose="02020603050405020304" pitchFamily="18" charset="0"/>
              </a:rPr>
              <a:t>hosil</a:t>
            </a:r>
            <a:r>
              <a:rPr lang="en-US" sz="2400" dirty="0">
                <a:solidFill>
                  <a:srgbClr val="002060"/>
                </a:solidFill>
                <a:latin typeface="Times New Roman" panose="02020603050405020304" pitchFamily="18" charset="0"/>
              </a:rPr>
              <a:t> </a:t>
            </a:r>
            <a:r>
              <a:rPr lang="en-US" sz="2400" dirty="0" err="1">
                <a:solidFill>
                  <a:srgbClr val="002060"/>
                </a:solidFill>
                <a:latin typeface="Times New Roman" panose="02020603050405020304" pitchFamily="18" charset="0"/>
              </a:rPr>
              <a:t>bo‘lgan</a:t>
            </a:r>
            <a:r>
              <a:rPr lang="en-US" sz="2400" dirty="0">
                <a:solidFill>
                  <a:srgbClr val="002060"/>
                </a:solidFill>
                <a:latin typeface="Times New Roman" panose="02020603050405020304" pitchFamily="18" charset="0"/>
              </a:rPr>
              <a:t> </a:t>
            </a:r>
            <a:r>
              <a:rPr lang="en-US" sz="2400" dirty="0" err="1">
                <a:solidFill>
                  <a:srgbClr val="002060"/>
                </a:solidFill>
                <a:latin typeface="Times New Roman" panose="02020603050405020304" pitchFamily="18" charset="0"/>
              </a:rPr>
              <a:t>bosimni</a:t>
            </a:r>
            <a:r>
              <a:rPr lang="en-US" sz="2400" dirty="0">
                <a:solidFill>
                  <a:srgbClr val="002060"/>
                </a:solidFill>
                <a:latin typeface="Times New Roman" panose="02020603050405020304" pitchFamily="18" charset="0"/>
              </a:rPr>
              <a:t> </a:t>
            </a:r>
            <a:r>
              <a:rPr lang="en-US" sz="2400" dirty="0" err="1">
                <a:solidFill>
                  <a:srgbClr val="002060"/>
                </a:solidFill>
                <a:latin typeface="Times New Roman" panose="02020603050405020304" pitchFamily="18" charset="0"/>
              </a:rPr>
              <a:t>porshen</a:t>
            </a:r>
            <a:r>
              <a:rPr lang="en-US" sz="2400" dirty="0">
                <a:solidFill>
                  <a:srgbClr val="002060"/>
                </a:solidFill>
                <a:latin typeface="Times New Roman" panose="02020603050405020304" pitchFamily="18" charset="0"/>
              </a:rPr>
              <a:t> </a:t>
            </a:r>
            <a:r>
              <a:rPr lang="en-US" sz="2400" dirty="0" err="1">
                <a:solidFill>
                  <a:srgbClr val="002060"/>
                </a:solidFill>
                <a:latin typeface="Times New Roman" panose="02020603050405020304" pitchFamily="18" charset="0"/>
              </a:rPr>
              <a:t>o‘ziga</a:t>
            </a:r>
            <a:r>
              <a:rPr lang="en-US" sz="2400" dirty="0">
                <a:solidFill>
                  <a:srgbClr val="002060"/>
                </a:solidFill>
                <a:latin typeface="Times New Roman" panose="02020603050405020304" pitchFamily="18" charset="0"/>
              </a:rPr>
              <a:t> </a:t>
            </a:r>
            <a:r>
              <a:rPr lang="en-US" sz="2400" dirty="0" err="1">
                <a:solidFill>
                  <a:srgbClr val="002060"/>
                </a:solidFill>
                <a:latin typeface="Times New Roman" panose="02020603050405020304" pitchFamily="18" charset="0"/>
              </a:rPr>
              <a:t>qabul</a:t>
            </a:r>
            <a:r>
              <a:rPr lang="en-US" sz="2400" dirty="0">
                <a:solidFill>
                  <a:srgbClr val="002060"/>
                </a:solidFill>
                <a:latin typeface="Times New Roman" panose="02020603050405020304" pitchFamily="18" charset="0"/>
              </a:rPr>
              <a:t> </a:t>
            </a:r>
            <a:r>
              <a:rPr lang="en-US" sz="2400" dirty="0" err="1">
                <a:solidFill>
                  <a:srgbClr val="002060"/>
                </a:solidFill>
                <a:latin typeface="Times New Roman" panose="02020603050405020304" pitchFamily="18" charset="0"/>
              </a:rPr>
              <a:t>qiladi</a:t>
            </a:r>
            <a:r>
              <a:rPr lang="en-US" sz="2400" dirty="0">
                <a:solidFill>
                  <a:srgbClr val="002060"/>
                </a:solidFill>
                <a:latin typeface="Times New Roman" panose="02020603050405020304" pitchFamily="18" charset="0"/>
              </a:rPr>
              <a:t> </a:t>
            </a:r>
            <a:r>
              <a:rPr lang="en-US" sz="2400" dirty="0" err="1">
                <a:solidFill>
                  <a:srgbClr val="002060"/>
                </a:solidFill>
                <a:latin typeface="Times New Roman" panose="02020603050405020304" pitchFamily="18" charset="0"/>
              </a:rPr>
              <a:t>va</a:t>
            </a:r>
            <a:r>
              <a:rPr lang="en-US" sz="2400" dirty="0">
                <a:solidFill>
                  <a:srgbClr val="002060"/>
                </a:solidFill>
                <a:latin typeface="Times New Roman" panose="02020603050405020304" pitchFamily="18" charset="0"/>
              </a:rPr>
              <a:t> </a:t>
            </a:r>
            <a:r>
              <a:rPr lang="en-US" sz="2400" dirty="0" err="1">
                <a:solidFill>
                  <a:srgbClr val="002060"/>
                </a:solidFill>
                <a:latin typeface="Times New Roman" panose="02020603050405020304" pitchFamily="18" charset="0"/>
              </a:rPr>
              <a:t>to‘g‘ri</a:t>
            </a:r>
            <a:r>
              <a:rPr lang="en-US" sz="2400" dirty="0">
                <a:solidFill>
                  <a:srgbClr val="002060"/>
                </a:solidFill>
                <a:latin typeface="Times New Roman" panose="02020603050405020304" pitchFamily="18" charset="0"/>
              </a:rPr>
              <a:t> </a:t>
            </a:r>
            <a:r>
              <a:rPr lang="en-US" sz="2400" dirty="0" err="1">
                <a:solidFill>
                  <a:srgbClr val="002060"/>
                </a:solidFill>
                <a:latin typeface="Times New Roman" panose="02020603050405020304" pitchFamily="18" charset="0"/>
              </a:rPr>
              <a:t>chiziqli</a:t>
            </a:r>
            <a:r>
              <a:rPr lang="en-US" sz="2400" dirty="0">
                <a:solidFill>
                  <a:srgbClr val="002060"/>
                </a:solidFill>
                <a:latin typeface="Times New Roman" panose="02020603050405020304" pitchFamily="18" charset="0"/>
              </a:rPr>
              <a:t> </a:t>
            </a:r>
            <a:r>
              <a:rPr lang="en-US" sz="2400" dirty="0" err="1" smtClean="0">
                <a:solidFill>
                  <a:srgbClr val="002060"/>
                </a:solidFill>
                <a:latin typeface="Times New Roman" panose="02020603050405020304" pitchFamily="18" charset="0"/>
              </a:rPr>
              <a:t>ilgarilanma-qaytma</a:t>
            </a:r>
            <a:r>
              <a:rPr lang="en-US" sz="2400" dirty="0" smtClean="0">
                <a:solidFill>
                  <a:srgbClr val="002060"/>
                </a:solidFill>
                <a:latin typeface="Times New Roman" panose="02020603050405020304" pitchFamily="18" charset="0"/>
              </a:rPr>
              <a:t> </a:t>
            </a:r>
            <a:r>
              <a:rPr lang="en-US" sz="2400" dirty="0" err="1">
                <a:solidFill>
                  <a:srgbClr val="002060"/>
                </a:solidFill>
                <a:latin typeface="Times New Roman" panose="02020603050405020304" pitchFamily="18" charset="0"/>
              </a:rPr>
              <a:t>yo‘nalishi</a:t>
            </a:r>
            <a:r>
              <a:rPr lang="en-US" sz="2400" dirty="0">
                <a:solidFill>
                  <a:srgbClr val="002060"/>
                </a:solidFill>
                <a:latin typeface="Times New Roman" panose="02020603050405020304" pitchFamily="18" charset="0"/>
              </a:rPr>
              <a:t> </a:t>
            </a:r>
            <a:r>
              <a:rPr lang="en-US" sz="2400" dirty="0" err="1">
                <a:solidFill>
                  <a:srgbClr val="002060"/>
                </a:solidFill>
                <a:latin typeface="Times New Roman" panose="02020603050405020304" pitchFamily="18" charset="0"/>
              </a:rPr>
              <a:t>bilan</a:t>
            </a:r>
            <a:r>
              <a:rPr lang="en-US" sz="2400" dirty="0">
                <a:solidFill>
                  <a:srgbClr val="002060"/>
                </a:solidFill>
                <a:latin typeface="Times New Roman" panose="02020603050405020304" pitchFamily="18" charset="0"/>
              </a:rPr>
              <a:t> </a:t>
            </a:r>
            <a:r>
              <a:rPr lang="en-US" sz="2400" dirty="0" err="1">
                <a:solidFill>
                  <a:srgbClr val="002060"/>
                </a:solidFill>
                <a:latin typeface="Times New Roman" panose="02020603050405020304" pitchFamily="18" charset="0"/>
              </a:rPr>
              <a:t>tirsakli</a:t>
            </a:r>
            <a:r>
              <a:rPr lang="en-US" sz="2400" dirty="0">
                <a:solidFill>
                  <a:srgbClr val="002060"/>
                </a:solidFill>
                <a:latin typeface="Times New Roman" panose="02020603050405020304" pitchFamily="18" charset="0"/>
              </a:rPr>
              <a:t> </a:t>
            </a:r>
            <a:r>
              <a:rPr lang="en-US" sz="2400" dirty="0" err="1">
                <a:solidFill>
                  <a:srgbClr val="002060"/>
                </a:solidFill>
                <a:latin typeface="Times New Roman" panose="02020603050405020304" pitchFamily="18" charset="0"/>
              </a:rPr>
              <a:t>valni</a:t>
            </a:r>
            <a:r>
              <a:rPr lang="en-US" sz="2400" dirty="0">
                <a:solidFill>
                  <a:srgbClr val="002060"/>
                </a:solidFill>
                <a:latin typeface="Times New Roman" panose="02020603050405020304" pitchFamily="18" charset="0"/>
              </a:rPr>
              <a:t> </a:t>
            </a:r>
            <a:r>
              <a:rPr lang="en-US" sz="2400" dirty="0" err="1">
                <a:solidFill>
                  <a:srgbClr val="002060"/>
                </a:solidFill>
                <a:latin typeface="Times New Roman" panose="02020603050405020304" pitchFamily="18" charset="0"/>
              </a:rPr>
              <a:t>aylanma</a:t>
            </a:r>
            <a:r>
              <a:rPr lang="en-US" sz="2400" dirty="0">
                <a:solidFill>
                  <a:srgbClr val="002060"/>
                </a:solidFill>
                <a:latin typeface="Times New Roman" panose="02020603050405020304" pitchFamily="18" charset="0"/>
              </a:rPr>
              <a:t> </a:t>
            </a:r>
            <a:r>
              <a:rPr lang="en-US" sz="2400" dirty="0" err="1">
                <a:solidFill>
                  <a:srgbClr val="002060"/>
                </a:solidFill>
                <a:latin typeface="Times New Roman" panose="02020603050405020304" pitchFamily="18" charset="0"/>
              </a:rPr>
              <a:t>harakatga</a:t>
            </a:r>
            <a:r>
              <a:rPr lang="en-US" sz="2400" dirty="0">
                <a:solidFill>
                  <a:srgbClr val="002060"/>
                </a:solidFill>
                <a:latin typeface="Times New Roman" panose="02020603050405020304" pitchFamily="18" charset="0"/>
              </a:rPr>
              <a:t> </a:t>
            </a:r>
            <a:r>
              <a:rPr lang="en-US" sz="2400" dirty="0" err="1">
                <a:solidFill>
                  <a:srgbClr val="002060"/>
                </a:solidFill>
                <a:latin typeface="Times New Roman" panose="02020603050405020304" pitchFamily="18" charset="0"/>
              </a:rPr>
              <a:t>keltiradi</a:t>
            </a:r>
            <a:r>
              <a:rPr lang="en-US" sz="2400" dirty="0">
                <a:solidFill>
                  <a:srgbClr val="002060"/>
                </a:solidFill>
                <a:latin typeface="Times New Roman" panose="02020603050405020304" pitchFamily="18" charset="0"/>
              </a:rPr>
              <a:t>. </a:t>
            </a:r>
            <a:r>
              <a:rPr lang="en-US" sz="2400" dirty="0" err="1">
                <a:solidFill>
                  <a:srgbClr val="002060"/>
                </a:solidFill>
                <a:latin typeface="Times New Roman" panose="02020603050405020304" pitchFamily="18" charset="0"/>
              </a:rPr>
              <a:t>Ichki</a:t>
            </a:r>
            <a:r>
              <a:rPr lang="en-US" sz="2400" dirty="0">
                <a:solidFill>
                  <a:srgbClr val="002060"/>
                </a:solidFill>
                <a:latin typeface="Times New Roman" panose="02020603050405020304" pitchFamily="18" charset="0"/>
              </a:rPr>
              <a:t> </a:t>
            </a:r>
            <a:r>
              <a:rPr lang="en-US" sz="2400" dirty="0" err="1">
                <a:solidFill>
                  <a:srgbClr val="002060"/>
                </a:solidFill>
                <a:latin typeface="Times New Roman" panose="02020603050405020304" pitchFamily="18" charset="0"/>
              </a:rPr>
              <a:t>yonuv</a:t>
            </a:r>
            <a:r>
              <a:rPr lang="en-US" sz="2400" dirty="0">
                <a:solidFill>
                  <a:srgbClr val="002060"/>
                </a:solidFill>
                <a:latin typeface="Times New Roman" panose="02020603050405020304" pitchFamily="18" charset="0"/>
              </a:rPr>
              <a:t> </a:t>
            </a:r>
            <a:r>
              <a:rPr lang="en-US" sz="2400" dirty="0" err="1">
                <a:solidFill>
                  <a:srgbClr val="002060"/>
                </a:solidFill>
                <a:latin typeface="Times New Roman" panose="02020603050405020304" pitchFamily="18" charset="0"/>
              </a:rPr>
              <a:t>dvigatelining</a:t>
            </a:r>
            <a:r>
              <a:rPr lang="en-US" sz="2400" dirty="0">
                <a:solidFill>
                  <a:srgbClr val="002060"/>
                </a:solidFill>
                <a:latin typeface="Times New Roman" panose="02020603050405020304" pitchFamily="18" charset="0"/>
              </a:rPr>
              <a:t> </a:t>
            </a:r>
            <a:r>
              <a:rPr lang="en-US" sz="2400" dirty="0" err="1">
                <a:solidFill>
                  <a:srgbClr val="002060"/>
                </a:solidFill>
                <a:latin typeface="Times New Roman" panose="02020603050405020304" pitchFamily="18" charset="0"/>
              </a:rPr>
              <a:t>ishlashi</a:t>
            </a:r>
            <a:r>
              <a:rPr lang="en-US" sz="2400" dirty="0">
                <a:solidFill>
                  <a:srgbClr val="002060"/>
                </a:solidFill>
                <a:latin typeface="Times New Roman" panose="02020603050405020304" pitchFamily="18" charset="0"/>
              </a:rPr>
              <a:t> </a:t>
            </a:r>
            <a:r>
              <a:rPr lang="en-US" sz="2400" dirty="0" err="1">
                <a:solidFill>
                  <a:srgbClr val="002060"/>
                </a:solidFill>
                <a:latin typeface="Times New Roman" panose="02020603050405020304" pitchFamily="18" charset="0"/>
              </a:rPr>
              <a:t>uchun</a:t>
            </a:r>
            <a:r>
              <a:rPr lang="en-US" sz="2400" dirty="0">
                <a:solidFill>
                  <a:srgbClr val="002060"/>
                </a:solidFill>
                <a:latin typeface="Times New Roman" panose="02020603050405020304" pitchFamily="18" charset="0"/>
              </a:rPr>
              <a:t> </a:t>
            </a:r>
            <a:r>
              <a:rPr lang="en-US" sz="2400" dirty="0" err="1">
                <a:solidFill>
                  <a:srgbClr val="002060"/>
                </a:solidFill>
                <a:latin typeface="Times New Roman" panose="02020603050405020304" pitchFamily="18" charset="0"/>
              </a:rPr>
              <a:t>unga</a:t>
            </a:r>
            <a:r>
              <a:rPr lang="en-US" sz="2400" dirty="0">
                <a:solidFill>
                  <a:srgbClr val="002060"/>
                </a:solidFill>
                <a:latin typeface="Times New Roman" panose="02020603050405020304" pitchFamily="18" charset="0"/>
              </a:rPr>
              <a:t> </a:t>
            </a:r>
            <a:r>
              <a:rPr lang="en-US" sz="2400" dirty="0" err="1">
                <a:solidFill>
                  <a:srgbClr val="002060"/>
                </a:solidFill>
                <a:latin typeface="Times New Roman" panose="02020603050405020304" pitchFamily="18" charset="0"/>
              </a:rPr>
              <a:t>havo</a:t>
            </a:r>
            <a:r>
              <a:rPr lang="en-US" sz="2400" dirty="0">
                <a:solidFill>
                  <a:srgbClr val="002060"/>
                </a:solidFill>
                <a:latin typeface="Times New Roman" panose="02020603050405020304" pitchFamily="18" charset="0"/>
              </a:rPr>
              <a:t> </a:t>
            </a:r>
            <a:r>
              <a:rPr lang="en-US" sz="2400" dirty="0" err="1">
                <a:solidFill>
                  <a:srgbClr val="002060"/>
                </a:solidFill>
                <a:latin typeface="Times New Roman" panose="02020603050405020304" pitchFamily="18" charset="0"/>
              </a:rPr>
              <a:t>va</a:t>
            </a:r>
            <a:r>
              <a:rPr lang="en-US" sz="2400" dirty="0">
                <a:solidFill>
                  <a:srgbClr val="002060"/>
                </a:solidFill>
                <a:latin typeface="Times New Roman" panose="02020603050405020304" pitchFamily="18" charset="0"/>
              </a:rPr>
              <a:t> </a:t>
            </a:r>
            <a:r>
              <a:rPr lang="en-US" sz="2400" dirty="0" err="1">
                <a:solidFill>
                  <a:srgbClr val="002060"/>
                </a:solidFill>
                <a:latin typeface="Times New Roman" panose="02020603050405020304" pitchFamily="18" charset="0"/>
              </a:rPr>
              <a:t>yonilg‘idan</a:t>
            </a:r>
            <a:r>
              <a:rPr lang="en-US" sz="2400" dirty="0">
                <a:solidFill>
                  <a:srgbClr val="002060"/>
                </a:solidFill>
                <a:latin typeface="Times New Roman" panose="02020603050405020304" pitchFamily="18" charset="0"/>
              </a:rPr>
              <a:t> </a:t>
            </a:r>
            <a:r>
              <a:rPr lang="en-US" sz="2400" dirty="0" err="1">
                <a:solidFill>
                  <a:srgbClr val="002060"/>
                </a:solidFill>
                <a:latin typeface="Times New Roman" panose="02020603050405020304" pitchFamily="18" charset="0"/>
              </a:rPr>
              <a:t>iborat</a:t>
            </a:r>
            <a:r>
              <a:rPr lang="en-US" sz="2400" dirty="0">
                <a:solidFill>
                  <a:srgbClr val="002060"/>
                </a:solidFill>
                <a:latin typeface="Times New Roman" panose="02020603050405020304" pitchFamily="18" charset="0"/>
              </a:rPr>
              <a:t> </a:t>
            </a:r>
            <a:r>
              <a:rPr lang="en-US" sz="2400" dirty="0" err="1">
                <a:solidFill>
                  <a:srgbClr val="002060"/>
                </a:solidFill>
                <a:latin typeface="Times New Roman" panose="02020603050405020304" pitchFamily="18" charset="0"/>
              </a:rPr>
              <a:t>yonuvchi</a:t>
            </a:r>
            <a:r>
              <a:rPr lang="en-US" sz="2400" dirty="0">
                <a:solidFill>
                  <a:srgbClr val="002060"/>
                </a:solidFill>
                <a:latin typeface="Times New Roman" panose="02020603050405020304" pitchFamily="18" charset="0"/>
              </a:rPr>
              <a:t> </a:t>
            </a:r>
            <a:r>
              <a:rPr lang="en-US" sz="2400" dirty="0" err="1">
                <a:solidFill>
                  <a:srgbClr val="002060"/>
                </a:solidFill>
                <a:latin typeface="Times New Roman" panose="02020603050405020304" pitchFamily="18" charset="0"/>
              </a:rPr>
              <a:t>aralashma</a:t>
            </a:r>
            <a:r>
              <a:rPr lang="en-US" sz="2400" dirty="0">
                <a:solidFill>
                  <a:srgbClr val="002060"/>
                </a:solidFill>
                <a:latin typeface="Times New Roman" panose="02020603050405020304" pitchFamily="18" charset="0"/>
              </a:rPr>
              <a:t> </a:t>
            </a:r>
            <a:r>
              <a:rPr lang="en-US" sz="2400" dirty="0" err="1">
                <a:solidFill>
                  <a:srgbClr val="002060"/>
                </a:solidFill>
                <a:latin typeface="Times New Roman" panose="02020603050405020304" pitchFamily="18" charset="0"/>
              </a:rPr>
              <a:t>bilan</a:t>
            </a:r>
            <a:r>
              <a:rPr lang="en-US" sz="2400" dirty="0">
                <a:solidFill>
                  <a:srgbClr val="002060"/>
                </a:solidFill>
                <a:latin typeface="Times New Roman" panose="02020603050405020304" pitchFamily="18" charset="0"/>
              </a:rPr>
              <a:t> </a:t>
            </a:r>
            <a:r>
              <a:rPr lang="en-US" sz="2400" dirty="0" err="1">
                <a:solidFill>
                  <a:srgbClr val="002060"/>
                </a:solidFill>
                <a:latin typeface="Times New Roman" panose="02020603050405020304" pitchFamily="18" charset="0"/>
              </a:rPr>
              <a:t>ta’minlash</a:t>
            </a:r>
            <a:r>
              <a:rPr lang="en-US" sz="2400" dirty="0">
                <a:solidFill>
                  <a:srgbClr val="002060"/>
                </a:solidFill>
                <a:latin typeface="Times New Roman" panose="02020603050405020304" pitchFamily="18" charset="0"/>
              </a:rPr>
              <a:t> </a:t>
            </a:r>
            <a:r>
              <a:rPr lang="en-US" sz="2400" dirty="0" err="1">
                <a:solidFill>
                  <a:srgbClr val="002060"/>
                </a:solidFill>
                <a:latin typeface="Times New Roman" panose="02020603050405020304" pitchFamily="18" charset="0"/>
              </a:rPr>
              <a:t>lozim</a:t>
            </a:r>
            <a:r>
              <a:rPr lang="en-US" sz="2400" dirty="0" smtClean="0">
                <a:solidFill>
                  <a:srgbClr val="002060"/>
                </a:solidFill>
                <a:latin typeface="Times New Roman" panose="02020603050405020304" pitchFamily="18" charset="0"/>
              </a:rPr>
              <a:t>.</a:t>
            </a:r>
            <a:endParaRPr lang="en-US" sz="2400" dirty="0">
              <a:solidFill>
                <a:srgbClr val="002060"/>
              </a:solidFill>
              <a:latin typeface="Times New Roman" panose="02020603050405020304" pitchFamily="18" charset="0"/>
            </a:endParaRPr>
          </a:p>
        </p:txBody>
      </p:sp>
    </p:spTree>
    <p:extLst>
      <p:ext uri="{BB962C8B-B14F-4D97-AF65-F5344CB8AC3E}">
        <p14:creationId xmlns:p14="http://schemas.microsoft.com/office/powerpoint/2010/main" val="207090879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flipV="1">
            <a:off x="0" y="835269"/>
            <a:ext cx="12192000" cy="107266"/>
          </a:xfrm>
          <a:prstGeom prst="rect">
            <a:avLst/>
          </a:prstGeom>
          <a:solidFill>
            <a:schemeClr val="accent5"/>
          </a:solid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4614" y="6276975"/>
            <a:ext cx="12192000" cy="90564"/>
          </a:xfrm>
          <a:prstGeom prst="rect">
            <a:avLst/>
          </a:prstGeom>
          <a:solidFill>
            <a:schemeClr val="accent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p:cNvSpPr/>
          <p:nvPr/>
        </p:nvSpPr>
        <p:spPr>
          <a:xfrm>
            <a:off x="6809" y="6367540"/>
            <a:ext cx="12192000" cy="490460"/>
          </a:xfrm>
          <a:prstGeom prst="rect">
            <a:avLst/>
          </a:prstGeom>
          <a:solidFill>
            <a:schemeClr val="accent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026" name="Picture 2" descr="Безымянный"/>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7306" y="3175"/>
            <a:ext cx="1219126"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descr="Безымянный"/>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40927"/>
          <a:stretch/>
        </p:blipFill>
        <p:spPr bwMode="auto">
          <a:xfrm>
            <a:off x="10341342" y="24377"/>
            <a:ext cx="1542019"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Прямоугольник 6"/>
          <p:cNvSpPr/>
          <p:nvPr/>
        </p:nvSpPr>
        <p:spPr>
          <a:xfrm>
            <a:off x="5752728" y="998014"/>
            <a:ext cx="6130633" cy="5223481"/>
          </a:xfrm>
          <a:prstGeom prst="rect">
            <a:avLst/>
          </a:prstGeom>
        </p:spPr>
        <p:txBody>
          <a:bodyPr wrap="square">
            <a:spAutoFit/>
          </a:bodyPr>
          <a:lstStyle/>
          <a:p>
            <a:pPr algn="just">
              <a:lnSpc>
                <a:spcPct val="150000"/>
              </a:lnSpc>
            </a:pPr>
            <a:r>
              <a:rPr lang="en-US" sz="1600" b="1" dirty="0">
                <a:solidFill>
                  <a:schemeClr val="accent5">
                    <a:lumMod val="75000"/>
                  </a:schemeClr>
                </a:solidFill>
              </a:rPr>
              <a:t>NEXIA </a:t>
            </a:r>
            <a:r>
              <a:rPr lang="en-US" sz="1600" b="1" dirty="0" err="1">
                <a:solidFill>
                  <a:schemeClr val="accent5">
                    <a:lumMod val="75000"/>
                  </a:schemeClr>
                </a:solidFill>
              </a:rPr>
              <a:t>avtomobilining</a:t>
            </a:r>
            <a:r>
              <a:rPr lang="en-US" sz="1600" b="1" dirty="0">
                <a:solidFill>
                  <a:schemeClr val="accent5">
                    <a:lumMod val="75000"/>
                  </a:schemeClr>
                </a:solidFill>
              </a:rPr>
              <a:t> </a:t>
            </a:r>
            <a:r>
              <a:rPr lang="en-US" sz="1600" b="1" dirty="0" err="1" smtClean="0">
                <a:solidFill>
                  <a:schemeClr val="accent5">
                    <a:lumMod val="75000"/>
                  </a:schemeClr>
                </a:solidFill>
              </a:rPr>
              <a:t>IYoD</a:t>
            </a:r>
            <a:r>
              <a:rPr lang="en-US" sz="1600" b="1" dirty="0" smtClean="0">
                <a:solidFill>
                  <a:schemeClr val="accent5">
                    <a:lumMod val="75000"/>
                  </a:schemeClr>
                </a:solidFill>
              </a:rPr>
              <a:t> li</a:t>
            </a:r>
            <a:endParaRPr lang="en-US" sz="1600" dirty="0">
              <a:solidFill>
                <a:schemeClr val="accent5">
                  <a:lumMod val="75000"/>
                </a:schemeClr>
              </a:solidFill>
            </a:endParaRPr>
          </a:p>
          <a:p>
            <a:pPr algn="just">
              <a:lnSpc>
                <a:spcPct val="150000"/>
              </a:lnSpc>
            </a:pPr>
            <a:r>
              <a:rPr lang="en-US" sz="1600" i="1" dirty="0">
                <a:solidFill>
                  <a:schemeClr val="accent5">
                    <a:lumMod val="75000"/>
                  </a:schemeClr>
                </a:solidFill>
              </a:rPr>
              <a:t>1-moy </a:t>
            </a:r>
            <a:r>
              <a:rPr lang="en-US" sz="1600" i="1" dirty="0" err="1">
                <a:solidFill>
                  <a:schemeClr val="accent5">
                    <a:lumMod val="75000"/>
                  </a:schemeClr>
                </a:solidFill>
              </a:rPr>
              <a:t>to‘kish</a:t>
            </a:r>
            <a:r>
              <a:rPr lang="en-US" sz="1600" i="1" dirty="0">
                <a:solidFill>
                  <a:schemeClr val="accent5">
                    <a:lumMod val="75000"/>
                  </a:schemeClr>
                </a:solidFill>
              </a:rPr>
              <a:t> </a:t>
            </a:r>
            <a:r>
              <a:rPr lang="en-US" sz="1600" i="1" dirty="0" err="1">
                <a:solidFill>
                  <a:schemeClr val="accent5">
                    <a:lumMod val="75000"/>
                  </a:schemeClr>
                </a:solidFill>
              </a:rPr>
              <a:t>krani</a:t>
            </a:r>
            <a:r>
              <a:rPr lang="en-US" sz="1600" i="1" dirty="0" smtClean="0">
                <a:solidFill>
                  <a:schemeClr val="accent5">
                    <a:lumMod val="75000"/>
                  </a:schemeClr>
                </a:solidFill>
              </a:rPr>
              <a:t>;   </a:t>
            </a:r>
            <a:r>
              <a:rPr lang="en-US" sz="1600" i="1" dirty="0">
                <a:solidFill>
                  <a:schemeClr val="accent5">
                    <a:lumMod val="75000"/>
                  </a:schemeClr>
                </a:solidFill>
              </a:rPr>
              <a:t>2-moy </a:t>
            </a:r>
            <a:r>
              <a:rPr lang="en-US" sz="1600" i="1" dirty="0" err="1">
                <a:solidFill>
                  <a:schemeClr val="accent5">
                    <a:lumMod val="75000"/>
                  </a:schemeClr>
                </a:solidFill>
              </a:rPr>
              <a:t>saqlagich</a:t>
            </a:r>
            <a:r>
              <a:rPr lang="en-US" sz="1600" i="1" dirty="0" smtClean="0">
                <a:solidFill>
                  <a:schemeClr val="accent5">
                    <a:lumMod val="75000"/>
                  </a:schemeClr>
                </a:solidFill>
              </a:rPr>
              <a:t>;   </a:t>
            </a:r>
            <a:r>
              <a:rPr lang="en-US" sz="1600" i="1" dirty="0">
                <a:solidFill>
                  <a:schemeClr val="accent5">
                    <a:lumMod val="75000"/>
                  </a:schemeClr>
                </a:solidFill>
              </a:rPr>
              <a:t>3-moy </a:t>
            </a:r>
            <a:r>
              <a:rPr lang="en-US" sz="1600" i="1" dirty="0" err="1">
                <a:solidFill>
                  <a:schemeClr val="accent5">
                    <a:lumMod val="75000"/>
                  </a:schemeClr>
                </a:solidFill>
              </a:rPr>
              <a:t>filtri</a:t>
            </a:r>
            <a:r>
              <a:rPr lang="en-US" sz="1600" i="1" dirty="0" smtClean="0">
                <a:solidFill>
                  <a:schemeClr val="accent5">
                    <a:lumMod val="75000"/>
                  </a:schemeClr>
                </a:solidFill>
              </a:rPr>
              <a:t>;</a:t>
            </a:r>
          </a:p>
          <a:p>
            <a:pPr algn="just">
              <a:lnSpc>
                <a:spcPct val="150000"/>
              </a:lnSpc>
            </a:pPr>
            <a:r>
              <a:rPr lang="en-US" sz="1600" i="1" dirty="0" smtClean="0">
                <a:solidFill>
                  <a:schemeClr val="accent5">
                    <a:lumMod val="75000"/>
                  </a:schemeClr>
                </a:solidFill>
              </a:rPr>
              <a:t>4-suv </a:t>
            </a:r>
            <a:r>
              <a:rPr lang="en-US" sz="1600" i="1" dirty="0" err="1">
                <a:solidFill>
                  <a:schemeClr val="accent5">
                    <a:lumMod val="75000"/>
                  </a:schemeClr>
                </a:solidFill>
              </a:rPr>
              <a:t>nasosi</a:t>
            </a:r>
            <a:r>
              <a:rPr lang="en-US" sz="1600" i="1" dirty="0">
                <a:solidFill>
                  <a:schemeClr val="accent5">
                    <a:lumMod val="75000"/>
                  </a:schemeClr>
                </a:solidFill>
              </a:rPr>
              <a:t>; </a:t>
            </a:r>
            <a:r>
              <a:rPr lang="en-US" sz="1600" i="1" dirty="0" smtClean="0">
                <a:solidFill>
                  <a:schemeClr val="accent5">
                    <a:lumMod val="75000"/>
                  </a:schemeClr>
                </a:solidFill>
              </a:rPr>
              <a:t>    5-chiqarish </a:t>
            </a:r>
            <a:r>
              <a:rPr lang="en-US" sz="1600" i="1" dirty="0" err="1" smtClean="0">
                <a:solidFill>
                  <a:schemeClr val="accent5">
                    <a:lumMod val="75000"/>
                  </a:schemeClr>
                </a:solidFill>
              </a:rPr>
              <a:t>quvuri</a:t>
            </a:r>
            <a:r>
              <a:rPr lang="en-US" sz="1600" i="1" dirty="0" smtClean="0">
                <a:solidFill>
                  <a:schemeClr val="accent5">
                    <a:lumMod val="75000"/>
                  </a:schemeClr>
                </a:solidFill>
              </a:rPr>
              <a:t>;   6-kiritish </a:t>
            </a:r>
            <a:r>
              <a:rPr lang="en-US" sz="1600" i="1" dirty="0" err="1">
                <a:solidFill>
                  <a:schemeClr val="accent5">
                    <a:lumMod val="75000"/>
                  </a:schemeClr>
                </a:solidFill>
              </a:rPr>
              <a:t>quvuri</a:t>
            </a:r>
            <a:r>
              <a:rPr lang="en-US" sz="1600" i="1" dirty="0">
                <a:solidFill>
                  <a:schemeClr val="accent5">
                    <a:lumMod val="75000"/>
                  </a:schemeClr>
                </a:solidFill>
              </a:rPr>
              <a:t>; 7-injektor</a:t>
            </a:r>
            <a:r>
              <a:rPr lang="en-US" sz="1600" i="1" dirty="0" smtClean="0">
                <a:solidFill>
                  <a:schemeClr val="accent5">
                    <a:lumMod val="75000"/>
                  </a:schemeClr>
                </a:solidFill>
              </a:rPr>
              <a:t>;                 </a:t>
            </a:r>
            <a:r>
              <a:rPr lang="en-US" sz="1600" i="1" dirty="0">
                <a:solidFill>
                  <a:schemeClr val="accent5">
                    <a:lumMod val="75000"/>
                  </a:schemeClr>
                </a:solidFill>
              </a:rPr>
              <a:t>8-yonilg‘i </a:t>
            </a:r>
            <a:r>
              <a:rPr lang="en-US" sz="1600" i="1" dirty="0" err="1">
                <a:solidFill>
                  <a:schemeClr val="accent5">
                    <a:lumMod val="75000"/>
                  </a:schemeClr>
                </a:solidFill>
              </a:rPr>
              <a:t>kanali</a:t>
            </a:r>
            <a:r>
              <a:rPr lang="en-US" sz="1600" i="1" dirty="0" smtClean="0">
                <a:solidFill>
                  <a:schemeClr val="accent5">
                    <a:lumMod val="75000"/>
                  </a:schemeClr>
                </a:solidFill>
              </a:rPr>
              <a:t>;       </a:t>
            </a:r>
            <a:r>
              <a:rPr lang="en-US" sz="1600" i="1" dirty="0">
                <a:solidFill>
                  <a:schemeClr val="accent5">
                    <a:lumMod val="75000"/>
                  </a:schemeClr>
                </a:solidFill>
              </a:rPr>
              <a:t>9-resiver</a:t>
            </a:r>
            <a:r>
              <a:rPr lang="en-US" sz="1600" i="1" dirty="0" smtClean="0">
                <a:solidFill>
                  <a:schemeClr val="accent5">
                    <a:lumMod val="75000"/>
                  </a:schemeClr>
                </a:solidFill>
              </a:rPr>
              <a:t>; 10-silindrlar </a:t>
            </a:r>
            <a:r>
              <a:rPr lang="en-US" sz="1600" i="1" dirty="0" err="1" smtClean="0">
                <a:solidFill>
                  <a:schemeClr val="accent5">
                    <a:lumMod val="75000"/>
                  </a:schemeClr>
                </a:solidFill>
              </a:rPr>
              <a:t>blokining</a:t>
            </a:r>
            <a:r>
              <a:rPr lang="en-US" sz="1600" i="1" dirty="0" smtClean="0">
                <a:solidFill>
                  <a:schemeClr val="accent5">
                    <a:lumMod val="75000"/>
                  </a:schemeClr>
                </a:solidFill>
              </a:rPr>
              <a:t> </a:t>
            </a:r>
            <a:r>
              <a:rPr lang="en-US" sz="1600" i="1" dirty="0" err="1">
                <a:solidFill>
                  <a:schemeClr val="accent5">
                    <a:lumMod val="75000"/>
                  </a:schemeClr>
                </a:solidFill>
              </a:rPr>
              <a:t>kallagi</a:t>
            </a:r>
            <a:r>
              <a:rPr lang="en-US" sz="1600" i="1" dirty="0" smtClean="0">
                <a:solidFill>
                  <a:schemeClr val="accent5">
                    <a:lumMod val="75000"/>
                  </a:schemeClr>
                </a:solidFill>
              </a:rPr>
              <a:t>;</a:t>
            </a:r>
          </a:p>
          <a:p>
            <a:pPr algn="just">
              <a:lnSpc>
                <a:spcPct val="150000"/>
              </a:lnSpc>
            </a:pPr>
            <a:r>
              <a:rPr lang="en-US" sz="1600" i="1" dirty="0" smtClean="0">
                <a:solidFill>
                  <a:schemeClr val="accent5">
                    <a:lumMod val="75000"/>
                  </a:schemeClr>
                </a:solidFill>
              </a:rPr>
              <a:t>11-taqsimlash </a:t>
            </a:r>
            <a:r>
              <a:rPr lang="en-US" sz="1600" i="1" dirty="0" err="1">
                <a:solidFill>
                  <a:schemeClr val="accent5">
                    <a:lumMod val="75000"/>
                  </a:schemeClr>
                </a:solidFill>
              </a:rPr>
              <a:t>valining</a:t>
            </a:r>
            <a:r>
              <a:rPr lang="en-US" sz="1600" i="1" dirty="0">
                <a:solidFill>
                  <a:schemeClr val="accent5">
                    <a:lumMod val="75000"/>
                  </a:schemeClr>
                </a:solidFill>
              </a:rPr>
              <a:t> </a:t>
            </a:r>
            <a:r>
              <a:rPr lang="en-US" sz="1600" i="1" dirty="0" err="1">
                <a:solidFill>
                  <a:schemeClr val="accent5">
                    <a:lumMod val="75000"/>
                  </a:schemeClr>
                </a:solidFill>
              </a:rPr>
              <a:t>podshipnikining</a:t>
            </a:r>
            <a:r>
              <a:rPr lang="en-US" sz="1600" i="1" dirty="0">
                <a:solidFill>
                  <a:schemeClr val="accent5">
                    <a:lumMod val="75000"/>
                  </a:schemeClr>
                </a:solidFill>
              </a:rPr>
              <a:t> </a:t>
            </a:r>
            <a:r>
              <a:rPr lang="en-US" sz="1600" i="1" dirty="0" err="1">
                <a:solidFill>
                  <a:schemeClr val="accent5">
                    <a:lumMod val="75000"/>
                  </a:schemeClr>
                </a:solidFill>
              </a:rPr>
              <a:t>qopqog‘i</a:t>
            </a:r>
            <a:r>
              <a:rPr lang="en-US" sz="1600" i="1" dirty="0">
                <a:solidFill>
                  <a:schemeClr val="accent5">
                    <a:lumMod val="75000"/>
                  </a:schemeClr>
                </a:solidFill>
              </a:rPr>
              <a:t>; </a:t>
            </a:r>
            <a:endParaRPr lang="en-US" sz="1600" i="1" dirty="0" smtClean="0">
              <a:solidFill>
                <a:schemeClr val="accent5">
                  <a:lumMod val="75000"/>
                </a:schemeClr>
              </a:solidFill>
            </a:endParaRPr>
          </a:p>
          <a:p>
            <a:pPr algn="just">
              <a:lnSpc>
                <a:spcPct val="150000"/>
              </a:lnSpc>
            </a:pPr>
            <a:r>
              <a:rPr lang="en-US" sz="1600" i="1" dirty="0" smtClean="0">
                <a:solidFill>
                  <a:schemeClr val="accent5">
                    <a:lumMod val="75000"/>
                  </a:schemeClr>
                </a:solidFill>
              </a:rPr>
              <a:t>12-taqsimlash </a:t>
            </a:r>
            <a:r>
              <a:rPr lang="en-US" sz="1600" i="1" dirty="0" err="1" smtClean="0">
                <a:solidFill>
                  <a:schemeClr val="accent5">
                    <a:lumMod val="75000"/>
                  </a:schemeClr>
                </a:solidFill>
              </a:rPr>
              <a:t>vali</a:t>
            </a:r>
            <a:r>
              <a:rPr lang="en-US" sz="1600" i="1" dirty="0">
                <a:solidFill>
                  <a:schemeClr val="accent5">
                    <a:lumMod val="75000"/>
                  </a:schemeClr>
                </a:solidFill>
              </a:rPr>
              <a:t>; 13-karterning </a:t>
            </a:r>
            <a:r>
              <a:rPr lang="en-US" sz="1600" i="1" dirty="0" err="1" smtClean="0">
                <a:solidFill>
                  <a:schemeClr val="accent5">
                    <a:lumMod val="75000"/>
                  </a:schemeClr>
                </a:solidFill>
              </a:rPr>
              <a:t>shamollatish</a:t>
            </a:r>
            <a:r>
              <a:rPr lang="en-US" sz="1600" i="1" dirty="0" smtClean="0">
                <a:solidFill>
                  <a:schemeClr val="accent5">
                    <a:lumMod val="75000"/>
                  </a:schemeClr>
                </a:solidFill>
              </a:rPr>
              <a:t> </a:t>
            </a:r>
            <a:r>
              <a:rPr lang="en-US" sz="1600" i="1" dirty="0" err="1" smtClean="0">
                <a:solidFill>
                  <a:schemeClr val="accent5">
                    <a:lumMod val="75000"/>
                  </a:schemeClr>
                </a:solidFill>
              </a:rPr>
              <a:t>shlangi</a:t>
            </a:r>
            <a:r>
              <a:rPr lang="en-US" sz="1600" i="1" dirty="0" smtClean="0">
                <a:solidFill>
                  <a:schemeClr val="accent5">
                    <a:lumMod val="75000"/>
                  </a:schemeClr>
                </a:solidFill>
              </a:rPr>
              <a:t>;</a:t>
            </a:r>
          </a:p>
          <a:p>
            <a:pPr algn="just">
              <a:lnSpc>
                <a:spcPct val="150000"/>
              </a:lnSpc>
            </a:pPr>
            <a:r>
              <a:rPr lang="en-US" sz="1600" i="1" dirty="0" smtClean="0">
                <a:solidFill>
                  <a:schemeClr val="accent5">
                    <a:lumMod val="75000"/>
                  </a:schemeClr>
                </a:solidFill>
              </a:rPr>
              <a:t> </a:t>
            </a:r>
            <a:r>
              <a:rPr lang="en-US" sz="1600" i="1" dirty="0">
                <a:solidFill>
                  <a:schemeClr val="accent5">
                    <a:lumMod val="75000"/>
                  </a:schemeClr>
                </a:solidFill>
              </a:rPr>
              <a:t>14-klapanning </a:t>
            </a:r>
            <a:r>
              <a:rPr lang="en-US" sz="1600" i="1" dirty="0" err="1">
                <a:solidFill>
                  <a:schemeClr val="accent5">
                    <a:lumMod val="75000"/>
                  </a:schemeClr>
                </a:solidFill>
              </a:rPr>
              <a:t>tirqishini</a:t>
            </a:r>
            <a:r>
              <a:rPr lang="en-US" sz="1600" i="1" dirty="0">
                <a:solidFill>
                  <a:schemeClr val="accent5">
                    <a:lumMod val="75000"/>
                  </a:schemeClr>
                </a:solidFill>
              </a:rPr>
              <a:t> </a:t>
            </a:r>
            <a:r>
              <a:rPr lang="en-US" sz="1600" i="1" dirty="0" err="1" smtClean="0">
                <a:solidFill>
                  <a:schemeClr val="accent5">
                    <a:lumMod val="75000"/>
                  </a:schemeClr>
                </a:solidFill>
              </a:rPr>
              <a:t>to‘g‘rilovchi</a:t>
            </a:r>
            <a:r>
              <a:rPr lang="en-US" sz="1600" i="1" dirty="0">
                <a:solidFill>
                  <a:schemeClr val="accent5">
                    <a:lumMod val="75000"/>
                  </a:schemeClr>
                </a:solidFill>
              </a:rPr>
              <a:t> </a:t>
            </a:r>
            <a:r>
              <a:rPr lang="en-US" sz="1600" i="1" dirty="0" err="1" smtClean="0">
                <a:solidFill>
                  <a:schemeClr val="accent5">
                    <a:lumMod val="75000"/>
                  </a:schemeClr>
                </a:solidFill>
              </a:rPr>
              <a:t>shayba</a:t>
            </a:r>
            <a:r>
              <a:rPr lang="en-US" sz="1600" i="1" dirty="0">
                <a:solidFill>
                  <a:schemeClr val="accent5">
                    <a:lumMod val="75000"/>
                  </a:schemeClr>
                </a:solidFill>
              </a:rPr>
              <a:t>; </a:t>
            </a:r>
            <a:r>
              <a:rPr lang="en-US" sz="1600" i="1" dirty="0" smtClean="0">
                <a:solidFill>
                  <a:schemeClr val="accent5">
                    <a:lumMod val="75000"/>
                  </a:schemeClr>
                </a:solidFill>
              </a:rPr>
              <a:t>15-klapan </a:t>
            </a:r>
            <a:r>
              <a:rPr lang="en-US" sz="1600" i="1" dirty="0" err="1">
                <a:solidFill>
                  <a:schemeClr val="accent5">
                    <a:lumMod val="75000"/>
                  </a:schemeClr>
                </a:solidFill>
              </a:rPr>
              <a:t>suxarisi</a:t>
            </a:r>
            <a:r>
              <a:rPr lang="en-US" sz="1600" i="1" dirty="0">
                <a:solidFill>
                  <a:schemeClr val="accent5">
                    <a:lumMod val="75000"/>
                  </a:schemeClr>
                </a:solidFill>
              </a:rPr>
              <a:t>; 16-turtkich; 17-klapan </a:t>
            </a:r>
            <a:r>
              <a:rPr lang="en-US" sz="1600" i="1" dirty="0" err="1">
                <a:solidFill>
                  <a:schemeClr val="accent5">
                    <a:lumMod val="75000"/>
                  </a:schemeClr>
                </a:solidFill>
              </a:rPr>
              <a:t>prujinasi</a:t>
            </a:r>
            <a:r>
              <a:rPr lang="en-US" sz="1600" i="1" dirty="0">
                <a:solidFill>
                  <a:schemeClr val="accent5">
                    <a:lumMod val="75000"/>
                  </a:schemeClr>
                </a:solidFill>
              </a:rPr>
              <a:t>; </a:t>
            </a:r>
            <a:endParaRPr lang="en-US" sz="1600" i="1" dirty="0" smtClean="0">
              <a:solidFill>
                <a:schemeClr val="accent5">
                  <a:lumMod val="75000"/>
                </a:schemeClr>
              </a:solidFill>
            </a:endParaRPr>
          </a:p>
          <a:p>
            <a:pPr algn="just">
              <a:lnSpc>
                <a:spcPct val="150000"/>
              </a:lnSpc>
            </a:pPr>
            <a:r>
              <a:rPr lang="en-US" sz="1600" i="1" dirty="0" smtClean="0">
                <a:solidFill>
                  <a:schemeClr val="accent5">
                    <a:lumMod val="75000"/>
                  </a:schemeClr>
                </a:solidFill>
              </a:rPr>
              <a:t>18,19-klapanning </a:t>
            </a:r>
            <a:r>
              <a:rPr lang="en-US" sz="1600" i="1" dirty="0" err="1" smtClean="0">
                <a:solidFill>
                  <a:schemeClr val="accent5">
                    <a:lumMod val="75000"/>
                  </a:schemeClr>
                </a:solidFill>
              </a:rPr>
              <a:t>yo‘naltiruvchi</a:t>
            </a:r>
            <a:r>
              <a:rPr lang="en-US" sz="1600" i="1" dirty="0" smtClean="0">
                <a:solidFill>
                  <a:schemeClr val="accent5">
                    <a:lumMod val="75000"/>
                  </a:schemeClr>
                </a:solidFill>
              </a:rPr>
              <a:t> </a:t>
            </a:r>
            <a:r>
              <a:rPr lang="en-US" sz="1600" i="1" dirty="0" err="1">
                <a:solidFill>
                  <a:schemeClr val="accent5">
                    <a:lumMod val="75000"/>
                  </a:schemeClr>
                </a:solidFill>
              </a:rPr>
              <a:t>vtulkalari</a:t>
            </a:r>
            <a:r>
              <a:rPr lang="en-US" sz="1600" i="1" dirty="0">
                <a:solidFill>
                  <a:schemeClr val="accent5">
                    <a:lumMod val="75000"/>
                  </a:schemeClr>
                </a:solidFill>
              </a:rPr>
              <a:t>; 20-klapan</a:t>
            </a:r>
            <a:r>
              <a:rPr lang="en-US" sz="1600" i="1" dirty="0" smtClean="0">
                <a:solidFill>
                  <a:schemeClr val="accent5">
                    <a:lumMod val="75000"/>
                  </a:schemeClr>
                </a:solidFill>
              </a:rPr>
              <a:t>;</a:t>
            </a:r>
          </a:p>
          <a:p>
            <a:pPr algn="just">
              <a:lnSpc>
                <a:spcPct val="150000"/>
              </a:lnSpc>
            </a:pPr>
            <a:r>
              <a:rPr lang="en-US" sz="1600" i="1" dirty="0" smtClean="0">
                <a:solidFill>
                  <a:schemeClr val="accent5">
                    <a:lumMod val="75000"/>
                  </a:schemeClr>
                </a:solidFill>
              </a:rPr>
              <a:t> </a:t>
            </a:r>
            <a:r>
              <a:rPr lang="en-US" sz="1600" i="1" dirty="0">
                <a:solidFill>
                  <a:schemeClr val="accent5">
                    <a:lumMod val="75000"/>
                  </a:schemeClr>
                </a:solidFill>
              </a:rPr>
              <a:t>21-o‘t </a:t>
            </a:r>
            <a:r>
              <a:rPr lang="en-US" sz="1600" i="1" dirty="0" err="1">
                <a:solidFill>
                  <a:schemeClr val="accent5">
                    <a:lumMod val="75000"/>
                  </a:schemeClr>
                </a:solidFill>
              </a:rPr>
              <a:t>oldirish</a:t>
            </a:r>
            <a:r>
              <a:rPr lang="en-US" sz="1600" i="1" dirty="0">
                <a:solidFill>
                  <a:schemeClr val="accent5">
                    <a:lumMod val="75000"/>
                  </a:schemeClr>
                </a:solidFill>
              </a:rPr>
              <a:t> </a:t>
            </a:r>
            <a:r>
              <a:rPr lang="en-US" sz="1600" i="1" dirty="0" err="1">
                <a:solidFill>
                  <a:schemeClr val="accent5">
                    <a:lumMod val="75000"/>
                  </a:schemeClr>
                </a:solidFill>
              </a:rPr>
              <a:t>shami</a:t>
            </a:r>
            <a:r>
              <a:rPr lang="en-US" sz="1600" i="1" dirty="0" smtClean="0">
                <a:solidFill>
                  <a:schemeClr val="accent5">
                    <a:lumMod val="75000"/>
                  </a:schemeClr>
                </a:solidFill>
              </a:rPr>
              <a:t>;  22-silindrlar </a:t>
            </a:r>
            <a:r>
              <a:rPr lang="en-US" sz="1600" i="1" dirty="0" err="1" smtClean="0">
                <a:solidFill>
                  <a:schemeClr val="accent5">
                    <a:lumMod val="75000"/>
                  </a:schemeClr>
                </a:solidFill>
              </a:rPr>
              <a:t>blokining</a:t>
            </a:r>
            <a:r>
              <a:rPr lang="en-US" sz="1600" i="1" dirty="0" smtClean="0">
                <a:solidFill>
                  <a:schemeClr val="accent5">
                    <a:lumMod val="75000"/>
                  </a:schemeClr>
                </a:solidFill>
              </a:rPr>
              <a:t> </a:t>
            </a:r>
            <a:r>
              <a:rPr lang="en-US" sz="1600" i="1" dirty="0" err="1" smtClean="0">
                <a:solidFill>
                  <a:schemeClr val="accent5">
                    <a:lumMod val="75000"/>
                  </a:schemeClr>
                </a:solidFill>
              </a:rPr>
              <a:t>kallagi</a:t>
            </a:r>
            <a:r>
              <a:rPr lang="en-US" sz="1600" i="1" dirty="0" smtClean="0">
                <a:solidFill>
                  <a:schemeClr val="accent5">
                    <a:lumMod val="75000"/>
                  </a:schemeClr>
                </a:solidFill>
              </a:rPr>
              <a:t>; </a:t>
            </a:r>
          </a:p>
          <a:p>
            <a:pPr algn="just">
              <a:lnSpc>
                <a:spcPct val="150000"/>
              </a:lnSpc>
            </a:pPr>
            <a:r>
              <a:rPr lang="en-US" sz="1600" i="1" dirty="0" smtClean="0">
                <a:solidFill>
                  <a:schemeClr val="accent5">
                    <a:lumMod val="75000"/>
                  </a:schemeClr>
                </a:solidFill>
              </a:rPr>
              <a:t>23-porshen</a:t>
            </a:r>
            <a:r>
              <a:rPr lang="en-US" sz="1600" i="1" dirty="0">
                <a:solidFill>
                  <a:schemeClr val="accent5">
                    <a:lumMod val="75000"/>
                  </a:schemeClr>
                </a:solidFill>
              </a:rPr>
              <a:t>; 24-kompressor </a:t>
            </a:r>
            <a:r>
              <a:rPr lang="en-US" sz="1600" i="1" dirty="0" err="1">
                <a:solidFill>
                  <a:schemeClr val="accent5">
                    <a:lumMod val="75000"/>
                  </a:schemeClr>
                </a:solidFill>
              </a:rPr>
              <a:t>halqa</a:t>
            </a:r>
            <a:r>
              <a:rPr lang="en-US" sz="1600" i="1" dirty="0">
                <a:solidFill>
                  <a:schemeClr val="accent5">
                    <a:lumMod val="75000"/>
                  </a:schemeClr>
                </a:solidFill>
              </a:rPr>
              <a:t>; 25-moy </a:t>
            </a:r>
            <a:r>
              <a:rPr lang="en-US" sz="1600" i="1" dirty="0" err="1">
                <a:solidFill>
                  <a:schemeClr val="accent5">
                    <a:lumMod val="75000"/>
                  </a:schemeClr>
                </a:solidFill>
              </a:rPr>
              <a:t>sidirgich</a:t>
            </a:r>
            <a:r>
              <a:rPr lang="en-US" sz="1600" i="1" dirty="0">
                <a:solidFill>
                  <a:schemeClr val="accent5">
                    <a:lumMod val="75000"/>
                  </a:schemeClr>
                </a:solidFill>
              </a:rPr>
              <a:t> </a:t>
            </a:r>
            <a:r>
              <a:rPr lang="en-US" sz="1600" i="1" dirty="0" err="1">
                <a:solidFill>
                  <a:schemeClr val="accent5">
                    <a:lumMod val="75000"/>
                  </a:schemeClr>
                </a:solidFill>
              </a:rPr>
              <a:t>halqa</a:t>
            </a:r>
            <a:r>
              <a:rPr lang="en-US" sz="1600" i="1" dirty="0">
                <a:solidFill>
                  <a:schemeClr val="accent5">
                    <a:lumMod val="75000"/>
                  </a:schemeClr>
                </a:solidFill>
              </a:rPr>
              <a:t>;</a:t>
            </a:r>
          </a:p>
          <a:p>
            <a:pPr algn="just">
              <a:lnSpc>
                <a:spcPct val="150000"/>
              </a:lnSpc>
            </a:pPr>
            <a:r>
              <a:rPr lang="en-US" sz="1600" i="1" dirty="0">
                <a:solidFill>
                  <a:schemeClr val="accent5">
                    <a:lumMod val="75000"/>
                  </a:schemeClr>
                </a:solidFill>
              </a:rPr>
              <a:t>26-porshen </a:t>
            </a:r>
            <a:r>
              <a:rPr lang="en-US" sz="1600" i="1" dirty="0" err="1">
                <a:solidFill>
                  <a:schemeClr val="accent5">
                    <a:lumMod val="75000"/>
                  </a:schemeClr>
                </a:solidFill>
              </a:rPr>
              <a:t>barmog‘i</a:t>
            </a:r>
            <a:r>
              <a:rPr lang="en-US" sz="1600" i="1" dirty="0">
                <a:solidFill>
                  <a:schemeClr val="accent5">
                    <a:lumMod val="75000"/>
                  </a:schemeClr>
                </a:solidFill>
              </a:rPr>
              <a:t>; 27-silindrlar </a:t>
            </a:r>
            <a:r>
              <a:rPr lang="en-US" sz="1600" i="1" dirty="0" err="1">
                <a:solidFill>
                  <a:schemeClr val="accent5">
                    <a:lumMod val="75000"/>
                  </a:schemeClr>
                </a:solidFill>
              </a:rPr>
              <a:t>bloki</a:t>
            </a:r>
            <a:r>
              <a:rPr lang="en-US" sz="1600" i="1" dirty="0">
                <a:solidFill>
                  <a:schemeClr val="accent5">
                    <a:lumMod val="75000"/>
                  </a:schemeClr>
                </a:solidFill>
              </a:rPr>
              <a:t>; 28-shatun</a:t>
            </a:r>
            <a:r>
              <a:rPr lang="en-US" sz="1600" i="1" dirty="0" smtClean="0">
                <a:solidFill>
                  <a:schemeClr val="accent5">
                    <a:lumMod val="75000"/>
                  </a:schemeClr>
                </a:solidFill>
              </a:rPr>
              <a:t>;</a:t>
            </a:r>
          </a:p>
          <a:p>
            <a:pPr algn="just">
              <a:lnSpc>
                <a:spcPct val="150000"/>
              </a:lnSpc>
            </a:pPr>
            <a:r>
              <a:rPr lang="en-US" sz="1600" i="1" dirty="0" smtClean="0">
                <a:solidFill>
                  <a:schemeClr val="accent5">
                    <a:lumMod val="75000"/>
                  </a:schemeClr>
                </a:solidFill>
              </a:rPr>
              <a:t>29-tirsakli </a:t>
            </a:r>
            <a:r>
              <a:rPr lang="en-US" sz="1600" i="1" dirty="0" err="1">
                <a:solidFill>
                  <a:schemeClr val="accent5">
                    <a:lumMod val="75000"/>
                  </a:schemeClr>
                </a:solidFill>
              </a:rPr>
              <a:t>val</a:t>
            </a:r>
            <a:r>
              <a:rPr lang="en-US" sz="1600" i="1" dirty="0">
                <a:solidFill>
                  <a:schemeClr val="accent5">
                    <a:lumMod val="75000"/>
                  </a:schemeClr>
                </a:solidFill>
              </a:rPr>
              <a:t>; </a:t>
            </a:r>
            <a:r>
              <a:rPr lang="en-US" sz="1600" i="1" dirty="0" smtClean="0">
                <a:solidFill>
                  <a:schemeClr val="accent5">
                    <a:lumMod val="75000"/>
                  </a:schemeClr>
                </a:solidFill>
              </a:rPr>
              <a:t>30-shatun </a:t>
            </a:r>
            <a:r>
              <a:rPr lang="en-US" sz="1600" i="1" dirty="0" err="1" smtClean="0">
                <a:solidFill>
                  <a:schemeClr val="accent5">
                    <a:lumMod val="75000"/>
                  </a:schemeClr>
                </a:solidFill>
              </a:rPr>
              <a:t>qopqog‘i</a:t>
            </a:r>
            <a:r>
              <a:rPr lang="en-US" sz="1600" i="1" dirty="0">
                <a:solidFill>
                  <a:schemeClr val="accent5">
                    <a:lumMod val="75000"/>
                  </a:schemeClr>
                </a:solidFill>
              </a:rPr>
              <a:t>; </a:t>
            </a:r>
            <a:r>
              <a:rPr lang="en-US" sz="1600" i="1" dirty="0" smtClean="0">
                <a:solidFill>
                  <a:schemeClr val="accent5">
                    <a:lumMod val="75000"/>
                  </a:schemeClr>
                </a:solidFill>
              </a:rPr>
              <a:t>31-moy </a:t>
            </a:r>
            <a:r>
              <a:rPr lang="en-US" sz="1600" i="1" dirty="0" err="1">
                <a:solidFill>
                  <a:schemeClr val="accent5">
                    <a:lumMod val="75000"/>
                  </a:schemeClr>
                </a:solidFill>
              </a:rPr>
              <a:t>sathini</a:t>
            </a:r>
            <a:r>
              <a:rPr lang="en-US" sz="1600" i="1" dirty="0">
                <a:solidFill>
                  <a:schemeClr val="accent5">
                    <a:lumMod val="75000"/>
                  </a:schemeClr>
                </a:solidFill>
              </a:rPr>
              <a:t> </a:t>
            </a:r>
            <a:r>
              <a:rPr lang="en-US" sz="1600" i="1" dirty="0" err="1">
                <a:solidFill>
                  <a:schemeClr val="accent5">
                    <a:lumMod val="75000"/>
                  </a:schemeClr>
                </a:solidFill>
              </a:rPr>
              <a:t>o‘lchagich</a:t>
            </a:r>
            <a:r>
              <a:rPr lang="en-US" sz="1600" i="1" dirty="0">
                <a:solidFill>
                  <a:schemeClr val="accent5">
                    <a:lumMod val="75000"/>
                  </a:schemeClr>
                </a:solidFill>
              </a:rPr>
              <a:t>; 32-moy </a:t>
            </a:r>
            <a:r>
              <a:rPr lang="en-US" sz="1600" i="1" dirty="0" err="1">
                <a:solidFill>
                  <a:schemeClr val="accent5">
                    <a:lumMod val="75000"/>
                  </a:schemeClr>
                </a:solidFill>
              </a:rPr>
              <a:t>qabul</a:t>
            </a:r>
            <a:r>
              <a:rPr lang="en-US" sz="1600" i="1" dirty="0">
                <a:solidFill>
                  <a:schemeClr val="accent5">
                    <a:lumMod val="75000"/>
                  </a:schemeClr>
                </a:solidFill>
              </a:rPr>
              <a:t> </a:t>
            </a:r>
            <a:r>
              <a:rPr lang="en-US" sz="1600" i="1" dirty="0" err="1">
                <a:solidFill>
                  <a:schemeClr val="accent5">
                    <a:lumMod val="75000"/>
                  </a:schemeClr>
                </a:solidFill>
              </a:rPr>
              <a:t>qilgich</a:t>
            </a:r>
            <a:r>
              <a:rPr lang="en-US" sz="1600" i="1" dirty="0">
                <a:solidFill>
                  <a:schemeClr val="accent5">
                    <a:lumMod val="75000"/>
                  </a:schemeClr>
                </a:solidFill>
              </a:rPr>
              <a:t>.</a:t>
            </a:r>
            <a:r>
              <a:rPr lang="uz-Cyrl-UZ" sz="1600" dirty="0" smtClean="0">
                <a:solidFill>
                  <a:schemeClr val="accent5">
                    <a:lumMod val="75000"/>
                  </a:schemeClr>
                </a:solidFill>
                <a:latin typeface="Times New Roman" panose="02020603050405020304" pitchFamily="18" charset="0"/>
                <a:ea typeface="Times New Roman" panose="02020603050405020304" pitchFamily="18" charset="0"/>
              </a:rPr>
              <a:t>.</a:t>
            </a:r>
            <a:endParaRPr lang="ru-RU" sz="1600" dirty="0">
              <a:solidFill>
                <a:schemeClr val="accent5">
                  <a:lumMod val="75000"/>
                </a:schemeClr>
              </a:solidFill>
              <a:effectLst/>
              <a:latin typeface="Times New Roman" panose="02020603050405020304" pitchFamily="18" charset="0"/>
              <a:ea typeface="Times New Roman" panose="02020603050405020304" pitchFamily="18" charset="0"/>
            </a:endParaRPr>
          </a:p>
        </p:txBody>
      </p:sp>
      <p:pic>
        <p:nvPicPr>
          <p:cNvPr id="9" name="Рисунок 8"/>
          <p:cNvPicPr>
            <a:picLocks noChangeAspect="1"/>
          </p:cNvPicPr>
          <p:nvPr/>
        </p:nvPicPr>
        <p:blipFill>
          <a:blip r:embed="rId4"/>
          <a:stretch>
            <a:fillRect/>
          </a:stretch>
        </p:blipFill>
        <p:spPr>
          <a:xfrm>
            <a:off x="719118" y="1094879"/>
            <a:ext cx="4569207" cy="4919719"/>
          </a:xfrm>
          <a:prstGeom prst="rect">
            <a:avLst/>
          </a:prstGeom>
        </p:spPr>
      </p:pic>
    </p:spTree>
    <p:extLst>
      <p:ext uri="{BB962C8B-B14F-4D97-AF65-F5344CB8AC3E}">
        <p14:creationId xmlns:p14="http://schemas.microsoft.com/office/powerpoint/2010/main" val="35651643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flipV="1">
            <a:off x="0" y="835269"/>
            <a:ext cx="12192000" cy="107266"/>
          </a:xfrm>
          <a:prstGeom prst="rect">
            <a:avLst/>
          </a:prstGeom>
          <a:solidFill>
            <a:schemeClr val="accent5"/>
          </a:solid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4614" y="6276975"/>
            <a:ext cx="12192000" cy="90564"/>
          </a:xfrm>
          <a:prstGeom prst="rect">
            <a:avLst/>
          </a:prstGeom>
          <a:solidFill>
            <a:schemeClr val="accent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p:cNvSpPr/>
          <p:nvPr/>
        </p:nvSpPr>
        <p:spPr>
          <a:xfrm>
            <a:off x="6809" y="6367540"/>
            <a:ext cx="12192000" cy="490460"/>
          </a:xfrm>
          <a:prstGeom prst="rect">
            <a:avLst/>
          </a:prstGeom>
          <a:solidFill>
            <a:schemeClr val="accent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026" name="Picture 2" descr="Безымянный"/>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7306" y="3175"/>
            <a:ext cx="1219126"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descr="Безымянный"/>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40927"/>
          <a:stretch/>
        </p:blipFill>
        <p:spPr bwMode="auto">
          <a:xfrm>
            <a:off x="10341342" y="24377"/>
            <a:ext cx="1542019"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Прямоугольник 6"/>
          <p:cNvSpPr/>
          <p:nvPr/>
        </p:nvSpPr>
        <p:spPr>
          <a:xfrm>
            <a:off x="969020" y="1265596"/>
            <a:ext cx="9823938" cy="1785104"/>
          </a:xfrm>
          <a:prstGeom prst="rect">
            <a:avLst/>
          </a:prstGeom>
        </p:spPr>
        <p:txBody>
          <a:bodyPr wrap="square">
            <a:spAutoFit/>
          </a:bodyPr>
          <a:lstStyle/>
          <a:p>
            <a:pPr algn="ctr"/>
            <a:r>
              <a:rPr lang="en-US" sz="2000" dirty="0" err="1">
                <a:solidFill>
                  <a:schemeClr val="accent5">
                    <a:lumMod val="75000"/>
                  </a:schemeClr>
                </a:solidFill>
                <a:latin typeface="Times New Roman" panose="02020603050405020304" pitchFamily="18" charset="0"/>
                <a:cs typeface="Times New Roman" panose="02020603050405020304" pitchFamily="18" charset="0"/>
              </a:rPr>
              <a:t>Avtomobillarda</a:t>
            </a:r>
            <a:r>
              <a:rPr lang="en-US" sz="2000" dirty="0">
                <a:solidFill>
                  <a:schemeClr val="accent5">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5">
                    <a:lumMod val="75000"/>
                  </a:schemeClr>
                </a:solidFill>
                <a:latin typeface="Times New Roman" panose="02020603050405020304" pitchFamily="18" charset="0"/>
                <a:cs typeface="Times New Roman" panose="02020603050405020304" pitchFamily="18" charset="0"/>
              </a:rPr>
              <a:t>asosan</a:t>
            </a:r>
            <a:r>
              <a:rPr lang="en-US" sz="2000" dirty="0">
                <a:solidFill>
                  <a:schemeClr val="accent5">
                    <a:lumMod val="75000"/>
                  </a:schemeClr>
                </a:solidFill>
                <a:latin typeface="Times New Roman" panose="02020603050405020304" pitchFamily="18" charset="0"/>
                <a:cs typeface="Times New Roman" panose="02020603050405020304" pitchFamily="18" charset="0"/>
              </a:rPr>
              <a:t> </a:t>
            </a:r>
            <a:r>
              <a:rPr lang="en-US" sz="2000" b="1" i="1" dirty="0" err="1">
                <a:solidFill>
                  <a:schemeClr val="accent5">
                    <a:lumMod val="75000"/>
                  </a:schemeClr>
                </a:solidFill>
                <a:latin typeface="Times New Roman" panose="02020603050405020304" pitchFamily="18" charset="0"/>
                <a:cs typeface="Times New Roman" panose="02020603050405020304" pitchFamily="18" charset="0"/>
              </a:rPr>
              <a:t>to‘rt</a:t>
            </a:r>
            <a:r>
              <a:rPr lang="en-US" sz="2000" b="1" i="1" dirty="0">
                <a:solidFill>
                  <a:schemeClr val="accent5">
                    <a:lumMod val="75000"/>
                  </a:schemeClr>
                </a:solidFill>
                <a:latin typeface="Times New Roman" panose="02020603050405020304" pitchFamily="18" charset="0"/>
                <a:cs typeface="Times New Roman" panose="02020603050405020304" pitchFamily="18" charset="0"/>
              </a:rPr>
              <a:t> </a:t>
            </a:r>
            <a:r>
              <a:rPr lang="en-US" sz="2000" b="1" i="1" dirty="0" err="1">
                <a:solidFill>
                  <a:schemeClr val="accent5">
                    <a:lumMod val="75000"/>
                  </a:schemeClr>
                </a:solidFill>
                <a:latin typeface="Times New Roman" panose="02020603050405020304" pitchFamily="18" charset="0"/>
                <a:cs typeface="Times New Roman" panose="02020603050405020304" pitchFamily="18" charset="0"/>
              </a:rPr>
              <a:t>taktli</a:t>
            </a:r>
            <a:r>
              <a:rPr lang="en-US" sz="2000" b="1" i="1" dirty="0">
                <a:solidFill>
                  <a:schemeClr val="accent5">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5">
                    <a:lumMod val="75000"/>
                  </a:schemeClr>
                </a:solidFill>
                <a:latin typeface="Times New Roman" panose="02020603050405020304" pitchFamily="18" charset="0"/>
                <a:cs typeface="Times New Roman" panose="02020603050405020304" pitchFamily="18" charset="0"/>
              </a:rPr>
              <a:t>dvigatelining</a:t>
            </a:r>
            <a:r>
              <a:rPr lang="en-US" sz="2000" dirty="0">
                <a:solidFill>
                  <a:schemeClr val="accent5">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5">
                    <a:lumMod val="75000"/>
                  </a:schemeClr>
                </a:solidFill>
                <a:latin typeface="Times New Roman" panose="02020603050405020304" pitchFamily="18" charset="0"/>
                <a:cs typeface="Times New Roman" panose="02020603050405020304" pitchFamily="18" charset="0"/>
              </a:rPr>
              <a:t>ish</a:t>
            </a:r>
            <a:r>
              <a:rPr lang="en-US" sz="2000" dirty="0">
                <a:solidFill>
                  <a:schemeClr val="accent5">
                    <a:lumMod val="75000"/>
                  </a:schemeClr>
                </a:solidFill>
                <a:latin typeface="Times New Roman" panose="02020603050405020304" pitchFamily="18" charset="0"/>
                <a:cs typeface="Times New Roman" panose="02020603050405020304" pitchFamily="18" charset="0"/>
              </a:rPr>
              <a:t> </a:t>
            </a:r>
            <a:r>
              <a:rPr lang="en-US" sz="2000" dirty="0" err="1" smtClean="0">
                <a:solidFill>
                  <a:schemeClr val="accent5">
                    <a:lumMod val="75000"/>
                  </a:schemeClr>
                </a:solidFill>
                <a:latin typeface="Times New Roman" panose="02020603050405020304" pitchFamily="18" charset="0"/>
                <a:cs typeface="Times New Roman" panose="02020603050405020304" pitchFamily="18" charset="0"/>
              </a:rPr>
              <a:t>siklidan</a:t>
            </a:r>
            <a:r>
              <a:rPr lang="en-US" sz="2000"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000" dirty="0" err="1" smtClean="0">
                <a:solidFill>
                  <a:schemeClr val="accent5">
                    <a:lumMod val="75000"/>
                  </a:schemeClr>
                </a:solidFill>
                <a:latin typeface="Times New Roman" panose="02020603050405020304" pitchFamily="18" charset="0"/>
                <a:cs typeface="Times New Roman" panose="02020603050405020304" pitchFamily="18" charset="0"/>
              </a:rPr>
              <a:t>foydalaniladi</a:t>
            </a:r>
            <a:r>
              <a:rPr lang="en-US" sz="2000" dirty="0">
                <a:solidFill>
                  <a:schemeClr val="accent5">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5">
                    <a:lumMod val="75000"/>
                  </a:schemeClr>
                </a:solidFill>
                <a:latin typeface="Times New Roman" panose="02020603050405020304" pitchFamily="18" charset="0"/>
                <a:cs typeface="Times New Roman" panose="02020603050405020304" pitchFamily="18" charset="0"/>
              </a:rPr>
              <a:t>Bular</a:t>
            </a:r>
            <a:r>
              <a:rPr lang="en-US" sz="2000" dirty="0" smtClean="0">
                <a:solidFill>
                  <a:schemeClr val="accent5">
                    <a:lumMod val="75000"/>
                  </a:schemeClr>
                </a:solidFill>
                <a:latin typeface="Times New Roman" panose="02020603050405020304" pitchFamily="18" charset="0"/>
                <a:cs typeface="Times New Roman" panose="02020603050405020304" pitchFamily="18" charset="0"/>
              </a:rPr>
              <a:t>:</a:t>
            </a:r>
          </a:p>
          <a:p>
            <a:endParaRPr lang="en-US" sz="1000" dirty="0">
              <a:solidFill>
                <a:schemeClr val="accent5">
                  <a:lumMod val="75000"/>
                </a:schemeClr>
              </a:solidFill>
              <a:latin typeface="Times New Roman" panose="02020603050405020304" pitchFamily="18" charset="0"/>
              <a:cs typeface="Times New Roman" panose="02020603050405020304" pitchFamily="18" charset="0"/>
            </a:endParaRPr>
          </a:p>
          <a:p>
            <a:pPr>
              <a:lnSpc>
                <a:spcPct val="150000"/>
              </a:lnSpc>
            </a:pPr>
            <a:r>
              <a:rPr lang="en-US" sz="2000"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000" dirty="0">
                <a:solidFill>
                  <a:schemeClr val="accent5">
                    <a:lumMod val="75000"/>
                  </a:schemeClr>
                </a:solidFill>
                <a:latin typeface="Times New Roman" panose="02020603050405020304" pitchFamily="18" charset="0"/>
                <a:cs typeface="Times New Roman" panose="02020603050405020304" pitchFamily="18" charset="0"/>
              </a:rPr>
              <a:t>(</a:t>
            </a:r>
            <a:r>
              <a:rPr lang="en-US" sz="2000" b="1" dirty="0" smtClean="0">
                <a:solidFill>
                  <a:schemeClr val="accent5">
                    <a:lumMod val="75000"/>
                  </a:schemeClr>
                </a:solidFill>
                <a:latin typeface="Times New Roman" panose="02020603050405020304" pitchFamily="18" charset="0"/>
                <a:cs typeface="Times New Roman" panose="02020603050405020304" pitchFamily="18" charset="0"/>
              </a:rPr>
              <a:t>a</a:t>
            </a:r>
            <a:r>
              <a:rPr lang="en-US" sz="2000"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5">
                    <a:lumMod val="75000"/>
                  </a:schemeClr>
                </a:solidFill>
                <a:latin typeface="Times New Roman" panose="02020603050405020304" pitchFamily="18" charset="0"/>
                <a:cs typeface="Times New Roman" panose="02020603050405020304" pitchFamily="18" charset="0"/>
              </a:rPr>
              <a:t>k</a:t>
            </a:r>
            <a:r>
              <a:rPr lang="en-US" sz="2000" dirty="0" err="1" smtClean="0">
                <a:solidFill>
                  <a:schemeClr val="accent5">
                    <a:lumMod val="75000"/>
                  </a:schemeClr>
                </a:solidFill>
                <a:latin typeface="Times New Roman" panose="02020603050405020304" pitchFamily="18" charset="0"/>
                <a:cs typeface="Times New Roman" panose="02020603050405020304" pitchFamily="18" charset="0"/>
              </a:rPr>
              <a:t>iritish</a:t>
            </a:r>
            <a:r>
              <a:rPr lang="en-US" sz="2000" dirty="0">
                <a:solidFill>
                  <a:schemeClr val="accent5">
                    <a:lumMod val="75000"/>
                  </a:schemeClr>
                </a:solidFill>
                <a:latin typeface="Times New Roman" panose="02020603050405020304" pitchFamily="18" charset="0"/>
                <a:cs typeface="Times New Roman" panose="02020603050405020304" pitchFamily="18" charset="0"/>
              </a:rPr>
              <a:t>; </a:t>
            </a:r>
            <a:r>
              <a:rPr lang="en-US" sz="2000"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000" b="1" dirty="0">
                <a:solidFill>
                  <a:schemeClr val="accent5">
                    <a:lumMod val="75000"/>
                  </a:schemeClr>
                </a:solidFill>
                <a:latin typeface="Times New Roman" panose="02020603050405020304" pitchFamily="18" charset="0"/>
                <a:cs typeface="Times New Roman" panose="02020603050405020304" pitchFamily="18" charset="0"/>
              </a:rPr>
              <a:t>b</a:t>
            </a:r>
            <a:r>
              <a:rPr lang="en-US" sz="2000"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000" dirty="0" err="1" smtClean="0">
                <a:solidFill>
                  <a:schemeClr val="accent5">
                    <a:lumMod val="75000"/>
                  </a:schemeClr>
                </a:solidFill>
                <a:latin typeface="Times New Roman" panose="02020603050405020304" pitchFamily="18" charset="0"/>
                <a:cs typeface="Times New Roman" panose="02020603050405020304" pitchFamily="18" charset="0"/>
              </a:rPr>
              <a:t>siqish</a:t>
            </a:r>
            <a:r>
              <a:rPr lang="en-US" sz="2000"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000" b="1" dirty="0" smtClean="0">
                <a:solidFill>
                  <a:schemeClr val="accent5">
                    <a:lumMod val="75000"/>
                  </a:schemeClr>
                </a:solidFill>
                <a:latin typeface="Times New Roman" panose="02020603050405020304" pitchFamily="18" charset="0"/>
                <a:cs typeface="Times New Roman" panose="02020603050405020304" pitchFamily="18" charset="0"/>
              </a:rPr>
              <a:t>d</a:t>
            </a:r>
            <a:r>
              <a:rPr lang="en-US" sz="2000"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000" dirty="0" err="1" smtClean="0">
                <a:solidFill>
                  <a:schemeClr val="accent5">
                    <a:lumMod val="75000"/>
                  </a:schemeClr>
                </a:solidFill>
                <a:latin typeface="Times New Roman" panose="02020603050405020304" pitchFamily="18" charset="0"/>
                <a:cs typeface="Times New Roman" panose="02020603050405020304" pitchFamily="18" charset="0"/>
              </a:rPr>
              <a:t>Kengayish</a:t>
            </a:r>
            <a:r>
              <a:rPr lang="en-US" sz="2000"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000" dirty="0">
                <a:solidFill>
                  <a:schemeClr val="accent5">
                    <a:lumMod val="75000"/>
                  </a:schemeClr>
                </a:solidFill>
                <a:latin typeface="Times New Roman" panose="02020603050405020304" pitchFamily="18" charset="0"/>
                <a:cs typeface="Times New Roman" panose="02020603050405020304" pitchFamily="18" charset="0"/>
              </a:rPr>
              <a:t>(</a:t>
            </a:r>
            <a:r>
              <a:rPr lang="en-US" sz="2000" dirty="0" err="1">
                <a:solidFill>
                  <a:schemeClr val="accent5">
                    <a:lumMod val="75000"/>
                  </a:schemeClr>
                </a:solidFill>
                <a:latin typeface="Times New Roman" panose="02020603050405020304" pitchFamily="18" charset="0"/>
                <a:cs typeface="Times New Roman" panose="02020603050405020304" pitchFamily="18" charset="0"/>
              </a:rPr>
              <a:t>ish</a:t>
            </a:r>
            <a:r>
              <a:rPr lang="en-US" sz="2000" dirty="0">
                <a:solidFill>
                  <a:schemeClr val="accent5">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5">
                    <a:lumMod val="75000"/>
                  </a:schemeClr>
                </a:solidFill>
                <a:latin typeface="Times New Roman" panose="02020603050405020304" pitchFamily="18" charset="0"/>
                <a:cs typeface="Times New Roman" panose="02020603050405020304" pitchFamily="18" charset="0"/>
              </a:rPr>
              <a:t>yo‘li</a:t>
            </a:r>
            <a:r>
              <a:rPr lang="en-US" sz="2000"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000" b="1" dirty="0" smtClean="0">
                <a:solidFill>
                  <a:schemeClr val="accent5">
                    <a:lumMod val="75000"/>
                  </a:schemeClr>
                </a:solidFill>
                <a:latin typeface="Times New Roman" panose="02020603050405020304" pitchFamily="18" charset="0"/>
                <a:cs typeface="Times New Roman" panose="02020603050405020304" pitchFamily="18" charset="0"/>
              </a:rPr>
              <a:t>e</a:t>
            </a:r>
            <a:r>
              <a:rPr lang="en-US" sz="2000"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000" dirty="0" err="1" smtClean="0">
                <a:solidFill>
                  <a:schemeClr val="accent5">
                    <a:lumMod val="75000"/>
                  </a:schemeClr>
                </a:solidFill>
                <a:latin typeface="Times New Roman" panose="02020603050405020304" pitchFamily="18" charset="0"/>
                <a:cs typeface="Times New Roman" panose="02020603050405020304" pitchFamily="18" charset="0"/>
              </a:rPr>
              <a:t>Chiqarish</a:t>
            </a:r>
            <a:endParaRPr lang="en-US" sz="2000" dirty="0">
              <a:solidFill>
                <a:schemeClr val="accent5">
                  <a:lumMod val="75000"/>
                </a:schemeClr>
              </a:solidFill>
              <a:latin typeface="Times New Roman" panose="02020603050405020304" pitchFamily="18" charset="0"/>
              <a:cs typeface="Times New Roman" panose="02020603050405020304" pitchFamily="18" charset="0"/>
            </a:endParaRPr>
          </a:p>
          <a:p>
            <a:pPr>
              <a:lnSpc>
                <a:spcPct val="150000"/>
              </a:lnSpc>
            </a:pPr>
            <a:endParaRPr lang="en-US" sz="2000" dirty="0">
              <a:solidFill>
                <a:schemeClr val="accent5">
                  <a:lumMod val="75000"/>
                </a:schemeClr>
              </a:solidFill>
              <a:latin typeface="Times New Roman" panose="02020603050405020304" pitchFamily="18" charset="0"/>
              <a:cs typeface="Times New Roman" panose="02020603050405020304" pitchFamily="18" charset="0"/>
            </a:endParaRPr>
          </a:p>
          <a:p>
            <a:pPr algn="ctr"/>
            <a:r>
              <a:rPr lang="en-US" sz="2000" dirty="0" smtClean="0">
                <a:solidFill>
                  <a:schemeClr val="accent5">
                    <a:lumMod val="75000"/>
                  </a:schemeClr>
                </a:solidFill>
                <a:latin typeface="Times New Roman" panose="02020603050405020304" pitchFamily="18" charset="0"/>
                <a:cs typeface="Times New Roman" panose="02020603050405020304" pitchFamily="18" charset="0"/>
              </a:rPr>
              <a:t>4 </a:t>
            </a:r>
            <a:r>
              <a:rPr lang="en-US" sz="2000" dirty="0" err="1" smtClean="0">
                <a:solidFill>
                  <a:schemeClr val="accent5">
                    <a:lumMod val="75000"/>
                  </a:schemeClr>
                </a:solidFill>
                <a:latin typeface="Times New Roman" panose="02020603050405020304" pitchFamily="18" charset="0"/>
                <a:cs typeface="Times New Roman" panose="02020603050405020304" pitchFamily="18" charset="0"/>
              </a:rPr>
              <a:t>taktli</a:t>
            </a:r>
            <a:r>
              <a:rPr lang="en-US" sz="2000"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000" dirty="0" err="1" smtClean="0">
                <a:solidFill>
                  <a:schemeClr val="accent5">
                    <a:lumMod val="75000"/>
                  </a:schemeClr>
                </a:solidFill>
                <a:latin typeface="Times New Roman" panose="02020603050405020304" pitchFamily="18" charset="0"/>
                <a:cs typeface="Times New Roman" panose="02020603050405020304" pitchFamily="18" charset="0"/>
              </a:rPr>
              <a:t>IYod</a:t>
            </a:r>
            <a:r>
              <a:rPr lang="en-US" sz="2000" dirty="0" smtClean="0">
                <a:solidFill>
                  <a:schemeClr val="accent5">
                    <a:lumMod val="75000"/>
                  </a:schemeClr>
                </a:solidFill>
                <a:latin typeface="Times New Roman" panose="02020603050405020304" pitchFamily="18" charset="0"/>
                <a:cs typeface="Times New Roman" panose="02020603050405020304" pitchFamily="18" charset="0"/>
              </a:rPr>
              <a:t> da</a:t>
            </a:r>
            <a:r>
              <a:rPr lang="en-US" sz="2000" b="1"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000" b="1" i="1" dirty="0" err="1">
                <a:solidFill>
                  <a:schemeClr val="accent5">
                    <a:lumMod val="75000"/>
                  </a:schemeClr>
                </a:solidFill>
                <a:latin typeface="Times New Roman" panose="02020603050405020304" pitchFamily="18" charset="0"/>
                <a:cs typeface="Times New Roman" panose="02020603050405020304" pitchFamily="18" charset="0"/>
              </a:rPr>
              <a:t>i</a:t>
            </a:r>
            <a:r>
              <a:rPr lang="en-US" sz="2000" b="1" i="1" dirty="0" err="1" smtClean="0">
                <a:solidFill>
                  <a:schemeClr val="accent5">
                    <a:lumMod val="75000"/>
                  </a:schemeClr>
                </a:solidFill>
                <a:latin typeface="Times New Roman" panose="02020603050405020304" pitchFamily="18" charset="0"/>
                <a:cs typeface="Times New Roman" panose="02020603050405020304" pitchFamily="18" charset="0"/>
              </a:rPr>
              <a:t>sh</a:t>
            </a:r>
            <a:r>
              <a:rPr lang="en-US" sz="2000" b="1" i="1"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000" b="1" i="1" dirty="0" err="1">
                <a:solidFill>
                  <a:schemeClr val="accent5">
                    <a:lumMod val="75000"/>
                  </a:schemeClr>
                </a:solidFill>
                <a:latin typeface="Times New Roman" panose="02020603050405020304" pitchFamily="18" charset="0"/>
                <a:cs typeface="Times New Roman" panose="02020603050405020304" pitchFamily="18" charset="0"/>
              </a:rPr>
              <a:t>sikli</a:t>
            </a:r>
            <a:r>
              <a:rPr lang="en-US" sz="2000" b="1" i="1" dirty="0">
                <a:solidFill>
                  <a:schemeClr val="accent5">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5">
                    <a:lumMod val="75000"/>
                  </a:schemeClr>
                </a:solidFill>
                <a:latin typeface="Times New Roman" panose="02020603050405020304" pitchFamily="18" charset="0"/>
                <a:cs typeface="Times New Roman" panose="02020603050405020304" pitchFamily="18" charset="0"/>
              </a:rPr>
              <a:t>tirsakli</a:t>
            </a:r>
            <a:r>
              <a:rPr lang="en-US" sz="2000" dirty="0">
                <a:solidFill>
                  <a:schemeClr val="accent5">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5">
                    <a:lumMod val="75000"/>
                  </a:schemeClr>
                </a:solidFill>
                <a:latin typeface="Times New Roman" panose="02020603050405020304" pitchFamily="18" charset="0"/>
                <a:cs typeface="Times New Roman" panose="02020603050405020304" pitchFamily="18" charset="0"/>
              </a:rPr>
              <a:t>valning</a:t>
            </a:r>
            <a:r>
              <a:rPr lang="en-US" sz="2000" dirty="0">
                <a:solidFill>
                  <a:schemeClr val="accent5">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5">
                    <a:lumMod val="75000"/>
                  </a:schemeClr>
                </a:solidFill>
                <a:latin typeface="Times New Roman" panose="02020603050405020304" pitchFamily="18" charset="0"/>
                <a:cs typeface="Times New Roman" panose="02020603050405020304" pitchFamily="18" charset="0"/>
              </a:rPr>
              <a:t>ikki</a:t>
            </a:r>
            <a:r>
              <a:rPr lang="en-US" sz="2000" dirty="0">
                <a:solidFill>
                  <a:schemeClr val="accent5">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5">
                    <a:lumMod val="75000"/>
                  </a:schemeClr>
                </a:solidFill>
                <a:latin typeface="Times New Roman" panose="02020603050405020304" pitchFamily="18" charset="0"/>
                <a:cs typeface="Times New Roman" panose="02020603050405020304" pitchFamily="18" charset="0"/>
              </a:rPr>
              <a:t>marta</a:t>
            </a:r>
            <a:r>
              <a:rPr lang="en-US" sz="2000" dirty="0">
                <a:solidFill>
                  <a:schemeClr val="accent5">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5">
                    <a:lumMod val="75000"/>
                  </a:schemeClr>
                </a:solidFill>
                <a:latin typeface="Times New Roman" panose="02020603050405020304" pitchFamily="18" charset="0"/>
                <a:cs typeface="Times New Roman" panose="02020603050405020304" pitchFamily="18" charset="0"/>
              </a:rPr>
              <a:t>aylanganida</a:t>
            </a:r>
            <a:r>
              <a:rPr lang="en-US" sz="2000" dirty="0">
                <a:solidFill>
                  <a:schemeClr val="accent5">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5">
                    <a:lumMod val="75000"/>
                  </a:schemeClr>
                </a:solidFill>
                <a:latin typeface="Times New Roman" panose="02020603050405020304" pitchFamily="18" charset="0"/>
                <a:cs typeface="Times New Roman" panose="02020603050405020304" pitchFamily="18" charset="0"/>
              </a:rPr>
              <a:t>sodir</a:t>
            </a:r>
            <a:r>
              <a:rPr lang="en-US" sz="2000" dirty="0">
                <a:solidFill>
                  <a:schemeClr val="accent5">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5">
                    <a:lumMod val="75000"/>
                  </a:schemeClr>
                </a:solidFill>
                <a:latin typeface="Times New Roman" panose="02020603050405020304" pitchFamily="18" charset="0"/>
                <a:cs typeface="Times New Roman" panose="02020603050405020304" pitchFamily="18" charset="0"/>
              </a:rPr>
              <a:t>bo‘ladi</a:t>
            </a:r>
            <a:r>
              <a:rPr lang="en-US" sz="2000" dirty="0">
                <a:solidFill>
                  <a:schemeClr val="accent5">
                    <a:lumMod val="75000"/>
                  </a:schemeClr>
                </a:solidFill>
                <a:latin typeface="Times New Roman" panose="02020603050405020304" pitchFamily="18" charset="0"/>
                <a:cs typeface="Times New Roman" panose="02020603050405020304" pitchFamily="18" charset="0"/>
              </a:rPr>
              <a:t>.</a:t>
            </a:r>
            <a:endParaRPr lang="ru-RU" sz="2000" dirty="0">
              <a:solidFill>
                <a:schemeClr val="accent5">
                  <a:lumMod val="75000"/>
                </a:schemeClr>
              </a:solidFill>
              <a:latin typeface="Times New Roman" panose="02020603050405020304" pitchFamily="18" charset="0"/>
              <a:cs typeface="Times New Roman" panose="02020603050405020304" pitchFamily="18" charset="0"/>
            </a:endParaRPr>
          </a:p>
        </p:txBody>
      </p:sp>
      <p:pic>
        <p:nvPicPr>
          <p:cNvPr id="9" name="Рисунок 8"/>
          <p:cNvPicPr>
            <a:picLocks noChangeAspect="1"/>
          </p:cNvPicPr>
          <p:nvPr/>
        </p:nvPicPr>
        <p:blipFill rotWithShape="1">
          <a:blip r:embed="rId4"/>
          <a:srcRect l="19212" t="23561" r="52231" b="15327"/>
          <a:stretch/>
        </p:blipFill>
        <p:spPr>
          <a:xfrm>
            <a:off x="642258" y="3330566"/>
            <a:ext cx="2352444" cy="2830285"/>
          </a:xfrm>
          <a:prstGeom prst="rect">
            <a:avLst/>
          </a:prstGeom>
        </p:spPr>
      </p:pic>
      <p:pic>
        <p:nvPicPr>
          <p:cNvPr id="10" name="Рисунок 9"/>
          <p:cNvPicPr>
            <a:picLocks noChangeAspect="1"/>
          </p:cNvPicPr>
          <p:nvPr/>
        </p:nvPicPr>
        <p:blipFill rotWithShape="1">
          <a:blip r:embed="rId5"/>
          <a:srcRect l="40518" t="23760" r="28805" b="16915"/>
          <a:stretch/>
        </p:blipFill>
        <p:spPr>
          <a:xfrm>
            <a:off x="3515412" y="3414090"/>
            <a:ext cx="2537072" cy="2758489"/>
          </a:xfrm>
          <a:prstGeom prst="rect">
            <a:avLst/>
          </a:prstGeom>
        </p:spPr>
      </p:pic>
      <p:pic>
        <p:nvPicPr>
          <p:cNvPr id="11" name="Рисунок 10"/>
          <p:cNvPicPr>
            <a:picLocks noChangeAspect="1"/>
          </p:cNvPicPr>
          <p:nvPr/>
        </p:nvPicPr>
        <p:blipFill rotWithShape="1">
          <a:blip r:embed="rId6"/>
          <a:srcRect l="22112" t="18204" r="49219" b="18303"/>
          <a:stretch/>
        </p:blipFill>
        <p:spPr>
          <a:xfrm>
            <a:off x="6331723" y="3370542"/>
            <a:ext cx="2266520" cy="2822127"/>
          </a:xfrm>
          <a:prstGeom prst="rect">
            <a:avLst/>
          </a:prstGeom>
        </p:spPr>
      </p:pic>
      <p:pic>
        <p:nvPicPr>
          <p:cNvPr id="12" name="Рисунок 11"/>
          <p:cNvPicPr>
            <a:picLocks noChangeAspect="1"/>
          </p:cNvPicPr>
          <p:nvPr/>
        </p:nvPicPr>
        <p:blipFill rotWithShape="1">
          <a:blip r:embed="rId7"/>
          <a:srcRect l="40853" t="17808" r="30590" b="18304"/>
          <a:stretch/>
        </p:blipFill>
        <p:spPr>
          <a:xfrm>
            <a:off x="9110266" y="3373761"/>
            <a:ext cx="2257210" cy="2839148"/>
          </a:xfrm>
          <a:prstGeom prst="rect">
            <a:avLst/>
          </a:prstGeom>
        </p:spPr>
      </p:pic>
      <p:sp>
        <p:nvSpPr>
          <p:cNvPr id="4" name="Скругленный прямоугольник 3"/>
          <p:cNvSpPr/>
          <p:nvPr/>
        </p:nvSpPr>
        <p:spPr>
          <a:xfrm>
            <a:off x="642258" y="3330566"/>
            <a:ext cx="326762" cy="250834"/>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Прямоугольник 5"/>
          <p:cNvSpPr/>
          <p:nvPr/>
        </p:nvSpPr>
        <p:spPr>
          <a:xfrm>
            <a:off x="548326" y="3280522"/>
            <a:ext cx="377026" cy="369332"/>
          </a:xfrm>
          <a:prstGeom prst="rect">
            <a:avLst/>
          </a:prstGeom>
        </p:spPr>
        <p:txBody>
          <a:bodyPr wrap="none">
            <a:spAutoFit/>
          </a:bodyPr>
          <a:lstStyle/>
          <a:p>
            <a:r>
              <a:rPr lang="en-US" b="1" dirty="0">
                <a:solidFill>
                  <a:schemeClr val="accent5">
                    <a:lumMod val="75000"/>
                  </a:schemeClr>
                </a:solidFill>
                <a:latin typeface="Times New Roman" panose="02020603050405020304" pitchFamily="18" charset="0"/>
                <a:cs typeface="Times New Roman" panose="02020603050405020304" pitchFamily="18" charset="0"/>
              </a:rPr>
              <a:t>a</a:t>
            </a:r>
            <a:r>
              <a:rPr lang="en-US" dirty="0">
                <a:solidFill>
                  <a:schemeClr val="accent5">
                    <a:lumMod val="75000"/>
                  </a:schemeClr>
                </a:solidFill>
                <a:latin typeface="Times New Roman" panose="02020603050405020304" pitchFamily="18" charset="0"/>
                <a:cs typeface="Times New Roman" panose="02020603050405020304" pitchFamily="18" charset="0"/>
              </a:rPr>
              <a:t>)</a:t>
            </a:r>
            <a:endParaRPr lang="ru-RU" dirty="0"/>
          </a:p>
        </p:txBody>
      </p:sp>
      <p:sp>
        <p:nvSpPr>
          <p:cNvPr id="13" name="Скругленный прямоугольник 12"/>
          <p:cNvSpPr/>
          <p:nvPr/>
        </p:nvSpPr>
        <p:spPr>
          <a:xfrm>
            <a:off x="3506725" y="3414090"/>
            <a:ext cx="188975" cy="224020"/>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8" name="Скругленный прямоугольник 17"/>
          <p:cNvSpPr/>
          <p:nvPr/>
        </p:nvSpPr>
        <p:spPr>
          <a:xfrm>
            <a:off x="6275255" y="3353178"/>
            <a:ext cx="188975" cy="224020"/>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9" name="Скругленный прямоугольник 18"/>
          <p:cNvSpPr/>
          <p:nvPr/>
        </p:nvSpPr>
        <p:spPr>
          <a:xfrm>
            <a:off x="3659125" y="3566490"/>
            <a:ext cx="188975" cy="224020"/>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0" name="Скругленный прямоугольник 19"/>
          <p:cNvSpPr/>
          <p:nvPr/>
        </p:nvSpPr>
        <p:spPr>
          <a:xfrm>
            <a:off x="9110266" y="3338183"/>
            <a:ext cx="188975" cy="224020"/>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1" name="Прямоугольник 20"/>
          <p:cNvSpPr/>
          <p:nvPr/>
        </p:nvSpPr>
        <p:spPr>
          <a:xfrm>
            <a:off x="4074975" y="3280522"/>
            <a:ext cx="389850" cy="369332"/>
          </a:xfrm>
          <a:prstGeom prst="rect">
            <a:avLst/>
          </a:prstGeom>
        </p:spPr>
        <p:txBody>
          <a:bodyPr wrap="none">
            <a:spAutoFit/>
          </a:bodyPr>
          <a:lstStyle/>
          <a:p>
            <a:r>
              <a:rPr lang="en-US" b="1" dirty="0" smtClean="0">
                <a:solidFill>
                  <a:schemeClr val="accent5">
                    <a:lumMod val="75000"/>
                  </a:schemeClr>
                </a:solidFill>
                <a:latin typeface="Times New Roman" panose="02020603050405020304" pitchFamily="18" charset="0"/>
                <a:cs typeface="Times New Roman" panose="02020603050405020304" pitchFamily="18" charset="0"/>
              </a:rPr>
              <a:t>b</a:t>
            </a:r>
            <a:r>
              <a:rPr lang="en-US" dirty="0" smtClean="0">
                <a:solidFill>
                  <a:schemeClr val="accent5">
                    <a:lumMod val="75000"/>
                  </a:schemeClr>
                </a:solidFill>
                <a:latin typeface="Times New Roman" panose="02020603050405020304" pitchFamily="18" charset="0"/>
                <a:cs typeface="Times New Roman" panose="02020603050405020304" pitchFamily="18" charset="0"/>
              </a:rPr>
              <a:t>)</a:t>
            </a:r>
            <a:endParaRPr lang="ru-RU" dirty="0"/>
          </a:p>
        </p:txBody>
      </p:sp>
      <p:sp>
        <p:nvSpPr>
          <p:cNvPr id="22" name="Прямоугольник 21"/>
          <p:cNvSpPr/>
          <p:nvPr/>
        </p:nvSpPr>
        <p:spPr>
          <a:xfrm>
            <a:off x="6881039" y="3330566"/>
            <a:ext cx="389850" cy="369332"/>
          </a:xfrm>
          <a:prstGeom prst="rect">
            <a:avLst/>
          </a:prstGeom>
        </p:spPr>
        <p:txBody>
          <a:bodyPr wrap="none">
            <a:spAutoFit/>
          </a:bodyPr>
          <a:lstStyle/>
          <a:p>
            <a:r>
              <a:rPr lang="en-US" b="1" dirty="0" smtClean="0">
                <a:solidFill>
                  <a:schemeClr val="accent5">
                    <a:lumMod val="75000"/>
                  </a:schemeClr>
                </a:solidFill>
                <a:latin typeface="Times New Roman" panose="02020603050405020304" pitchFamily="18" charset="0"/>
                <a:cs typeface="Times New Roman" panose="02020603050405020304" pitchFamily="18" charset="0"/>
              </a:rPr>
              <a:t>d</a:t>
            </a:r>
            <a:r>
              <a:rPr lang="en-US" dirty="0" smtClean="0">
                <a:solidFill>
                  <a:schemeClr val="accent5">
                    <a:lumMod val="75000"/>
                  </a:schemeClr>
                </a:solidFill>
                <a:latin typeface="Times New Roman" panose="02020603050405020304" pitchFamily="18" charset="0"/>
                <a:cs typeface="Times New Roman" panose="02020603050405020304" pitchFamily="18" charset="0"/>
              </a:rPr>
              <a:t>)</a:t>
            </a:r>
            <a:endParaRPr lang="ru-RU" dirty="0"/>
          </a:p>
        </p:txBody>
      </p:sp>
      <p:sp>
        <p:nvSpPr>
          <p:cNvPr id="23" name="Прямоугольник 22"/>
          <p:cNvSpPr/>
          <p:nvPr/>
        </p:nvSpPr>
        <p:spPr>
          <a:xfrm>
            <a:off x="9242510" y="3331727"/>
            <a:ext cx="364202" cy="369332"/>
          </a:xfrm>
          <a:prstGeom prst="rect">
            <a:avLst/>
          </a:prstGeom>
        </p:spPr>
        <p:txBody>
          <a:bodyPr wrap="none">
            <a:spAutoFit/>
          </a:bodyPr>
          <a:lstStyle/>
          <a:p>
            <a:r>
              <a:rPr lang="en-US" b="1" dirty="0" smtClean="0">
                <a:solidFill>
                  <a:schemeClr val="accent5">
                    <a:lumMod val="75000"/>
                  </a:schemeClr>
                </a:solidFill>
                <a:latin typeface="Times New Roman" panose="02020603050405020304" pitchFamily="18" charset="0"/>
                <a:cs typeface="Times New Roman" panose="02020603050405020304" pitchFamily="18" charset="0"/>
              </a:rPr>
              <a:t>e</a:t>
            </a:r>
            <a:r>
              <a:rPr lang="en-US" dirty="0" smtClean="0">
                <a:solidFill>
                  <a:schemeClr val="accent5">
                    <a:lumMod val="75000"/>
                  </a:schemeClr>
                </a:solidFill>
                <a:latin typeface="Times New Roman" panose="02020603050405020304" pitchFamily="18" charset="0"/>
                <a:cs typeface="Times New Roman" panose="02020603050405020304" pitchFamily="18" charset="0"/>
              </a:rPr>
              <a:t>)</a:t>
            </a:r>
            <a:endParaRPr lang="ru-RU" dirty="0"/>
          </a:p>
        </p:txBody>
      </p:sp>
    </p:spTree>
    <p:extLst>
      <p:ext uri="{BB962C8B-B14F-4D97-AF65-F5344CB8AC3E}">
        <p14:creationId xmlns:p14="http://schemas.microsoft.com/office/powerpoint/2010/main" val="35587470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flipV="1">
            <a:off x="0" y="835269"/>
            <a:ext cx="12192000" cy="107266"/>
          </a:xfrm>
          <a:prstGeom prst="rect">
            <a:avLst/>
          </a:prstGeom>
          <a:solidFill>
            <a:schemeClr val="accent5"/>
          </a:solid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4614" y="6276975"/>
            <a:ext cx="12192000" cy="90564"/>
          </a:xfrm>
          <a:prstGeom prst="rect">
            <a:avLst/>
          </a:prstGeom>
          <a:solidFill>
            <a:schemeClr val="accent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p:cNvSpPr/>
          <p:nvPr/>
        </p:nvSpPr>
        <p:spPr>
          <a:xfrm>
            <a:off x="6809" y="6367540"/>
            <a:ext cx="12192000" cy="490460"/>
          </a:xfrm>
          <a:prstGeom prst="rect">
            <a:avLst/>
          </a:prstGeom>
          <a:solidFill>
            <a:schemeClr val="accent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026" name="Picture 2" descr="Безымянный"/>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7306" y="3175"/>
            <a:ext cx="1219126"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descr="Безымянный"/>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40927"/>
          <a:stretch/>
        </p:blipFill>
        <p:spPr bwMode="auto">
          <a:xfrm>
            <a:off x="10341342" y="24377"/>
            <a:ext cx="1542019"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7" name="Таблица 6"/>
          <p:cNvGraphicFramePr>
            <a:graphicFrameLocks noGrp="1"/>
          </p:cNvGraphicFramePr>
          <p:nvPr>
            <p:extLst>
              <p:ext uri="{D42A27DB-BD31-4B8C-83A1-F6EECF244321}">
                <p14:modId xmlns:p14="http://schemas.microsoft.com/office/powerpoint/2010/main" val="2911576188"/>
              </p:ext>
            </p:extLst>
          </p:nvPr>
        </p:nvGraphicFramePr>
        <p:xfrm>
          <a:off x="1974568" y="1669142"/>
          <a:ext cx="8128000" cy="1651000"/>
        </p:xfrm>
        <a:graphic>
          <a:graphicData uri="http://schemas.openxmlformats.org/drawingml/2006/table">
            <a:tbl>
              <a:tblPr firstRow="1" bandRow="1">
                <a:tableStyleId>{46F890A9-2807-4EBB-B81D-B2AA78EC7F39}</a:tableStyleId>
              </a:tblPr>
              <a:tblGrid>
                <a:gridCol w="1625600"/>
                <a:gridCol w="1625600"/>
                <a:gridCol w="1625600"/>
                <a:gridCol w="1625600"/>
                <a:gridCol w="1625600"/>
              </a:tblGrid>
              <a:tr h="370840">
                <a:tc>
                  <a:txBody>
                    <a:bodyPr/>
                    <a:lstStyle/>
                    <a:p>
                      <a:pPr algn="ctr"/>
                      <a:r>
                        <a:rPr lang="en-US" dirty="0" smtClean="0"/>
                        <a:t>TAKT</a:t>
                      </a:r>
                      <a:endParaRPr lang="ru-RU" dirty="0"/>
                    </a:p>
                  </a:txBody>
                  <a:tcPr/>
                </a:tc>
                <a:tc>
                  <a:txBody>
                    <a:bodyPr/>
                    <a:lstStyle/>
                    <a:p>
                      <a:pPr algn="ctr"/>
                      <a:r>
                        <a:rPr lang="en-US" dirty="0" smtClean="0"/>
                        <a:t>1</a:t>
                      </a:r>
                      <a:endParaRPr lang="ru-RU" dirty="0"/>
                    </a:p>
                  </a:txBody>
                  <a:tcPr/>
                </a:tc>
                <a:tc>
                  <a:txBody>
                    <a:bodyPr/>
                    <a:lstStyle/>
                    <a:p>
                      <a:pPr algn="ctr"/>
                      <a:r>
                        <a:rPr lang="en-US" dirty="0" smtClean="0"/>
                        <a:t>2</a:t>
                      </a:r>
                      <a:endParaRPr lang="ru-RU" dirty="0"/>
                    </a:p>
                  </a:txBody>
                  <a:tcPr/>
                </a:tc>
                <a:tc>
                  <a:txBody>
                    <a:bodyPr/>
                    <a:lstStyle/>
                    <a:p>
                      <a:pPr algn="ctr"/>
                      <a:r>
                        <a:rPr lang="en-US" dirty="0" smtClean="0"/>
                        <a:t>3</a:t>
                      </a:r>
                      <a:endParaRPr lang="ru-RU" dirty="0"/>
                    </a:p>
                  </a:txBody>
                  <a:tcPr/>
                </a:tc>
                <a:tc>
                  <a:txBody>
                    <a:bodyPr/>
                    <a:lstStyle/>
                    <a:p>
                      <a:pPr algn="ctr"/>
                      <a:r>
                        <a:rPr lang="en-US" dirty="0" smtClean="0"/>
                        <a:t>4</a:t>
                      </a:r>
                      <a:endParaRPr lang="ru-RU" dirty="0"/>
                    </a:p>
                  </a:txBody>
                  <a:tcPr/>
                </a:tc>
              </a:tr>
              <a:tr h="370840">
                <a:tc>
                  <a:txBody>
                    <a:bodyPr/>
                    <a:lstStyle/>
                    <a:p>
                      <a:r>
                        <a:rPr lang="en-US" sz="2000" dirty="0" err="1" smtClean="0">
                          <a:solidFill>
                            <a:srgbClr val="002060"/>
                          </a:solidFill>
                        </a:rPr>
                        <a:t>Bosim</a:t>
                      </a:r>
                      <a:r>
                        <a:rPr lang="en-US" sz="2000" dirty="0" smtClean="0">
                          <a:solidFill>
                            <a:srgbClr val="002060"/>
                          </a:solidFill>
                        </a:rPr>
                        <a:t> (</a:t>
                      </a:r>
                      <a:r>
                        <a:rPr lang="en-US" sz="2000" dirty="0" err="1" smtClean="0">
                          <a:solidFill>
                            <a:srgbClr val="002060"/>
                          </a:solidFill>
                        </a:rPr>
                        <a:t>kPa</a:t>
                      </a:r>
                      <a:r>
                        <a:rPr lang="en-US" sz="2000" dirty="0" smtClean="0">
                          <a:solidFill>
                            <a:srgbClr val="002060"/>
                          </a:solidFill>
                        </a:rPr>
                        <a:t>)</a:t>
                      </a:r>
                      <a:endParaRPr lang="ru-RU" sz="2000" dirty="0">
                        <a:solidFill>
                          <a:srgbClr val="002060"/>
                        </a:solidFill>
                      </a:endParaRPr>
                    </a:p>
                  </a:txBody>
                  <a:tcPr/>
                </a:tc>
                <a:tc>
                  <a:txBody>
                    <a:bodyPr/>
                    <a:lstStyle/>
                    <a:p>
                      <a:r>
                        <a:rPr lang="en-US" dirty="0" smtClean="0">
                          <a:solidFill>
                            <a:srgbClr val="002060"/>
                          </a:solidFill>
                        </a:rPr>
                        <a:t>70…..90</a:t>
                      </a:r>
                      <a:endParaRPr lang="ru-RU" dirty="0">
                        <a:solidFill>
                          <a:srgbClr val="002060"/>
                        </a:solidFill>
                      </a:endParaRPr>
                    </a:p>
                  </a:txBody>
                  <a:tcPr/>
                </a:tc>
                <a:tc>
                  <a:txBody>
                    <a:bodyPr/>
                    <a:lstStyle/>
                    <a:p>
                      <a:r>
                        <a:rPr lang="en-US" dirty="0" smtClean="0">
                          <a:solidFill>
                            <a:srgbClr val="002060"/>
                          </a:solidFill>
                        </a:rPr>
                        <a:t>1200…..1700</a:t>
                      </a:r>
                      <a:endParaRPr lang="ru-RU" dirty="0">
                        <a:solidFill>
                          <a:srgbClr val="002060"/>
                        </a:solidFill>
                      </a:endParaRPr>
                    </a:p>
                  </a:txBody>
                  <a:tcPr/>
                </a:tc>
                <a:tc>
                  <a:txBody>
                    <a:bodyPr/>
                    <a:lstStyle/>
                    <a:p>
                      <a:r>
                        <a:rPr lang="en-US" dirty="0" smtClean="0">
                          <a:solidFill>
                            <a:srgbClr val="002060"/>
                          </a:solidFill>
                        </a:rPr>
                        <a:t>3500….5000</a:t>
                      </a:r>
                    </a:p>
                    <a:p>
                      <a:r>
                        <a:rPr lang="en-US" dirty="0" smtClean="0">
                          <a:solidFill>
                            <a:srgbClr val="002060"/>
                          </a:solidFill>
                        </a:rPr>
                        <a:t>400……500</a:t>
                      </a:r>
                      <a:endParaRPr lang="ru-RU" dirty="0">
                        <a:solidFill>
                          <a:srgbClr val="002060"/>
                        </a:solidFill>
                      </a:endParaRPr>
                    </a:p>
                  </a:txBody>
                  <a:tcPr/>
                </a:tc>
                <a:tc>
                  <a:txBody>
                    <a:bodyPr/>
                    <a:lstStyle/>
                    <a:p>
                      <a:r>
                        <a:rPr lang="en-US" dirty="0" smtClean="0">
                          <a:solidFill>
                            <a:srgbClr val="002060"/>
                          </a:solidFill>
                        </a:rPr>
                        <a:t>110…..120</a:t>
                      </a:r>
                      <a:endParaRPr lang="ru-RU" dirty="0">
                        <a:solidFill>
                          <a:srgbClr val="002060"/>
                        </a:solidFill>
                      </a:endParaRPr>
                    </a:p>
                  </a:txBody>
                  <a:tcPr/>
                </a:tc>
              </a:tr>
              <a:tr h="370840">
                <a:tc>
                  <a:txBody>
                    <a:bodyPr/>
                    <a:lstStyle/>
                    <a:p>
                      <a:r>
                        <a:rPr lang="en-US" sz="2000" dirty="0" err="1" smtClean="0">
                          <a:solidFill>
                            <a:srgbClr val="002060"/>
                          </a:solidFill>
                        </a:rPr>
                        <a:t>Xarorat</a:t>
                      </a:r>
                      <a:r>
                        <a:rPr lang="en-US" sz="2000" dirty="0" smtClean="0">
                          <a:solidFill>
                            <a:srgbClr val="002060"/>
                          </a:solidFill>
                        </a:rPr>
                        <a:t> (C)</a:t>
                      </a:r>
                      <a:endParaRPr lang="ru-RU" sz="2000" dirty="0">
                        <a:solidFill>
                          <a:srgbClr val="002060"/>
                        </a:solidFill>
                      </a:endParaRPr>
                    </a:p>
                  </a:txBody>
                  <a:tcPr/>
                </a:tc>
                <a:tc>
                  <a:txBody>
                    <a:bodyPr/>
                    <a:lstStyle/>
                    <a:p>
                      <a:r>
                        <a:rPr lang="en-US" dirty="0" smtClean="0">
                          <a:solidFill>
                            <a:srgbClr val="002060"/>
                          </a:solidFill>
                        </a:rPr>
                        <a:t>50….110</a:t>
                      </a:r>
                      <a:endParaRPr lang="ru-RU" dirty="0">
                        <a:solidFill>
                          <a:srgbClr val="002060"/>
                        </a:solidFill>
                      </a:endParaRPr>
                    </a:p>
                  </a:txBody>
                  <a:tcPr/>
                </a:tc>
                <a:tc>
                  <a:txBody>
                    <a:bodyPr/>
                    <a:lstStyle/>
                    <a:p>
                      <a:r>
                        <a:rPr lang="en-US" dirty="0" smtClean="0">
                          <a:solidFill>
                            <a:srgbClr val="002060"/>
                          </a:solidFill>
                        </a:rPr>
                        <a:t>300…..600</a:t>
                      </a:r>
                      <a:endParaRPr lang="ru-RU" dirty="0">
                        <a:solidFill>
                          <a:srgbClr val="002060"/>
                        </a:solidFill>
                      </a:endParaRPr>
                    </a:p>
                  </a:txBody>
                  <a:tcPr/>
                </a:tc>
                <a:tc>
                  <a:txBody>
                    <a:bodyPr/>
                    <a:lstStyle/>
                    <a:p>
                      <a:r>
                        <a:rPr lang="en-US" dirty="0" smtClean="0">
                          <a:solidFill>
                            <a:srgbClr val="002060"/>
                          </a:solidFill>
                        </a:rPr>
                        <a:t>2000….2400</a:t>
                      </a:r>
                    </a:p>
                    <a:p>
                      <a:r>
                        <a:rPr lang="en-US" dirty="0" smtClean="0">
                          <a:solidFill>
                            <a:srgbClr val="002060"/>
                          </a:solidFill>
                        </a:rPr>
                        <a:t>1030…..1830</a:t>
                      </a:r>
                      <a:endParaRPr lang="ru-RU" dirty="0">
                        <a:solidFill>
                          <a:srgbClr val="002060"/>
                        </a:solidFill>
                      </a:endParaRPr>
                    </a:p>
                  </a:txBody>
                  <a:tcPr/>
                </a:tc>
                <a:tc>
                  <a:txBody>
                    <a:bodyPr/>
                    <a:lstStyle/>
                    <a:p>
                      <a:r>
                        <a:rPr lang="en-US" dirty="0" smtClean="0">
                          <a:solidFill>
                            <a:srgbClr val="002060"/>
                          </a:solidFill>
                        </a:rPr>
                        <a:t>500….850</a:t>
                      </a:r>
                      <a:endParaRPr lang="ru-RU" dirty="0">
                        <a:solidFill>
                          <a:srgbClr val="002060"/>
                        </a:solidFill>
                      </a:endParaRPr>
                    </a:p>
                  </a:txBody>
                  <a:tcPr/>
                </a:tc>
              </a:tr>
            </a:tbl>
          </a:graphicData>
        </a:graphic>
      </p:graphicFrame>
      <p:graphicFrame>
        <p:nvGraphicFramePr>
          <p:cNvPr id="9" name="Таблица 8"/>
          <p:cNvGraphicFramePr>
            <a:graphicFrameLocks noGrp="1"/>
          </p:cNvGraphicFramePr>
          <p:nvPr>
            <p:extLst>
              <p:ext uri="{D42A27DB-BD31-4B8C-83A1-F6EECF244321}">
                <p14:modId xmlns:p14="http://schemas.microsoft.com/office/powerpoint/2010/main" val="258243103"/>
              </p:ext>
            </p:extLst>
          </p:nvPr>
        </p:nvGraphicFramePr>
        <p:xfrm>
          <a:off x="2006600" y="4102720"/>
          <a:ext cx="8128000" cy="1651000"/>
        </p:xfrm>
        <a:graphic>
          <a:graphicData uri="http://schemas.openxmlformats.org/drawingml/2006/table">
            <a:tbl>
              <a:tblPr firstRow="1" bandRow="1">
                <a:tableStyleId>{0660B408-B3CF-4A94-85FC-2B1E0A45F4A2}</a:tableStyleId>
              </a:tblPr>
              <a:tblGrid>
                <a:gridCol w="1625600"/>
                <a:gridCol w="1625600"/>
                <a:gridCol w="1625600"/>
                <a:gridCol w="1625600"/>
                <a:gridCol w="1625600"/>
              </a:tblGrid>
              <a:tr h="370840">
                <a:tc>
                  <a:txBody>
                    <a:bodyPr/>
                    <a:lstStyle/>
                    <a:p>
                      <a:pPr algn="ctr"/>
                      <a:r>
                        <a:rPr lang="en-US" dirty="0" smtClean="0"/>
                        <a:t>TAKT</a:t>
                      </a:r>
                      <a:endParaRPr lang="ru-RU" dirty="0"/>
                    </a:p>
                  </a:txBody>
                  <a:tcPr/>
                </a:tc>
                <a:tc>
                  <a:txBody>
                    <a:bodyPr/>
                    <a:lstStyle/>
                    <a:p>
                      <a:pPr algn="ctr"/>
                      <a:r>
                        <a:rPr lang="en-US" dirty="0" smtClean="0"/>
                        <a:t>1</a:t>
                      </a:r>
                      <a:endParaRPr lang="ru-RU" dirty="0"/>
                    </a:p>
                  </a:txBody>
                  <a:tcPr/>
                </a:tc>
                <a:tc>
                  <a:txBody>
                    <a:bodyPr/>
                    <a:lstStyle/>
                    <a:p>
                      <a:pPr algn="ctr"/>
                      <a:r>
                        <a:rPr lang="en-US" dirty="0" smtClean="0"/>
                        <a:t>2</a:t>
                      </a:r>
                      <a:endParaRPr lang="ru-RU" dirty="0"/>
                    </a:p>
                  </a:txBody>
                  <a:tcPr/>
                </a:tc>
                <a:tc>
                  <a:txBody>
                    <a:bodyPr/>
                    <a:lstStyle/>
                    <a:p>
                      <a:pPr algn="ctr"/>
                      <a:r>
                        <a:rPr lang="en-US" dirty="0" smtClean="0"/>
                        <a:t>3</a:t>
                      </a:r>
                      <a:endParaRPr lang="ru-RU" dirty="0"/>
                    </a:p>
                  </a:txBody>
                  <a:tcPr/>
                </a:tc>
                <a:tc>
                  <a:txBody>
                    <a:bodyPr/>
                    <a:lstStyle/>
                    <a:p>
                      <a:pPr algn="ctr"/>
                      <a:r>
                        <a:rPr lang="en-US" dirty="0" smtClean="0"/>
                        <a:t>4</a:t>
                      </a:r>
                      <a:endParaRPr lang="ru-RU" dirty="0"/>
                    </a:p>
                  </a:txBody>
                  <a:tcPr/>
                </a:tc>
              </a:tr>
              <a:tr h="370840">
                <a:tc>
                  <a:txBody>
                    <a:bodyPr/>
                    <a:lstStyle/>
                    <a:p>
                      <a:r>
                        <a:rPr lang="en-US" sz="2000" dirty="0" err="1" smtClean="0"/>
                        <a:t>Bosim</a:t>
                      </a:r>
                      <a:r>
                        <a:rPr lang="en-US" sz="2000" dirty="0" smtClean="0"/>
                        <a:t> (</a:t>
                      </a:r>
                      <a:r>
                        <a:rPr lang="en-US" sz="2000" dirty="0" err="1" smtClean="0"/>
                        <a:t>kPa</a:t>
                      </a:r>
                      <a:r>
                        <a:rPr lang="en-US" sz="2000" dirty="0" smtClean="0"/>
                        <a:t>)</a:t>
                      </a:r>
                      <a:endParaRPr lang="ru-RU" sz="2000" dirty="0">
                        <a:solidFill>
                          <a:srgbClr val="002060"/>
                        </a:solidFill>
                      </a:endParaRPr>
                    </a:p>
                  </a:txBody>
                  <a:tcPr/>
                </a:tc>
                <a:tc>
                  <a:txBody>
                    <a:bodyPr/>
                    <a:lstStyle/>
                    <a:p>
                      <a:r>
                        <a:rPr lang="en-US" dirty="0" smtClean="0"/>
                        <a:t>80…..90</a:t>
                      </a:r>
                      <a:endParaRPr lang="ru-RU" dirty="0">
                        <a:solidFill>
                          <a:srgbClr val="002060"/>
                        </a:solidFill>
                      </a:endParaRPr>
                    </a:p>
                  </a:txBody>
                  <a:tcPr/>
                </a:tc>
                <a:tc>
                  <a:txBody>
                    <a:bodyPr/>
                    <a:lstStyle/>
                    <a:p>
                      <a:r>
                        <a:rPr lang="en-US" dirty="0" smtClean="0"/>
                        <a:t>3000…..4000</a:t>
                      </a:r>
                    </a:p>
                  </a:txBody>
                  <a:tcPr/>
                </a:tc>
                <a:tc>
                  <a:txBody>
                    <a:bodyPr/>
                    <a:lstStyle/>
                    <a:p>
                      <a:r>
                        <a:rPr lang="en-US" dirty="0" smtClean="0"/>
                        <a:t>5500….8000</a:t>
                      </a:r>
                    </a:p>
                    <a:p>
                      <a:r>
                        <a:rPr lang="en-US" dirty="0" smtClean="0"/>
                        <a:t>3000….4000</a:t>
                      </a:r>
                    </a:p>
                  </a:txBody>
                  <a:tcPr/>
                </a:tc>
                <a:tc>
                  <a:txBody>
                    <a:bodyPr/>
                    <a:lstStyle/>
                    <a:p>
                      <a:r>
                        <a:rPr lang="en-US" dirty="0" smtClean="0"/>
                        <a:t>110…..120</a:t>
                      </a:r>
                      <a:endParaRPr lang="ru-RU" dirty="0">
                        <a:solidFill>
                          <a:srgbClr val="002060"/>
                        </a:solidFill>
                      </a:endParaRPr>
                    </a:p>
                  </a:txBody>
                  <a:tcPr/>
                </a:tc>
              </a:tr>
              <a:tr h="370840">
                <a:tc>
                  <a:txBody>
                    <a:bodyPr/>
                    <a:lstStyle/>
                    <a:p>
                      <a:r>
                        <a:rPr lang="en-US" sz="2000" dirty="0" err="1" smtClean="0"/>
                        <a:t>Xarorat</a:t>
                      </a:r>
                      <a:r>
                        <a:rPr lang="en-US" sz="2000" dirty="0" smtClean="0"/>
                        <a:t> (C)</a:t>
                      </a:r>
                      <a:endParaRPr lang="ru-RU" sz="2000" dirty="0">
                        <a:solidFill>
                          <a:srgbClr val="002060"/>
                        </a:solidFill>
                      </a:endParaRPr>
                    </a:p>
                  </a:txBody>
                  <a:tcPr/>
                </a:tc>
                <a:tc>
                  <a:txBody>
                    <a:bodyPr/>
                    <a:lstStyle/>
                    <a:p>
                      <a:r>
                        <a:rPr lang="en-US" dirty="0" smtClean="0"/>
                        <a:t>50….70</a:t>
                      </a:r>
                      <a:endParaRPr lang="ru-RU" dirty="0">
                        <a:solidFill>
                          <a:srgbClr val="002060"/>
                        </a:solidFill>
                      </a:endParaRPr>
                    </a:p>
                  </a:txBody>
                  <a:tcPr/>
                </a:tc>
                <a:tc>
                  <a:txBody>
                    <a:bodyPr/>
                    <a:lstStyle/>
                    <a:p>
                      <a:r>
                        <a:rPr lang="en-US" dirty="0" smtClean="0"/>
                        <a:t>500…..730</a:t>
                      </a:r>
                      <a:endParaRPr lang="ru-RU" dirty="0">
                        <a:solidFill>
                          <a:srgbClr val="002060"/>
                        </a:solidFill>
                      </a:endParaRPr>
                    </a:p>
                  </a:txBody>
                  <a:tcPr/>
                </a:tc>
                <a:tc>
                  <a:txBody>
                    <a:bodyPr/>
                    <a:lstStyle/>
                    <a:p>
                      <a:r>
                        <a:rPr lang="en-US" dirty="0" smtClean="0"/>
                        <a:t>1900….2200</a:t>
                      </a:r>
                    </a:p>
                    <a:p>
                      <a:r>
                        <a:rPr lang="en-US" dirty="0" smtClean="0"/>
                        <a:t>630……930</a:t>
                      </a:r>
                    </a:p>
                  </a:txBody>
                  <a:tcPr/>
                </a:tc>
                <a:tc>
                  <a:txBody>
                    <a:bodyPr/>
                    <a:lstStyle/>
                    <a:p>
                      <a:r>
                        <a:rPr lang="en-US" dirty="0" smtClean="0"/>
                        <a:t>430….630</a:t>
                      </a:r>
                      <a:endParaRPr lang="ru-RU" dirty="0">
                        <a:solidFill>
                          <a:srgbClr val="002060"/>
                        </a:solidFill>
                      </a:endParaRPr>
                    </a:p>
                  </a:txBody>
                  <a:tcPr/>
                </a:tc>
              </a:tr>
            </a:tbl>
          </a:graphicData>
        </a:graphic>
      </p:graphicFrame>
      <p:sp>
        <p:nvSpPr>
          <p:cNvPr id="10" name="Прямоугольник 9"/>
          <p:cNvSpPr/>
          <p:nvPr/>
        </p:nvSpPr>
        <p:spPr>
          <a:xfrm>
            <a:off x="4733180" y="1120492"/>
            <a:ext cx="1832553" cy="369332"/>
          </a:xfrm>
          <a:prstGeom prst="rect">
            <a:avLst/>
          </a:prstGeom>
        </p:spPr>
        <p:txBody>
          <a:bodyPr wrap="none">
            <a:spAutoFit/>
          </a:bodyPr>
          <a:lstStyle/>
          <a:p>
            <a:r>
              <a:rPr lang="en-US" b="1" dirty="0" err="1" smtClean="0">
                <a:solidFill>
                  <a:srgbClr val="002060"/>
                </a:solidFill>
                <a:latin typeface="Times New Roman" panose="02020603050405020304" pitchFamily="18" charset="0"/>
                <a:cs typeface="Times New Roman" panose="02020603050405020304" pitchFamily="18" charset="0"/>
              </a:rPr>
              <a:t>Benzinli</a:t>
            </a:r>
            <a:r>
              <a:rPr lang="en-US" b="1" dirty="0" smtClean="0">
                <a:solidFill>
                  <a:srgbClr val="002060"/>
                </a:solidFill>
                <a:latin typeface="Times New Roman" panose="02020603050405020304" pitchFamily="18" charset="0"/>
                <a:cs typeface="Times New Roman" panose="02020603050405020304" pitchFamily="18" charset="0"/>
              </a:rPr>
              <a:t> </a:t>
            </a:r>
            <a:r>
              <a:rPr lang="en-US" b="1" dirty="0" err="1" smtClean="0">
                <a:solidFill>
                  <a:srgbClr val="002060"/>
                </a:solidFill>
                <a:latin typeface="Times New Roman" panose="02020603050405020304" pitchFamily="18" charset="0"/>
                <a:cs typeface="Times New Roman" panose="02020603050405020304" pitchFamily="18" charset="0"/>
              </a:rPr>
              <a:t>dvigatel</a:t>
            </a:r>
            <a:endParaRPr lang="ru-RU" b="1" dirty="0">
              <a:solidFill>
                <a:srgbClr val="002060"/>
              </a:solidFill>
            </a:endParaRPr>
          </a:p>
        </p:txBody>
      </p:sp>
      <p:sp>
        <p:nvSpPr>
          <p:cNvPr id="11" name="Прямоугольник 10"/>
          <p:cNvSpPr/>
          <p:nvPr/>
        </p:nvSpPr>
        <p:spPr>
          <a:xfrm>
            <a:off x="5154323" y="3591029"/>
            <a:ext cx="1524776" cy="369332"/>
          </a:xfrm>
          <a:prstGeom prst="rect">
            <a:avLst/>
          </a:prstGeom>
        </p:spPr>
        <p:txBody>
          <a:bodyPr wrap="none">
            <a:spAutoFit/>
          </a:bodyPr>
          <a:lstStyle/>
          <a:p>
            <a:r>
              <a:rPr lang="en-US" b="1" dirty="0" err="1" smtClean="0">
                <a:solidFill>
                  <a:srgbClr val="002060"/>
                </a:solidFill>
                <a:latin typeface="Times New Roman" panose="02020603050405020304" pitchFamily="18" charset="0"/>
                <a:cs typeface="Times New Roman" panose="02020603050405020304" pitchFamily="18" charset="0"/>
              </a:rPr>
              <a:t>Dizel</a:t>
            </a:r>
            <a:r>
              <a:rPr lang="en-US" b="1" dirty="0" smtClean="0">
                <a:solidFill>
                  <a:srgbClr val="002060"/>
                </a:solidFill>
                <a:latin typeface="Times New Roman" panose="02020603050405020304" pitchFamily="18" charset="0"/>
                <a:cs typeface="Times New Roman" panose="02020603050405020304" pitchFamily="18" charset="0"/>
              </a:rPr>
              <a:t> </a:t>
            </a:r>
            <a:r>
              <a:rPr lang="en-US" b="1" dirty="0" err="1">
                <a:solidFill>
                  <a:srgbClr val="002060"/>
                </a:solidFill>
                <a:latin typeface="Times New Roman" panose="02020603050405020304" pitchFamily="18" charset="0"/>
                <a:cs typeface="Times New Roman" panose="02020603050405020304" pitchFamily="18" charset="0"/>
              </a:rPr>
              <a:t>dvigatel</a:t>
            </a:r>
            <a:endParaRPr lang="ru-RU" b="1" dirty="0">
              <a:solidFill>
                <a:srgbClr val="002060"/>
              </a:solidFill>
            </a:endParaRPr>
          </a:p>
        </p:txBody>
      </p:sp>
    </p:spTree>
    <p:extLst>
      <p:ext uri="{BB962C8B-B14F-4D97-AF65-F5344CB8AC3E}">
        <p14:creationId xmlns:p14="http://schemas.microsoft.com/office/powerpoint/2010/main" val="78381230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flipV="1">
            <a:off x="0" y="835269"/>
            <a:ext cx="12192000" cy="107266"/>
          </a:xfrm>
          <a:prstGeom prst="rect">
            <a:avLst/>
          </a:prstGeom>
          <a:solidFill>
            <a:schemeClr val="accent5"/>
          </a:solid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4614" y="6276975"/>
            <a:ext cx="12192000" cy="90564"/>
          </a:xfrm>
          <a:prstGeom prst="rect">
            <a:avLst/>
          </a:prstGeom>
          <a:solidFill>
            <a:schemeClr val="accent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p:cNvSpPr/>
          <p:nvPr/>
        </p:nvSpPr>
        <p:spPr>
          <a:xfrm>
            <a:off x="6809" y="6367540"/>
            <a:ext cx="12192000" cy="490460"/>
          </a:xfrm>
          <a:prstGeom prst="rect">
            <a:avLst/>
          </a:prstGeom>
          <a:solidFill>
            <a:schemeClr val="accent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026" name="Picture 2" descr="Безымянный"/>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7306" y="3175"/>
            <a:ext cx="1219126"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descr="Безымянный"/>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40927"/>
          <a:stretch/>
        </p:blipFill>
        <p:spPr bwMode="auto">
          <a:xfrm>
            <a:off x="10341342" y="24377"/>
            <a:ext cx="1542019"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Прямоугольник 11"/>
          <p:cNvSpPr/>
          <p:nvPr/>
        </p:nvSpPr>
        <p:spPr>
          <a:xfrm>
            <a:off x="606785" y="999296"/>
            <a:ext cx="10978429" cy="5170646"/>
          </a:xfrm>
          <a:prstGeom prst="rect">
            <a:avLst/>
          </a:prstGeom>
        </p:spPr>
        <p:txBody>
          <a:bodyPr wrap="square">
            <a:spAutoFit/>
          </a:bodyPr>
          <a:lstStyle/>
          <a:p>
            <a:pPr algn="just">
              <a:lnSpc>
                <a:spcPct val="150000"/>
              </a:lnSpc>
            </a:pPr>
            <a:r>
              <a:rPr lang="en-US" sz="2200" b="0" i="0" u="none" strike="noStrike" baseline="0"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200" b="0" i="0" u="none" strike="noStrike" baseline="0" dirty="0" err="1" smtClean="0">
                <a:solidFill>
                  <a:schemeClr val="accent5">
                    <a:lumMod val="75000"/>
                  </a:schemeClr>
                </a:solidFill>
                <a:latin typeface="Times New Roman" panose="02020603050405020304" pitchFamily="18" charset="0"/>
                <a:cs typeface="Times New Roman" panose="02020603050405020304" pitchFamily="18" charset="0"/>
              </a:rPr>
              <a:t>Ish</a:t>
            </a:r>
            <a:r>
              <a:rPr lang="en-US" sz="2200" b="0" i="0" u="none" strike="noStrike" baseline="0"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200" b="0" i="0" u="none" strike="noStrike" baseline="0" dirty="0" err="1" smtClean="0">
                <a:solidFill>
                  <a:schemeClr val="accent5">
                    <a:lumMod val="75000"/>
                  </a:schemeClr>
                </a:solidFill>
                <a:latin typeface="Times New Roman" panose="02020603050405020304" pitchFamily="18" charset="0"/>
                <a:cs typeface="Times New Roman" panose="02020603050405020304" pitchFamily="18" charset="0"/>
              </a:rPr>
              <a:t>sikli</a:t>
            </a:r>
            <a:r>
              <a:rPr lang="en-US" sz="2200" b="0" i="0" u="none" strike="noStrike" baseline="0"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200" b="0" i="0" u="none" strike="noStrike" baseline="0" dirty="0" err="1" smtClean="0">
                <a:solidFill>
                  <a:schemeClr val="accent5">
                    <a:lumMod val="75000"/>
                  </a:schemeClr>
                </a:solidFill>
                <a:latin typeface="Times New Roman" panose="02020603050405020304" pitchFamily="18" charset="0"/>
                <a:cs typeface="Times New Roman" panose="02020603050405020304" pitchFamily="18" charset="0"/>
              </a:rPr>
              <a:t>tirsakli</a:t>
            </a:r>
            <a:r>
              <a:rPr lang="en-US" sz="2200" b="0" i="0" u="none" strike="noStrike" baseline="0"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200" b="0" i="0" u="none" strike="noStrike" baseline="0" dirty="0" err="1" smtClean="0">
                <a:solidFill>
                  <a:schemeClr val="accent5">
                    <a:lumMod val="75000"/>
                  </a:schemeClr>
                </a:solidFill>
                <a:latin typeface="Times New Roman" panose="02020603050405020304" pitchFamily="18" charset="0"/>
                <a:cs typeface="Times New Roman" panose="02020603050405020304" pitchFamily="18" charset="0"/>
              </a:rPr>
              <a:t>valning</a:t>
            </a:r>
            <a:r>
              <a:rPr lang="en-US" sz="2200" b="0" i="0" u="none" strike="noStrike" baseline="0"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200" b="0" i="0" u="none" strike="noStrike" baseline="0" dirty="0" err="1" smtClean="0">
                <a:solidFill>
                  <a:schemeClr val="accent5">
                    <a:lumMod val="75000"/>
                  </a:schemeClr>
                </a:solidFill>
                <a:latin typeface="Times New Roman" panose="02020603050405020304" pitchFamily="18" charset="0"/>
                <a:cs typeface="Times New Roman" panose="02020603050405020304" pitchFamily="18" charset="0"/>
              </a:rPr>
              <a:t>ikki</a:t>
            </a:r>
            <a:r>
              <a:rPr lang="en-US" sz="2200" b="0" i="0" u="none" strike="noStrike" baseline="0"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200" b="0" i="0" u="none" strike="noStrike" baseline="0" dirty="0" err="1" smtClean="0">
                <a:solidFill>
                  <a:schemeClr val="accent5">
                    <a:lumMod val="75000"/>
                  </a:schemeClr>
                </a:solidFill>
                <a:latin typeface="Times New Roman" panose="02020603050405020304" pitchFamily="18" charset="0"/>
                <a:cs typeface="Times New Roman" panose="02020603050405020304" pitchFamily="18" charset="0"/>
              </a:rPr>
              <a:t>marta</a:t>
            </a:r>
            <a:r>
              <a:rPr lang="en-US" sz="2200" b="0" i="0" u="none" strike="noStrike" baseline="0"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200" b="0" i="0" u="none" strike="noStrike" baseline="0" dirty="0" err="1" smtClean="0">
                <a:solidFill>
                  <a:schemeClr val="accent5">
                    <a:lumMod val="75000"/>
                  </a:schemeClr>
                </a:solidFill>
                <a:latin typeface="Times New Roman" panose="02020603050405020304" pitchFamily="18" charset="0"/>
                <a:cs typeface="Times New Roman" panose="02020603050405020304" pitchFamily="18" charset="0"/>
              </a:rPr>
              <a:t>aylanganida</a:t>
            </a:r>
            <a:r>
              <a:rPr lang="en-US" sz="2200" b="0" i="0" u="none" strike="noStrike" baseline="0"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200" b="0" i="0" u="none" strike="noStrike" baseline="0" dirty="0" err="1" smtClean="0">
                <a:solidFill>
                  <a:schemeClr val="accent5">
                    <a:lumMod val="75000"/>
                  </a:schemeClr>
                </a:solidFill>
                <a:latin typeface="Times New Roman" panose="02020603050405020304" pitchFamily="18" charset="0"/>
                <a:cs typeface="Times New Roman" panose="02020603050405020304" pitchFamily="18" charset="0"/>
              </a:rPr>
              <a:t>sodir</a:t>
            </a:r>
            <a:r>
              <a:rPr lang="en-US" sz="2200" b="0" i="0" u="none" strike="noStrike" baseline="0"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200" b="0" i="0" u="none" strike="noStrike" baseline="0" dirty="0" err="1" smtClean="0">
                <a:solidFill>
                  <a:schemeClr val="accent5">
                    <a:lumMod val="75000"/>
                  </a:schemeClr>
                </a:solidFill>
                <a:latin typeface="Times New Roman" panose="02020603050405020304" pitchFamily="18" charset="0"/>
                <a:cs typeface="Times New Roman" panose="02020603050405020304" pitchFamily="18" charset="0"/>
              </a:rPr>
              <a:t>bo‘ladi</a:t>
            </a:r>
            <a:r>
              <a:rPr lang="en-US" sz="2200" b="0" i="0" u="none" strike="noStrike" baseline="0" dirty="0" smtClean="0">
                <a:solidFill>
                  <a:schemeClr val="accent5">
                    <a:lumMod val="75000"/>
                  </a:schemeClr>
                </a:solidFill>
                <a:latin typeface="Times New Roman" panose="02020603050405020304" pitchFamily="18" charset="0"/>
                <a:cs typeface="Times New Roman" panose="02020603050405020304" pitchFamily="18" charset="0"/>
              </a:rPr>
              <a:t>.</a:t>
            </a:r>
            <a:r>
              <a:rPr lang="en-US" sz="2200"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200" dirty="0" err="1" smtClean="0">
                <a:solidFill>
                  <a:schemeClr val="accent5">
                    <a:lumMod val="75000"/>
                  </a:schemeClr>
                </a:solidFill>
                <a:latin typeface="Times New Roman" panose="02020603050405020304" pitchFamily="18" charset="0"/>
                <a:cs typeface="Times New Roman" panose="02020603050405020304" pitchFamily="18" charset="0"/>
              </a:rPr>
              <a:t>Dvigatelning</a:t>
            </a:r>
            <a:r>
              <a:rPr lang="en-US" sz="2200"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200" dirty="0" err="1" smtClean="0">
                <a:solidFill>
                  <a:schemeClr val="accent5">
                    <a:lumMod val="75000"/>
                  </a:schemeClr>
                </a:solidFill>
                <a:latin typeface="Times New Roman" panose="02020603050405020304" pitchFamily="18" charset="0"/>
                <a:cs typeface="Times New Roman" panose="02020603050405020304" pitchFamily="18" charset="0"/>
              </a:rPr>
              <a:t>turli</a:t>
            </a:r>
            <a:r>
              <a:rPr lang="en-US" sz="2200"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200" dirty="0" err="1" smtClean="0">
                <a:solidFill>
                  <a:schemeClr val="accent5">
                    <a:lumMod val="75000"/>
                  </a:schemeClr>
                </a:solidFill>
                <a:latin typeface="Times New Roman" panose="02020603050405020304" pitchFamily="18" charset="0"/>
                <a:cs typeface="Times New Roman" panose="02020603050405020304" pitchFamily="18" charset="0"/>
              </a:rPr>
              <a:t>silindrlarda</a:t>
            </a:r>
            <a:r>
              <a:rPr lang="en-US" sz="2200"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200" dirty="0" err="1" smtClean="0">
                <a:solidFill>
                  <a:schemeClr val="accent5">
                    <a:lumMod val="75000"/>
                  </a:schemeClr>
                </a:solidFill>
                <a:latin typeface="Times New Roman" panose="02020603050405020304" pitchFamily="18" charset="0"/>
                <a:cs typeface="Times New Roman" panose="02020603050405020304" pitchFamily="18" charset="0"/>
              </a:rPr>
              <a:t>bir</a:t>
            </a:r>
            <a:r>
              <a:rPr lang="en-US" sz="2200"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200" dirty="0" err="1" smtClean="0">
                <a:solidFill>
                  <a:schemeClr val="accent5">
                    <a:lumMod val="75000"/>
                  </a:schemeClr>
                </a:solidFill>
                <a:latin typeface="Times New Roman" panose="02020603050405020304" pitchFamily="18" charset="0"/>
                <a:cs typeface="Times New Roman" panose="02020603050405020304" pitchFamily="18" charset="0"/>
              </a:rPr>
              <a:t>xil</a:t>
            </a:r>
            <a:r>
              <a:rPr lang="en-US" sz="2200"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200" dirty="0" err="1" smtClean="0">
                <a:solidFill>
                  <a:schemeClr val="accent5">
                    <a:lumMod val="75000"/>
                  </a:schemeClr>
                </a:solidFill>
                <a:latin typeface="Times New Roman" panose="02020603050405020304" pitchFamily="18" charset="0"/>
                <a:cs typeface="Times New Roman" panose="02020603050405020304" pitchFamily="18" charset="0"/>
              </a:rPr>
              <a:t>nomli</a:t>
            </a:r>
            <a:r>
              <a:rPr lang="en-US" sz="2200"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200" dirty="0" err="1" smtClean="0">
                <a:solidFill>
                  <a:schemeClr val="accent5">
                    <a:lumMod val="75000"/>
                  </a:schemeClr>
                </a:solidFill>
                <a:latin typeface="Times New Roman" panose="02020603050405020304" pitchFamily="18" charset="0"/>
                <a:cs typeface="Times New Roman" panose="02020603050405020304" pitchFamily="18" charset="0"/>
              </a:rPr>
              <a:t>taktlarning</a:t>
            </a:r>
            <a:r>
              <a:rPr lang="en-US" sz="2200"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200" dirty="0" err="1" smtClean="0">
                <a:solidFill>
                  <a:schemeClr val="accent5">
                    <a:lumMod val="75000"/>
                  </a:schemeClr>
                </a:solidFill>
                <a:latin typeface="Times New Roman" panose="02020603050405020304" pitchFamily="18" charset="0"/>
                <a:cs typeface="Times New Roman" panose="02020603050405020304" pitchFamily="18" charset="0"/>
              </a:rPr>
              <a:t>takrorlanishidagi</a:t>
            </a:r>
            <a:r>
              <a:rPr lang="en-US" sz="2200"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200" dirty="0" err="1" smtClean="0">
                <a:solidFill>
                  <a:schemeClr val="accent5">
                    <a:lumMod val="75000"/>
                  </a:schemeClr>
                </a:solidFill>
                <a:latin typeface="Times New Roman" panose="02020603050405020304" pitchFamily="18" charset="0"/>
                <a:cs typeface="Times New Roman" panose="02020603050405020304" pitchFamily="18" charset="0"/>
              </a:rPr>
              <a:t>ketma-ketlik</a:t>
            </a:r>
            <a:r>
              <a:rPr lang="en-US" sz="2200"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200" dirty="0" err="1" smtClean="0">
                <a:solidFill>
                  <a:schemeClr val="accent5">
                    <a:lumMod val="75000"/>
                  </a:schemeClr>
                </a:solidFill>
                <a:latin typeface="Times New Roman" panose="02020603050405020304" pitchFamily="18" charset="0"/>
                <a:cs typeface="Times New Roman" panose="02020603050405020304" pitchFamily="18" charset="0"/>
              </a:rPr>
              <a:t>esa</a:t>
            </a:r>
            <a:r>
              <a:rPr lang="en-US" sz="2200"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200" dirty="0" err="1" smtClean="0">
                <a:solidFill>
                  <a:schemeClr val="accent5">
                    <a:lumMod val="75000"/>
                  </a:schemeClr>
                </a:solidFill>
                <a:latin typeface="Times New Roman" panose="02020603050405020304" pitchFamily="18" charset="0"/>
                <a:cs typeface="Times New Roman" panose="02020603050405020304" pitchFamily="18" charset="0"/>
              </a:rPr>
              <a:t>dvigatelning</a:t>
            </a:r>
            <a:r>
              <a:rPr lang="en-US" sz="2200"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200" b="1" dirty="0" err="1" smtClean="0">
                <a:solidFill>
                  <a:schemeClr val="accent5">
                    <a:lumMod val="75000"/>
                  </a:schemeClr>
                </a:solidFill>
                <a:latin typeface="Times New Roman" panose="02020603050405020304" pitchFamily="18" charset="0"/>
                <a:cs typeface="Times New Roman" panose="02020603050405020304" pitchFamily="18" charset="0"/>
              </a:rPr>
              <a:t>ish</a:t>
            </a:r>
            <a:r>
              <a:rPr lang="en-US" sz="2200" b="1"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200" b="1" dirty="0" err="1" smtClean="0">
                <a:solidFill>
                  <a:schemeClr val="accent5">
                    <a:lumMod val="75000"/>
                  </a:schemeClr>
                </a:solidFill>
                <a:latin typeface="Times New Roman" panose="02020603050405020304" pitchFamily="18" charset="0"/>
                <a:cs typeface="Times New Roman" panose="02020603050405020304" pitchFamily="18" charset="0"/>
              </a:rPr>
              <a:t>tartibi</a:t>
            </a:r>
            <a:r>
              <a:rPr lang="en-US" sz="2200" b="1"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200" dirty="0" smtClean="0">
                <a:solidFill>
                  <a:schemeClr val="accent5">
                    <a:lumMod val="75000"/>
                  </a:schemeClr>
                </a:solidFill>
                <a:latin typeface="Times New Roman" panose="02020603050405020304" pitchFamily="18" charset="0"/>
                <a:cs typeface="Times New Roman" panose="02020603050405020304" pitchFamily="18" charset="0"/>
              </a:rPr>
              <a:t>deb </a:t>
            </a:r>
            <a:r>
              <a:rPr lang="en-US" sz="2200" dirty="0" err="1" smtClean="0">
                <a:solidFill>
                  <a:schemeClr val="accent5">
                    <a:lumMod val="75000"/>
                  </a:schemeClr>
                </a:solidFill>
                <a:latin typeface="Times New Roman" panose="02020603050405020304" pitchFamily="18" charset="0"/>
                <a:cs typeface="Times New Roman" panose="02020603050405020304" pitchFamily="18" charset="0"/>
              </a:rPr>
              <a:t>ataladi</a:t>
            </a:r>
            <a:r>
              <a:rPr lang="en-US" sz="2200" dirty="0" smtClean="0">
                <a:solidFill>
                  <a:schemeClr val="accent5">
                    <a:lumMod val="75000"/>
                  </a:schemeClr>
                </a:solidFill>
                <a:latin typeface="Times New Roman" panose="02020603050405020304" pitchFamily="18" charset="0"/>
                <a:cs typeface="Times New Roman" panose="02020603050405020304" pitchFamily="18" charset="0"/>
              </a:rPr>
              <a:t>.</a:t>
            </a:r>
            <a:r>
              <a:rPr lang="en-US" sz="2200" b="0" i="0" u="none" strike="noStrike" baseline="0" dirty="0" smtClean="0">
                <a:solidFill>
                  <a:schemeClr val="accent5">
                    <a:lumMod val="75000"/>
                  </a:schemeClr>
                </a:solidFill>
                <a:latin typeface="Times New Roman" panose="02020603050405020304" pitchFamily="18" charset="0"/>
                <a:cs typeface="Times New Roman" panose="02020603050405020304" pitchFamily="18" charset="0"/>
              </a:rPr>
              <a:t> </a:t>
            </a:r>
          </a:p>
          <a:p>
            <a:pPr algn="just">
              <a:lnSpc>
                <a:spcPct val="150000"/>
              </a:lnSpc>
            </a:pPr>
            <a:r>
              <a:rPr lang="en-US" sz="2200" dirty="0">
                <a:solidFill>
                  <a:schemeClr val="accent5">
                    <a:lumMod val="75000"/>
                  </a:schemeClr>
                </a:solidFill>
                <a:latin typeface="Times New Roman" panose="02020603050405020304" pitchFamily="18" charset="0"/>
                <a:cs typeface="Times New Roman" panose="02020603050405020304" pitchFamily="18" charset="0"/>
              </a:rPr>
              <a:t>	</a:t>
            </a:r>
            <a:r>
              <a:rPr lang="en-US" sz="2200" b="1" dirty="0" err="1" smtClean="0">
                <a:solidFill>
                  <a:schemeClr val="accent5">
                    <a:lumMod val="75000"/>
                  </a:schemeClr>
                </a:solidFill>
                <a:latin typeface="Times New Roman" panose="02020603050405020304" pitchFamily="18" charset="0"/>
                <a:cs typeface="Times New Roman" panose="02020603050405020304" pitchFamily="18" charset="0"/>
              </a:rPr>
              <a:t>Ikki</a:t>
            </a:r>
            <a:r>
              <a:rPr lang="en-US" sz="2200" b="1"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200" b="1" dirty="0" err="1">
                <a:solidFill>
                  <a:schemeClr val="accent5">
                    <a:lumMod val="75000"/>
                  </a:schemeClr>
                </a:solidFill>
                <a:latin typeface="Times New Roman" panose="02020603050405020304" pitchFamily="18" charset="0"/>
                <a:cs typeface="Times New Roman" panose="02020603050405020304" pitchFamily="18" charset="0"/>
              </a:rPr>
              <a:t>taktli</a:t>
            </a:r>
            <a:r>
              <a:rPr lang="en-US" sz="2200" b="1" dirty="0">
                <a:solidFill>
                  <a:schemeClr val="accent5">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5">
                    <a:lumMod val="75000"/>
                  </a:schemeClr>
                </a:solidFill>
                <a:latin typeface="Times New Roman" panose="02020603050405020304" pitchFamily="18" charset="0"/>
                <a:cs typeface="Times New Roman" panose="02020603050405020304" pitchFamily="18" charset="0"/>
              </a:rPr>
              <a:t>dvigatelning</a:t>
            </a:r>
            <a:r>
              <a:rPr lang="en-US" sz="2200" dirty="0">
                <a:solidFill>
                  <a:schemeClr val="accent5">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5">
                    <a:lumMod val="75000"/>
                  </a:schemeClr>
                </a:solidFill>
                <a:latin typeface="Times New Roman" panose="02020603050405020304" pitchFamily="18" charset="0"/>
                <a:cs typeface="Times New Roman" panose="02020603050405020304" pitchFamily="18" charset="0"/>
              </a:rPr>
              <a:t>ish</a:t>
            </a:r>
            <a:r>
              <a:rPr lang="en-US" sz="2200" dirty="0">
                <a:solidFill>
                  <a:schemeClr val="accent5">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5">
                    <a:lumMod val="75000"/>
                  </a:schemeClr>
                </a:solidFill>
                <a:latin typeface="Times New Roman" panose="02020603050405020304" pitchFamily="18" charset="0"/>
                <a:cs typeface="Times New Roman" panose="02020603050405020304" pitchFamily="18" charset="0"/>
              </a:rPr>
              <a:t>sikli</a:t>
            </a:r>
            <a:r>
              <a:rPr lang="en-US" sz="2200" dirty="0">
                <a:solidFill>
                  <a:schemeClr val="accent5">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5">
                    <a:lumMod val="75000"/>
                  </a:schemeClr>
                </a:solidFill>
                <a:latin typeface="Times New Roman" panose="02020603050405020304" pitchFamily="18" charset="0"/>
                <a:cs typeface="Times New Roman" panose="02020603050405020304" pitchFamily="18" charset="0"/>
              </a:rPr>
              <a:t>porshenning</a:t>
            </a:r>
            <a:r>
              <a:rPr lang="en-US" sz="2200" dirty="0">
                <a:solidFill>
                  <a:schemeClr val="accent5">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5">
                    <a:lumMod val="75000"/>
                  </a:schemeClr>
                </a:solidFill>
                <a:latin typeface="Times New Roman" panose="02020603050405020304" pitchFamily="18" charset="0"/>
                <a:cs typeface="Times New Roman" panose="02020603050405020304" pitchFamily="18" charset="0"/>
              </a:rPr>
              <a:t>ikki</a:t>
            </a:r>
            <a:r>
              <a:rPr lang="en-US" sz="2200" dirty="0">
                <a:solidFill>
                  <a:schemeClr val="accent5">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5">
                    <a:lumMod val="75000"/>
                  </a:schemeClr>
                </a:solidFill>
                <a:latin typeface="Times New Roman" panose="02020603050405020304" pitchFamily="18" charset="0"/>
                <a:cs typeface="Times New Roman" panose="02020603050405020304" pitchFamily="18" charset="0"/>
              </a:rPr>
              <a:t>yurishida</a:t>
            </a:r>
            <a:r>
              <a:rPr lang="en-US" sz="2200" dirty="0">
                <a:solidFill>
                  <a:schemeClr val="accent5">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5">
                    <a:lumMod val="75000"/>
                  </a:schemeClr>
                </a:solidFill>
                <a:latin typeface="Times New Roman" panose="02020603050405020304" pitchFamily="18" charset="0"/>
                <a:cs typeface="Times New Roman" panose="02020603050405020304" pitchFamily="18" charset="0"/>
              </a:rPr>
              <a:t>yoki</a:t>
            </a:r>
            <a:r>
              <a:rPr lang="en-US" sz="2200" dirty="0">
                <a:solidFill>
                  <a:schemeClr val="accent5">
                    <a:lumMod val="75000"/>
                  </a:schemeClr>
                </a:solidFill>
                <a:latin typeface="Times New Roman" panose="02020603050405020304" pitchFamily="18" charset="0"/>
                <a:cs typeface="Times New Roman" panose="02020603050405020304" pitchFamily="18" charset="0"/>
              </a:rPr>
              <a:t> </a:t>
            </a:r>
            <a:r>
              <a:rPr lang="en-US" sz="2200" dirty="0" err="1" smtClean="0">
                <a:solidFill>
                  <a:schemeClr val="accent5">
                    <a:lumMod val="75000"/>
                  </a:schemeClr>
                </a:solidFill>
                <a:latin typeface="Times New Roman" panose="02020603050405020304" pitchFamily="18" charset="0"/>
                <a:cs typeface="Times New Roman" panose="02020603050405020304" pitchFamily="18" charset="0"/>
              </a:rPr>
              <a:t>tirsakli</a:t>
            </a:r>
            <a:r>
              <a:rPr lang="en-US" sz="2200"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200" dirty="0" err="1" smtClean="0">
                <a:solidFill>
                  <a:schemeClr val="accent5">
                    <a:lumMod val="75000"/>
                  </a:schemeClr>
                </a:solidFill>
                <a:latin typeface="Times New Roman" panose="02020603050405020304" pitchFamily="18" charset="0"/>
                <a:cs typeface="Times New Roman" panose="02020603050405020304" pitchFamily="18" charset="0"/>
              </a:rPr>
              <a:t>valning</a:t>
            </a:r>
            <a:r>
              <a:rPr lang="en-US" sz="2200"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5">
                    <a:lumMod val="75000"/>
                  </a:schemeClr>
                </a:solidFill>
                <a:latin typeface="Times New Roman" panose="02020603050405020304" pitchFamily="18" charset="0"/>
                <a:cs typeface="Times New Roman" panose="02020603050405020304" pitchFamily="18" charset="0"/>
              </a:rPr>
              <a:t>bir</a:t>
            </a:r>
            <a:r>
              <a:rPr lang="en-US" sz="2200" dirty="0">
                <a:solidFill>
                  <a:schemeClr val="accent5">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5">
                    <a:lumMod val="75000"/>
                  </a:schemeClr>
                </a:solidFill>
                <a:latin typeface="Times New Roman" panose="02020603050405020304" pitchFamily="18" charset="0"/>
                <a:cs typeface="Times New Roman" panose="02020603050405020304" pitchFamily="18" charset="0"/>
              </a:rPr>
              <a:t>marta</a:t>
            </a:r>
            <a:r>
              <a:rPr lang="en-US" sz="2200" dirty="0">
                <a:solidFill>
                  <a:schemeClr val="accent5">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5">
                    <a:lumMod val="75000"/>
                  </a:schemeClr>
                </a:solidFill>
                <a:latin typeface="Times New Roman" panose="02020603050405020304" pitchFamily="18" charset="0"/>
                <a:cs typeface="Times New Roman" panose="02020603050405020304" pitchFamily="18" charset="0"/>
              </a:rPr>
              <a:t>aylanishi</a:t>
            </a:r>
            <a:r>
              <a:rPr lang="en-US" sz="2200" dirty="0">
                <a:solidFill>
                  <a:schemeClr val="accent5">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5">
                    <a:lumMod val="75000"/>
                  </a:schemeClr>
                </a:solidFill>
                <a:latin typeface="Times New Roman" panose="02020603050405020304" pitchFamily="18" charset="0"/>
                <a:cs typeface="Times New Roman" panose="02020603050405020304" pitchFamily="18" charset="0"/>
              </a:rPr>
              <a:t>natijasida</a:t>
            </a:r>
            <a:r>
              <a:rPr lang="en-US" sz="2200" dirty="0">
                <a:solidFill>
                  <a:schemeClr val="accent5">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5">
                    <a:lumMod val="75000"/>
                  </a:schemeClr>
                </a:solidFill>
                <a:latin typeface="Times New Roman" panose="02020603050405020304" pitchFamily="18" charset="0"/>
                <a:cs typeface="Times New Roman" panose="02020603050405020304" pitchFamily="18" charset="0"/>
              </a:rPr>
              <a:t>sodir</a:t>
            </a:r>
            <a:r>
              <a:rPr lang="en-US" sz="2200" dirty="0">
                <a:solidFill>
                  <a:schemeClr val="accent5">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5">
                    <a:lumMod val="75000"/>
                  </a:schemeClr>
                </a:solidFill>
                <a:latin typeface="Times New Roman" panose="02020603050405020304" pitchFamily="18" charset="0"/>
                <a:cs typeface="Times New Roman" panose="02020603050405020304" pitchFamily="18" charset="0"/>
              </a:rPr>
              <a:t>bo‘ladi</a:t>
            </a:r>
            <a:r>
              <a:rPr lang="en-US" sz="2200" dirty="0">
                <a:solidFill>
                  <a:schemeClr val="accent5">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5">
                    <a:lumMod val="75000"/>
                  </a:schemeClr>
                </a:solidFill>
                <a:latin typeface="Times New Roman" panose="02020603050405020304" pitchFamily="18" charset="0"/>
                <a:cs typeface="Times New Roman" panose="02020603050405020304" pitchFamily="18" charset="0"/>
              </a:rPr>
              <a:t>Bunda</a:t>
            </a:r>
            <a:r>
              <a:rPr lang="en-US" sz="2200" dirty="0">
                <a:solidFill>
                  <a:schemeClr val="accent5">
                    <a:lumMod val="75000"/>
                  </a:schemeClr>
                </a:solidFill>
                <a:latin typeface="Times New Roman" panose="02020603050405020304" pitchFamily="18" charset="0"/>
                <a:cs typeface="Times New Roman" panose="02020603050405020304" pitchFamily="18" charset="0"/>
              </a:rPr>
              <a:t> ham </a:t>
            </a:r>
            <a:r>
              <a:rPr lang="en-US" sz="2200" dirty="0" err="1" smtClean="0">
                <a:solidFill>
                  <a:schemeClr val="accent5">
                    <a:lumMod val="75000"/>
                  </a:schemeClr>
                </a:solidFill>
                <a:latin typeface="Times New Roman" panose="02020603050405020304" pitchFamily="18" charset="0"/>
                <a:cs typeface="Times New Roman" panose="02020603050405020304" pitchFamily="18" charset="0"/>
              </a:rPr>
              <a:t>xuddi</a:t>
            </a:r>
            <a:r>
              <a:rPr lang="en-US" sz="2200"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200" dirty="0" err="1" smtClean="0">
                <a:solidFill>
                  <a:schemeClr val="accent5">
                    <a:lumMod val="75000"/>
                  </a:schemeClr>
                </a:solidFill>
                <a:latin typeface="Times New Roman" panose="02020603050405020304" pitchFamily="18" charset="0"/>
                <a:cs typeface="Times New Roman" panose="02020603050405020304" pitchFamily="18" charset="0"/>
              </a:rPr>
              <a:t>to‘rt</a:t>
            </a:r>
            <a:r>
              <a:rPr lang="en-US" sz="2200"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5">
                    <a:lumMod val="75000"/>
                  </a:schemeClr>
                </a:solidFill>
                <a:latin typeface="Times New Roman" panose="02020603050405020304" pitchFamily="18" charset="0"/>
                <a:cs typeface="Times New Roman" panose="02020603050405020304" pitchFamily="18" charset="0"/>
              </a:rPr>
              <a:t>taktli</a:t>
            </a:r>
            <a:r>
              <a:rPr lang="en-US" sz="2200" dirty="0">
                <a:solidFill>
                  <a:schemeClr val="accent5">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5">
                    <a:lumMod val="75000"/>
                  </a:schemeClr>
                </a:solidFill>
                <a:latin typeface="Times New Roman" panose="02020603050405020304" pitchFamily="18" charset="0"/>
                <a:cs typeface="Times New Roman" panose="02020603050405020304" pitchFamily="18" charset="0"/>
              </a:rPr>
              <a:t>dvigatellar</a:t>
            </a:r>
            <a:r>
              <a:rPr lang="en-US" sz="2200" dirty="0">
                <a:solidFill>
                  <a:schemeClr val="accent5">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5">
                    <a:lumMod val="75000"/>
                  </a:schemeClr>
                </a:solidFill>
                <a:latin typeface="Times New Roman" panose="02020603050405020304" pitchFamily="18" charset="0"/>
                <a:cs typeface="Times New Roman" panose="02020603050405020304" pitchFamily="18" charset="0"/>
              </a:rPr>
              <a:t>kabi</a:t>
            </a:r>
            <a:r>
              <a:rPr lang="en-US" sz="2200" dirty="0">
                <a:solidFill>
                  <a:schemeClr val="accent5">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5">
                    <a:lumMod val="75000"/>
                  </a:schemeClr>
                </a:solidFill>
                <a:latin typeface="Times New Roman" panose="02020603050405020304" pitchFamily="18" charset="0"/>
                <a:cs typeface="Times New Roman" panose="02020603050405020304" pitchFamily="18" charset="0"/>
              </a:rPr>
              <a:t>ish</a:t>
            </a:r>
            <a:r>
              <a:rPr lang="en-US" sz="2200" dirty="0">
                <a:solidFill>
                  <a:schemeClr val="accent5">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5">
                    <a:lumMod val="75000"/>
                  </a:schemeClr>
                </a:solidFill>
                <a:latin typeface="Times New Roman" panose="02020603050405020304" pitchFamily="18" charset="0"/>
                <a:cs typeface="Times New Roman" panose="02020603050405020304" pitchFamily="18" charset="0"/>
              </a:rPr>
              <a:t>aralashmasini</a:t>
            </a:r>
            <a:r>
              <a:rPr lang="en-US" sz="2200" dirty="0">
                <a:solidFill>
                  <a:schemeClr val="accent5">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5">
                    <a:lumMod val="75000"/>
                  </a:schemeClr>
                </a:solidFill>
                <a:latin typeface="Times New Roman" panose="02020603050405020304" pitchFamily="18" charset="0"/>
                <a:cs typeface="Times New Roman" panose="02020603050405020304" pitchFamily="18" charset="0"/>
              </a:rPr>
              <a:t>silindr</a:t>
            </a:r>
            <a:r>
              <a:rPr lang="en-US" sz="2200" dirty="0">
                <a:solidFill>
                  <a:schemeClr val="accent5">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5">
                    <a:lumMod val="75000"/>
                  </a:schemeClr>
                </a:solidFill>
                <a:latin typeface="Times New Roman" panose="02020603050405020304" pitchFamily="18" charset="0"/>
                <a:cs typeface="Times New Roman" panose="02020603050405020304" pitchFamily="18" charset="0"/>
              </a:rPr>
              <a:t>tashqarisida</a:t>
            </a:r>
            <a:r>
              <a:rPr lang="en-US" sz="2200" dirty="0">
                <a:solidFill>
                  <a:schemeClr val="accent5">
                    <a:lumMod val="75000"/>
                  </a:schemeClr>
                </a:solidFill>
                <a:latin typeface="Times New Roman" panose="02020603050405020304" pitchFamily="18" charset="0"/>
                <a:cs typeface="Times New Roman" panose="02020603050405020304" pitchFamily="18" charset="0"/>
              </a:rPr>
              <a:t> </a:t>
            </a:r>
            <a:r>
              <a:rPr lang="en-US" sz="2200" dirty="0" err="1" smtClean="0">
                <a:solidFill>
                  <a:schemeClr val="accent5">
                    <a:lumMod val="75000"/>
                  </a:schemeClr>
                </a:solidFill>
                <a:latin typeface="Times New Roman" panose="02020603050405020304" pitchFamily="18" charset="0"/>
                <a:cs typeface="Times New Roman" panose="02020603050405020304" pitchFamily="18" charset="0"/>
              </a:rPr>
              <a:t>yoki</a:t>
            </a:r>
            <a:r>
              <a:rPr lang="en-US" sz="2200"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200" dirty="0" err="1" smtClean="0">
                <a:solidFill>
                  <a:schemeClr val="accent5">
                    <a:lumMod val="75000"/>
                  </a:schemeClr>
                </a:solidFill>
                <a:latin typeface="Times New Roman" panose="02020603050405020304" pitchFamily="18" charset="0"/>
                <a:cs typeface="Times New Roman" panose="02020603050405020304" pitchFamily="18" charset="0"/>
              </a:rPr>
              <a:t>ichida</a:t>
            </a:r>
            <a:r>
              <a:rPr lang="en-US" sz="2200"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5">
                    <a:lumMod val="75000"/>
                  </a:schemeClr>
                </a:solidFill>
                <a:latin typeface="Times New Roman" panose="02020603050405020304" pitchFamily="18" charset="0"/>
                <a:cs typeface="Times New Roman" panose="02020603050405020304" pitchFamily="18" charset="0"/>
              </a:rPr>
              <a:t>tayyorlanadi</a:t>
            </a:r>
            <a:r>
              <a:rPr lang="en-US" sz="2200" dirty="0">
                <a:solidFill>
                  <a:schemeClr val="accent5">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5">
                    <a:lumMod val="75000"/>
                  </a:schemeClr>
                </a:solidFill>
                <a:latin typeface="Times New Roman" panose="02020603050405020304" pitchFamily="18" charset="0"/>
                <a:cs typeface="Times New Roman" panose="02020603050405020304" pitchFamily="18" charset="0"/>
              </a:rPr>
              <a:t>Shunga</a:t>
            </a:r>
            <a:r>
              <a:rPr lang="en-US" sz="2200" dirty="0">
                <a:solidFill>
                  <a:schemeClr val="accent5">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5">
                    <a:lumMod val="75000"/>
                  </a:schemeClr>
                </a:solidFill>
                <a:latin typeface="Times New Roman" panose="02020603050405020304" pitchFamily="18" charset="0"/>
                <a:cs typeface="Times New Roman" panose="02020603050405020304" pitchFamily="18" charset="0"/>
              </a:rPr>
              <a:t>qarab</a:t>
            </a:r>
            <a:r>
              <a:rPr lang="en-US" sz="2200" dirty="0">
                <a:solidFill>
                  <a:schemeClr val="accent5">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5">
                    <a:lumMod val="75000"/>
                  </a:schemeClr>
                </a:solidFill>
                <a:latin typeface="Times New Roman" panose="02020603050405020304" pitchFamily="18" charset="0"/>
                <a:cs typeface="Times New Roman" panose="02020603050405020304" pitchFamily="18" charset="0"/>
              </a:rPr>
              <a:t>bu</a:t>
            </a:r>
            <a:r>
              <a:rPr lang="en-US" sz="2200" dirty="0">
                <a:solidFill>
                  <a:schemeClr val="accent5">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5">
                    <a:lumMod val="75000"/>
                  </a:schemeClr>
                </a:solidFill>
                <a:latin typeface="Times New Roman" panose="02020603050405020304" pitchFamily="18" charset="0"/>
                <a:cs typeface="Times New Roman" panose="02020603050405020304" pitchFamily="18" charset="0"/>
              </a:rPr>
              <a:t>sikl</a:t>
            </a:r>
            <a:r>
              <a:rPr lang="en-US" sz="2200" dirty="0">
                <a:solidFill>
                  <a:schemeClr val="accent5">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5">
                    <a:lumMod val="75000"/>
                  </a:schemeClr>
                </a:solidFill>
                <a:latin typeface="Times New Roman" panose="02020603050405020304" pitchFamily="18" charset="0"/>
                <a:cs typeface="Times New Roman" panose="02020603050405020304" pitchFamily="18" charset="0"/>
              </a:rPr>
              <a:t>bo‘yicha</a:t>
            </a:r>
            <a:r>
              <a:rPr lang="en-US" sz="2200" dirty="0">
                <a:solidFill>
                  <a:schemeClr val="accent5">
                    <a:lumMod val="75000"/>
                  </a:schemeClr>
                </a:solidFill>
                <a:latin typeface="Times New Roman" panose="02020603050405020304" pitchFamily="18" charset="0"/>
                <a:cs typeface="Times New Roman" panose="02020603050405020304" pitchFamily="18" charset="0"/>
              </a:rPr>
              <a:t> </a:t>
            </a:r>
            <a:r>
              <a:rPr lang="en-US" sz="2200" dirty="0" err="1" smtClean="0">
                <a:solidFill>
                  <a:schemeClr val="accent5">
                    <a:lumMod val="75000"/>
                  </a:schemeClr>
                </a:solidFill>
                <a:latin typeface="Times New Roman" panose="02020603050405020304" pitchFamily="18" charset="0"/>
                <a:cs typeface="Times New Roman" panose="02020603050405020304" pitchFamily="18" charset="0"/>
              </a:rPr>
              <a:t>ishlaydigan</a:t>
            </a:r>
            <a:r>
              <a:rPr lang="en-US" sz="2200"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200" dirty="0" err="1" smtClean="0">
                <a:solidFill>
                  <a:schemeClr val="accent5">
                    <a:lumMod val="75000"/>
                  </a:schemeClr>
                </a:solidFill>
                <a:latin typeface="Times New Roman" panose="02020603050405020304" pitchFamily="18" charset="0"/>
                <a:cs typeface="Times New Roman" panose="02020603050405020304" pitchFamily="18" charset="0"/>
              </a:rPr>
              <a:t>dvigatellar</a:t>
            </a:r>
            <a:r>
              <a:rPr lang="en-US" sz="2200"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5">
                    <a:lumMod val="75000"/>
                  </a:schemeClr>
                </a:solidFill>
                <a:latin typeface="Times New Roman" panose="02020603050405020304" pitchFamily="18" charset="0"/>
                <a:cs typeface="Times New Roman" panose="02020603050405020304" pitchFamily="18" charset="0"/>
              </a:rPr>
              <a:t>karburatorli</a:t>
            </a:r>
            <a:r>
              <a:rPr lang="en-US" sz="2200" dirty="0">
                <a:solidFill>
                  <a:schemeClr val="accent5">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5">
                    <a:lumMod val="75000"/>
                  </a:schemeClr>
                </a:solidFill>
                <a:latin typeface="Times New Roman" panose="02020603050405020304" pitchFamily="18" charset="0"/>
                <a:cs typeface="Times New Roman" panose="02020603050405020304" pitchFamily="18" charset="0"/>
              </a:rPr>
              <a:t>injektorli</a:t>
            </a:r>
            <a:r>
              <a:rPr lang="en-US" sz="2200" dirty="0">
                <a:solidFill>
                  <a:schemeClr val="accent5">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5">
                    <a:lumMod val="75000"/>
                  </a:schemeClr>
                </a:solidFill>
                <a:latin typeface="Times New Roman" panose="02020603050405020304" pitchFamily="18" charset="0"/>
                <a:cs typeface="Times New Roman" panose="02020603050405020304" pitchFamily="18" charset="0"/>
              </a:rPr>
              <a:t>yoki</a:t>
            </a:r>
            <a:r>
              <a:rPr lang="en-US" sz="2200" dirty="0">
                <a:solidFill>
                  <a:schemeClr val="accent5">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5">
                    <a:lumMod val="75000"/>
                  </a:schemeClr>
                </a:solidFill>
                <a:latin typeface="Times New Roman" panose="02020603050405020304" pitchFamily="18" charset="0"/>
                <a:cs typeface="Times New Roman" panose="02020603050405020304" pitchFamily="18" charset="0"/>
              </a:rPr>
              <a:t>dizel</a:t>
            </a:r>
            <a:r>
              <a:rPr lang="en-US" sz="2200" dirty="0">
                <a:solidFill>
                  <a:schemeClr val="accent5">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5">
                    <a:lumMod val="75000"/>
                  </a:schemeClr>
                </a:solidFill>
                <a:latin typeface="Times New Roman" panose="02020603050405020304" pitchFamily="18" charset="0"/>
                <a:cs typeface="Times New Roman" panose="02020603050405020304" pitchFamily="18" charset="0"/>
              </a:rPr>
              <a:t>bo‘lishi</a:t>
            </a:r>
            <a:r>
              <a:rPr lang="en-US" sz="2200" dirty="0">
                <a:solidFill>
                  <a:schemeClr val="accent5">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5">
                    <a:lumMod val="75000"/>
                  </a:schemeClr>
                </a:solidFill>
                <a:latin typeface="Times New Roman" panose="02020603050405020304" pitchFamily="18" charset="0"/>
                <a:cs typeface="Times New Roman" panose="02020603050405020304" pitchFamily="18" charset="0"/>
              </a:rPr>
              <a:t>mumkin</a:t>
            </a:r>
            <a:r>
              <a:rPr lang="en-US" sz="2200" dirty="0">
                <a:solidFill>
                  <a:schemeClr val="accent5">
                    <a:lumMod val="75000"/>
                  </a:schemeClr>
                </a:solidFill>
                <a:latin typeface="Times New Roman" panose="02020603050405020304" pitchFamily="18" charset="0"/>
                <a:cs typeface="Times New Roman" panose="02020603050405020304" pitchFamily="18" charset="0"/>
              </a:rPr>
              <a:t>. </a:t>
            </a:r>
            <a:r>
              <a:rPr lang="en-US" sz="2200" dirty="0" smtClean="0">
                <a:solidFill>
                  <a:schemeClr val="accent5">
                    <a:lumMod val="75000"/>
                  </a:schemeClr>
                </a:solidFill>
                <a:latin typeface="Times New Roman" panose="02020603050405020304" pitchFamily="18" charset="0"/>
                <a:cs typeface="Times New Roman" panose="02020603050405020304" pitchFamily="18" charset="0"/>
              </a:rPr>
              <a:t>Bu </a:t>
            </a:r>
            <a:r>
              <a:rPr lang="en-US" sz="2200" dirty="0" err="1" smtClean="0">
                <a:solidFill>
                  <a:schemeClr val="accent5">
                    <a:lumMod val="75000"/>
                  </a:schemeClr>
                </a:solidFill>
                <a:latin typeface="Times New Roman" panose="02020603050405020304" pitchFamily="18" charset="0"/>
                <a:cs typeface="Times New Roman" panose="02020603050405020304" pitchFamily="18" charset="0"/>
              </a:rPr>
              <a:t>dvigatellarda</a:t>
            </a:r>
            <a:r>
              <a:rPr lang="en-US" sz="2200"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5">
                    <a:lumMod val="75000"/>
                  </a:schemeClr>
                </a:solidFill>
                <a:latin typeface="Times New Roman" panose="02020603050405020304" pitchFamily="18" charset="0"/>
                <a:cs typeface="Times New Roman" panose="02020603050405020304" pitchFamily="18" charset="0"/>
              </a:rPr>
              <a:t>ishlatilgan</a:t>
            </a:r>
            <a:r>
              <a:rPr lang="en-US" sz="2200" dirty="0">
                <a:solidFill>
                  <a:schemeClr val="accent5">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5">
                    <a:lumMod val="75000"/>
                  </a:schemeClr>
                </a:solidFill>
                <a:latin typeface="Times New Roman" panose="02020603050405020304" pitchFamily="18" charset="0"/>
                <a:cs typeface="Times New Roman" panose="02020603050405020304" pitchFamily="18" charset="0"/>
              </a:rPr>
              <a:t>gazlarni</a:t>
            </a:r>
            <a:r>
              <a:rPr lang="en-US" sz="2200" dirty="0">
                <a:solidFill>
                  <a:schemeClr val="accent5">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5">
                    <a:lumMod val="75000"/>
                  </a:schemeClr>
                </a:solidFill>
                <a:latin typeface="Times New Roman" panose="02020603050405020304" pitchFamily="18" charset="0"/>
                <a:cs typeface="Times New Roman" panose="02020603050405020304" pitchFamily="18" charset="0"/>
              </a:rPr>
              <a:t>tashqariga</a:t>
            </a:r>
            <a:r>
              <a:rPr lang="en-US" sz="2200" dirty="0">
                <a:solidFill>
                  <a:schemeClr val="accent5">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5">
                    <a:lumMod val="75000"/>
                  </a:schemeClr>
                </a:solidFill>
                <a:latin typeface="Times New Roman" panose="02020603050405020304" pitchFamily="18" charset="0"/>
                <a:cs typeface="Times New Roman" panose="02020603050405020304" pitchFamily="18" charset="0"/>
              </a:rPr>
              <a:t>haydash</a:t>
            </a:r>
            <a:r>
              <a:rPr lang="en-US" sz="2200" dirty="0">
                <a:solidFill>
                  <a:schemeClr val="accent5">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5">
                    <a:lumMod val="75000"/>
                  </a:schemeClr>
                </a:solidFill>
                <a:latin typeface="Times New Roman" panose="02020603050405020304" pitchFamily="18" charset="0"/>
                <a:cs typeface="Times New Roman" panose="02020603050405020304" pitchFamily="18" charset="0"/>
              </a:rPr>
              <a:t>bilan</a:t>
            </a:r>
            <a:r>
              <a:rPr lang="en-US" sz="2200" dirty="0">
                <a:solidFill>
                  <a:schemeClr val="accent5">
                    <a:lumMod val="75000"/>
                  </a:schemeClr>
                </a:solidFill>
                <a:latin typeface="Times New Roman" panose="02020603050405020304" pitchFamily="18" charset="0"/>
                <a:cs typeface="Times New Roman" panose="02020603050405020304" pitchFamily="18" charset="0"/>
              </a:rPr>
              <a:t> </a:t>
            </a:r>
            <a:r>
              <a:rPr lang="en-US" sz="2200" dirty="0" err="1" smtClean="0">
                <a:solidFill>
                  <a:schemeClr val="accent5">
                    <a:lumMod val="75000"/>
                  </a:schemeClr>
                </a:solidFill>
                <a:latin typeface="Times New Roman" panose="02020603050405020304" pitchFamily="18" charset="0"/>
                <a:cs typeface="Times New Roman" panose="02020603050405020304" pitchFamily="18" charset="0"/>
              </a:rPr>
              <a:t>silindrni</a:t>
            </a:r>
            <a:r>
              <a:rPr lang="en-US" sz="2200"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200" dirty="0" err="1" smtClean="0">
                <a:solidFill>
                  <a:schemeClr val="accent5">
                    <a:lumMod val="75000"/>
                  </a:schemeClr>
                </a:solidFill>
                <a:latin typeface="Times New Roman" panose="02020603050405020304" pitchFamily="18" charset="0"/>
                <a:cs typeface="Times New Roman" panose="02020603050405020304" pitchFamily="18" charset="0"/>
              </a:rPr>
              <a:t>tozalash</a:t>
            </a:r>
            <a:r>
              <a:rPr lang="en-US" sz="2200"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5">
                    <a:lumMod val="75000"/>
                  </a:schemeClr>
                </a:solidFill>
                <a:latin typeface="Times New Roman" panose="02020603050405020304" pitchFamily="18" charset="0"/>
                <a:cs typeface="Times New Roman" panose="02020603050405020304" pitchFamily="18" charset="0"/>
              </a:rPr>
              <a:t>uchun</a:t>
            </a:r>
            <a:r>
              <a:rPr lang="en-US" sz="2200" dirty="0">
                <a:solidFill>
                  <a:schemeClr val="accent5">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5">
                    <a:lumMod val="75000"/>
                  </a:schemeClr>
                </a:solidFill>
                <a:latin typeface="Times New Roman" panose="02020603050405020304" pitchFamily="18" charset="0"/>
                <a:cs typeface="Times New Roman" panose="02020603050405020304" pitchFamily="18" charset="0"/>
              </a:rPr>
              <a:t>yonilg‘i</a:t>
            </a:r>
            <a:r>
              <a:rPr lang="en-US" sz="2200" dirty="0">
                <a:solidFill>
                  <a:schemeClr val="accent5">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5">
                    <a:lumMod val="75000"/>
                  </a:schemeClr>
                </a:solidFill>
                <a:latin typeface="Times New Roman" panose="02020603050405020304" pitchFamily="18" charset="0"/>
                <a:cs typeface="Times New Roman" panose="02020603050405020304" pitchFamily="18" charset="0"/>
              </a:rPr>
              <a:t>aralashmasi</a:t>
            </a:r>
            <a:r>
              <a:rPr lang="en-US" sz="2200" dirty="0">
                <a:solidFill>
                  <a:schemeClr val="accent5">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5">
                    <a:lumMod val="75000"/>
                  </a:schemeClr>
                </a:solidFill>
                <a:latin typeface="Times New Roman" panose="02020603050405020304" pitchFamily="18" charset="0"/>
                <a:cs typeface="Times New Roman" panose="02020603050405020304" pitchFamily="18" charset="0"/>
              </a:rPr>
              <a:t>karburatorli</a:t>
            </a:r>
            <a:r>
              <a:rPr lang="en-US" sz="2200" dirty="0">
                <a:solidFill>
                  <a:schemeClr val="accent5">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5">
                    <a:lumMod val="75000"/>
                  </a:schemeClr>
                </a:solidFill>
                <a:latin typeface="Times New Roman" panose="02020603050405020304" pitchFamily="18" charset="0"/>
                <a:cs typeface="Times New Roman" panose="02020603050405020304" pitchFamily="18" charset="0"/>
              </a:rPr>
              <a:t>dvigatelda</a:t>
            </a:r>
            <a:r>
              <a:rPr lang="en-US" sz="2200" dirty="0">
                <a:solidFill>
                  <a:schemeClr val="accent5">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5">
                    <a:lumMod val="75000"/>
                  </a:schemeClr>
                </a:solidFill>
                <a:latin typeface="Times New Roman" panose="02020603050405020304" pitchFamily="18" charset="0"/>
                <a:cs typeface="Times New Roman" panose="02020603050405020304" pitchFamily="18" charset="0"/>
              </a:rPr>
              <a:t>yoki</a:t>
            </a:r>
            <a:r>
              <a:rPr lang="en-US" sz="2200" dirty="0">
                <a:solidFill>
                  <a:schemeClr val="accent5">
                    <a:lumMod val="75000"/>
                  </a:schemeClr>
                </a:solidFill>
                <a:latin typeface="Times New Roman" panose="02020603050405020304" pitchFamily="18" charset="0"/>
                <a:cs typeface="Times New Roman" panose="02020603050405020304" pitchFamily="18" charset="0"/>
              </a:rPr>
              <a:t> </a:t>
            </a:r>
            <a:r>
              <a:rPr lang="en-US" sz="2200" dirty="0" err="1" smtClean="0">
                <a:solidFill>
                  <a:schemeClr val="accent5">
                    <a:lumMod val="75000"/>
                  </a:schemeClr>
                </a:solidFill>
                <a:latin typeface="Times New Roman" panose="02020603050405020304" pitchFamily="18" charset="0"/>
                <a:cs typeface="Times New Roman" panose="02020603050405020304" pitchFamily="18" charset="0"/>
              </a:rPr>
              <a:t>havo</a:t>
            </a:r>
            <a:r>
              <a:rPr lang="en-US" sz="2200"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200" dirty="0" err="1" smtClean="0">
                <a:solidFill>
                  <a:schemeClr val="accent5">
                    <a:lumMod val="75000"/>
                  </a:schemeClr>
                </a:solidFill>
                <a:latin typeface="Times New Roman" panose="02020603050405020304" pitchFamily="18" charset="0"/>
                <a:cs typeface="Times New Roman" panose="02020603050405020304" pitchFamily="18" charset="0"/>
              </a:rPr>
              <a:t>oqimidan</a:t>
            </a:r>
            <a:r>
              <a:rPr lang="en-US" sz="2200"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200" dirty="0">
                <a:solidFill>
                  <a:schemeClr val="accent5">
                    <a:lumMod val="75000"/>
                  </a:schemeClr>
                </a:solidFill>
                <a:latin typeface="Times New Roman" panose="02020603050405020304" pitchFamily="18" charset="0"/>
                <a:cs typeface="Times New Roman" panose="02020603050405020304" pitchFamily="18" charset="0"/>
              </a:rPr>
              <a:t>(</a:t>
            </a:r>
            <a:r>
              <a:rPr lang="en-US" sz="2200" dirty="0" err="1">
                <a:solidFill>
                  <a:schemeClr val="accent5">
                    <a:lumMod val="75000"/>
                  </a:schemeClr>
                </a:solidFill>
                <a:latin typeface="Times New Roman" panose="02020603050405020304" pitchFamily="18" charset="0"/>
                <a:cs typeface="Times New Roman" panose="02020603050405020304" pitchFamily="18" charset="0"/>
              </a:rPr>
              <a:t>dizelda</a:t>
            </a:r>
            <a:r>
              <a:rPr lang="en-US" sz="2200" dirty="0">
                <a:solidFill>
                  <a:schemeClr val="accent5">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5">
                    <a:lumMod val="75000"/>
                  </a:schemeClr>
                </a:solidFill>
                <a:latin typeface="Times New Roman" panose="02020603050405020304" pitchFamily="18" charset="0"/>
                <a:cs typeface="Times New Roman" panose="02020603050405020304" pitchFamily="18" charset="0"/>
              </a:rPr>
              <a:t>foydalaniladi</a:t>
            </a:r>
            <a:r>
              <a:rPr lang="en-US" sz="2200"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200" dirty="0" err="1" smtClean="0">
                <a:solidFill>
                  <a:schemeClr val="accent5">
                    <a:lumMod val="75000"/>
                  </a:schemeClr>
                </a:solidFill>
                <a:latin typeface="Times New Roman" panose="02020603050405020304" pitchFamily="18" charset="0"/>
                <a:cs typeface="Times New Roman" panose="02020603050405020304" pitchFamily="18" charset="0"/>
              </a:rPr>
              <a:t>To‘rt</a:t>
            </a:r>
            <a:r>
              <a:rPr lang="en-US" sz="2200"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200" dirty="0" err="1" smtClean="0">
                <a:solidFill>
                  <a:schemeClr val="accent5">
                    <a:lumMod val="75000"/>
                  </a:schemeClr>
                </a:solidFill>
                <a:latin typeface="Times New Roman" panose="02020603050405020304" pitchFamily="18" charset="0"/>
                <a:cs typeface="Times New Roman" panose="02020603050405020304" pitchFamily="18" charset="0"/>
              </a:rPr>
              <a:t>silindrli</a:t>
            </a:r>
            <a:r>
              <a:rPr lang="en-US" sz="2200"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5">
                    <a:lumMod val="75000"/>
                  </a:schemeClr>
                </a:solidFill>
                <a:latin typeface="Times New Roman" panose="02020603050405020304" pitchFamily="18" charset="0"/>
                <a:cs typeface="Times New Roman" panose="02020603050405020304" pitchFamily="18" charset="0"/>
              </a:rPr>
              <a:t>to‘rt</a:t>
            </a:r>
            <a:r>
              <a:rPr lang="en-US" sz="2200" dirty="0">
                <a:solidFill>
                  <a:schemeClr val="accent5">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5">
                    <a:lumMod val="75000"/>
                  </a:schemeClr>
                </a:solidFill>
                <a:latin typeface="Times New Roman" panose="02020603050405020304" pitchFamily="18" charset="0"/>
                <a:cs typeface="Times New Roman" panose="02020603050405020304" pitchFamily="18" charset="0"/>
              </a:rPr>
              <a:t>taktli</a:t>
            </a:r>
            <a:r>
              <a:rPr lang="en-US" sz="2200" dirty="0">
                <a:solidFill>
                  <a:schemeClr val="accent5">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5">
                    <a:lumMod val="75000"/>
                  </a:schemeClr>
                </a:solidFill>
                <a:latin typeface="Times New Roman" panose="02020603050405020304" pitchFamily="18" charset="0"/>
                <a:cs typeface="Times New Roman" panose="02020603050405020304" pitchFamily="18" charset="0"/>
              </a:rPr>
              <a:t>dvigatellarning</a:t>
            </a:r>
            <a:r>
              <a:rPr lang="en-US" sz="2200" dirty="0">
                <a:solidFill>
                  <a:schemeClr val="accent5">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5">
                    <a:lumMod val="75000"/>
                  </a:schemeClr>
                </a:solidFill>
                <a:latin typeface="Times New Roman" panose="02020603050405020304" pitchFamily="18" charset="0"/>
                <a:cs typeface="Times New Roman" panose="02020603050405020304" pitchFamily="18" charset="0"/>
              </a:rPr>
              <a:t>ish</a:t>
            </a:r>
            <a:r>
              <a:rPr lang="en-US" sz="2200" dirty="0">
                <a:solidFill>
                  <a:schemeClr val="accent5">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5">
                    <a:lumMod val="75000"/>
                  </a:schemeClr>
                </a:solidFill>
                <a:latin typeface="Times New Roman" panose="02020603050405020304" pitchFamily="18" charset="0"/>
                <a:cs typeface="Times New Roman" panose="02020603050405020304" pitchFamily="18" charset="0"/>
              </a:rPr>
              <a:t>tartibi</a:t>
            </a:r>
            <a:r>
              <a:rPr lang="en-US" sz="2200" dirty="0">
                <a:solidFill>
                  <a:schemeClr val="accent5">
                    <a:lumMod val="75000"/>
                  </a:schemeClr>
                </a:solidFill>
                <a:latin typeface="Times New Roman" panose="02020603050405020304" pitchFamily="18" charset="0"/>
                <a:cs typeface="Times New Roman" panose="02020603050405020304" pitchFamily="18" charset="0"/>
              </a:rPr>
              <a:t> 1-3-4-2 </a:t>
            </a:r>
            <a:r>
              <a:rPr lang="en-US" sz="2200" dirty="0" err="1">
                <a:solidFill>
                  <a:schemeClr val="accent5">
                    <a:lumMod val="75000"/>
                  </a:schemeClr>
                </a:solidFill>
                <a:latin typeface="Times New Roman" panose="02020603050405020304" pitchFamily="18" charset="0"/>
                <a:cs typeface="Times New Roman" panose="02020603050405020304" pitchFamily="18" charset="0"/>
              </a:rPr>
              <a:t>yoki</a:t>
            </a:r>
            <a:r>
              <a:rPr lang="en-US" sz="2200" dirty="0">
                <a:solidFill>
                  <a:schemeClr val="accent5">
                    <a:lumMod val="75000"/>
                  </a:schemeClr>
                </a:solidFill>
                <a:latin typeface="Times New Roman" panose="02020603050405020304" pitchFamily="18" charset="0"/>
                <a:cs typeface="Times New Roman" panose="02020603050405020304" pitchFamily="18" charset="0"/>
              </a:rPr>
              <a:t> </a:t>
            </a:r>
            <a:r>
              <a:rPr lang="en-US" sz="2200" dirty="0" smtClean="0">
                <a:solidFill>
                  <a:schemeClr val="accent5">
                    <a:lumMod val="75000"/>
                  </a:schemeClr>
                </a:solidFill>
                <a:latin typeface="Times New Roman" panose="02020603050405020304" pitchFamily="18" charset="0"/>
                <a:cs typeface="Times New Roman" panose="02020603050405020304" pitchFamily="18" charset="0"/>
              </a:rPr>
              <a:t>1-2-4-3 </a:t>
            </a:r>
            <a:r>
              <a:rPr lang="en-US" sz="2200" dirty="0" err="1" smtClean="0">
                <a:solidFill>
                  <a:schemeClr val="accent5">
                    <a:lumMod val="75000"/>
                  </a:schemeClr>
                </a:solidFill>
                <a:latin typeface="Times New Roman" panose="02020603050405020304" pitchFamily="18" charset="0"/>
                <a:cs typeface="Times New Roman" panose="02020603050405020304" pitchFamily="18" charset="0"/>
              </a:rPr>
              <a:t>ketma-ketligida</a:t>
            </a:r>
            <a:r>
              <a:rPr lang="en-US" sz="2200"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5">
                    <a:lumMod val="75000"/>
                  </a:schemeClr>
                </a:solidFill>
                <a:latin typeface="Times New Roman" panose="02020603050405020304" pitchFamily="18" charset="0"/>
                <a:cs typeface="Times New Roman" panose="02020603050405020304" pitchFamily="18" charset="0"/>
              </a:rPr>
              <a:t>bajarilishi</a:t>
            </a:r>
            <a:r>
              <a:rPr lang="en-US" sz="2200" dirty="0">
                <a:solidFill>
                  <a:schemeClr val="accent5">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5">
                    <a:lumMod val="75000"/>
                  </a:schemeClr>
                </a:solidFill>
                <a:latin typeface="Times New Roman" panose="02020603050405020304" pitchFamily="18" charset="0"/>
                <a:cs typeface="Times New Roman" panose="02020603050405020304" pitchFamily="18" charset="0"/>
              </a:rPr>
              <a:t>mumkin</a:t>
            </a:r>
            <a:r>
              <a:rPr lang="en-US" sz="2200" dirty="0">
                <a:solidFill>
                  <a:schemeClr val="accent5">
                    <a:lumMod val="75000"/>
                  </a:schemeClr>
                </a:solidFill>
                <a:latin typeface="Times New Roman" panose="02020603050405020304" pitchFamily="18" charset="0"/>
                <a:cs typeface="Times New Roman" panose="02020603050405020304" pitchFamily="18" charset="0"/>
              </a:rPr>
              <a:t>.</a:t>
            </a:r>
            <a:endParaRPr lang="ru-RU" sz="2200" dirty="0">
              <a:solidFill>
                <a:schemeClr val="accent5">
                  <a:lumMod val="75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6003585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flipV="1">
            <a:off x="0" y="835269"/>
            <a:ext cx="12192000" cy="107266"/>
          </a:xfrm>
          <a:prstGeom prst="rect">
            <a:avLst/>
          </a:prstGeom>
          <a:solidFill>
            <a:schemeClr val="accent5"/>
          </a:solid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4614" y="6276975"/>
            <a:ext cx="12192000" cy="90564"/>
          </a:xfrm>
          <a:prstGeom prst="rect">
            <a:avLst/>
          </a:prstGeom>
          <a:solidFill>
            <a:schemeClr val="accent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p:cNvSpPr/>
          <p:nvPr/>
        </p:nvSpPr>
        <p:spPr>
          <a:xfrm>
            <a:off x="6809" y="6367540"/>
            <a:ext cx="12192000" cy="490460"/>
          </a:xfrm>
          <a:prstGeom prst="rect">
            <a:avLst/>
          </a:prstGeom>
          <a:solidFill>
            <a:schemeClr val="accent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026" name="Picture 2" descr="Безымянный"/>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7306" y="3175"/>
            <a:ext cx="1219126"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descr="Безымянный"/>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40927"/>
          <a:stretch/>
        </p:blipFill>
        <p:spPr bwMode="auto">
          <a:xfrm>
            <a:off x="10341342" y="24377"/>
            <a:ext cx="1542019"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7" name="Таблица 6"/>
          <p:cNvGraphicFramePr>
            <a:graphicFrameLocks noGrp="1"/>
          </p:cNvGraphicFramePr>
          <p:nvPr>
            <p:extLst>
              <p:ext uri="{D42A27DB-BD31-4B8C-83A1-F6EECF244321}">
                <p14:modId xmlns:p14="http://schemas.microsoft.com/office/powerpoint/2010/main" val="4226725133"/>
              </p:ext>
            </p:extLst>
          </p:nvPr>
        </p:nvGraphicFramePr>
        <p:xfrm>
          <a:off x="4669217" y="1036931"/>
          <a:ext cx="6502400" cy="2555240"/>
        </p:xfrm>
        <a:graphic>
          <a:graphicData uri="http://schemas.openxmlformats.org/drawingml/2006/table">
            <a:tbl>
              <a:tblPr firstRow="1" bandRow="1">
                <a:tableStyleId>{21E4AEA4-8DFA-4A89-87EB-49C32662AFE0}</a:tableStyleId>
              </a:tblPr>
              <a:tblGrid>
                <a:gridCol w="1625600"/>
                <a:gridCol w="1625600"/>
                <a:gridCol w="1625600"/>
                <a:gridCol w="1625600"/>
              </a:tblGrid>
              <a:tr h="370840">
                <a:tc>
                  <a:txBody>
                    <a:bodyPr/>
                    <a:lstStyle/>
                    <a:p>
                      <a:pPr algn="ctr"/>
                      <a:r>
                        <a:rPr lang="en-US" dirty="0" smtClean="0"/>
                        <a:t>1</a:t>
                      </a:r>
                      <a:endParaRPr lang="ru-RU" dirty="0"/>
                    </a:p>
                  </a:txBody>
                  <a:tcPr/>
                </a:tc>
                <a:tc>
                  <a:txBody>
                    <a:bodyPr/>
                    <a:lstStyle/>
                    <a:p>
                      <a:pPr algn="ctr"/>
                      <a:r>
                        <a:rPr lang="en-US" dirty="0" smtClean="0"/>
                        <a:t>3</a:t>
                      </a:r>
                      <a:endParaRPr lang="ru-RU" dirty="0"/>
                    </a:p>
                  </a:txBody>
                  <a:tcPr/>
                </a:tc>
                <a:tc>
                  <a:txBody>
                    <a:bodyPr/>
                    <a:lstStyle/>
                    <a:p>
                      <a:pPr algn="ctr"/>
                      <a:r>
                        <a:rPr lang="en-US" dirty="0" smtClean="0"/>
                        <a:t>4</a:t>
                      </a:r>
                      <a:endParaRPr lang="ru-RU" dirty="0"/>
                    </a:p>
                  </a:txBody>
                  <a:tcPr/>
                </a:tc>
                <a:tc>
                  <a:txBody>
                    <a:bodyPr/>
                    <a:lstStyle/>
                    <a:p>
                      <a:pPr algn="ctr"/>
                      <a:r>
                        <a:rPr lang="en-US" dirty="0" smtClean="0"/>
                        <a:t>2</a:t>
                      </a:r>
                      <a:endParaRPr lang="ru-RU" dirty="0"/>
                    </a:p>
                  </a:txBody>
                  <a:tcPr/>
                </a:tc>
              </a:tr>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err="1" smtClean="0"/>
                        <a:t>Silindr</a:t>
                      </a:r>
                      <a:r>
                        <a:rPr lang="en-US" sz="2000" baseline="0" dirty="0" smtClean="0"/>
                        <a:t> 1</a:t>
                      </a:r>
                    </a:p>
                    <a:p>
                      <a:pPr algn="ctr"/>
                      <a:endParaRPr lang="ru-RU" sz="2000" b="0" dirty="0">
                        <a:solidFill>
                          <a:srgbClr val="FF0000"/>
                        </a:solidFill>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err="1" smtClean="0"/>
                        <a:t>Silindr</a:t>
                      </a:r>
                      <a:r>
                        <a:rPr lang="en-US" sz="2000" dirty="0" smtClean="0"/>
                        <a:t> </a:t>
                      </a:r>
                      <a:r>
                        <a:rPr lang="en-US" sz="2000" baseline="0" dirty="0" smtClean="0"/>
                        <a:t>2</a:t>
                      </a:r>
                    </a:p>
                    <a:p>
                      <a:pPr algn="ctr"/>
                      <a:endParaRPr lang="ru-RU" sz="2000" b="0" dirty="0">
                        <a:solidFill>
                          <a:srgbClr val="FF0000"/>
                        </a:solidFill>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err="1" smtClean="0"/>
                        <a:t>Silindr</a:t>
                      </a:r>
                      <a:r>
                        <a:rPr lang="en-US" sz="2000" baseline="0" dirty="0" smtClean="0"/>
                        <a:t> 3</a:t>
                      </a:r>
                    </a:p>
                    <a:p>
                      <a:pPr algn="ctr"/>
                      <a:endParaRPr lang="ru-RU" sz="2000" b="0" dirty="0">
                        <a:solidFill>
                          <a:srgbClr val="FF0000"/>
                        </a:solidFill>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err="1" smtClean="0"/>
                        <a:t>Silindr</a:t>
                      </a:r>
                      <a:r>
                        <a:rPr lang="en-US" sz="2000" baseline="0" dirty="0" smtClean="0"/>
                        <a:t> 4</a:t>
                      </a:r>
                    </a:p>
                    <a:p>
                      <a:pPr algn="ctr"/>
                      <a:endParaRPr lang="ru-RU" sz="2000" b="0" dirty="0">
                        <a:solidFill>
                          <a:srgbClr val="FF0000"/>
                        </a:solidFill>
                      </a:endParaRPr>
                    </a:p>
                  </a:txBody>
                  <a:tcPr anchor="ctr"/>
                </a:tc>
              </a:tr>
              <a:tr h="370840">
                <a:tc>
                  <a:txBody>
                    <a:bodyPr/>
                    <a:lstStyle/>
                    <a:p>
                      <a:pPr algn="ctr"/>
                      <a:r>
                        <a:rPr lang="en-US" b="1" dirty="0" err="1" smtClean="0">
                          <a:solidFill>
                            <a:srgbClr val="FF0000"/>
                          </a:solidFill>
                        </a:rPr>
                        <a:t>Ish</a:t>
                      </a:r>
                      <a:r>
                        <a:rPr lang="en-US" b="1" baseline="0" dirty="0" smtClean="0">
                          <a:solidFill>
                            <a:srgbClr val="FF0000"/>
                          </a:solidFill>
                        </a:rPr>
                        <a:t> </a:t>
                      </a:r>
                      <a:r>
                        <a:rPr lang="en-US" b="1" baseline="0" dirty="0" err="1" smtClean="0">
                          <a:solidFill>
                            <a:srgbClr val="FF0000"/>
                          </a:solidFill>
                        </a:rPr>
                        <a:t>yo’li</a:t>
                      </a:r>
                      <a:endParaRPr lang="ru-RU" b="1" dirty="0">
                        <a:solidFill>
                          <a:srgbClr val="FF0000"/>
                        </a:solidFill>
                      </a:endParaRPr>
                    </a:p>
                  </a:txBody>
                  <a:tcPr/>
                </a:tc>
                <a:tc>
                  <a:txBody>
                    <a:bodyPr/>
                    <a:lstStyle/>
                    <a:p>
                      <a:pPr algn="ctr"/>
                      <a:r>
                        <a:rPr lang="en-US" dirty="0" err="1" smtClean="0"/>
                        <a:t>Kiritish</a:t>
                      </a:r>
                      <a:endParaRPr lang="ru-RU" dirty="0"/>
                    </a:p>
                  </a:txBody>
                  <a:tcPr/>
                </a:tc>
                <a:tc>
                  <a:txBody>
                    <a:bodyPr/>
                    <a:lstStyle/>
                    <a:p>
                      <a:pPr algn="ctr"/>
                      <a:r>
                        <a:rPr lang="en-US" dirty="0" err="1" smtClean="0"/>
                        <a:t>Chiqarish</a:t>
                      </a:r>
                      <a:endParaRPr lang="ru-RU" dirty="0"/>
                    </a:p>
                  </a:txBody>
                  <a:tcPr/>
                </a:tc>
                <a:tc>
                  <a:txBody>
                    <a:bodyPr/>
                    <a:lstStyle/>
                    <a:p>
                      <a:pPr algn="ctr"/>
                      <a:r>
                        <a:rPr lang="en-US" dirty="0" err="1" smtClean="0"/>
                        <a:t>Siqish</a:t>
                      </a:r>
                      <a:endParaRPr lang="ru-RU" dirty="0"/>
                    </a:p>
                  </a:txBody>
                  <a:tcPr/>
                </a:tc>
              </a:tr>
              <a:tr h="370840">
                <a:tc>
                  <a:txBody>
                    <a:bodyPr/>
                    <a:lstStyle/>
                    <a:p>
                      <a:pPr algn="ctr"/>
                      <a:r>
                        <a:rPr lang="en-US" dirty="0" err="1" smtClean="0"/>
                        <a:t>Chiqarish</a:t>
                      </a:r>
                      <a:endParaRPr lang="ru-RU" dirty="0"/>
                    </a:p>
                  </a:txBody>
                  <a:tcPr/>
                </a:tc>
                <a:tc>
                  <a:txBody>
                    <a:bodyPr/>
                    <a:lstStyle/>
                    <a:p>
                      <a:pPr algn="ctr"/>
                      <a:r>
                        <a:rPr lang="en-US" dirty="0" err="1" smtClean="0">
                          <a:solidFill>
                            <a:schemeClr val="tx1"/>
                          </a:solidFill>
                        </a:rPr>
                        <a:t>Siqish</a:t>
                      </a:r>
                      <a:endParaRPr lang="ru-RU" dirty="0">
                        <a:solidFill>
                          <a:schemeClr val="tx1"/>
                        </a:solidFill>
                      </a:endParaRPr>
                    </a:p>
                  </a:txBody>
                  <a:tcPr/>
                </a:tc>
                <a:tc>
                  <a:txBody>
                    <a:bodyPr/>
                    <a:lstStyle/>
                    <a:p>
                      <a:pPr algn="ctr"/>
                      <a:r>
                        <a:rPr lang="en-US" b="0" dirty="0" err="1" smtClean="0">
                          <a:solidFill>
                            <a:schemeClr val="tx1"/>
                          </a:solidFill>
                        </a:rPr>
                        <a:t>Kiritish</a:t>
                      </a:r>
                      <a:endParaRPr lang="ru-RU" b="0" dirty="0">
                        <a:solidFill>
                          <a:schemeClr val="tx1"/>
                        </a:solidFill>
                      </a:endParaRPr>
                    </a:p>
                  </a:txBody>
                  <a:tcPr/>
                </a:tc>
                <a:tc>
                  <a:txBody>
                    <a:bodyPr/>
                    <a:lstStyle/>
                    <a:p>
                      <a:pPr algn="ctr"/>
                      <a:r>
                        <a:rPr lang="en-US" b="1" dirty="0" err="1" smtClean="0">
                          <a:solidFill>
                            <a:srgbClr val="FF0000"/>
                          </a:solidFill>
                        </a:rPr>
                        <a:t>Ish</a:t>
                      </a:r>
                      <a:r>
                        <a:rPr lang="en-US" b="1" dirty="0" smtClean="0">
                          <a:solidFill>
                            <a:srgbClr val="FF0000"/>
                          </a:solidFill>
                        </a:rPr>
                        <a:t> </a:t>
                      </a:r>
                      <a:r>
                        <a:rPr lang="en-US" b="1" dirty="0" err="1" smtClean="0">
                          <a:solidFill>
                            <a:srgbClr val="FF0000"/>
                          </a:solidFill>
                        </a:rPr>
                        <a:t>yo’li</a:t>
                      </a:r>
                      <a:endParaRPr lang="ru-RU" b="1" dirty="0">
                        <a:solidFill>
                          <a:srgbClr val="FF0000"/>
                        </a:solidFill>
                      </a:endParaRPr>
                    </a:p>
                  </a:txBody>
                  <a:tcPr/>
                </a:tc>
              </a:tr>
              <a:tr h="370840">
                <a:tc>
                  <a:txBody>
                    <a:bodyPr/>
                    <a:lstStyle/>
                    <a:p>
                      <a:pPr algn="ctr"/>
                      <a:r>
                        <a:rPr lang="en-US" dirty="0" err="1" smtClean="0"/>
                        <a:t>Kiritish</a:t>
                      </a:r>
                      <a:endParaRPr lang="ru-RU" dirty="0"/>
                    </a:p>
                  </a:txBody>
                  <a:tcPr/>
                </a:tc>
                <a:tc>
                  <a:txBody>
                    <a:bodyPr/>
                    <a:lstStyle/>
                    <a:p>
                      <a:pPr algn="ctr"/>
                      <a:r>
                        <a:rPr lang="en-US" b="1" dirty="0" err="1" smtClean="0">
                          <a:solidFill>
                            <a:srgbClr val="FF0000"/>
                          </a:solidFill>
                        </a:rPr>
                        <a:t>Ish</a:t>
                      </a:r>
                      <a:r>
                        <a:rPr lang="en-US" b="1" baseline="0" dirty="0" smtClean="0">
                          <a:solidFill>
                            <a:srgbClr val="FF0000"/>
                          </a:solidFill>
                        </a:rPr>
                        <a:t> </a:t>
                      </a:r>
                      <a:r>
                        <a:rPr lang="en-US" b="1" baseline="0" dirty="0" err="1" smtClean="0">
                          <a:solidFill>
                            <a:srgbClr val="FF0000"/>
                          </a:solidFill>
                        </a:rPr>
                        <a:t>yo’li</a:t>
                      </a:r>
                      <a:endParaRPr lang="ru-RU" dirty="0"/>
                    </a:p>
                  </a:txBody>
                  <a:tcPr/>
                </a:tc>
                <a:tc>
                  <a:txBody>
                    <a:bodyPr/>
                    <a:lstStyle/>
                    <a:p>
                      <a:pPr algn="ctr"/>
                      <a:r>
                        <a:rPr lang="en-US" dirty="0" err="1" smtClean="0"/>
                        <a:t>Chiqarish</a:t>
                      </a:r>
                      <a:endParaRPr lang="ru-RU" dirty="0"/>
                    </a:p>
                  </a:txBody>
                  <a:tcPr/>
                </a:tc>
                <a:tc>
                  <a:txBody>
                    <a:bodyPr/>
                    <a:lstStyle/>
                    <a:p>
                      <a:pPr algn="ctr"/>
                      <a:r>
                        <a:rPr lang="en-US" b="0" dirty="0" err="1" smtClean="0">
                          <a:solidFill>
                            <a:schemeClr val="tx1"/>
                          </a:solidFill>
                        </a:rPr>
                        <a:t>Chiqish</a:t>
                      </a:r>
                      <a:endParaRPr lang="ru-RU" b="0" dirty="0">
                        <a:solidFill>
                          <a:schemeClr val="tx1"/>
                        </a:solidFill>
                      </a:endParaRPr>
                    </a:p>
                  </a:txBody>
                  <a:tcPr/>
                </a:tc>
              </a:tr>
              <a:tr h="370840">
                <a:tc>
                  <a:txBody>
                    <a:bodyPr/>
                    <a:lstStyle/>
                    <a:p>
                      <a:pPr algn="ctr"/>
                      <a:r>
                        <a:rPr lang="en-US" dirty="0" err="1" smtClean="0"/>
                        <a:t>Siqish</a:t>
                      </a:r>
                      <a:endParaRPr lang="ru-RU" dirty="0"/>
                    </a:p>
                  </a:txBody>
                  <a:tcPr/>
                </a:tc>
                <a:tc>
                  <a:txBody>
                    <a:bodyPr/>
                    <a:lstStyle/>
                    <a:p>
                      <a:pPr algn="ctr"/>
                      <a:r>
                        <a:rPr lang="en-US" b="0" dirty="0" err="1" smtClean="0">
                          <a:solidFill>
                            <a:schemeClr val="tx1"/>
                          </a:solidFill>
                        </a:rPr>
                        <a:t>Chiqarish</a:t>
                      </a:r>
                      <a:endParaRPr lang="ru-RU" b="0" dirty="0">
                        <a:solidFill>
                          <a:schemeClr val="tx1"/>
                        </a:solidFill>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b="1" dirty="0" err="1" smtClean="0">
                          <a:solidFill>
                            <a:srgbClr val="FF0000"/>
                          </a:solidFill>
                        </a:rPr>
                        <a:t>Ish</a:t>
                      </a:r>
                      <a:r>
                        <a:rPr lang="en-US" b="1" dirty="0" smtClean="0">
                          <a:solidFill>
                            <a:srgbClr val="FF0000"/>
                          </a:solidFill>
                        </a:rPr>
                        <a:t> </a:t>
                      </a:r>
                      <a:r>
                        <a:rPr lang="en-US" b="1" dirty="0" err="1" smtClean="0">
                          <a:solidFill>
                            <a:srgbClr val="FF0000"/>
                          </a:solidFill>
                        </a:rPr>
                        <a:t>yo’li</a:t>
                      </a:r>
                      <a:endParaRPr lang="ru-RU" b="1" dirty="0" smtClean="0">
                        <a:solidFill>
                          <a:srgbClr val="FF0000"/>
                        </a:solidFill>
                      </a:endParaRPr>
                    </a:p>
                  </a:txBody>
                  <a:tcPr/>
                </a:tc>
                <a:tc>
                  <a:txBody>
                    <a:bodyPr/>
                    <a:lstStyle/>
                    <a:p>
                      <a:pPr algn="ctr"/>
                      <a:r>
                        <a:rPr lang="en-US" dirty="0" err="1" smtClean="0"/>
                        <a:t>Kiritish</a:t>
                      </a:r>
                      <a:endParaRPr lang="ru-RU" dirty="0"/>
                    </a:p>
                  </a:txBody>
                  <a:tcPr/>
                </a:tc>
              </a:tr>
            </a:tbl>
          </a:graphicData>
        </a:graphic>
      </p:graphicFrame>
      <p:graphicFrame>
        <p:nvGraphicFramePr>
          <p:cNvPr id="9" name="Таблица 8"/>
          <p:cNvGraphicFramePr>
            <a:graphicFrameLocks noGrp="1"/>
          </p:cNvGraphicFramePr>
          <p:nvPr>
            <p:extLst>
              <p:ext uri="{D42A27DB-BD31-4B8C-83A1-F6EECF244321}">
                <p14:modId xmlns:p14="http://schemas.microsoft.com/office/powerpoint/2010/main" val="3838808097"/>
              </p:ext>
            </p:extLst>
          </p:nvPr>
        </p:nvGraphicFramePr>
        <p:xfrm>
          <a:off x="4669217" y="3656953"/>
          <a:ext cx="6502400" cy="2555240"/>
        </p:xfrm>
        <a:graphic>
          <a:graphicData uri="http://schemas.openxmlformats.org/drawingml/2006/table">
            <a:tbl>
              <a:tblPr firstRow="1" bandRow="1">
                <a:tableStyleId>{5C22544A-7EE6-4342-B048-85BDC9FD1C3A}</a:tableStyleId>
              </a:tblPr>
              <a:tblGrid>
                <a:gridCol w="1625600"/>
                <a:gridCol w="1625600"/>
                <a:gridCol w="1625600"/>
                <a:gridCol w="1625600"/>
              </a:tblGrid>
              <a:tr h="370840">
                <a:tc>
                  <a:txBody>
                    <a:bodyPr/>
                    <a:lstStyle/>
                    <a:p>
                      <a:pPr algn="ctr"/>
                      <a:r>
                        <a:rPr lang="en-US" dirty="0" smtClean="0"/>
                        <a:t>1</a:t>
                      </a:r>
                      <a:endParaRPr lang="ru-RU" dirty="0"/>
                    </a:p>
                  </a:txBody>
                  <a:tcPr/>
                </a:tc>
                <a:tc>
                  <a:txBody>
                    <a:bodyPr/>
                    <a:lstStyle/>
                    <a:p>
                      <a:pPr algn="ctr"/>
                      <a:r>
                        <a:rPr lang="en-US" dirty="0" smtClean="0"/>
                        <a:t>2</a:t>
                      </a:r>
                      <a:endParaRPr lang="ru-RU" dirty="0"/>
                    </a:p>
                  </a:txBody>
                  <a:tcPr/>
                </a:tc>
                <a:tc>
                  <a:txBody>
                    <a:bodyPr/>
                    <a:lstStyle/>
                    <a:p>
                      <a:pPr algn="ctr"/>
                      <a:r>
                        <a:rPr lang="en-US" dirty="0" smtClean="0"/>
                        <a:t>4</a:t>
                      </a:r>
                      <a:endParaRPr lang="ru-RU" dirty="0"/>
                    </a:p>
                  </a:txBody>
                  <a:tcPr/>
                </a:tc>
                <a:tc>
                  <a:txBody>
                    <a:bodyPr/>
                    <a:lstStyle/>
                    <a:p>
                      <a:pPr algn="ctr"/>
                      <a:r>
                        <a:rPr lang="en-US" dirty="0" smtClean="0"/>
                        <a:t>3</a:t>
                      </a:r>
                      <a:endParaRPr lang="ru-RU" dirty="0"/>
                    </a:p>
                  </a:txBody>
                  <a:tcPr/>
                </a:tc>
              </a:tr>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err="1" smtClean="0"/>
                        <a:t>Silindr</a:t>
                      </a:r>
                      <a:r>
                        <a:rPr lang="en-US" sz="2000" baseline="0" dirty="0" smtClean="0"/>
                        <a:t> 1</a:t>
                      </a:r>
                    </a:p>
                    <a:p>
                      <a:pPr algn="ctr"/>
                      <a:endParaRPr lang="ru-RU" sz="2000" dirty="0"/>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err="1" smtClean="0"/>
                        <a:t>Silindr</a:t>
                      </a:r>
                      <a:r>
                        <a:rPr lang="en-US" sz="2000" baseline="0" dirty="0" smtClean="0"/>
                        <a:t> 2</a:t>
                      </a:r>
                    </a:p>
                    <a:p>
                      <a:pPr algn="ctr"/>
                      <a:endParaRPr lang="ru-RU" sz="2000" dirty="0"/>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err="1" smtClean="0"/>
                        <a:t>Silindr</a:t>
                      </a:r>
                      <a:r>
                        <a:rPr lang="en-US" sz="2000" baseline="0" dirty="0" smtClean="0"/>
                        <a:t> 3</a:t>
                      </a:r>
                    </a:p>
                    <a:p>
                      <a:pPr algn="ctr"/>
                      <a:endParaRPr lang="ru-RU" sz="2000" dirty="0"/>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err="1" smtClean="0"/>
                        <a:t>Silindr</a:t>
                      </a:r>
                      <a:r>
                        <a:rPr lang="en-US" sz="2000" baseline="0" dirty="0" smtClean="0"/>
                        <a:t> 4</a:t>
                      </a:r>
                    </a:p>
                    <a:p>
                      <a:pPr algn="ctr"/>
                      <a:endParaRPr lang="ru-RU" sz="2000" dirty="0"/>
                    </a:p>
                  </a:txBody>
                  <a:tcPr anchor="ctr"/>
                </a:tc>
              </a:tr>
              <a:tr h="370840">
                <a:tc>
                  <a:txBody>
                    <a:bodyPr/>
                    <a:lstStyle/>
                    <a:p>
                      <a:pPr algn="ctr"/>
                      <a:r>
                        <a:rPr lang="en-US" b="1" dirty="0" err="1" smtClean="0">
                          <a:solidFill>
                            <a:srgbClr val="FF0000"/>
                          </a:solidFill>
                        </a:rPr>
                        <a:t>Ish</a:t>
                      </a:r>
                      <a:r>
                        <a:rPr lang="en-US" b="1" baseline="0" dirty="0" smtClean="0">
                          <a:solidFill>
                            <a:srgbClr val="FF0000"/>
                          </a:solidFill>
                        </a:rPr>
                        <a:t> </a:t>
                      </a:r>
                      <a:r>
                        <a:rPr lang="en-US" b="1" baseline="0" dirty="0" err="1" smtClean="0">
                          <a:solidFill>
                            <a:srgbClr val="FF0000"/>
                          </a:solidFill>
                        </a:rPr>
                        <a:t>yo’li</a:t>
                      </a:r>
                      <a:endParaRPr lang="ru-RU" b="1" dirty="0">
                        <a:solidFill>
                          <a:srgbClr val="FF0000"/>
                        </a:solidFill>
                      </a:endParaRPr>
                    </a:p>
                  </a:txBody>
                  <a:tcPr/>
                </a:tc>
                <a:tc>
                  <a:txBody>
                    <a:bodyPr/>
                    <a:lstStyle/>
                    <a:p>
                      <a:pPr algn="ctr"/>
                      <a:r>
                        <a:rPr lang="en-US" dirty="0" err="1" smtClean="0"/>
                        <a:t>Siqish</a:t>
                      </a:r>
                      <a:endParaRPr lang="ru-RU" dirty="0"/>
                    </a:p>
                  </a:txBody>
                  <a:tcPr/>
                </a:tc>
                <a:tc>
                  <a:txBody>
                    <a:bodyPr/>
                    <a:lstStyle/>
                    <a:p>
                      <a:pPr algn="ctr"/>
                      <a:r>
                        <a:rPr lang="en-US" dirty="0" err="1" smtClean="0"/>
                        <a:t>Chiqarish</a:t>
                      </a:r>
                      <a:endParaRPr lang="ru-RU" dirty="0"/>
                    </a:p>
                  </a:txBody>
                  <a:tcPr/>
                </a:tc>
                <a:tc>
                  <a:txBody>
                    <a:bodyPr/>
                    <a:lstStyle/>
                    <a:p>
                      <a:pPr algn="ctr"/>
                      <a:r>
                        <a:rPr lang="en-US" dirty="0" err="1" smtClean="0"/>
                        <a:t>Kiritish</a:t>
                      </a:r>
                      <a:endParaRPr lang="ru-RU" dirty="0"/>
                    </a:p>
                  </a:txBody>
                  <a:tcPr/>
                </a:tc>
              </a:tr>
              <a:tr h="370840">
                <a:tc>
                  <a:txBody>
                    <a:bodyPr/>
                    <a:lstStyle/>
                    <a:p>
                      <a:pPr algn="ctr"/>
                      <a:r>
                        <a:rPr lang="en-US" dirty="0" err="1" smtClean="0"/>
                        <a:t>Chiqarish</a:t>
                      </a:r>
                      <a:endParaRPr lang="ru-RU" dirty="0"/>
                    </a:p>
                  </a:txBody>
                  <a:tcPr/>
                </a:tc>
                <a:tc>
                  <a:txBody>
                    <a:bodyPr/>
                    <a:lstStyle/>
                    <a:p>
                      <a:pPr algn="ctr"/>
                      <a:r>
                        <a:rPr lang="en-US" b="1" dirty="0" err="1" smtClean="0">
                          <a:solidFill>
                            <a:srgbClr val="FF0000"/>
                          </a:solidFill>
                        </a:rPr>
                        <a:t>Ish</a:t>
                      </a:r>
                      <a:r>
                        <a:rPr lang="en-US" b="1" dirty="0" smtClean="0">
                          <a:solidFill>
                            <a:srgbClr val="FF0000"/>
                          </a:solidFill>
                        </a:rPr>
                        <a:t> </a:t>
                      </a:r>
                      <a:r>
                        <a:rPr lang="en-US" b="1" dirty="0" err="1" smtClean="0">
                          <a:solidFill>
                            <a:srgbClr val="FF0000"/>
                          </a:solidFill>
                        </a:rPr>
                        <a:t>yo’li</a:t>
                      </a:r>
                      <a:endParaRPr lang="ru-RU" b="1" dirty="0">
                        <a:solidFill>
                          <a:srgbClr val="FF0000"/>
                        </a:solidFill>
                      </a:endParaRPr>
                    </a:p>
                  </a:txBody>
                  <a:tcPr/>
                </a:tc>
                <a:tc>
                  <a:txBody>
                    <a:bodyPr/>
                    <a:lstStyle/>
                    <a:p>
                      <a:pPr algn="ctr"/>
                      <a:r>
                        <a:rPr lang="en-US" dirty="0" err="1" smtClean="0"/>
                        <a:t>Kiritish</a:t>
                      </a:r>
                      <a:endParaRPr lang="ru-RU" dirty="0"/>
                    </a:p>
                  </a:txBody>
                  <a:tcPr/>
                </a:tc>
                <a:tc>
                  <a:txBody>
                    <a:bodyPr/>
                    <a:lstStyle/>
                    <a:p>
                      <a:pPr algn="ctr"/>
                      <a:r>
                        <a:rPr lang="en-US" dirty="0" err="1" smtClean="0"/>
                        <a:t>Siqish</a:t>
                      </a:r>
                      <a:endParaRPr lang="ru-RU" dirty="0"/>
                    </a:p>
                  </a:txBody>
                  <a:tcPr/>
                </a:tc>
              </a:tr>
              <a:tr h="370840">
                <a:tc>
                  <a:txBody>
                    <a:bodyPr/>
                    <a:lstStyle/>
                    <a:p>
                      <a:pPr algn="ctr"/>
                      <a:r>
                        <a:rPr lang="en-US" dirty="0" err="1" smtClean="0"/>
                        <a:t>Kiritish</a:t>
                      </a:r>
                      <a:endParaRPr lang="ru-RU" dirty="0"/>
                    </a:p>
                  </a:txBody>
                  <a:tcPr/>
                </a:tc>
                <a:tc>
                  <a:txBody>
                    <a:bodyPr/>
                    <a:lstStyle/>
                    <a:p>
                      <a:pPr algn="ctr"/>
                      <a:r>
                        <a:rPr lang="en-US" dirty="0" err="1" smtClean="0"/>
                        <a:t>Chiqarish</a:t>
                      </a:r>
                      <a:endParaRPr lang="ru-RU" dirty="0"/>
                    </a:p>
                  </a:txBody>
                  <a:tcPr/>
                </a:tc>
                <a:tc>
                  <a:txBody>
                    <a:bodyPr/>
                    <a:lstStyle/>
                    <a:p>
                      <a:pPr algn="ctr"/>
                      <a:r>
                        <a:rPr lang="en-US" dirty="0" err="1" smtClean="0"/>
                        <a:t>Siqish</a:t>
                      </a:r>
                      <a:endParaRPr lang="ru-RU" dirty="0"/>
                    </a:p>
                  </a:txBody>
                  <a:tcPr/>
                </a:tc>
                <a:tc>
                  <a:txBody>
                    <a:bodyPr/>
                    <a:lstStyle/>
                    <a:p>
                      <a:pPr algn="ctr"/>
                      <a:r>
                        <a:rPr lang="en-US" b="1" dirty="0" err="1" smtClean="0">
                          <a:solidFill>
                            <a:srgbClr val="FF0000"/>
                          </a:solidFill>
                        </a:rPr>
                        <a:t>Ish</a:t>
                      </a:r>
                      <a:r>
                        <a:rPr lang="en-US" b="1" dirty="0" smtClean="0">
                          <a:solidFill>
                            <a:srgbClr val="FF0000"/>
                          </a:solidFill>
                        </a:rPr>
                        <a:t> </a:t>
                      </a:r>
                      <a:r>
                        <a:rPr lang="en-US" b="1" dirty="0" err="1" smtClean="0">
                          <a:solidFill>
                            <a:srgbClr val="FF0000"/>
                          </a:solidFill>
                        </a:rPr>
                        <a:t>yo’li</a:t>
                      </a:r>
                      <a:endParaRPr lang="ru-RU" b="1" dirty="0">
                        <a:solidFill>
                          <a:srgbClr val="FF0000"/>
                        </a:solidFill>
                      </a:endParaRPr>
                    </a:p>
                  </a:txBody>
                  <a:tcPr/>
                </a:tc>
              </a:tr>
              <a:tr h="370840">
                <a:tc>
                  <a:txBody>
                    <a:bodyPr/>
                    <a:lstStyle/>
                    <a:p>
                      <a:pPr algn="ctr"/>
                      <a:r>
                        <a:rPr lang="en-US" dirty="0" err="1" smtClean="0"/>
                        <a:t>Siqish</a:t>
                      </a:r>
                      <a:endParaRPr lang="ru-RU" dirty="0"/>
                    </a:p>
                  </a:txBody>
                  <a:tcPr/>
                </a:tc>
                <a:tc>
                  <a:txBody>
                    <a:bodyPr/>
                    <a:lstStyle/>
                    <a:p>
                      <a:pPr algn="ctr"/>
                      <a:r>
                        <a:rPr lang="en-US" dirty="0" err="1" smtClean="0"/>
                        <a:t>Kiritish</a:t>
                      </a:r>
                      <a:endParaRPr lang="ru-RU" dirty="0"/>
                    </a:p>
                  </a:txBody>
                  <a:tcPr/>
                </a:tc>
                <a:tc>
                  <a:txBody>
                    <a:bodyPr/>
                    <a:lstStyle/>
                    <a:p>
                      <a:pPr algn="ctr"/>
                      <a:r>
                        <a:rPr lang="en-US" b="1" dirty="0" err="1" smtClean="0">
                          <a:solidFill>
                            <a:srgbClr val="FF0000"/>
                          </a:solidFill>
                        </a:rPr>
                        <a:t>Ish</a:t>
                      </a:r>
                      <a:r>
                        <a:rPr lang="en-US" b="1" baseline="0" dirty="0" smtClean="0">
                          <a:solidFill>
                            <a:srgbClr val="FF0000"/>
                          </a:solidFill>
                        </a:rPr>
                        <a:t> </a:t>
                      </a:r>
                      <a:r>
                        <a:rPr lang="en-US" b="1" baseline="0" dirty="0" err="1" smtClean="0">
                          <a:solidFill>
                            <a:srgbClr val="FF0000"/>
                          </a:solidFill>
                        </a:rPr>
                        <a:t>yo’li</a:t>
                      </a:r>
                      <a:endParaRPr lang="ru-RU" b="1" dirty="0">
                        <a:solidFill>
                          <a:srgbClr val="FF0000"/>
                        </a:solidFill>
                      </a:endParaRPr>
                    </a:p>
                  </a:txBody>
                  <a:tcPr/>
                </a:tc>
                <a:tc>
                  <a:txBody>
                    <a:bodyPr/>
                    <a:lstStyle/>
                    <a:p>
                      <a:pPr algn="ctr"/>
                      <a:r>
                        <a:rPr lang="en-US" dirty="0" err="1" smtClean="0"/>
                        <a:t>Chiqarish</a:t>
                      </a:r>
                      <a:endParaRPr lang="ru-RU" dirty="0"/>
                    </a:p>
                  </a:txBody>
                  <a:tcPr/>
                </a:tc>
              </a:tr>
            </a:tbl>
          </a:graphicData>
        </a:graphic>
      </p:graphicFrame>
      <p:sp>
        <p:nvSpPr>
          <p:cNvPr id="10" name="Прямоугольник 9"/>
          <p:cNvSpPr/>
          <p:nvPr/>
        </p:nvSpPr>
        <p:spPr>
          <a:xfrm>
            <a:off x="1072071" y="3181112"/>
            <a:ext cx="1285929" cy="400110"/>
          </a:xfrm>
          <a:prstGeom prst="rect">
            <a:avLst/>
          </a:prstGeom>
        </p:spPr>
        <p:txBody>
          <a:bodyPr wrap="none">
            <a:spAutoFit/>
          </a:bodyPr>
          <a:lstStyle/>
          <a:p>
            <a:pPr algn="ctr"/>
            <a:r>
              <a:rPr lang="en-US" sz="2000" b="1" dirty="0" err="1" smtClean="0">
                <a:latin typeface="Times New Roman" panose="02020603050405020304" pitchFamily="18" charset="0"/>
                <a:cs typeface="Times New Roman" panose="02020603050405020304" pitchFamily="18" charset="0"/>
              </a:rPr>
              <a:t>Ish</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tartibi</a:t>
            </a:r>
            <a:endParaRPr lang="ru-RU" sz="2000" b="1" dirty="0">
              <a:latin typeface="Times New Roman" panose="02020603050405020304" pitchFamily="18" charset="0"/>
              <a:cs typeface="Times New Roman" panose="02020603050405020304" pitchFamily="18" charset="0"/>
            </a:endParaRPr>
          </a:p>
        </p:txBody>
      </p:sp>
      <p:cxnSp>
        <p:nvCxnSpPr>
          <p:cNvPr id="11" name="Соединительная линия уступом 10"/>
          <p:cNvCxnSpPr/>
          <p:nvPr/>
        </p:nvCxnSpPr>
        <p:spPr>
          <a:xfrm>
            <a:off x="2474114" y="3462606"/>
            <a:ext cx="2078988" cy="365262"/>
          </a:xfrm>
          <a:prstGeom prst="bentConnector3">
            <a:avLst/>
          </a:prstGeom>
          <a:ln>
            <a:tailEnd type="triangle"/>
          </a:ln>
        </p:spPr>
        <p:style>
          <a:lnRef idx="3">
            <a:schemeClr val="accent5"/>
          </a:lnRef>
          <a:fillRef idx="0">
            <a:schemeClr val="accent5"/>
          </a:fillRef>
          <a:effectRef idx="2">
            <a:schemeClr val="accent5"/>
          </a:effectRef>
          <a:fontRef idx="minor">
            <a:schemeClr val="tx1"/>
          </a:fontRef>
        </p:style>
      </p:cxnSp>
      <p:cxnSp>
        <p:nvCxnSpPr>
          <p:cNvPr id="12" name="Прямая соединительная линия 11"/>
          <p:cNvCxnSpPr/>
          <p:nvPr/>
        </p:nvCxnSpPr>
        <p:spPr>
          <a:xfrm flipV="1">
            <a:off x="2474114" y="1223963"/>
            <a:ext cx="5" cy="2238643"/>
          </a:xfrm>
          <a:prstGeom prst="line">
            <a:avLst/>
          </a:prstGeom>
        </p:spPr>
        <p:style>
          <a:lnRef idx="3">
            <a:schemeClr val="accent2"/>
          </a:lnRef>
          <a:fillRef idx="0">
            <a:schemeClr val="accent2"/>
          </a:fillRef>
          <a:effectRef idx="2">
            <a:schemeClr val="accent2"/>
          </a:effectRef>
          <a:fontRef idx="minor">
            <a:schemeClr val="tx1"/>
          </a:fontRef>
        </p:style>
      </p:cxnSp>
      <p:cxnSp>
        <p:nvCxnSpPr>
          <p:cNvPr id="13" name="Прямая со стрелкой 12"/>
          <p:cNvCxnSpPr/>
          <p:nvPr/>
        </p:nvCxnSpPr>
        <p:spPr>
          <a:xfrm>
            <a:off x="2474114" y="1233714"/>
            <a:ext cx="1923715" cy="0"/>
          </a:xfrm>
          <a:prstGeom prst="straightConnector1">
            <a:avLst/>
          </a:prstGeom>
          <a:ln>
            <a:tailEnd type="triangle"/>
          </a:ln>
        </p:spPr>
        <p:style>
          <a:lnRef idx="3">
            <a:schemeClr val="accent2"/>
          </a:lnRef>
          <a:fillRef idx="0">
            <a:schemeClr val="accent2"/>
          </a:fillRef>
          <a:effectRef idx="2">
            <a:schemeClr val="accent2"/>
          </a:effectRef>
          <a:fontRef idx="minor">
            <a:schemeClr val="tx1"/>
          </a:fontRef>
        </p:style>
      </p:cxnSp>
    </p:spTree>
    <p:extLst>
      <p:ext uri="{BB962C8B-B14F-4D97-AF65-F5344CB8AC3E}">
        <p14:creationId xmlns:p14="http://schemas.microsoft.com/office/powerpoint/2010/main" val="181701933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flipV="1">
            <a:off x="0" y="835269"/>
            <a:ext cx="12192000" cy="107266"/>
          </a:xfrm>
          <a:prstGeom prst="rect">
            <a:avLst/>
          </a:prstGeom>
          <a:solidFill>
            <a:schemeClr val="accent5"/>
          </a:solid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4614" y="6276975"/>
            <a:ext cx="12192000" cy="90564"/>
          </a:xfrm>
          <a:prstGeom prst="rect">
            <a:avLst/>
          </a:prstGeom>
          <a:solidFill>
            <a:schemeClr val="accent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p:cNvSpPr/>
          <p:nvPr/>
        </p:nvSpPr>
        <p:spPr>
          <a:xfrm>
            <a:off x="6809" y="6367540"/>
            <a:ext cx="12192000" cy="490460"/>
          </a:xfrm>
          <a:prstGeom prst="rect">
            <a:avLst/>
          </a:prstGeom>
          <a:solidFill>
            <a:schemeClr val="accent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026" name="Picture 2" descr="Безымянный"/>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7306" y="3175"/>
            <a:ext cx="1219126"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descr="Безымянный"/>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40927"/>
          <a:stretch/>
        </p:blipFill>
        <p:spPr bwMode="auto">
          <a:xfrm>
            <a:off x="10341342" y="24377"/>
            <a:ext cx="1542019"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7" name="Таблица 6"/>
          <p:cNvGraphicFramePr>
            <a:graphicFrameLocks noGrp="1"/>
          </p:cNvGraphicFramePr>
          <p:nvPr>
            <p:extLst>
              <p:ext uri="{D42A27DB-BD31-4B8C-83A1-F6EECF244321}">
                <p14:modId xmlns:p14="http://schemas.microsoft.com/office/powerpoint/2010/main" val="3259855132"/>
              </p:ext>
            </p:extLst>
          </p:nvPr>
        </p:nvGraphicFramePr>
        <p:xfrm>
          <a:off x="4587632" y="1244377"/>
          <a:ext cx="6502400" cy="2555240"/>
        </p:xfrm>
        <a:graphic>
          <a:graphicData uri="http://schemas.openxmlformats.org/drawingml/2006/table">
            <a:tbl>
              <a:tblPr firstRow="1" bandRow="1">
                <a:tableStyleId>{21E4AEA4-8DFA-4A89-87EB-49C32662AFE0}</a:tableStyleId>
              </a:tblPr>
              <a:tblGrid>
                <a:gridCol w="1625600"/>
                <a:gridCol w="1625600"/>
                <a:gridCol w="1625600"/>
                <a:gridCol w="1625600"/>
              </a:tblGrid>
              <a:tr h="370840">
                <a:tc>
                  <a:txBody>
                    <a:bodyPr/>
                    <a:lstStyle/>
                    <a:p>
                      <a:pPr algn="ctr"/>
                      <a:r>
                        <a:rPr lang="en-US" dirty="0" smtClean="0"/>
                        <a:t>1</a:t>
                      </a:r>
                      <a:endParaRPr lang="ru-RU" dirty="0"/>
                    </a:p>
                  </a:txBody>
                  <a:tcPr>
                    <a:solidFill>
                      <a:schemeClr val="accent1">
                        <a:lumMod val="60000"/>
                        <a:lumOff val="40000"/>
                      </a:schemeClr>
                    </a:solidFill>
                  </a:tcPr>
                </a:tc>
                <a:tc>
                  <a:txBody>
                    <a:bodyPr/>
                    <a:lstStyle/>
                    <a:p>
                      <a:pPr algn="ctr"/>
                      <a:r>
                        <a:rPr lang="en-US" dirty="0" smtClean="0"/>
                        <a:t>3</a:t>
                      </a:r>
                      <a:endParaRPr lang="ru-RU" dirty="0"/>
                    </a:p>
                  </a:txBody>
                  <a:tcPr>
                    <a:solidFill>
                      <a:schemeClr val="accent1">
                        <a:lumMod val="60000"/>
                        <a:lumOff val="40000"/>
                      </a:schemeClr>
                    </a:solidFill>
                  </a:tcPr>
                </a:tc>
                <a:tc>
                  <a:txBody>
                    <a:bodyPr/>
                    <a:lstStyle/>
                    <a:p>
                      <a:pPr algn="ctr"/>
                      <a:r>
                        <a:rPr lang="en-US" dirty="0" smtClean="0"/>
                        <a:t>4</a:t>
                      </a:r>
                      <a:endParaRPr lang="ru-RU" dirty="0"/>
                    </a:p>
                  </a:txBody>
                  <a:tcPr>
                    <a:solidFill>
                      <a:schemeClr val="accent1">
                        <a:lumMod val="60000"/>
                        <a:lumOff val="40000"/>
                      </a:schemeClr>
                    </a:solidFill>
                  </a:tcPr>
                </a:tc>
                <a:tc>
                  <a:txBody>
                    <a:bodyPr/>
                    <a:lstStyle/>
                    <a:p>
                      <a:pPr algn="ctr"/>
                      <a:r>
                        <a:rPr lang="en-US" dirty="0" smtClean="0">
                          <a:solidFill>
                            <a:srgbClr val="00A400"/>
                          </a:solidFill>
                        </a:rPr>
                        <a:t>2</a:t>
                      </a:r>
                      <a:endParaRPr lang="ru-RU" dirty="0">
                        <a:solidFill>
                          <a:srgbClr val="00A400"/>
                        </a:solidFill>
                      </a:endParaRPr>
                    </a:p>
                  </a:txBody>
                  <a:tcPr>
                    <a:solidFill>
                      <a:schemeClr val="accent1">
                        <a:lumMod val="60000"/>
                        <a:lumOff val="40000"/>
                      </a:schemeClr>
                    </a:solidFill>
                  </a:tcPr>
                </a:tc>
              </a:tr>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err="1" smtClean="0"/>
                        <a:t>Silindr</a:t>
                      </a:r>
                      <a:r>
                        <a:rPr lang="en-US" sz="2000" baseline="0" dirty="0" smtClean="0"/>
                        <a:t> 1</a:t>
                      </a:r>
                    </a:p>
                    <a:p>
                      <a:pPr algn="ctr"/>
                      <a:endParaRPr lang="ru-RU" sz="2000" b="0" dirty="0">
                        <a:solidFill>
                          <a:srgbClr val="FF0000"/>
                        </a:solidFill>
                      </a:endParaRPr>
                    </a:p>
                  </a:txBody>
                  <a:tcPr anchor="ctr">
                    <a:solidFill>
                      <a:schemeClr val="accent5">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err="1" smtClean="0">
                          <a:solidFill>
                            <a:srgbClr val="00A400"/>
                          </a:solidFill>
                        </a:rPr>
                        <a:t>Silindr</a:t>
                      </a:r>
                      <a:r>
                        <a:rPr lang="en-US" sz="2000" dirty="0" smtClean="0">
                          <a:solidFill>
                            <a:srgbClr val="00A400"/>
                          </a:solidFill>
                        </a:rPr>
                        <a:t> </a:t>
                      </a:r>
                      <a:r>
                        <a:rPr lang="en-US" sz="2000" baseline="0" dirty="0" smtClean="0">
                          <a:solidFill>
                            <a:srgbClr val="00A400"/>
                          </a:solidFill>
                        </a:rPr>
                        <a:t>2</a:t>
                      </a:r>
                    </a:p>
                    <a:p>
                      <a:pPr algn="ctr"/>
                      <a:endParaRPr lang="ru-RU" sz="2000" b="0" dirty="0">
                        <a:solidFill>
                          <a:srgbClr val="00A400"/>
                        </a:solidFill>
                      </a:endParaRPr>
                    </a:p>
                  </a:txBody>
                  <a:tcPr anchor="ctr">
                    <a:solidFill>
                      <a:schemeClr val="accent5">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err="1" smtClean="0"/>
                        <a:t>Silindr</a:t>
                      </a:r>
                      <a:r>
                        <a:rPr lang="en-US" sz="2000" baseline="0" dirty="0" smtClean="0"/>
                        <a:t> 3</a:t>
                      </a:r>
                    </a:p>
                    <a:p>
                      <a:pPr algn="ctr"/>
                      <a:endParaRPr lang="ru-RU" sz="2000" b="0" dirty="0">
                        <a:solidFill>
                          <a:srgbClr val="FF0000"/>
                        </a:solidFill>
                      </a:endParaRPr>
                    </a:p>
                  </a:txBody>
                  <a:tcPr anchor="ctr">
                    <a:solidFill>
                      <a:schemeClr val="accent5">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err="1" smtClean="0"/>
                        <a:t>Silindr</a:t>
                      </a:r>
                      <a:r>
                        <a:rPr lang="en-US" sz="2000" baseline="0" dirty="0" smtClean="0"/>
                        <a:t> 4</a:t>
                      </a:r>
                    </a:p>
                    <a:p>
                      <a:pPr algn="ctr"/>
                      <a:endParaRPr lang="ru-RU" sz="2000" b="0" dirty="0">
                        <a:solidFill>
                          <a:srgbClr val="FF0000"/>
                        </a:solidFill>
                      </a:endParaRPr>
                    </a:p>
                  </a:txBody>
                  <a:tcPr anchor="ctr">
                    <a:solidFill>
                      <a:schemeClr val="accent5">
                        <a:lumMod val="20000"/>
                        <a:lumOff val="80000"/>
                      </a:schemeClr>
                    </a:solidFill>
                  </a:tcPr>
                </a:tc>
              </a:tr>
              <a:tr h="370840">
                <a:tc>
                  <a:txBody>
                    <a:bodyPr/>
                    <a:lstStyle/>
                    <a:p>
                      <a:pPr algn="ctr"/>
                      <a:r>
                        <a:rPr lang="en-US" b="1" dirty="0" err="1" smtClean="0">
                          <a:solidFill>
                            <a:srgbClr val="FF0000"/>
                          </a:solidFill>
                        </a:rPr>
                        <a:t>Ish</a:t>
                      </a:r>
                      <a:r>
                        <a:rPr lang="en-US" b="1" baseline="0" dirty="0" smtClean="0">
                          <a:solidFill>
                            <a:srgbClr val="FF0000"/>
                          </a:solidFill>
                        </a:rPr>
                        <a:t> </a:t>
                      </a:r>
                      <a:r>
                        <a:rPr lang="en-US" b="1" baseline="0" dirty="0" err="1" smtClean="0">
                          <a:solidFill>
                            <a:srgbClr val="FF0000"/>
                          </a:solidFill>
                        </a:rPr>
                        <a:t>yo’li</a:t>
                      </a:r>
                      <a:endParaRPr lang="ru-RU" b="1" dirty="0">
                        <a:solidFill>
                          <a:srgbClr val="FF0000"/>
                        </a:solidFill>
                      </a:endParaRPr>
                    </a:p>
                  </a:txBody>
                  <a:tcPr>
                    <a:solidFill>
                      <a:schemeClr val="accent5">
                        <a:lumMod val="20000"/>
                        <a:lumOff val="80000"/>
                      </a:schemeClr>
                    </a:solidFill>
                  </a:tcPr>
                </a:tc>
                <a:tc>
                  <a:txBody>
                    <a:bodyPr/>
                    <a:lstStyle/>
                    <a:p>
                      <a:pPr algn="ctr"/>
                      <a:r>
                        <a:rPr lang="en-US" dirty="0" err="1" smtClean="0"/>
                        <a:t>Chiqarish</a:t>
                      </a:r>
                      <a:endParaRPr lang="ru-RU" dirty="0"/>
                    </a:p>
                  </a:txBody>
                  <a:tcPr>
                    <a:solidFill>
                      <a:schemeClr val="accent5">
                        <a:lumMod val="20000"/>
                        <a:lumOff val="80000"/>
                      </a:schemeClr>
                    </a:solidFill>
                  </a:tcPr>
                </a:tc>
                <a:tc>
                  <a:txBody>
                    <a:bodyPr/>
                    <a:lstStyle/>
                    <a:p>
                      <a:pPr algn="ctr"/>
                      <a:r>
                        <a:rPr lang="en-US" dirty="0" err="1" smtClean="0"/>
                        <a:t>Siqish</a:t>
                      </a:r>
                      <a:endParaRPr lang="ru-RU" dirty="0"/>
                    </a:p>
                  </a:txBody>
                  <a:tcPr>
                    <a:solidFill>
                      <a:schemeClr val="accent5">
                        <a:lumMod val="20000"/>
                        <a:lumOff val="80000"/>
                      </a:schemeClr>
                    </a:solidFill>
                  </a:tcPr>
                </a:tc>
                <a:tc>
                  <a:txBody>
                    <a:bodyPr/>
                    <a:lstStyle/>
                    <a:p>
                      <a:pPr algn="ctr"/>
                      <a:r>
                        <a:rPr lang="en-US" dirty="0" err="1" smtClean="0"/>
                        <a:t>Kiritish</a:t>
                      </a:r>
                      <a:endParaRPr lang="ru-RU" dirty="0"/>
                    </a:p>
                  </a:txBody>
                  <a:tcPr>
                    <a:solidFill>
                      <a:schemeClr val="accent5">
                        <a:lumMod val="20000"/>
                        <a:lumOff val="80000"/>
                      </a:schemeClr>
                    </a:solidFill>
                  </a:tcPr>
                </a:tc>
              </a:tr>
              <a:tr h="370840">
                <a:tc>
                  <a:txBody>
                    <a:bodyPr/>
                    <a:lstStyle/>
                    <a:p>
                      <a:pPr algn="ctr"/>
                      <a:r>
                        <a:rPr lang="en-US" dirty="0" err="1" smtClean="0"/>
                        <a:t>Chiqarish</a:t>
                      </a:r>
                      <a:endParaRPr lang="ru-RU" dirty="0"/>
                    </a:p>
                  </a:txBody>
                  <a:tcPr>
                    <a:solidFill>
                      <a:schemeClr val="accent5">
                        <a:lumMod val="20000"/>
                        <a:lumOff val="80000"/>
                      </a:schemeClr>
                    </a:solidFill>
                  </a:tcPr>
                </a:tc>
                <a:tc>
                  <a:txBody>
                    <a:bodyPr/>
                    <a:lstStyle/>
                    <a:p>
                      <a:pPr algn="ctr"/>
                      <a:r>
                        <a:rPr lang="en-US" dirty="0" err="1" smtClean="0"/>
                        <a:t>Kiritish</a:t>
                      </a:r>
                      <a:endParaRPr lang="ru-RU" dirty="0"/>
                    </a:p>
                  </a:txBody>
                  <a:tcPr>
                    <a:solidFill>
                      <a:schemeClr val="accent5">
                        <a:lumMod val="20000"/>
                        <a:lumOff val="80000"/>
                      </a:schemeClr>
                    </a:solidFill>
                  </a:tcPr>
                </a:tc>
                <a:tc>
                  <a:txBody>
                    <a:bodyPr/>
                    <a:lstStyle/>
                    <a:p>
                      <a:pPr algn="ctr"/>
                      <a:r>
                        <a:rPr lang="en-US" b="1" dirty="0" err="1" smtClean="0">
                          <a:solidFill>
                            <a:srgbClr val="FF0000"/>
                          </a:solidFill>
                        </a:rPr>
                        <a:t>Ish</a:t>
                      </a:r>
                      <a:r>
                        <a:rPr lang="en-US" b="1" dirty="0" smtClean="0">
                          <a:solidFill>
                            <a:srgbClr val="FF0000"/>
                          </a:solidFill>
                        </a:rPr>
                        <a:t> </a:t>
                      </a:r>
                      <a:r>
                        <a:rPr lang="en-US" b="1" dirty="0" err="1" smtClean="0">
                          <a:solidFill>
                            <a:srgbClr val="FF0000"/>
                          </a:solidFill>
                        </a:rPr>
                        <a:t>yo’li</a:t>
                      </a:r>
                      <a:endParaRPr lang="ru-RU" b="1" dirty="0">
                        <a:solidFill>
                          <a:srgbClr val="FF0000"/>
                        </a:solidFill>
                      </a:endParaRPr>
                    </a:p>
                  </a:txBody>
                  <a:tcPr>
                    <a:solidFill>
                      <a:schemeClr val="accent5">
                        <a:lumMod val="20000"/>
                        <a:lumOff val="80000"/>
                      </a:schemeClr>
                    </a:solidFill>
                  </a:tcPr>
                </a:tc>
                <a:tc>
                  <a:txBody>
                    <a:bodyPr/>
                    <a:lstStyle/>
                    <a:p>
                      <a:pPr algn="ctr"/>
                      <a:r>
                        <a:rPr lang="en-US" dirty="0" err="1" smtClean="0"/>
                        <a:t>Siqish</a:t>
                      </a:r>
                      <a:endParaRPr lang="ru-RU" dirty="0"/>
                    </a:p>
                  </a:txBody>
                  <a:tcPr>
                    <a:solidFill>
                      <a:schemeClr val="accent5">
                        <a:lumMod val="20000"/>
                        <a:lumOff val="80000"/>
                      </a:schemeClr>
                    </a:solidFill>
                  </a:tcPr>
                </a:tc>
              </a:tr>
              <a:tr h="370840">
                <a:tc>
                  <a:txBody>
                    <a:bodyPr/>
                    <a:lstStyle/>
                    <a:p>
                      <a:pPr algn="ctr"/>
                      <a:r>
                        <a:rPr lang="en-US" dirty="0" err="1" smtClean="0"/>
                        <a:t>Kiritish</a:t>
                      </a:r>
                      <a:endParaRPr lang="ru-RU" dirty="0"/>
                    </a:p>
                  </a:txBody>
                  <a:tcPr>
                    <a:solidFill>
                      <a:schemeClr val="accent5">
                        <a:lumMod val="20000"/>
                        <a:lumOff val="80000"/>
                      </a:schemeClr>
                    </a:solidFill>
                  </a:tcPr>
                </a:tc>
                <a:tc>
                  <a:txBody>
                    <a:bodyPr/>
                    <a:lstStyle/>
                    <a:p>
                      <a:pPr algn="ctr"/>
                      <a:r>
                        <a:rPr lang="en-US" dirty="0" err="1" smtClean="0"/>
                        <a:t>Siqish</a:t>
                      </a:r>
                      <a:endParaRPr lang="ru-RU" dirty="0"/>
                    </a:p>
                  </a:txBody>
                  <a:tcPr>
                    <a:solidFill>
                      <a:schemeClr val="accent5">
                        <a:lumMod val="20000"/>
                        <a:lumOff val="80000"/>
                      </a:schemeClr>
                    </a:solidFill>
                  </a:tcPr>
                </a:tc>
                <a:tc>
                  <a:txBody>
                    <a:bodyPr/>
                    <a:lstStyle/>
                    <a:p>
                      <a:pPr algn="ctr"/>
                      <a:r>
                        <a:rPr lang="en-US" dirty="0" err="1" smtClean="0"/>
                        <a:t>Chiqarish</a:t>
                      </a:r>
                      <a:endParaRPr lang="ru-RU" dirty="0"/>
                    </a:p>
                  </a:txBody>
                  <a:tcPr>
                    <a:solidFill>
                      <a:schemeClr val="accent5">
                        <a:lumMod val="20000"/>
                        <a:lumOff val="80000"/>
                      </a:schemeClr>
                    </a:solidFill>
                  </a:tcPr>
                </a:tc>
                <a:tc>
                  <a:txBody>
                    <a:bodyPr/>
                    <a:lstStyle/>
                    <a:p>
                      <a:pPr algn="ctr"/>
                      <a:r>
                        <a:rPr lang="en-US" b="1" dirty="0" err="1" smtClean="0">
                          <a:solidFill>
                            <a:srgbClr val="FF0000"/>
                          </a:solidFill>
                        </a:rPr>
                        <a:t>Ish</a:t>
                      </a:r>
                      <a:r>
                        <a:rPr lang="en-US" b="1" dirty="0" smtClean="0">
                          <a:solidFill>
                            <a:srgbClr val="FF0000"/>
                          </a:solidFill>
                        </a:rPr>
                        <a:t> </a:t>
                      </a:r>
                      <a:r>
                        <a:rPr lang="en-US" b="1" dirty="0" err="1" smtClean="0">
                          <a:solidFill>
                            <a:srgbClr val="FF0000"/>
                          </a:solidFill>
                        </a:rPr>
                        <a:t>yo’li</a:t>
                      </a:r>
                      <a:endParaRPr lang="ru-RU" b="1" dirty="0">
                        <a:solidFill>
                          <a:srgbClr val="FF0000"/>
                        </a:solidFill>
                      </a:endParaRPr>
                    </a:p>
                  </a:txBody>
                  <a:tcPr>
                    <a:solidFill>
                      <a:schemeClr val="accent5">
                        <a:lumMod val="20000"/>
                        <a:lumOff val="80000"/>
                      </a:schemeClr>
                    </a:solidFill>
                  </a:tcPr>
                </a:tc>
              </a:tr>
              <a:tr h="370840">
                <a:tc>
                  <a:txBody>
                    <a:bodyPr/>
                    <a:lstStyle/>
                    <a:p>
                      <a:pPr algn="ctr"/>
                      <a:r>
                        <a:rPr lang="en-US" dirty="0" err="1" smtClean="0"/>
                        <a:t>Siqish</a:t>
                      </a:r>
                      <a:endParaRPr lang="ru-RU" dirty="0"/>
                    </a:p>
                  </a:txBody>
                  <a:tcPr>
                    <a:solidFill>
                      <a:schemeClr val="accent5">
                        <a:lumMod val="20000"/>
                        <a:lumOff val="80000"/>
                      </a:schemeClr>
                    </a:solidFill>
                  </a:tcPr>
                </a:tc>
                <a:tc>
                  <a:txBody>
                    <a:bodyPr/>
                    <a:lstStyle/>
                    <a:p>
                      <a:pPr algn="ctr"/>
                      <a:r>
                        <a:rPr lang="en-US" b="1" dirty="0" err="1" smtClean="0">
                          <a:solidFill>
                            <a:srgbClr val="00A400"/>
                          </a:solidFill>
                        </a:rPr>
                        <a:t>Ish</a:t>
                      </a:r>
                      <a:r>
                        <a:rPr lang="en-US" b="1" baseline="0" dirty="0" smtClean="0">
                          <a:solidFill>
                            <a:srgbClr val="00A400"/>
                          </a:solidFill>
                        </a:rPr>
                        <a:t> </a:t>
                      </a:r>
                      <a:r>
                        <a:rPr lang="en-US" b="1" baseline="0" dirty="0" err="1" smtClean="0">
                          <a:solidFill>
                            <a:srgbClr val="00A400"/>
                          </a:solidFill>
                        </a:rPr>
                        <a:t>yo’li</a:t>
                      </a:r>
                      <a:endParaRPr lang="ru-RU" b="1" dirty="0">
                        <a:solidFill>
                          <a:srgbClr val="00A400"/>
                        </a:solidFill>
                      </a:endParaRPr>
                    </a:p>
                  </a:txBody>
                  <a:tcPr>
                    <a:solidFill>
                      <a:schemeClr val="accent5">
                        <a:lumMod val="20000"/>
                        <a:lumOff val="80000"/>
                      </a:schemeClr>
                    </a:solidFill>
                  </a:tcPr>
                </a:tc>
                <a:tc>
                  <a:txBody>
                    <a:bodyPr/>
                    <a:lstStyle/>
                    <a:p>
                      <a:pPr algn="ctr"/>
                      <a:r>
                        <a:rPr lang="en-US" dirty="0" err="1" smtClean="0"/>
                        <a:t>Kiritish</a:t>
                      </a:r>
                      <a:endParaRPr lang="ru-RU" dirty="0"/>
                    </a:p>
                  </a:txBody>
                  <a:tcPr>
                    <a:solidFill>
                      <a:schemeClr val="accent5">
                        <a:lumMod val="20000"/>
                        <a:lumOff val="80000"/>
                      </a:schemeClr>
                    </a:solidFill>
                  </a:tcPr>
                </a:tc>
                <a:tc>
                  <a:txBody>
                    <a:bodyPr/>
                    <a:lstStyle/>
                    <a:p>
                      <a:pPr algn="ctr"/>
                      <a:r>
                        <a:rPr lang="en-US" dirty="0" err="1" smtClean="0"/>
                        <a:t>Chiqarish</a:t>
                      </a:r>
                      <a:endParaRPr lang="ru-RU" dirty="0"/>
                    </a:p>
                  </a:txBody>
                  <a:tcPr>
                    <a:solidFill>
                      <a:schemeClr val="accent5">
                        <a:lumMod val="20000"/>
                        <a:lumOff val="80000"/>
                      </a:schemeClr>
                    </a:solidFill>
                  </a:tcPr>
                </a:tc>
              </a:tr>
            </a:tbl>
          </a:graphicData>
        </a:graphic>
      </p:graphicFrame>
      <p:cxnSp>
        <p:nvCxnSpPr>
          <p:cNvPr id="9" name="Прямая соединительная линия 8"/>
          <p:cNvCxnSpPr/>
          <p:nvPr/>
        </p:nvCxnSpPr>
        <p:spPr>
          <a:xfrm flipH="1">
            <a:off x="3927707" y="2461233"/>
            <a:ext cx="65992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Прямая соединительная линия 9"/>
          <p:cNvCxnSpPr/>
          <p:nvPr/>
        </p:nvCxnSpPr>
        <p:spPr>
          <a:xfrm flipH="1">
            <a:off x="3927707" y="3598371"/>
            <a:ext cx="65992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Прямая соединительная линия 10"/>
          <p:cNvCxnSpPr/>
          <p:nvPr/>
        </p:nvCxnSpPr>
        <p:spPr>
          <a:xfrm>
            <a:off x="3927707" y="2461233"/>
            <a:ext cx="0" cy="1137138"/>
          </a:xfrm>
          <a:prstGeom prst="line">
            <a:avLst/>
          </a:prstGeom>
        </p:spPr>
        <p:style>
          <a:lnRef idx="1">
            <a:schemeClr val="accent1"/>
          </a:lnRef>
          <a:fillRef idx="0">
            <a:schemeClr val="accent1"/>
          </a:fillRef>
          <a:effectRef idx="0">
            <a:schemeClr val="accent1"/>
          </a:effectRef>
          <a:fontRef idx="minor">
            <a:schemeClr val="tx1"/>
          </a:fontRef>
        </p:style>
      </p:cxnSp>
      <p:sp>
        <p:nvSpPr>
          <p:cNvPr id="12" name="Прямоугольник 11"/>
          <p:cNvSpPr/>
          <p:nvPr/>
        </p:nvSpPr>
        <p:spPr>
          <a:xfrm>
            <a:off x="2002235" y="2845136"/>
            <a:ext cx="1883144" cy="369332"/>
          </a:xfrm>
          <a:prstGeom prst="rect">
            <a:avLst/>
          </a:prstGeom>
        </p:spPr>
        <p:txBody>
          <a:bodyPr wrap="none">
            <a:spAutoFit/>
          </a:bodyPr>
          <a:lstStyle/>
          <a:p>
            <a:pPr algn="ctr"/>
            <a:r>
              <a:rPr lang="en-US" b="1" dirty="0" err="1" smtClean="0">
                <a:solidFill>
                  <a:schemeClr val="accent5">
                    <a:lumMod val="75000"/>
                  </a:schemeClr>
                </a:solidFill>
              </a:rPr>
              <a:t>Takt</a:t>
            </a:r>
            <a:r>
              <a:rPr lang="en-US" b="1" dirty="0" smtClean="0">
                <a:solidFill>
                  <a:schemeClr val="accent5">
                    <a:lumMod val="75000"/>
                  </a:schemeClr>
                </a:solidFill>
              </a:rPr>
              <a:t> </a:t>
            </a:r>
            <a:r>
              <a:rPr lang="en-US" b="1" dirty="0" err="1" smtClean="0">
                <a:solidFill>
                  <a:schemeClr val="accent5">
                    <a:lumMod val="75000"/>
                  </a:schemeClr>
                </a:solidFill>
              </a:rPr>
              <a:t>ketma-ketligi</a:t>
            </a:r>
            <a:endParaRPr lang="ru-RU" b="1" dirty="0">
              <a:solidFill>
                <a:schemeClr val="accent5">
                  <a:lumMod val="75000"/>
                </a:schemeClr>
              </a:solidFill>
            </a:endParaRPr>
          </a:p>
        </p:txBody>
      </p:sp>
      <p:graphicFrame>
        <p:nvGraphicFramePr>
          <p:cNvPr id="13" name="Таблица 12"/>
          <p:cNvGraphicFramePr>
            <a:graphicFrameLocks noGrp="1"/>
          </p:cNvGraphicFramePr>
          <p:nvPr>
            <p:extLst>
              <p:ext uri="{D42A27DB-BD31-4B8C-83A1-F6EECF244321}">
                <p14:modId xmlns:p14="http://schemas.microsoft.com/office/powerpoint/2010/main" val="2932601290"/>
              </p:ext>
            </p:extLst>
          </p:nvPr>
        </p:nvGraphicFramePr>
        <p:xfrm>
          <a:off x="1336432" y="4646783"/>
          <a:ext cx="6502400" cy="1071880"/>
        </p:xfrm>
        <a:graphic>
          <a:graphicData uri="http://schemas.openxmlformats.org/drawingml/2006/table">
            <a:tbl>
              <a:tblPr firstRow="1" bandRow="1">
                <a:tableStyleId>{21E4AEA4-8DFA-4A89-87EB-49C32662AFE0}</a:tableStyleId>
              </a:tblPr>
              <a:tblGrid>
                <a:gridCol w="1625600"/>
                <a:gridCol w="1625600"/>
                <a:gridCol w="1625600"/>
                <a:gridCol w="1625600"/>
              </a:tblGrid>
              <a:tr h="370840">
                <a:tc>
                  <a:txBody>
                    <a:bodyPr/>
                    <a:lstStyle/>
                    <a:p>
                      <a:pPr algn="ctr"/>
                      <a:r>
                        <a:rPr lang="en-US" dirty="0" smtClean="0">
                          <a:solidFill>
                            <a:schemeClr val="accent5">
                              <a:lumMod val="50000"/>
                            </a:schemeClr>
                          </a:solidFill>
                        </a:rPr>
                        <a:t>1</a:t>
                      </a:r>
                      <a:endParaRPr lang="ru-RU" dirty="0">
                        <a:solidFill>
                          <a:schemeClr val="accent5">
                            <a:lumMod val="50000"/>
                          </a:schemeClr>
                        </a:solidFill>
                      </a:endParaRPr>
                    </a:p>
                  </a:txBody>
                  <a:tcPr>
                    <a:solidFill>
                      <a:schemeClr val="bg1">
                        <a:lumMod val="85000"/>
                      </a:schemeClr>
                    </a:solidFill>
                  </a:tcPr>
                </a:tc>
                <a:tc>
                  <a:txBody>
                    <a:bodyPr/>
                    <a:lstStyle/>
                    <a:p>
                      <a:pPr algn="ctr"/>
                      <a:r>
                        <a:rPr lang="en-US" dirty="0" smtClean="0">
                          <a:solidFill>
                            <a:schemeClr val="accent5">
                              <a:lumMod val="50000"/>
                            </a:schemeClr>
                          </a:solidFill>
                        </a:rPr>
                        <a:t>3</a:t>
                      </a:r>
                      <a:endParaRPr lang="ru-RU" dirty="0">
                        <a:solidFill>
                          <a:schemeClr val="accent5">
                            <a:lumMod val="50000"/>
                          </a:schemeClr>
                        </a:solidFill>
                      </a:endParaRPr>
                    </a:p>
                  </a:txBody>
                  <a:tcPr>
                    <a:solidFill>
                      <a:schemeClr val="bg1">
                        <a:lumMod val="85000"/>
                      </a:schemeClr>
                    </a:solidFill>
                  </a:tcPr>
                </a:tc>
                <a:tc>
                  <a:txBody>
                    <a:bodyPr/>
                    <a:lstStyle/>
                    <a:p>
                      <a:pPr algn="ctr"/>
                      <a:r>
                        <a:rPr lang="en-US" dirty="0" smtClean="0">
                          <a:solidFill>
                            <a:schemeClr val="accent5">
                              <a:lumMod val="50000"/>
                            </a:schemeClr>
                          </a:solidFill>
                        </a:rPr>
                        <a:t>4</a:t>
                      </a:r>
                      <a:endParaRPr lang="ru-RU" dirty="0">
                        <a:solidFill>
                          <a:schemeClr val="accent5">
                            <a:lumMod val="50000"/>
                          </a:schemeClr>
                        </a:solidFill>
                      </a:endParaRPr>
                    </a:p>
                  </a:txBody>
                  <a:tcPr>
                    <a:solidFill>
                      <a:schemeClr val="bg1">
                        <a:lumMod val="85000"/>
                      </a:schemeClr>
                    </a:solidFill>
                  </a:tcPr>
                </a:tc>
                <a:tc>
                  <a:txBody>
                    <a:bodyPr/>
                    <a:lstStyle/>
                    <a:p>
                      <a:pPr algn="ctr"/>
                      <a:r>
                        <a:rPr lang="en-US" dirty="0" smtClean="0">
                          <a:solidFill>
                            <a:srgbClr val="00A400"/>
                          </a:solidFill>
                        </a:rPr>
                        <a:t>2</a:t>
                      </a:r>
                      <a:endParaRPr lang="ru-RU" dirty="0">
                        <a:solidFill>
                          <a:srgbClr val="00A400"/>
                        </a:solidFill>
                      </a:endParaRPr>
                    </a:p>
                  </a:txBody>
                  <a:tcPr>
                    <a:solidFill>
                      <a:schemeClr val="bg1">
                        <a:lumMod val="85000"/>
                      </a:schemeClr>
                    </a:solidFill>
                  </a:tcPr>
                </a:tc>
              </a:tr>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err="1" smtClean="0"/>
                        <a:t>Silindr</a:t>
                      </a:r>
                      <a:r>
                        <a:rPr lang="en-US" sz="2000" baseline="0" dirty="0" smtClean="0"/>
                        <a:t> 1</a:t>
                      </a:r>
                    </a:p>
                    <a:p>
                      <a:pPr algn="ctr"/>
                      <a:endParaRPr lang="ru-RU" sz="2000" b="0" dirty="0">
                        <a:solidFill>
                          <a:srgbClr val="FF0000"/>
                        </a:solidFill>
                      </a:endParaRPr>
                    </a:p>
                  </a:txBody>
                  <a:tcPr anchor="ctr">
                    <a:solidFill>
                      <a:schemeClr val="bg1">
                        <a:lumMod val="8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err="1" smtClean="0">
                          <a:solidFill>
                            <a:srgbClr val="00A400"/>
                          </a:solidFill>
                        </a:rPr>
                        <a:t>Silindr</a:t>
                      </a:r>
                      <a:r>
                        <a:rPr lang="en-US" sz="2000" dirty="0" smtClean="0">
                          <a:solidFill>
                            <a:srgbClr val="00A400"/>
                          </a:solidFill>
                        </a:rPr>
                        <a:t> </a:t>
                      </a:r>
                      <a:r>
                        <a:rPr lang="en-US" sz="2000" baseline="0" dirty="0" smtClean="0">
                          <a:solidFill>
                            <a:srgbClr val="00A400"/>
                          </a:solidFill>
                        </a:rPr>
                        <a:t>2</a:t>
                      </a:r>
                    </a:p>
                    <a:p>
                      <a:pPr algn="ctr"/>
                      <a:endParaRPr lang="ru-RU" sz="2000" b="0" dirty="0">
                        <a:solidFill>
                          <a:srgbClr val="00A400"/>
                        </a:solidFill>
                      </a:endParaRPr>
                    </a:p>
                  </a:txBody>
                  <a:tcPr anchor="ctr">
                    <a:solidFill>
                      <a:schemeClr val="bg1">
                        <a:lumMod val="8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err="1" smtClean="0"/>
                        <a:t>Silindr</a:t>
                      </a:r>
                      <a:r>
                        <a:rPr lang="en-US" sz="2000" baseline="0" dirty="0" smtClean="0"/>
                        <a:t> 3</a:t>
                      </a:r>
                    </a:p>
                    <a:p>
                      <a:pPr algn="ctr"/>
                      <a:endParaRPr lang="ru-RU" sz="2000" b="0" dirty="0">
                        <a:solidFill>
                          <a:srgbClr val="FF0000"/>
                        </a:solidFill>
                      </a:endParaRPr>
                    </a:p>
                  </a:txBody>
                  <a:tcPr anchor="ctr">
                    <a:solidFill>
                      <a:schemeClr val="bg1">
                        <a:lumMod val="8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err="1" smtClean="0"/>
                        <a:t>Silindr</a:t>
                      </a:r>
                      <a:r>
                        <a:rPr lang="en-US" sz="2000" baseline="0" dirty="0" smtClean="0"/>
                        <a:t> 4</a:t>
                      </a:r>
                    </a:p>
                    <a:p>
                      <a:pPr algn="ctr"/>
                      <a:endParaRPr lang="ru-RU" sz="2000" b="0" dirty="0">
                        <a:solidFill>
                          <a:srgbClr val="FF0000"/>
                        </a:solidFill>
                      </a:endParaRPr>
                    </a:p>
                  </a:txBody>
                  <a:tcPr anchor="ctr">
                    <a:solidFill>
                      <a:schemeClr val="bg1">
                        <a:lumMod val="85000"/>
                      </a:schemeClr>
                    </a:solidFill>
                  </a:tcPr>
                </a:tc>
              </a:tr>
            </a:tbl>
          </a:graphicData>
        </a:graphic>
      </p:graphicFrame>
      <p:cxnSp>
        <p:nvCxnSpPr>
          <p:cNvPr id="14" name="Прямая со стрелкой 13"/>
          <p:cNvCxnSpPr/>
          <p:nvPr/>
        </p:nvCxnSpPr>
        <p:spPr>
          <a:xfrm>
            <a:off x="7838832" y="4754266"/>
            <a:ext cx="562401" cy="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15" name="Прямоугольник 14"/>
          <p:cNvSpPr/>
          <p:nvPr/>
        </p:nvSpPr>
        <p:spPr>
          <a:xfrm>
            <a:off x="8540016" y="4569600"/>
            <a:ext cx="1945404" cy="369332"/>
          </a:xfrm>
          <a:prstGeom prst="rect">
            <a:avLst/>
          </a:prstGeom>
        </p:spPr>
        <p:txBody>
          <a:bodyPr wrap="none">
            <a:spAutoFit/>
          </a:bodyPr>
          <a:lstStyle/>
          <a:p>
            <a:pPr lvl="0" algn="ctr">
              <a:defRPr/>
            </a:pPr>
            <a:r>
              <a:rPr lang="en-US" dirty="0" err="1" smtClean="0">
                <a:solidFill>
                  <a:schemeClr val="accent5">
                    <a:lumMod val="75000"/>
                  </a:schemeClr>
                </a:solidFill>
              </a:rPr>
              <a:t>Ish</a:t>
            </a:r>
            <a:r>
              <a:rPr lang="en-US" dirty="0" smtClean="0">
                <a:solidFill>
                  <a:schemeClr val="accent5">
                    <a:lumMod val="75000"/>
                  </a:schemeClr>
                </a:solidFill>
              </a:rPr>
              <a:t> </a:t>
            </a:r>
            <a:r>
              <a:rPr lang="en-US" dirty="0" err="1" smtClean="0">
                <a:solidFill>
                  <a:schemeClr val="accent5">
                    <a:lumMod val="75000"/>
                  </a:schemeClr>
                </a:solidFill>
              </a:rPr>
              <a:t>yo’li</a:t>
            </a:r>
            <a:r>
              <a:rPr lang="en-US" dirty="0" smtClean="0">
                <a:solidFill>
                  <a:schemeClr val="accent5">
                    <a:lumMod val="75000"/>
                  </a:schemeClr>
                </a:solidFill>
              </a:rPr>
              <a:t> </a:t>
            </a:r>
            <a:r>
              <a:rPr lang="en-US" dirty="0" err="1" smtClean="0">
                <a:solidFill>
                  <a:schemeClr val="accent5">
                    <a:lumMod val="75000"/>
                  </a:schemeClr>
                </a:solidFill>
              </a:rPr>
              <a:t>tartib</a:t>
            </a:r>
            <a:r>
              <a:rPr lang="en-US" dirty="0" smtClean="0">
                <a:solidFill>
                  <a:schemeClr val="accent5">
                    <a:lumMod val="75000"/>
                  </a:schemeClr>
                </a:solidFill>
              </a:rPr>
              <a:t> </a:t>
            </a:r>
            <a:r>
              <a:rPr lang="en-US" dirty="0" err="1" smtClean="0">
                <a:solidFill>
                  <a:schemeClr val="accent5">
                    <a:lumMod val="75000"/>
                  </a:schemeClr>
                </a:solidFill>
              </a:rPr>
              <a:t>o’rni</a:t>
            </a:r>
            <a:endParaRPr lang="en-US" dirty="0">
              <a:solidFill>
                <a:schemeClr val="accent5">
                  <a:lumMod val="75000"/>
                </a:schemeClr>
              </a:solidFill>
            </a:endParaRPr>
          </a:p>
        </p:txBody>
      </p:sp>
    </p:spTree>
    <p:extLst>
      <p:ext uri="{BB962C8B-B14F-4D97-AF65-F5344CB8AC3E}">
        <p14:creationId xmlns:p14="http://schemas.microsoft.com/office/powerpoint/2010/main" val="163937223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flipV="1">
            <a:off x="0" y="835269"/>
            <a:ext cx="12192000" cy="107266"/>
          </a:xfrm>
          <a:prstGeom prst="rect">
            <a:avLst/>
          </a:prstGeom>
          <a:solidFill>
            <a:schemeClr val="accent5"/>
          </a:solid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4614" y="6276975"/>
            <a:ext cx="12192000" cy="90564"/>
          </a:xfrm>
          <a:prstGeom prst="rect">
            <a:avLst/>
          </a:prstGeom>
          <a:solidFill>
            <a:schemeClr val="accent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p:cNvSpPr/>
          <p:nvPr/>
        </p:nvSpPr>
        <p:spPr>
          <a:xfrm>
            <a:off x="6809" y="6367540"/>
            <a:ext cx="12192000" cy="490460"/>
          </a:xfrm>
          <a:prstGeom prst="rect">
            <a:avLst/>
          </a:prstGeom>
          <a:solidFill>
            <a:schemeClr val="accent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026" name="Picture 2" descr="Безымянный"/>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7306" y="3175"/>
            <a:ext cx="1219126"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descr="Безымянный"/>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40927"/>
          <a:stretch/>
        </p:blipFill>
        <p:spPr bwMode="auto">
          <a:xfrm>
            <a:off x="10341342" y="24377"/>
            <a:ext cx="1542019"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Прямоугольник 3"/>
          <p:cNvSpPr/>
          <p:nvPr/>
        </p:nvSpPr>
        <p:spPr>
          <a:xfrm>
            <a:off x="632513" y="1308740"/>
            <a:ext cx="10940591" cy="4602029"/>
          </a:xfrm>
          <a:prstGeom prst="rect">
            <a:avLst/>
          </a:prstGeom>
        </p:spPr>
        <p:txBody>
          <a:bodyPr wrap="square">
            <a:spAutoFit/>
          </a:bodyPr>
          <a:lstStyle/>
          <a:p>
            <a:pPr algn="just">
              <a:lnSpc>
                <a:spcPct val="150000"/>
              </a:lnSpc>
            </a:pPr>
            <a:r>
              <a:rPr lang="en-US" sz="2200" dirty="0" smtClean="0">
                <a:solidFill>
                  <a:srgbClr val="002060"/>
                </a:solidFill>
                <a:latin typeface="Times New Roman" panose="02020603050405020304" pitchFamily="18" charset="0"/>
                <a:ea typeface="Times New Roman" panose="02020603050405020304" pitchFamily="18" charset="0"/>
              </a:rPr>
              <a:t>	</a:t>
            </a:r>
            <a:r>
              <a:rPr lang="en-US" sz="2200" b="1" i="1" dirty="0" smtClean="0">
                <a:solidFill>
                  <a:srgbClr val="002060"/>
                </a:solidFill>
                <a:latin typeface="Times New Roman" panose="02020603050405020304" pitchFamily="18" charset="0"/>
                <a:ea typeface="Times New Roman" panose="02020603050405020304" pitchFamily="18" charset="0"/>
              </a:rPr>
              <a:t>Rotor-</a:t>
            </a:r>
            <a:r>
              <a:rPr lang="en-US" sz="2200" b="1" i="1" dirty="0" err="1" smtClean="0">
                <a:solidFill>
                  <a:srgbClr val="002060"/>
                </a:solidFill>
                <a:latin typeface="Times New Roman" panose="02020603050405020304" pitchFamily="18" charset="0"/>
                <a:ea typeface="Times New Roman" panose="02020603050405020304" pitchFamily="18" charset="0"/>
              </a:rPr>
              <a:t>porshenli</a:t>
            </a:r>
            <a:r>
              <a:rPr lang="en-US" sz="2200" b="1" i="1" dirty="0" smtClean="0">
                <a:solidFill>
                  <a:srgbClr val="002060"/>
                </a:solidFill>
                <a:latin typeface="Times New Roman" panose="02020603050405020304" pitchFamily="18" charset="0"/>
                <a:ea typeface="Times New Roman" panose="02020603050405020304" pitchFamily="18" charset="0"/>
              </a:rPr>
              <a:t> </a:t>
            </a:r>
            <a:r>
              <a:rPr lang="en-US" sz="2200" b="1" i="1" dirty="0" err="1" smtClean="0">
                <a:solidFill>
                  <a:srgbClr val="002060"/>
                </a:solidFill>
                <a:latin typeface="Times New Roman" panose="02020603050405020304" pitchFamily="18" charset="0"/>
                <a:ea typeface="Times New Roman" panose="02020603050405020304" pitchFamily="18" charset="0"/>
              </a:rPr>
              <a:t>dvigatel</a:t>
            </a:r>
            <a:r>
              <a:rPr lang="en-US" sz="2200" b="1" i="1" dirty="0" smtClean="0">
                <a:solidFill>
                  <a:srgbClr val="002060"/>
                </a:solidFill>
                <a:latin typeface="Times New Roman" panose="02020603050405020304" pitchFamily="18" charset="0"/>
                <a:ea typeface="Times New Roman" panose="02020603050405020304" pitchFamily="18" charset="0"/>
              </a:rPr>
              <a:t> </a:t>
            </a:r>
            <a:r>
              <a:rPr lang="en-US" sz="2200" dirty="0" smtClean="0">
                <a:solidFill>
                  <a:srgbClr val="002060"/>
                </a:solidFill>
                <a:latin typeface="Times New Roman" panose="02020603050405020304" pitchFamily="18" charset="0"/>
                <a:ea typeface="Times New Roman" panose="02020603050405020304" pitchFamily="18" charset="0"/>
              </a:rPr>
              <a:t>(RPD) </a:t>
            </a:r>
            <a:r>
              <a:rPr lang="en-US" sz="2200" dirty="0" err="1" smtClean="0">
                <a:solidFill>
                  <a:srgbClr val="002060"/>
                </a:solidFill>
                <a:latin typeface="Times New Roman" panose="02020603050405020304" pitchFamily="18" charset="0"/>
                <a:ea typeface="Times New Roman" panose="02020603050405020304" pitchFamily="18" charset="0"/>
              </a:rPr>
              <a:t>ni</a:t>
            </a:r>
            <a:r>
              <a:rPr lang="en-US" sz="2200" dirty="0" smtClean="0">
                <a:solidFill>
                  <a:srgbClr val="002060"/>
                </a:solidFill>
                <a:latin typeface="Times New Roman" panose="02020603050405020304" pitchFamily="18" charset="0"/>
                <a:ea typeface="Times New Roman" panose="02020603050405020304" pitchFamily="18" charset="0"/>
              </a:rPr>
              <a:t> </a:t>
            </a:r>
            <a:r>
              <a:rPr lang="en-US" sz="2200" dirty="0" err="1" smtClean="0">
                <a:solidFill>
                  <a:srgbClr val="002060"/>
                </a:solidFill>
                <a:latin typeface="Times New Roman" panose="02020603050405020304" pitchFamily="18" charset="0"/>
                <a:ea typeface="Times New Roman" panose="02020603050405020304" pitchFamily="18" charset="0"/>
              </a:rPr>
              <a:t>nemis</a:t>
            </a:r>
            <a:r>
              <a:rPr lang="en-US" sz="2200" dirty="0" smtClean="0">
                <a:solidFill>
                  <a:srgbClr val="002060"/>
                </a:solidFill>
                <a:latin typeface="Times New Roman" panose="02020603050405020304" pitchFamily="18" charset="0"/>
                <a:ea typeface="Times New Roman" panose="02020603050405020304" pitchFamily="18" charset="0"/>
              </a:rPr>
              <a:t> </a:t>
            </a:r>
            <a:r>
              <a:rPr lang="en-US" sz="2200" dirty="0" err="1" smtClean="0">
                <a:solidFill>
                  <a:srgbClr val="002060"/>
                </a:solidFill>
                <a:latin typeface="Times New Roman" panose="02020603050405020304" pitchFamily="18" charset="0"/>
                <a:ea typeface="Times New Roman" panose="02020603050405020304" pitchFamily="18" charset="0"/>
              </a:rPr>
              <a:t>olimi</a:t>
            </a:r>
            <a:r>
              <a:rPr lang="en-US" sz="2200" dirty="0" smtClean="0">
                <a:solidFill>
                  <a:srgbClr val="002060"/>
                </a:solidFill>
                <a:latin typeface="Times New Roman" panose="02020603050405020304" pitchFamily="18" charset="0"/>
                <a:ea typeface="Times New Roman" panose="02020603050405020304" pitchFamily="18" charset="0"/>
              </a:rPr>
              <a:t> </a:t>
            </a:r>
            <a:r>
              <a:rPr lang="en-US" sz="2200" b="1" i="1" dirty="0" smtClean="0">
                <a:solidFill>
                  <a:srgbClr val="002060"/>
                </a:solidFill>
                <a:latin typeface="Times New Roman" panose="02020603050405020304" pitchFamily="18" charset="0"/>
                <a:cs typeface="Times New Roman" panose="02020603050405020304" pitchFamily="18" charset="0"/>
              </a:rPr>
              <a:t>Feliks </a:t>
            </a:r>
            <a:r>
              <a:rPr lang="en-US" sz="2200" b="1" i="1" dirty="0" err="1" smtClean="0">
                <a:solidFill>
                  <a:srgbClr val="002060"/>
                </a:solidFill>
                <a:latin typeface="Times New Roman" panose="02020603050405020304" pitchFamily="18" charset="0"/>
                <a:cs typeface="Times New Roman" panose="02020603050405020304" pitchFamily="18" charset="0"/>
              </a:rPr>
              <a:t>Genrix</a:t>
            </a:r>
            <a:r>
              <a:rPr lang="en-US" sz="2200" b="1" i="1" dirty="0" smtClean="0">
                <a:solidFill>
                  <a:srgbClr val="002060"/>
                </a:solidFill>
                <a:latin typeface="Times New Roman" panose="02020603050405020304" pitchFamily="18" charset="0"/>
                <a:cs typeface="Times New Roman" panose="02020603050405020304" pitchFamily="18" charset="0"/>
              </a:rPr>
              <a:t> </a:t>
            </a:r>
            <a:r>
              <a:rPr lang="en-US" sz="2200" b="1" i="1" dirty="0" err="1" smtClean="0">
                <a:solidFill>
                  <a:srgbClr val="002060"/>
                </a:solidFill>
                <a:latin typeface="Times New Roman" panose="02020603050405020304" pitchFamily="18" charset="0"/>
                <a:cs typeface="Times New Roman" panose="02020603050405020304" pitchFamily="18" charset="0"/>
              </a:rPr>
              <a:t>Vankel</a:t>
            </a:r>
            <a:r>
              <a:rPr lang="en-US" sz="2200" i="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1954 </a:t>
            </a:r>
            <a:r>
              <a:rPr lang="en-US" sz="22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yilda</a:t>
            </a:r>
            <a:r>
              <a:rPr lang="en-US" sz="22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dizaynini</a:t>
            </a:r>
            <a:r>
              <a:rPr lang="en-US" sz="22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yaratadi</a:t>
            </a:r>
            <a:r>
              <a:rPr lang="en-US" sz="22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1957 </a:t>
            </a:r>
            <a:r>
              <a:rPr lang="en-US" sz="22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yilda</a:t>
            </a:r>
            <a:r>
              <a:rPr lang="en-US" sz="22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esa</a:t>
            </a:r>
            <a:r>
              <a:rPr lang="en-US" sz="22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uni</a:t>
            </a:r>
            <a:r>
              <a:rPr lang="en-US" sz="22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sinovdan</a:t>
            </a:r>
            <a:r>
              <a:rPr lang="en-US" sz="22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o’tkazadi</a:t>
            </a:r>
            <a:r>
              <a:rPr lang="en-US" sz="22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smtClean="0">
                <a:solidFill>
                  <a:srgbClr val="002060"/>
                </a:solidFill>
                <a:latin typeface="Times New Roman" panose="02020603050405020304" pitchFamily="18" charset="0"/>
                <a:ea typeface="Times New Roman" panose="02020603050405020304" pitchFamily="18" charset="0"/>
              </a:rPr>
              <a:t>RPD </a:t>
            </a:r>
            <a:r>
              <a:rPr lang="en-US" sz="2200" dirty="0" err="1" smtClean="0">
                <a:solidFill>
                  <a:srgbClr val="002060"/>
                </a:solidFill>
                <a:latin typeface="Times New Roman" panose="02020603050405020304" pitchFamily="18" charset="0"/>
                <a:ea typeface="Times New Roman" panose="02020603050405020304" pitchFamily="18" charset="0"/>
              </a:rPr>
              <a:t>ni</a:t>
            </a:r>
            <a:r>
              <a:rPr lang="en-US" sz="2200" dirty="0" smtClean="0">
                <a:solidFill>
                  <a:srgbClr val="002060"/>
                </a:solidFill>
                <a:latin typeface="Times New Roman" panose="02020603050405020304" pitchFamily="18" charset="0"/>
                <a:ea typeface="Times New Roman" panose="02020603050405020304" pitchFamily="18" charset="0"/>
              </a:rPr>
              <a:t> </a:t>
            </a:r>
            <a:r>
              <a:rPr lang="en-US" sz="2200" dirty="0" err="1" smtClean="0">
                <a:solidFill>
                  <a:srgbClr val="002060"/>
                </a:solidFill>
                <a:latin typeface="Times New Roman" panose="02020603050405020304" pitchFamily="18" charset="0"/>
                <a:ea typeface="Times New Roman" panose="02020603050405020304" pitchFamily="18" charset="0"/>
              </a:rPr>
              <a:t>uning</a:t>
            </a:r>
            <a:r>
              <a:rPr lang="en-US" sz="2200" dirty="0" smtClean="0">
                <a:solidFill>
                  <a:srgbClr val="002060"/>
                </a:solidFill>
                <a:latin typeface="Times New Roman" panose="02020603050405020304" pitchFamily="18" charset="0"/>
                <a:ea typeface="Times New Roman" panose="02020603050405020304" pitchFamily="18" charset="0"/>
              </a:rPr>
              <a:t> </a:t>
            </a:r>
            <a:r>
              <a:rPr lang="en-US" sz="2200" dirty="0" err="1" smtClean="0">
                <a:solidFill>
                  <a:srgbClr val="002060"/>
                </a:solidFill>
                <a:latin typeface="Times New Roman" panose="02020603050405020304" pitchFamily="18" charset="0"/>
                <a:ea typeface="Times New Roman" panose="02020603050405020304" pitchFamily="18" charset="0"/>
              </a:rPr>
              <a:t>ixtirochisining</a:t>
            </a:r>
            <a:r>
              <a:rPr lang="en-US" sz="2200" dirty="0" smtClean="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nomi</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bilan</a:t>
            </a:r>
            <a:r>
              <a:rPr lang="en-US" sz="2200" dirty="0">
                <a:solidFill>
                  <a:srgbClr val="002060"/>
                </a:solidFill>
                <a:latin typeface="Times New Roman" panose="02020603050405020304" pitchFamily="18" charset="0"/>
                <a:ea typeface="Times New Roman" panose="02020603050405020304" pitchFamily="18" charset="0"/>
              </a:rPr>
              <a:t> </a:t>
            </a:r>
            <a:r>
              <a:rPr lang="en-US" sz="2200" b="1" i="1" dirty="0" err="1">
                <a:solidFill>
                  <a:srgbClr val="002060"/>
                </a:solidFill>
                <a:latin typeface="Times New Roman" panose="02020603050405020304" pitchFamily="18" charset="0"/>
                <a:ea typeface="Times New Roman" panose="02020603050405020304" pitchFamily="18" charset="0"/>
              </a:rPr>
              <a:t>Vankel</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dvigateli</a:t>
            </a:r>
            <a:r>
              <a:rPr lang="en-US" sz="2200" dirty="0">
                <a:solidFill>
                  <a:srgbClr val="002060"/>
                </a:solidFill>
                <a:latin typeface="Times New Roman" panose="02020603050405020304" pitchFamily="18" charset="0"/>
                <a:ea typeface="Times New Roman" panose="02020603050405020304" pitchFamily="18" charset="0"/>
              </a:rPr>
              <a:t> deb ham </a:t>
            </a:r>
            <a:r>
              <a:rPr lang="en-US" sz="2200" dirty="0" err="1">
                <a:solidFill>
                  <a:srgbClr val="002060"/>
                </a:solidFill>
                <a:latin typeface="Times New Roman" panose="02020603050405020304" pitchFamily="18" charset="0"/>
                <a:ea typeface="Times New Roman" panose="02020603050405020304" pitchFamily="18" charset="0"/>
              </a:rPr>
              <a:t>atashadi</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Hozirda</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Vankel</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dvigatellari</a:t>
            </a:r>
            <a:r>
              <a:rPr lang="en-US" sz="2200" dirty="0">
                <a:solidFill>
                  <a:srgbClr val="002060"/>
                </a:solidFill>
                <a:latin typeface="Times New Roman" panose="02020603050405020304" pitchFamily="18" charset="0"/>
                <a:ea typeface="Times New Roman" panose="02020603050405020304" pitchFamily="18" charset="0"/>
              </a:rPr>
              <a:t> Volkswagen </a:t>
            </a:r>
            <a:r>
              <a:rPr lang="en-US" sz="2200" dirty="0" err="1">
                <a:solidFill>
                  <a:srgbClr val="002060"/>
                </a:solidFill>
                <a:latin typeface="Times New Roman" panose="02020603050405020304" pitchFamily="18" charset="0"/>
                <a:ea typeface="Times New Roman" panose="02020603050405020304" pitchFamily="18" charset="0"/>
              </a:rPr>
              <a:t>va</a:t>
            </a:r>
            <a:r>
              <a:rPr lang="en-US" sz="2200" dirty="0">
                <a:solidFill>
                  <a:srgbClr val="002060"/>
                </a:solidFill>
                <a:latin typeface="Times New Roman" panose="02020603050405020304" pitchFamily="18" charset="0"/>
                <a:ea typeface="Times New Roman" panose="02020603050405020304" pitchFamily="18" charset="0"/>
              </a:rPr>
              <a:t> Mazda </a:t>
            </a:r>
            <a:r>
              <a:rPr lang="en-US" sz="2200" dirty="0" err="1">
                <a:solidFill>
                  <a:srgbClr val="002060"/>
                </a:solidFill>
                <a:latin typeface="Times New Roman" panose="02020603050405020304" pitchFamily="18" charset="0"/>
                <a:ea typeface="Times New Roman" panose="02020603050405020304" pitchFamily="18" charset="0"/>
              </a:rPr>
              <a:t>kompaniyalarining</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ba’zi</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bir</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modellarida</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qo’llanilmoqda</a:t>
            </a:r>
            <a:r>
              <a:rPr lang="en-US" sz="2200" dirty="0">
                <a:solidFill>
                  <a:srgbClr val="002060"/>
                </a:solidFill>
                <a:latin typeface="Times New Roman" panose="02020603050405020304" pitchFamily="18" charset="0"/>
                <a:ea typeface="Times New Roman" panose="02020603050405020304" pitchFamily="18" charset="0"/>
              </a:rPr>
              <a:t>.</a:t>
            </a:r>
          </a:p>
          <a:p>
            <a:pPr indent="457200" algn="just">
              <a:lnSpc>
                <a:spcPct val="150000"/>
              </a:lnSpc>
              <a:spcAft>
                <a:spcPts val="0"/>
              </a:spcAft>
            </a:pPr>
            <a:r>
              <a:rPr lang="en-US" sz="22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2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Rotor-porshenli </a:t>
            </a:r>
            <a:r>
              <a:rPr lang="uz-Cyrl-UZ"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dvigatelning porshenli dvigateldan farqi shundaki, unda porshen o’rniga aylanadigan rotor qo’llanilgan. Rotor maxsus formaga</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ega</a:t>
            </a:r>
            <a:r>
              <a:rPr lang="uz-Cyrl-UZ"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RPD da ham 4 takt mavjud</a:t>
            </a:r>
            <a:r>
              <a:rPr lang="uz-Cyrl-UZ" sz="22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r>
              <a:rPr lang="en-US" sz="22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2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RPD </a:t>
            </a:r>
            <a:r>
              <a:rPr lang="uz-Cyrl-UZ"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da rotor stator deb ataluvchi korpus ichida aylanadi. Eksstentrikli val atrofida rotor aylanadi va rotorning uch qirrasi stator tanasining uch nuqtasiga tegib o’tadi. Rotor bilan stator o’rtasida uchta hajm paydo bo’ladi va bu hajmlarda 4 takt amalga oshriladi.</a:t>
            </a:r>
            <a:endParaRPr lang="ru-RU"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2477333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flipV="1">
            <a:off x="0" y="835269"/>
            <a:ext cx="12192000" cy="107266"/>
          </a:xfrm>
          <a:prstGeom prst="rect">
            <a:avLst/>
          </a:prstGeom>
          <a:solidFill>
            <a:schemeClr val="accent5"/>
          </a:solid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4614" y="6276975"/>
            <a:ext cx="12192000" cy="90564"/>
          </a:xfrm>
          <a:prstGeom prst="rect">
            <a:avLst/>
          </a:prstGeom>
          <a:solidFill>
            <a:schemeClr val="accent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p:cNvSpPr/>
          <p:nvPr/>
        </p:nvSpPr>
        <p:spPr>
          <a:xfrm>
            <a:off x="6809" y="6367540"/>
            <a:ext cx="12192000" cy="490460"/>
          </a:xfrm>
          <a:prstGeom prst="rect">
            <a:avLst/>
          </a:prstGeom>
          <a:solidFill>
            <a:schemeClr val="accent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026" name="Picture 2" descr="Безымянный"/>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7306" y="3175"/>
            <a:ext cx="1219126"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descr="Безымянный"/>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40927"/>
          <a:stretch/>
        </p:blipFill>
        <p:spPr bwMode="auto">
          <a:xfrm>
            <a:off x="10341342" y="24377"/>
            <a:ext cx="1542019"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2" descr="сканирование0002"/>
          <p:cNvPicPr>
            <a:picLocks noChangeAspect="1" noChangeArrowheads="1"/>
          </p:cNvPicPr>
          <p:nvPr/>
        </p:nvPicPr>
        <p:blipFill rotWithShape="1">
          <a:blip r:embed="rId4">
            <a:extLst>
              <a:ext uri="{28A0092B-C50C-407E-A947-70E740481C1C}">
                <a14:useLocalDpi xmlns:a14="http://schemas.microsoft.com/office/drawing/2010/main" val="0"/>
              </a:ext>
            </a:extLst>
          </a:blip>
          <a:srcRect l="2895" t="8773" r="3977" b="25507"/>
          <a:stretch/>
        </p:blipFill>
        <p:spPr bwMode="auto">
          <a:xfrm>
            <a:off x="956321" y="1116413"/>
            <a:ext cx="3996680" cy="49993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Прямоугольник 8"/>
          <p:cNvSpPr/>
          <p:nvPr/>
        </p:nvSpPr>
        <p:spPr>
          <a:xfrm>
            <a:off x="5305493" y="1531379"/>
            <a:ext cx="6577868" cy="4247317"/>
          </a:xfrm>
          <a:prstGeom prst="rect">
            <a:avLst/>
          </a:prstGeom>
        </p:spPr>
        <p:txBody>
          <a:bodyPr wrap="square">
            <a:spAutoFit/>
          </a:bodyPr>
          <a:lstStyle/>
          <a:p>
            <a:pPr marL="360363" indent="-360363" algn="just">
              <a:lnSpc>
                <a:spcPct val="150000"/>
              </a:lnSpc>
              <a:spcAft>
                <a:spcPts val="0"/>
              </a:spcAft>
            </a:pPr>
            <a:r>
              <a:rPr lang="uz-Cyrl-UZ" sz="2000" b="1" dirty="0" smtClean="0">
                <a:solidFill>
                  <a:srgbClr val="002060"/>
                </a:solidFill>
                <a:latin typeface="Times New Roman" panose="02020603050405020304" pitchFamily="18" charset="0"/>
                <a:ea typeface="Times New Roman" panose="02020603050405020304" pitchFamily="18" charset="0"/>
              </a:rPr>
              <a:t>1</a:t>
            </a:r>
            <a:r>
              <a:rPr lang="en-US" sz="2000" b="1" dirty="0" smtClean="0">
                <a:solidFill>
                  <a:srgbClr val="002060"/>
                </a:solidFill>
                <a:latin typeface="Times New Roman" panose="02020603050405020304" pitchFamily="18" charset="0"/>
                <a:ea typeface="Times New Roman" panose="02020603050405020304" pitchFamily="18" charset="0"/>
              </a:rPr>
              <a:t> </a:t>
            </a:r>
            <a:r>
              <a:rPr lang="uz-Cyrl-UZ" sz="2000" b="1" dirty="0" smtClean="0">
                <a:solidFill>
                  <a:srgbClr val="002060"/>
                </a:solidFill>
                <a:latin typeface="Times New Roman" panose="02020603050405020304" pitchFamily="18" charset="0"/>
                <a:ea typeface="Times New Roman" panose="02020603050405020304" pitchFamily="18" charset="0"/>
              </a:rPr>
              <a:t>-</a:t>
            </a:r>
            <a:r>
              <a:rPr lang="en-US" sz="2000" dirty="0" smtClean="0">
                <a:solidFill>
                  <a:srgbClr val="002060"/>
                </a:solidFill>
                <a:latin typeface="Times New Roman" panose="02020603050405020304" pitchFamily="18" charset="0"/>
                <a:ea typeface="Times New Roman" panose="02020603050405020304" pitchFamily="18" charset="0"/>
              </a:rPr>
              <a:t> </a:t>
            </a:r>
            <a:r>
              <a:rPr lang="uz-Cyrl-UZ" sz="2000" dirty="0" smtClean="0">
                <a:solidFill>
                  <a:srgbClr val="002060"/>
                </a:solidFill>
                <a:latin typeface="Times New Roman" panose="02020603050405020304" pitchFamily="18" charset="0"/>
                <a:ea typeface="Times New Roman" panose="02020603050405020304" pitchFamily="18" charset="0"/>
              </a:rPr>
              <a:t>kiritish </a:t>
            </a:r>
            <a:r>
              <a:rPr lang="uz-Cyrl-UZ" sz="2000" dirty="0">
                <a:solidFill>
                  <a:srgbClr val="002060"/>
                </a:solidFill>
                <a:latin typeface="Times New Roman" panose="02020603050405020304" pitchFamily="18" charset="0"/>
                <a:ea typeface="Times New Roman" panose="02020603050405020304" pitchFamily="18" charset="0"/>
              </a:rPr>
              <a:t>klapanlarini ochishni </a:t>
            </a:r>
            <a:r>
              <a:rPr lang="uz-Cyrl-UZ" sz="2000" dirty="0" smtClean="0">
                <a:solidFill>
                  <a:srgbClr val="002060"/>
                </a:solidFill>
                <a:latin typeface="Times New Roman" panose="02020603050405020304" pitchFamily="18" charset="0"/>
                <a:ea typeface="Times New Roman" panose="02020603050405020304" pitchFamily="18" charset="0"/>
              </a:rPr>
              <a:t>bosh</a:t>
            </a:r>
            <a:r>
              <a:rPr lang="en-US" sz="2000" dirty="0" smtClean="0">
                <a:solidFill>
                  <a:srgbClr val="002060"/>
                </a:solidFill>
                <a:latin typeface="Times New Roman" panose="02020603050405020304" pitchFamily="18" charset="0"/>
                <a:ea typeface="Times New Roman" panose="02020603050405020304" pitchFamily="18" charset="0"/>
              </a:rPr>
              <a:t>q</a:t>
            </a:r>
            <a:r>
              <a:rPr lang="uz-Cyrl-UZ" sz="2000" dirty="0" smtClean="0">
                <a:solidFill>
                  <a:srgbClr val="002060"/>
                </a:solidFill>
                <a:latin typeface="Times New Roman" panose="02020603050405020304" pitchFamily="18" charset="0"/>
                <a:ea typeface="Times New Roman" panose="02020603050405020304" pitchFamily="18" charset="0"/>
              </a:rPr>
              <a:t>arish </a:t>
            </a:r>
            <a:r>
              <a:rPr lang="en-US" sz="2000" dirty="0" smtClean="0">
                <a:solidFill>
                  <a:srgbClr val="002060"/>
                </a:solidFill>
                <a:latin typeface="Times New Roman" panose="02020603050405020304" pitchFamily="18" charset="0"/>
                <a:ea typeface="Times New Roman" panose="02020603050405020304" pitchFamily="18" charset="0"/>
              </a:rPr>
              <a:t>  </a:t>
            </a:r>
            <a:r>
              <a:rPr lang="uz-Cyrl-UZ" sz="2000" dirty="0" smtClean="0">
                <a:solidFill>
                  <a:srgbClr val="002060"/>
                </a:solidFill>
                <a:latin typeface="Times New Roman" panose="02020603050405020304" pitchFamily="18" charset="0"/>
                <a:ea typeface="Times New Roman" panose="02020603050405020304" pitchFamily="18" charset="0"/>
              </a:rPr>
              <a:t>bloki</a:t>
            </a:r>
            <a:r>
              <a:rPr lang="uz-Cyrl-UZ" sz="2000" dirty="0">
                <a:solidFill>
                  <a:srgbClr val="002060"/>
                </a:solidFill>
                <a:latin typeface="Times New Roman" panose="02020603050405020304" pitchFamily="18" charset="0"/>
                <a:ea typeface="Times New Roman" panose="02020603050405020304" pitchFamily="18" charset="0"/>
              </a:rPr>
              <a:t>; </a:t>
            </a:r>
            <a:endParaRPr lang="en-US" sz="2000" dirty="0" smtClean="0">
              <a:solidFill>
                <a:srgbClr val="002060"/>
              </a:solidFill>
              <a:latin typeface="Times New Roman" panose="02020603050405020304" pitchFamily="18" charset="0"/>
              <a:ea typeface="Times New Roman" panose="02020603050405020304" pitchFamily="18" charset="0"/>
            </a:endParaRPr>
          </a:p>
          <a:p>
            <a:pPr marL="265113" indent="-265113" algn="just">
              <a:lnSpc>
                <a:spcPct val="150000"/>
              </a:lnSpc>
              <a:spcAft>
                <a:spcPts val="0"/>
              </a:spcAft>
            </a:pPr>
            <a:r>
              <a:rPr lang="uz-Cyrl-UZ" sz="2000" b="1" dirty="0" smtClean="0">
                <a:solidFill>
                  <a:srgbClr val="002060"/>
                </a:solidFill>
                <a:latin typeface="Times New Roman" panose="02020603050405020304" pitchFamily="18" charset="0"/>
                <a:ea typeface="Times New Roman" panose="02020603050405020304" pitchFamily="18" charset="0"/>
              </a:rPr>
              <a:t>2</a:t>
            </a:r>
            <a:r>
              <a:rPr lang="en-US" sz="2000" b="1" dirty="0" smtClean="0">
                <a:solidFill>
                  <a:srgbClr val="002060"/>
                </a:solidFill>
                <a:latin typeface="Times New Roman" panose="02020603050405020304" pitchFamily="18" charset="0"/>
                <a:ea typeface="Times New Roman" panose="02020603050405020304" pitchFamily="18" charset="0"/>
              </a:rPr>
              <a:t> </a:t>
            </a:r>
            <a:r>
              <a:rPr lang="uz-Cyrl-UZ" sz="2000" b="1" dirty="0" smtClean="0">
                <a:solidFill>
                  <a:srgbClr val="002060"/>
                </a:solidFill>
                <a:latin typeface="Times New Roman" panose="02020603050405020304" pitchFamily="18" charset="0"/>
                <a:ea typeface="Times New Roman" panose="02020603050405020304" pitchFamily="18" charset="0"/>
              </a:rPr>
              <a:t>-</a:t>
            </a:r>
            <a:r>
              <a:rPr lang="uz-Cyrl-UZ" sz="2000" dirty="0" smtClean="0">
                <a:solidFill>
                  <a:srgbClr val="002060"/>
                </a:solidFill>
                <a:latin typeface="Times New Roman" panose="02020603050405020304" pitchFamily="18" charset="0"/>
                <a:ea typeface="Times New Roman" panose="02020603050405020304" pitchFamily="18" charset="0"/>
              </a:rPr>
              <a:t> </a:t>
            </a:r>
            <a:r>
              <a:rPr lang="uz-Cyrl-UZ" sz="2000" dirty="0">
                <a:solidFill>
                  <a:srgbClr val="002060"/>
                </a:solidFill>
                <a:latin typeface="Times New Roman" panose="02020603050405020304" pitchFamily="18" charset="0"/>
                <a:ea typeface="Times New Roman" panose="02020603050405020304" pitchFamily="18" charset="0"/>
              </a:rPr>
              <a:t>har bir sekstiyaga 3 tadan kiritish </a:t>
            </a:r>
            <a:r>
              <a:rPr lang="en-US" sz="2000" dirty="0" smtClean="0">
                <a:solidFill>
                  <a:srgbClr val="002060"/>
                </a:solidFill>
                <a:latin typeface="Times New Roman" panose="02020603050405020304" pitchFamily="18" charset="0"/>
                <a:ea typeface="Times New Roman" panose="02020603050405020304" pitchFamily="18" charset="0"/>
              </a:rPr>
              <a:t>q</a:t>
            </a:r>
            <a:r>
              <a:rPr lang="uz-Cyrl-UZ" sz="2000" dirty="0" smtClean="0">
                <a:solidFill>
                  <a:srgbClr val="002060"/>
                </a:solidFill>
                <a:latin typeface="Times New Roman" panose="02020603050405020304" pitchFamily="18" charset="0"/>
                <a:ea typeface="Times New Roman" panose="02020603050405020304" pitchFamily="18" charset="0"/>
              </a:rPr>
              <a:t>uvurlari </a:t>
            </a:r>
            <a:r>
              <a:rPr lang="uz-Cyrl-UZ" sz="2000" dirty="0">
                <a:solidFill>
                  <a:srgbClr val="002060"/>
                </a:solidFill>
                <a:latin typeface="Times New Roman" panose="02020603050405020304" pitchFamily="18" charset="0"/>
                <a:ea typeface="Times New Roman" panose="02020603050405020304" pitchFamily="18" charset="0"/>
              </a:rPr>
              <a:t>mavjud; </a:t>
            </a:r>
            <a:endParaRPr lang="en-US" sz="2000" dirty="0" smtClean="0">
              <a:solidFill>
                <a:srgbClr val="002060"/>
              </a:solidFill>
              <a:latin typeface="Times New Roman" panose="02020603050405020304" pitchFamily="18" charset="0"/>
              <a:ea typeface="Times New Roman" panose="02020603050405020304" pitchFamily="18" charset="0"/>
            </a:endParaRPr>
          </a:p>
          <a:p>
            <a:pPr marL="265113" indent="-265113" algn="just">
              <a:spcAft>
                <a:spcPts val="0"/>
              </a:spcAft>
            </a:pPr>
            <a:r>
              <a:rPr lang="uz-Cyrl-UZ" sz="2000" b="1" dirty="0" smtClean="0">
                <a:solidFill>
                  <a:srgbClr val="002060"/>
                </a:solidFill>
                <a:latin typeface="Times New Roman" panose="02020603050405020304" pitchFamily="18" charset="0"/>
                <a:ea typeface="Times New Roman" panose="02020603050405020304" pitchFamily="18" charset="0"/>
              </a:rPr>
              <a:t>3</a:t>
            </a:r>
            <a:r>
              <a:rPr lang="en-US" sz="2000" b="1" dirty="0" smtClean="0">
                <a:solidFill>
                  <a:srgbClr val="002060"/>
                </a:solidFill>
                <a:latin typeface="Times New Roman" panose="02020603050405020304" pitchFamily="18" charset="0"/>
                <a:ea typeface="Times New Roman" panose="02020603050405020304" pitchFamily="18" charset="0"/>
              </a:rPr>
              <a:t> </a:t>
            </a:r>
            <a:r>
              <a:rPr lang="uz-Cyrl-UZ" sz="2000" dirty="0" smtClean="0">
                <a:solidFill>
                  <a:srgbClr val="002060"/>
                </a:solidFill>
                <a:latin typeface="Times New Roman" panose="02020603050405020304" pitchFamily="18" charset="0"/>
                <a:ea typeface="Times New Roman" panose="02020603050405020304" pitchFamily="18" charset="0"/>
              </a:rPr>
              <a:t>–</a:t>
            </a:r>
            <a:r>
              <a:rPr lang="en-US" sz="2000" dirty="0" smtClean="0">
                <a:solidFill>
                  <a:srgbClr val="002060"/>
                </a:solidFill>
                <a:latin typeface="Times New Roman" panose="02020603050405020304" pitchFamily="18" charset="0"/>
                <a:ea typeface="Times New Roman" panose="02020603050405020304" pitchFamily="18" charset="0"/>
              </a:rPr>
              <a:t> </a:t>
            </a:r>
            <a:r>
              <a:rPr lang="uz-Cyrl-UZ" sz="2000" dirty="0" smtClean="0">
                <a:solidFill>
                  <a:srgbClr val="002060"/>
                </a:solidFill>
                <a:latin typeface="Times New Roman" panose="02020603050405020304" pitchFamily="18" charset="0"/>
                <a:ea typeface="Times New Roman" panose="02020603050405020304" pitchFamily="18" charset="0"/>
              </a:rPr>
              <a:t>maxsus </a:t>
            </a:r>
            <a:r>
              <a:rPr lang="uz-Cyrl-UZ" sz="2000" dirty="0">
                <a:solidFill>
                  <a:srgbClr val="002060"/>
                </a:solidFill>
                <a:latin typeface="Times New Roman" panose="02020603050405020304" pitchFamily="18" charset="0"/>
                <a:ea typeface="Times New Roman" panose="02020603050405020304" pitchFamily="18" charset="0"/>
              </a:rPr>
              <a:t>forsunka </a:t>
            </a:r>
            <a:r>
              <a:rPr lang="uz-Cyrl-UZ" sz="2000" dirty="0" smtClean="0">
                <a:solidFill>
                  <a:srgbClr val="002060"/>
                </a:solidFill>
                <a:latin typeface="Times New Roman" panose="02020603050405020304" pitchFamily="18" charset="0"/>
                <a:ea typeface="Times New Roman" panose="02020603050405020304" pitchFamily="18" charset="0"/>
              </a:rPr>
              <a:t>ish</a:t>
            </a:r>
            <a:r>
              <a:rPr lang="en-US" sz="2000" dirty="0" smtClean="0">
                <a:solidFill>
                  <a:srgbClr val="002060"/>
                </a:solidFill>
                <a:latin typeface="Times New Roman" panose="02020603050405020304" pitchFamily="18" charset="0"/>
                <a:ea typeface="Times New Roman" panose="02020603050405020304" pitchFamily="18" charset="0"/>
              </a:rPr>
              <a:t>q</a:t>
            </a:r>
            <a:r>
              <a:rPr lang="uz-Cyrl-UZ" sz="2000" dirty="0" smtClean="0">
                <a:solidFill>
                  <a:srgbClr val="002060"/>
                </a:solidFill>
                <a:latin typeface="Times New Roman" panose="02020603050405020304" pitchFamily="18" charset="0"/>
                <a:ea typeface="Times New Roman" panose="02020603050405020304" pitchFamily="18" charset="0"/>
              </a:rPr>
              <a:t>alanuvchi </a:t>
            </a:r>
            <a:r>
              <a:rPr lang="uz-Cyrl-UZ" sz="2000" dirty="0">
                <a:solidFill>
                  <a:srgbClr val="002060"/>
                </a:solidFill>
                <a:latin typeface="Times New Roman" panose="02020603050405020304" pitchFamily="18" charset="0"/>
                <a:ea typeface="Times New Roman" panose="02020603050405020304" pitchFamily="18" charset="0"/>
              </a:rPr>
              <a:t>yuzalarga moyni </a:t>
            </a:r>
            <a:r>
              <a:rPr lang="en-US" sz="2000" dirty="0" smtClean="0">
                <a:solidFill>
                  <a:srgbClr val="002060"/>
                </a:solidFill>
                <a:latin typeface="Times New Roman" panose="02020603050405020304" pitchFamily="18" charset="0"/>
                <a:ea typeface="Times New Roman" panose="02020603050405020304" pitchFamily="18" charset="0"/>
              </a:rPr>
              <a:t>h</a:t>
            </a:r>
            <a:r>
              <a:rPr lang="uz-Cyrl-UZ" sz="2000" dirty="0" smtClean="0">
                <a:solidFill>
                  <a:srgbClr val="002060"/>
                </a:solidFill>
                <a:latin typeface="Times New Roman" panose="02020603050405020304" pitchFamily="18" charset="0"/>
                <a:ea typeface="Times New Roman" panose="02020603050405020304" pitchFamily="18" charset="0"/>
              </a:rPr>
              <a:t>aydaydi</a:t>
            </a:r>
            <a:r>
              <a:rPr lang="uz-Cyrl-UZ" sz="2000" dirty="0">
                <a:solidFill>
                  <a:srgbClr val="002060"/>
                </a:solidFill>
                <a:latin typeface="Times New Roman" panose="02020603050405020304" pitchFamily="18" charset="0"/>
                <a:ea typeface="Times New Roman" panose="02020603050405020304" pitchFamily="18" charset="0"/>
              </a:rPr>
              <a:t>. </a:t>
            </a:r>
            <a:endParaRPr lang="en-US" sz="2000" dirty="0" smtClean="0">
              <a:solidFill>
                <a:srgbClr val="002060"/>
              </a:solidFill>
              <a:latin typeface="Times New Roman" panose="02020603050405020304" pitchFamily="18" charset="0"/>
              <a:ea typeface="Times New Roman" panose="02020603050405020304" pitchFamily="18" charset="0"/>
            </a:endParaRPr>
          </a:p>
          <a:p>
            <a:pPr marL="265113" indent="-265113" algn="just">
              <a:spcAft>
                <a:spcPts val="0"/>
              </a:spcAft>
            </a:pPr>
            <a:r>
              <a:rPr lang="uz-Cyrl-UZ" sz="2000" b="1" dirty="0" smtClean="0">
                <a:solidFill>
                  <a:srgbClr val="002060"/>
                </a:solidFill>
                <a:latin typeface="Times New Roman" panose="02020603050405020304" pitchFamily="18" charset="0"/>
                <a:ea typeface="Times New Roman" panose="02020603050405020304" pitchFamily="18" charset="0"/>
              </a:rPr>
              <a:t>4 </a:t>
            </a:r>
            <a:r>
              <a:rPr lang="uz-Cyrl-UZ" sz="2000" dirty="0" smtClean="0">
                <a:solidFill>
                  <a:srgbClr val="002060"/>
                </a:solidFill>
                <a:latin typeface="Times New Roman" panose="02020603050405020304" pitchFamily="18" charset="0"/>
                <a:ea typeface="Times New Roman" panose="02020603050405020304" pitchFamily="18" charset="0"/>
              </a:rPr>
              <a:t>–yonuvchi </a:t>
            </a:r>
            <a:r>
              <a:rPr lang="uz-Cyrl-UZ" sz="2000" dirty="0">
                <a:solidFill>
                  <a:srgbClr val="002060"/>
                </a:solidFill>
                <a:latin typeface="Times New Roman" panose="02020603050405020304" pitchFamily="18" charset="0"/>
                <a:ea typeface="Times New Roman" panose="02020603050405020304" pitchFamily="18" charset="0"/>
              </a:rPr>
              <a:t>aralashma yonish kamerasiga yondagi teshiklar </a:t>
            </a:r>
            <a:r>
              <a:rPr lang="uz-Cyrl-UZ" sz="2000" dirty="0" smtClean="0">
                <a:solidFill>
                  <a:srgbClr val="002060"/>
                </a:solidFill>
                <a:latin typeface="Times New Roman" panose="02020603050405020304" pitchFamily="18" charset="0"/>
                <a:ea typeface="Times New Roman" panose="02020603050405020304" pitchFamily="18" charset="0"/>
              </a:rPr>
              <a:t>or</a:t>
            </a:r>
            <a:r>
              <a:rPr lang="en-US" sz="2000" dirty="0" smtClean="0">
                <a:solidFill>
                  <a:srgbClr val="002060"/>
                </a:solidFill>
                <a:latin typeface="Times New Roman" panose="02020603050405020304" pitchFamily="18" charset="0"/>
                <a:ea typeface="Times New Roman" panose="02020603050405020304" pitchFamily="18" charset="0"/>
              </a:rPr>
              <a:t>q</a:t>
            </a:r>
            <a:r>
              <a:rPr lang="uz-Cyrl-UZ" sz="2000" dirty="0" smtClean="0">
                <a:solidFill>
                  <a:srgbClr val="002060"/>
                </a:solidFill>
                <a:latin typeface="Times New Roman" panose="02020603050405020304" pitchFamily="18" charset="0"/>
                <a:ea typeface="Times New Roman" panose="02020603050405020304" pitchFamily="18" charset="0"/>
              </a:rPr>
              <a:t>ali </a:t>
            </a:r>
            <a:r>
              <a:rPr lang="uz-Cyrl-UZ" sz="2000" dirty="0">
                <a:solidFill>
                  <a:srgbClr val="002060"/>
                </a:solidFill>
                <a:latin typeface="Times New Roman" panose="02020603050405020304" pitchFamily="18" charset="0"/>
                <a:ea typeface="Times New Roman" panose="02020603050405020304" pitchFamily="18" charset="0"/>
              </a:rPr>
              <a:t>kiradi;  </a:t>
            </a:r>
            <a:endParaRPr lang="en-US" sz="2000" dirty="0" smtClean="0">
              <a:solidFill>
                <a:srgbClr val="002060"/>
              </a:solidFill>
              <a:latin typeface="Times New Roman" panose="02020603050405020304" pitchFamily="18" charset="0"/>
              <a:ea typeface="Times New Roman" panose="02020603050405020304" pitchFamily="18" charset="0"/>
            </a:endParaRPr>
          </a:p>
          <a:p>
            <a:pPr algn="just">
              <a:lnSpc>
                <a:spcPct val="150000"/>
              </a:lnSpc>
              <a:spcAft>
                <a:spcPts val="0"/>
              </a:spcAft>
            </a:pPr>
            <a:r>
              <a:rPr lang="uz-Cyrl-UZ" sz="2000" b="1" dirty="0" smtClean="0">
                <a:solidFill>
                  <a:srgbClr val="002060"/>
                </a:solidFill>
                <a:latin typeface="Times New Roman" panose="02020603050405020304" pitchFamily="18" charset="0"/>
                <a:ea typeface="Times New Roman" panose="02020603050405020304" pitchFamily="18" charset="0"/>
              </a:rPr>
              <a:t>5 </a:t>
            </a:r>
            <a:r>
              <a:rPr lang="uz-Cyrl-UZ" sz="2000" b="1" dirty="0">
                <a:solidFill>
                  <a:srgbClr val="002060"/>
                </a:solidFill>
                <a:latin typeface="Times New Roman" panose="02020603050405020304" pitchFamily="18" charset="0"/>
                <a:ea typeface="Times New Roman" panose="02020603050405020304" pitchFamily="18" charset="0"/>
              </a:rPr>
              <a:t>– </a:t>
            </a:r>
            <a:r>
              <a:rPr lang="uz-Cyrl-UZ" sz="2000" dirty="0" smtClean="0">
                <a:solidFill>
                  <a:srgbClr val="002060"/>
                </a:solidFill>
                <a:latin typeface="Times New Roman" panose="02020603050405020304" pitchFamily="18" charset="0"/>
                <a:ea typeface="Times New Roman" panose="02020603050405020304" pitchFamily="18" charset="0"/>
              </a:rPr>
              <a:t>chi</a:t>
            </a:r>
            <a:r>
              <a:rPr lang="en-US" sz="2000" dirty="0" smtClean="0">
                <a:solidFill>
                  <a:srgbClr val="002060"/>
                </a:solidFill>
                <a:latin typeface="Times New Roman" panose="02020603050405020304" pitchFamily="18" charset="0"/>
                <a:ea typeface="Times New Roman" panose="02020603050405020304" pitchFamily="18" charset="0"/>
              </a:rPr>
              <a:t>q</a:t>
            </a:r>
            <a:r>
              <a:rPr lang="uz-Cyrl-UZ" sz="2000" dirty="0" smtClean="0">
                <a:solidFill>
                  <a:srgbClr val="002060"/>
                </a:solidFill>
                <a:latin typeface="Times New Roman" panose="02020603050405020304" pitchFamily="18" charset="0"/>
                <a:ea typeface="Times New Roman" panose="02020603050405020304" pitchFamily="18" charset="0"/>
              </a:rPr>
              <a:t>arish </a:t>
            </a:r>
            <a:r>
              <a:rPr lang="uz-Cyrl-UZ" sz="2000" dirty="0">
                <a:solidFill>
                  <a:srgbClr val="002060"/>
                </a:solidFill>
                <a:latin typeface="Times New Roman" panose="02020603050405020304" pitchFamily="18" charset="0"/>
                <a:ea typeface="Times New Roman" panose="02020603050405020304" pitchFamily="18" charset="0"/>
              </a:rPr>
              <a:t>kanali;  </a:t>
            </a:r>
            <a:endParaRPr lang="en-US" sz="2000" dirty="0" smtClean="0">
              <a:solidFill>
                <a:srgbClr val="002060"/>
              </a:solidFill>
              <a:latin typeface="Times New Roman" panose="02020603050405020304" pitchFamily="18" charset="0"/>
              <a:ea typeface="Times New Roman" panose="02020603050405020304" pitchFamily="18" charset="0"/>
            </a:endParaRPr>
          </a:p>
          <a:p>
            <a:pPr algn="just">
              <a:lnSpc>
                <a:spcPct val="150000"/>
              </a:lnSpc>
              <a:spcAft>
                <a:spcPts val="0"/>
              </a:spcAft>
            </a:pPr>
            <a:r>
              <a:rPr lang="uz-Cyrl-UZ" sz="2000" b="1" dirty="0" smtClean="0">
                <a:solidFill>
                  <a:srgbClr val="002060"/>
                </a:solidFill>
                <a:latin typeface="Times New Roman" panose="02020603050405020304" pitchFamily="18" charset="0"/>
                <a:ea typeface="Times New Roman" panose="02020603050405020304" pitchFamily="18" charset="0"/>
              </a:rPr>
              <a:t>6 </a:t>
            </a:r>
            <a:r>
              <a:rPr lang="uz-Cyrl-UZ" sz="2000" b="1" dirty="0">
                <a:solidFill>
                  <a:srgbClr val="002060"/>
                </a:solidFill>
                <a:latin typeface="Times New Roman" panose="02020603050405020304" pitchFamily="18" charset="0"/>
                <a:ea typeface="Times New Roman" panose="02020603050405020304" pitchFamily="18" charset="0"/>
              </a:rPr>
              <a:t>– </a:t>
            </a:r>
            <a:r>
              <a:rPr lang="uz-Cyrl-UZ" sz="2000" dirty="0" smtClean="0">
                <a:solidFill>
                  <a:srgbClr val="002060"/>
                </a:solidFill>
                <a:latin typeface="Times New Roman" panose="02020603050405020304" pitchFamily="18" charset="0"/>
                <a:ea typeface="Times New Roman" panose="02020603050405020304" pitchFamily="18" charset="0"/>
              </a:rPr>
              <a:t>chi</a:t>
            </a:r>
            <a:r>
              <a:rPr lang="en-US" sz="2000" dirty="0" smtClean="0">
                <a:solidFill>
                  <a:srgbClr val="002060"/>
                </a:solidFill>
                <a:latin typeface="Times New Roman" panose="02020603050405020304" pitchFamily="18" charset="0"/>
                <a:ea typeface="Times New Roman" panose="02020603050405020304" pitchFamily="18" charset="0"/>
              </a:rPr>
              <a:t>q</a:t>
            </a:r>
            <a:r>
              <a:rPr lang="uz-Cyrl-UZ" sz="2000" dirty="0" smtClean="0">
                <a:solidFill>
                  <a:srgbClr val="002060"/>
                </a:solidFill>
                <a:latin typeface="Times New Roman" panose="02020603050405020304" pitchFamily="18" charset="0"/>
                <a:ea typeface="Times New Roman" panose="02020603050405020304" pitchFamily="18" charset="0"/>
              </a:rPr>
              <a:t>arish </a:t>
            </a:r>
            <a:r>
              <a:rPr lang="uz-Cyrl-UZ" sz="2000" dirty="0">
                <a:solidFill>
                  <a:srgbClr val="002060"/>
                </a:solidFill>
                <a:latin typeface="Times New Roman" panose="02020603050405020304" pitchFamily="18" charset="0"/>
                <a:ea typeface="Times New Roman" panose="02020603050405020304" pitchFamily="18" charset="0"/>
              </a:rPr>
              <a:t>teshigi; </a:t>
            </a:r>
            <a:endParaRPr lang="en-US" sz="2000" dirty="0" smtClean="0">
              <a:solidFill>
                <a:srgbClr val="002060"/>
              </a:solidFill>
              <a:latin typeface="Times New Roman" panose="02020603050405020304" pitchFamily="18" charset="0"/>
              <a:ea typeface="Times New Roman" panose="02020603050405020304" pitchFamily="18" charset="0"/>
            </a:endParaRPr>
          </a:p>
          <a:p>
            <a:pPr algn="just">
              <a:lnSpc>
                <a:spcPct val="150000"/>
              </a:lnSpc>
              <a:spcAft>
                <a:spcPts val="0"/>
              </a:spcAft>
            </a:pPr>
            <a:r>
              <a:rPr lang="uz-Cyrl-UZ" sz="2000" b="1" dirty="0" smtClean="0">
                <a:solidFill>
                  <a:srgbClr val="002060"/>
                </a:solidFill>
                <a:latin typeface="Times New Roman" panose="02020603050405020304" pitchFamily="18" charset="0"/>
                <a:ea typeface="Times New Roman" panose="02020603050405020304" pitchFamily="18" charset="0"/>
              </a:rPr>
              <a:t>7 </a:t>
            </a:r>
            <a:r>
              <a:rPr lang="uz-Cyrl-UZ" sz="2000" b="1" dirty="0">
                <a:solidFill>
                  <a:srgbClr val="002060"/>
                </a:solidFill>
                <a:latin typeface="Times New Roman" panose="02020603050405020304" pitchFamily="18" charset="0"/>
                <a:ea typeface="Times New Roman" panose="02020603050405020304" pitchFamily="18" charset="0"/>
              </a:rPr>
              <a:t>– </a:t>
            </a:r>
            <a:r>
              <a:rPr lang="uz-Cyrl-UZ" sz="2000" dirty="0">
                <a:solidFill>
                  <a:srgbClr val="002060"/>
                </a:solidFill>
                <a:latin typeface="Times New Roman" panose="02020603050405020304" pitchFamily="18" charset="0"/>
                <a:ea typeface="Times New Roman" panose="02020603050405020304" pitchFamily="18" charset="0"/>
              </a:rPr>
              <a:t>rotor;  </a:t>
            </a:r>
            <a:endParaRPr lang="en-US" sz="2000" dirty="0" smtClean="0">
              <a:solidFill>
                <a:srgbClr val="002060"/>
              </a:solidFill>
              <a:latin typeface="Times New Roman" panose="02020603050405020304" pitchFamily="18" charset="0"/>
              <a:ea typeface="Times New Roman" panose="02020603050405020304" pitchFamily="18" charset="0"/>
            </a:endParaRPr>
          </a:p>
          <a:p>
            <a:pPr algn="just">
              <a:lnSpc>
                <a:spcPct val="150000"/>
              </a:lnSpc>
              <a:spcAft>
                <a:spcPts val="0"/>
              </a:spcAft>
            </a:pPr>
            <a:r>
              <a:rPr lang="uz-Cyrl-UZ" sz="2000" b="1" dirty="0" smtClean="0">
                <a:solidFill>
                  <a:srgbClr val="002060"/>
                </a:solidFill>
                <a:latin typeface="Times New Roman" panose="02020603050405020304" pitchFamily="18" charset="0"/>
                <a:ea typeface="Times New Roman" panose="02020603050405020304" pitchFamily="18" charset="0"/>
              </a:rPr>
              <a:t>8 </a:t>
            </a:r>
            <a:r>
              <a:rPr lang="uz-Cyrl-UZ" sz="2000" b="1" dirty="0">
                <a:solidFill>
                  <a:srgbClr val="002060"/>
                </a:solidFill>
                <a:latin typeface="Times New Roman" panose="02020603050405020304" pitchFamily="18" charset="0"/>
                <a:ea typeface="Times New Roman" panose="02020603050405020304" pitchFamily="18" charset="0"/>
              </a:rPr>
              <a:t>– </a:t>
            </a:r>
            <a:r>
              <a:rPr lang="uz-Cyrl-UZ" sz="2000" dirty="0">
                <a:solidFill>
                  <a:srgbClr val="002060"/>
                </a:solidFill>
                <a:latin typeface="Times New Roman" panose="02020603050405020304" pitchFamily="18" charset="0"/>
                <a:ea typeface="Times New Roman" panose="02020603050405020304" pitchFamily="18" charset="0"/>
              </a:rPr>
              <a:t>stator;  </a:t>
            </a:r>
            <a:endParaRPr lang="en-US" sz="2000" dirty="0" smtClean="0">
              <a:solidFill>
                <a:srgbClr val="002060"/>
              </a:solidFill>
              <a:latin typeface="Times New Roman" panose="02020603050405020304" pitchFamily="18" charset="0"/>
              <a:ea typeface="Times New Roman" panose="02020603050405020304" pitchFamily="18" charset="0"/>
            </a:endParaRPr>
          </a:p>
          <a:p>
            <a:pPr algn="just">
              <a:lnSpc>
                <a:spcPct val="150000"/>
              </a:lnSpc>
              <a:spcAft>
                <a:spcPts val="0"/>
              </a:spcAft>
            </a:pPr>
            <a:r>
              <a:rPr lang="uz-Cyrl-UZ" sz="2000" b="1" dirty="0" smtClean="0">
                <a:solidFill>
                  <a:srgbClr val="002060"/>
                </a:solidFill>
                <a:latin typeface="Times New Roman" panose="02020603050405020304" pitchFamily="18" charset="0"/>
                <a:ea typeface="Times New Roman" panose="02020603050405020304" pitchFamily="18" charset="0"/>
              </a:rPr>
              <a:t>9 </a:t>
            </a:r>
            <a:r>
              <a:rPr lang="uz-Cyrl-UZ" sz="2000" b="1" dirty="0">
                <a:solidFill>
                  <a:srgbClr val="002060"/>
                </a:solidFill>
                <a:latin typeface="Times New Roman" panose="02020603050405020304" pitchFamily="18" charset="0"/>
                <a:ea typeface="Times New Roman" panose="02020603050405020304" pitchFamily="18" charset="0"/>
              </a:rPr>
              <a:t>– </a:t>
            </a:r>
            <a:r>
              <a:rPr lang="uz-Cyrl-UZ" sz="2000" dirty="0">
                <a:solidFill>
                  <a:srgbClr val="002060"/>
                </a:solidFill>
                <a:latin typeface="Times New Roman" panose="02020603050405020304" pitchFamily="18" charset="0"/>
                <a:ea typeface="Times New Roman" panose="02020603050405020304" pitchFamily="18" charset="0"/>
              </a:rPr>
              <a:t>asosiy va yordamchi svechalar.</a:t>
            </a:r>
            <a:endParaRPr lang="ru-RU" sz="2000" dirty="0">
              <a:solidFill>
                <a:srgbClr val="00206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25977257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flipV="1">
            <a:off x="0" y="835269"/>
            <a:ext cx="12192000" cy="107266"/>
          </a:xfrm>
          <a:prstGeom prst="rect">
            <a:avLst/>
          </a:prstGeom>
          <a:solidFill>
            <a:schemeClr val="accent5"/>
          </a:solid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4614" y="6276975"/>
            <a:ext cx="12192000" cy="90564"/>
          </a:xfrm>
          <a:prstGeom prst="rect">
            <a:avLst/>
          </a:prstGeom>
          <a:solidFill>
            <a:schemeClr val="accent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p:cNvSpPr/>
          <p:nvPr/>
        </p:nvSpPr>
        <p:spPr>
          <a:xfrm>
            <a:off x="6809" y="6367540"/>
            <a:ext cx="12192000" cy="490460"/>
          </a:xfrm>
          <a:prstGeom prst="rect">
            <a:avLst/>
          </a:prstGeom>
          <a:solidFill>
            <a:schemeClr val="accent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026" name="Picture 2" descr="Безымянный"/>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7306" y="3175"/>
            <a:ext cx="1219126"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descr="Безымянный"/>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40927"/>
          <a:stretch/>
        </p:blipFill>
        <p:spPr bwMode="auto">
          <a:xfrm>
            <a:off x="10341342" y="24377"/>
            <a:ext cx="1542019"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Рисунок 6"/>
          <p:cNvPicPr>
            <a:picLocks noChangeAspect="1"/>
          </p:cNvPicPr>
          <p:nvPr/>
        </p:nvPicPr>
        <p:blipFill rotWithShape="1">
          <a:blip r:embed="rId4"/>
          <a:srcRect l="25711" t="20559" r="24909" b="40507"/>
          <a:stretch/>
        </p:blipFill>
        <p:spPr>
          <a:xfrm>
            <a:off x="1022759" y="1384491"/>
            <a:ext cx="9719826" cy="4308659"/>
          </a:xfrm>
          <a:prstGeom prst="rect">
            <a:avLst/>
          </a:prstGeom>
        </p:spPr>
      </p:pic>
      <p:sp>
        <p:nvSpPr>
          <p:cNvPr id="4" name="Прямоугольник 3"/>
          <p:cNvSpPr/>
          <p:nvPr/>
        </p:nvSpPr>
        <p:spPr>
          <a:xfrm>
            <a:off x="2753614" y="1646485"/>
            <a:ext cx="1640585" cy="29200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Прямоугольник 10"/>
          <p:cNvSpPr/>
          <p:nvPr/>
        </p:nvSpPr>
        <p:spPr>
          <a:xfrm>
            <a:off x="3295648" y="2111203"/>
            <a:ext cx="1398272" cy="26924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 name="Прямоугольник 4"/>
          <p:cNvSpPr/>
          <p:nvPr/>
        </p:nvSpPr>
        <p:spPr>
          <a:xfrm>
            <a:off x="2753614" y="1534544"/>
            <a:ext cx="2491388" cy="307777"/>
          </a:xfrm>
          <a:prstGeom prst="rect">
            <a:avLst/>
          </a:prstGeom>
        </p:spPr>
        <p:txBody>
          <a:bodyPr wrap="none">
            <a:spAutoFit/>
          </a:bodyPr>
          <a:lstStyle/>
          <a:p>
            <a:r>
              <a:rPr lang="en-US" sz="1400" dirty="0" err="1">
                <a:solidFill>
                  <a:schemeClr val="bg2">
                    <a:lumMod val="10000"/>
                  </a:schemeClr>
                </a:solidFill>
                <a:latin typeface="Times New Roman" panose="02020603050405020304" pitchFamily="18" charset="0"/>
                <a:ea typeface="Times New Roman" panose="02020603050405020304" pitchFamily="18" charset="0"/>
              </a:rPr>
              <a:t>m</a:t>
            </a:r>
            <a:r>
              <a:rPr lang="en-US" sz="1400" dirty="0" err="1" smtClean="0">
                <a:solidFill>
                  <a:schemeClr val="bg2">
                    <a:lumMod val="10000"/>
                  </a:schemeClr>
                </a:solidFill>
                <a:latin typeface="Times New Roman" panose="02020603050405020304" pitchFamily="18" charset="0"/>
                <a:ea typeface="Times New Roman" panose="02020603050405020304" pitchFamily="18" charset="0"/>
              </a:rPr>
              <a:t>axkamlangan</a:t>
            </a:r>
            <a:r>
              <a:rPr lang="en-US" sz="1400" dirty="0" smtClean="0">
                <a:solidFill>
                  <a:schemeClr val="bg2">
                    <a:lumMod val="10000"/>
                  </a:schemeClr>
                </a:solidFill>
                <a:latin typeface="Times New Roman" panose="02020603050405020304" pitchFamily="18" charset="0"/>
                <a:ea typeface="Times New Roman" panose="02020603050405020304" pitchFamily="18" charset="0"/>
              </a:rPr>
              <a:t> </a:t>
            </a:r>
            <a:r>
              <a:rPr lang="en-US" sz="1400" dirty="0" err="1" smtClean="0">
                <a:solidFill>
                  <a:schemeClr val="bg2">
                    <a:lumMod val="10000"/>
                  </a:schemeClr>
                </a:solidFill>
                <a:latin typeface="Times New Roman" panose="02020603050405020304" pitchFamily="18" charset="0"/>
                <a:ea typeface="Times New Roman" panose="02020603050405020304" pitchFamily="18" charset="0"/>
              </a:rPr>
              <a:t>tishli</a:t>
            </a:r>
            <a:r>
              <a:rPr lang="en-US" sz="1400" dirty="0" smtClean="0">
                <a:solidFill>
                  <a:schemeClr val="bg2">
                    <a:lumMod val="10000"/>
                  </a:schemeClr>
                </a:solidFill>
                <a:latin typeface="Times New Roman" panose="02020603050405020304" pitchFamily="18" charset="0"/>
                <a:ea typeface="Times New Roman" panose="02020603050405020304" pitchFamily="18" charset="0"/>
              </a:rPr>
              <a:t> </a:t>
            </a:r>
            <a:r>
              <a:rPr lang="en-US" sz="1400" dirty="0" err="1" smtClean="0">
                <a:solidFill>
                  <a:schemeClr val="bg2">
                    <a:lumMod val="10000"/>
                  </a:schemeClr>
                </a:solidFill>
                <a:latin typeface="Times New Roman" panose="02020603050405020304" pitchFamily="18" charset="0"/>
                <a:ea typeface="Times New Roman" panose="02020603050405020304" pitchFamily="18" charset="0"/>
              </a:rPr>
              <a:t>shesternya</a:t>
            </a:r>
            <a:endParaRPr lang="ru-RU" sz="1400" dirty="0">
              <a:solidFill>
                <a:schemeClr val="bg2">
                  <a:lumMod val="10000"/>
                </a:schemeClr>
              </a:solidFill>
            </a:endParaRPr>
          </a:p>
        </p:txBody>
      </p:sp>
      <p:sp>
        <p:nvSpPr>
          <p:cNvPr id="13" name="Прямоугольник 12"/>
          <p:cNvSpPr/>
          <p:nvPr/>
        </p:nvSpPr>
        <p:spPr>
          <a:xfrm>
            <a:off x="3295648" y="2015035"/>
            <a:ext cx="1168910" cy="307777"/>
          </a:xfrm>
          <a:prstGeom prst="rect">
            <a:avLst/>
          </a:prstGeom>
        </p:spPr>
        <p:txBody>
          <a:bodyPr wrap="none">
            <a:spAutoFit/>
          </a:bodyPr>
          <a:lstStyle/>
          <a:p>
            <a:r>
              <a:rPr lang="en-US" sz="1400" dirty="0" err="1" smtClean="0">
                <a:solidFill>
                  <a:schemeClr val="bg2">
                    <a:lumMod val="10000"/>
                  </a:schemeClr>
                </a:solidFill>
                <a:latin typeface="Times New Roman" panose="02020603050405020304" pitchFamily="18" charset="0"/>
                <a:ea typeface="Times New Roman" panose="02020603050405020304" pitchFamily="18" charset="0"/>
              </a:rPr>
              <a:t>asosiy</a:t>
            </a:r>
            <a:r>
              <a:rPr lang="en-US" sz="1400" dirty="0" smtClean="0">
                <a:solidFill>
                  <a:schemeClr val="bg2">
                    <a:lumMod val="10000"/>
                  </a:schemeClr>
                </a:solidFill>
                <a:latin typeface="Times New Roman" panose="02020603050405020304" pitchFamily="18" charset="0"/>
                <a:ea typeface="Times New Roman" panose="02020603050405020304" pitchFamily="18" charset="0"/>
              </a:rPr>
              <a:t> </a:t>
            </a:r>
            <a:r>
              <a:rPr lang="en-US" sz="1400" dirty="0" err="1" smtClean="0">
                <a:solidFill>
                  <a:schemeClr val="bg2">
                    <a:lumMod val="10000"/>
                  </a:schemeClr>
                </a:solidFill>
                <a:latin typeface="Times New Roman" panose="02020603050405020304" pitchFamily="18" charset="0"/>
                <a:ea typeface="Times New Roman" panose="02020603050405020304" pitchFamily="18" charset="0"/>
              </a:rPr>
              <a:t>korpus</a:t>
            </a:r>
            <a:endParaRPr lang="ru-RU" sz="1400" dirty="0">
              <a:solidFill>
                <a:schemeClr val="bg2">
                  <a:lumMod val="10000"/>
                </a:schemeClr>
              </a:solidFill>
            </a:endParaRPr>
          </a:p>
        </p:txBody>
      </p:sp>
      <p:sp>
        <p:nvSpPr>
          <p:cNvPr id="14" name="Прямоугольник 13"/>
          <p:cNvSpPr/>
          <p:nvPr/>
        </p:nvSpPr>
        <p:spPr>
          <a:xfrm>
            <a:off x="3695063" y="2476613"/>
            <a:ext cx="1398272" cy="26924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5" name="Прямоугольник 14"/>
          <p:cNvSpPr/>
          <p:nvPr/>
        </p:nvSpPr>
        <p:spPr>
          <a:xfrm>
            <a:off x="4545866" y="2925348"/>
            <a:ext cx="1702534" cy="26924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6" name="Прямоугольник 15"/>
          <p:cNvSpPr/>
          <p:nvPr/>
        </p:nvSpPr>
        <p:spPr>
          <a:xfrm>
            <a:off x="3556125" y="2426258"/>
            <a:ext cx="4118115" cy="307777"/>
          </a:xfrm>
          <a:prstGeom prst="rect">
            <a:avLst/>
          </a:prstGeom>
        </p:spPr>
        <p:txBody>
          <a:bodyPr wrap="none">
            <a:spAutoFit/>
          </a:bodyPr>
          <a:lstStyle/>
          <a:p>
            <a:r>
              <a:rPr lang="en-US" sz="1400" dirty="0" err="1">
                <a:solidFill>
                  <a:schemeClr val="bg2">
                    <a:lumMod val="10000"/>
                  </a:schemeClr>
                </a:solidFill>
                <a:latin typeface="Times New Roman" panose="02020603050405020304" pitchFamily="18" charset="0"/>
                <a:ea typeface="Times New Roman" panose="02020603050405020304" pitchFamily="18" charset="0"/>
              </a:rPr>
              <a:t>y</a:t>
            </a:r>
            <a:r>
              <a:rPr lang="en-US" sz="1400" dirty="0" err="1" smtClean="0">
                <a:solidFill>
                  <a:schemeClr val="bg2">
                    <a:lumMod val="10000"/>
                  </a:schemeClr>
                </a:solidFill>
                <a:latin typeface="Times New Roman" panose="02020603050405020304" pitchFamily="18" charset="0"/>
                <a:ea typeface="Times New Roman" panose="02020603050405020304" pitchFamily="18" charset="0"/>
              </a:rPr>
              <a:t>onish</a:t>
            </a:r>
            <a:r>
              <a:rPr lang="en-US" sz="1400" dirty="0" smtClean="0">
                <a:solidFill>
                  <a:schemeClr val="bg2">
                    <a:lumMod val="10000"/>
                  </a:schemeClr>
                </a:solidFill>
                <a:latin typeface="Times New Roman" panose="02020603050405020304" pitchFamily="18" charset="0"/>
                <a:ea typeface="Times New Roman" panose="02020603050405020304" pitchFamily="18" charset="0"/>
              </a:rPr>
              <a:t> </a:t>
            </a:r>
            <a:r>
              <a:rPr lang="en-US" sz="1400" dirty="0" err="1" smtClean="0">
                <a:solidFill>
                  <a:schemeClr val="bg2">
                    <a:lumMod val="10000"/>
                  </a:schemeClr>
                </a:solidFill>
                <a:latin typeface="Times New Roman" panose="02020603050405020304" pitchFamily="18" charset="0"/>
                <a:ea typeface="Times New Roman" panose="02020603050405020304" pitchFamily="18" charset="0"/>
              </a:rPr>
              <a:t>natijasida</a:t>
            </a:r>
            <a:r>
              <a:rPr lang="en-US" sz="1400" dirty="0" smtClean="0">
                <a:solidFill>
                  <a:schemeClr val="bg2">
                    <a:lumMod val="10000"/>
                  </a:schemeClr>
                </a:solidFill>
                <a:latin typeface="Times New Roman" panose="02020603050405020304" pitchFamily="18" charset="0"/>
                <a:ea typeface="Times New Roman" panose="02020603050405020304" pitchFamily="18" charset="0"/>
              </a:rPr>
              <a:t> </a:t>
            </a:r>
            <a:r>
              <a:rPr lang="en-US" sz="1400" dirty="0" err="1" smtClean="0">
                <a:solidFill>
                  <a:schemeClr val="bg2">
                    <a:lumMod val="10000"/>
                  </a:schemeClr>
                </a:solidFill>
                <a:latin typeface="Times New Roman" panose="02020603050405020304" pitchFamily="18" charset="0"/>
                <a:ea typeface="Times New Roman" panose="02020603050405020304" pitchFamily="18" charset="0"/>
              </a:rPr>
              <a:t>hosil</a:t>
            </a:r>
            <a:r>
              <a:rPr lang="en-US" sz="1400" dirty="0" smtClean="0">
                <a:solidFill>
                  <a:schemeClr val="bg2">
                    <a:lumMod val="10000"/>
                  </a:schemeClr>
                </a:solidFill>
                <a:latin typeface="Times New Roman" panose="02020603050405020304" pitchFamily="18" charset="0"/>
                <a:ea typeface="Times New Roman" panose="02020603050405020304" pitchFamily="18" charset="0"/>
              </a:rPr>
              <a:t> </a:t>
            </a:r>
            <a:r>
              <a:rPr lang="en-US" sz="1400" dirty="0" err="1" smtClean="0">
                <a:solidFill>
                  <a:schemeClr val="bg2">
                    <a:lumMod val="10000"/>
                  </a:schemeClr>
                </a:solidFill>
                <a:latin typeface="Times New Roman" panose="02020603050405020304" pitchFamily="18" charset="0"/>
                <a:ea typeface="Times New Roman" panose="02020603050405020304" pitchFamily="18" charset="0"/>
              </a:rPr>
              <a:t>bo’lgan</a:t>
            </a:r>
            <a:r>
              <a:rPr lang="en-US" sz="1400" dirty="0" smtClean="0">
                <a:solidFill>
                  <a:schemeClr val="bg2">
                    <a:lumMod val="10000"/>
                  </a:schemeClr>
                </a:solidFill>
                <a:latin typeface="Times New Roman" panose="02020603050405020304" pitchFamily="18" charset="0"/>
                <a:ea typeface="Times New Roman" panose="02020603050405020304" pitchFamily="18" charset="0"/>
              </a:rPr>
              <a:t> </a:t>
            </a:r>
            <a:r>
              <a:rPr lang="en-US" sz="1400" dirty="0" err="1" smtClean="0">
                <a:solidFill>
                  <a:schemeClr val="bg2">
                    <a:lumMod val="10000"/>
                  </a:schemeClr>
                </a:solidFill>
                <a:latin typeface="Times New Roman" panose="02020603050405020304" pitchFamily="18" charset="0"/>
                <a:ea typeface="Times New Roman" panose="02020603050405020304" pitchFamily="18" charset="0"/>
              </a:rPr>
              <a:t>gazlarni</a:t>
            </a:r>
            <a:r>
              <a:rPr lang="en-US" sz="1400" dirty="0" smtClean="0">
                <a:solidFill>
                  <a:schemeClr val="bg2">
                    <a:lumMod val="10000"/>
                  </a:schemeClr>
                </a:solidFill>
                <a:latin typeface="Times New Roman" panose="02020603050405020304" pitchFamily="18" charset="0"/>
                <a:ea typeface="Times New Roman" panose="02020603050405020304" pitchFamily="18" charset="0"/>
              </a:rPr>
              <a:t> </a:t>
            </a:r>
            <a:r>
              <a:rPr lang="en-US" sz="1400" dirty="0" err="1" smtClean="0">
                <a:solidFill>
                  <a:schemeClr val="bg2">
                    <a:lumMod val="10000"/>
                  </a:schemeClr>
                </a:solidFill>
                <a:latin typeface="Times New Roman" panose="02020603050405020304" pitchFamily="18" charset="0"/>
                <a:ea typeface="Times New Roman" panose="02020603050405020304" pitchFamily="18" charset="0"/>
              </a:rPr>
              <a:t>chiqarish</a:t>
            </a:r>
            <a:r>
              <a:rPr lang="en-US" sz="1400" dirty="0" smtClean="0">
                <a:solidFill>
                  <a:schemeClr val="bg2">
                    <a:lumMod val="10000"/>
                  </a:schemeClr>
                </a:solidFill>
                <a:latin typeface="Times New Roman" panose="02020603050405020304" pitchFamily="18" charset="0"/>
                <a:ea typeface="Times New Roman" panose="02020603050405020304" pitchFamily="18" charset="0"/>
              </a:rPr>
              <a:t> </a:t>
            </a:r>
            <a:r>
              <a:rPr lang="en-US" sz="1400" dirty="0" err="1" smtClean="0">
                <a:solidFill>
                  <a:schemeClr val="bg2">
                    <a:lumMod val="10000"/>
                  </a:schemeClr>
                </a:solidFill>
                <a:latin typeface="Times New Roman" panose="02020603050405020304" pitchFamily="18" charset="0"/>
                <a:ea typeface="Times New Roman" panose="02020603050405020304" pitchFamily="18" charset="0"/>
              </a:rPr>
              <a:t>yo’li</a:t>
            </a:r>
            <a:endParaRPr lang="ru-RU" sz="1400" dirty="0">
              <a:solidFill>
                <a:schemeClr val="bg2">
                  <a:lumMod val="10000"/>
                </a:schemeClr>
              </a:solidFill>
            </a:endParaRPr>
          </a:p>
        </p:txBody>
      </p:sp>
      <p:sp>
        <p:nvSpPr>
          <p:cNvPr id="17" name="Прямоугольник 16"/>
          <p:cNvSpPr/>
          <p:nvPr/>
        </p:nvSpPr>
        <p:spPr>
          <a:xfrm>
            <a:off x="4464558" y="2897788"/>
            <a:ext cx="1752403" cy="307777"/>
          </a:xfrm>
          <a:prstGeom prst="rect">
            <a:avLst/>
          </a:prstGeom>
        </p:spPr>
        <p:txBody>
          <a:bodyPr wrap="none">
            <a:spAutoFit/>
          </a:bodyPr>
          <a:lstStyle/>
          <a:p>
            <a:r>
              <a:rPr lang="en-US" sz="1400" dirty="0" err="1">
                <a:solidFill>
                  <a:schemeClr val="bg2">
                    <a:lumMod val="10000"/>
                  </a:schemeClr>
                </a:solidFill>
                <a:latin typeface="Times New Roman" panose="02020603050405020304" pitchFamily="18" charset="0"/>
                <a:ea typeface="Times New Roman" panose="02020603050405020304" pitchFamily="18" charset="0"/>
              </a:rPr>
              <a:t>i</a:t>
            </a:r>
            <a:r>
              <a:rPr lang="en-US" sz="1400" dirty="0" err="1" smtClean="0">
                <a:solidFill>
                  <a:schemeClr val="bg2">
                    <a:lumMod val="10000"/>
                  </a:schemeClr>
                </a:solidFill>
                <a:latin typeface="Times New Roman" panose="02020603050405020304" pitchFamily="18" charset="0"/>
                <a:ea typeface="Times New Roman" panose="02020603050405020304" pitchFamily="18" charset="0"/>
              </a:rPr>
              <a:t>chki</a:t>
            </a:r>
            <a:r>
              <a:rPr lang="en-US" sz="1400" dirty="0" smtClean="0">
                <a:solidFill>
                  <a:schemeClr val="bg2">
                    <a:lumMod val="10000"/>
                  </a:schemeClr>
                </a:solidFill>
                <a:latin typeface="Times New Roman" panose="02020603050405020304" pitchFamily="18" charset="0"/>
                <a:ea typeface="Times New Roman" panose="02020603050405020304" pitchFamily="18" charset="0"/>
              </a:rPr>
              <a:t> </a:t>
            </a:r>
            <a:r>
              <a:rPr lang="en-US" sz="1400" dirty="0" err="1" smtClean="0">
                <a:solidFill>
                  <a:schemeClr val="bg2">
                    <a:lumMod val="10000"/>
                  </a:schemeClr>
                </a:solidFill>
                <a:latin typeface="Times New Roman" panose="02020603050405020304" pitchFamily="18" charset="0"/>
                <a:ea typeface="Times New Roman" panose="02020603050405020304" pitchFamily="18" charset="0"/>
              </a:rPr>
              <a:t>tishli</a:t>
            </a:r>
            <a:r>
              <a:rPr lang="en-US" sz="1400" dirty="0" smtClean="0">
                <a:solidFill>
                  <a:schemeClr val="bg2">
                    <a:lumMod val="10000"/>
                  </a:schemeClr>
                </a:solidFill>
                <a:latin typeface="Times New Roman" panose="02020603050405020304" pitchFamily="18" charset="0"/>
                <a:ea typeface="Times New Roman" panose="02020603050405020304" pitchFamily="18" charset="0"/>
              </a:rPr>
              <a:t> </a:t>
            </a:r>
            <a:r>
              <a:rPr lang="en-US" sz="1400" dirty="0" err="1" smtClean="0">
                <a:solidFill>
                  <a:schemeClr val="bg2">
                    <a:lumMod val="10000"/>
                  </a:schemeClr>
                </a:solidFill>
                <a:latin typeface="Times New Roman" panose="02020603050405020304" pitchFamily="18" charset="0"/>
                <a:ea typeface="Times New Roman" panose="02020603050405020304" pitchFamily="18" charset="0"/>
              </a:rPr>
              <a:t>shesternya</a:t>
            </a:r>
            <a:endParaRPr lang="ru-RU" sz="1400" dirty="0">
              <a:solidFill>
                <a:schemeClr val="bg2">
                  <a:lumMod val="10000"/>
                </a:schemeClr>
              </a:solidFill>
            </a:endParaRPr>
          </a:p>
        </p:txBody>
      </p:sp>
      <p:sp>
        <p:nvSpPr>
          <p:cNvPr id="6" name="Прямоугольник 5"/>
          <p:cNvSpPr/>
          <p:nvPr/>
        </p:nvSpPr>
        <p:spPr>
          <a:xfrm>
            <a:off x="7912099" y="2458947"/>
            <a:ext cx="1092200" cy="42304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9" name="Прямоугольник 18"/>
          <p:cNvSpPr/>
          <p:nvPr/>
        </p:nvSpPr>
        <p:spPr>
          <a:xfrm>
            <a:off x="9160242" y="3232866"/>
            <a:ext cx="1092200" cy="42304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0" name="Прямоугольник 19"/>
          <p:cNvSpPr/>
          <p:nvPr/>
        </p:nvSpPr>
        <p:spPr>
          <a:xfrm>
            <a:off x="8074896" y="2482971"/>
            <a:ext cx="987771" cy="307777"/>
          </a:xfrm>
          <a:prstGeom prst="rect">
            <a:avLst/>
          </a:prstGeom>
        </p:spPr>
        <p:txBody>
          <a:bodyPr wrap="none">
            <a:spAutoFit/>
          </a:bodyPr>
          <a:lstStyle/>
          <a:p>
            <a:r>
              <a:rPr lang="en-US" sz="1400" dirty="0">
                <a:solidFill>
                  <a:schemeClr val="bg2">
                    <a:lumMod val="10000"/>
                  </a:schemeClr>
                </a:solidFill>
                <a:latin typeface="Times New Roman" panose="02020603050405020304" pitchFamily="18" charset="0"/>
                <a:ea typeface="Times New Roman" panose="02020603050405020304" pitchFamily="18" charset="0"/>
              </a:rPr>
              <a:t>y</a:t>
            </a:r>
            <a:r>
              <a:rPr lang="en-US" sz="1400" dirty="0" smtClean="0">
                <a:solidFill>
                  <a:schemeClr val="bg2">
                    <a:lumMod val="10000"/>
                  </a:schemeClr>
                </a:solidFill>
                <a:latin typeface="Times New Roman" panose="02020603050405020304" pitchFamily="18" charset="0"/>
                <a:ea typeface="Times New Roman" panose="02020603050405020304" pitchFamily="18" charset="0"/>
              </a:rPr>
              <a:t>on </a:t>
            </a:r>
            <a:r>
              <a:rPr lang="en-US" sz="1400" dirty="0" err="1" smtClean="0">
                <a:solidFill>
                  <a:schemeClr val="bg2">
                    <a:lumMod val="10000"/>
                  </a:schemeClr>
                </a:solidFill>
                <a:latin typeface="Times New Roman" panose="02020603050405020304" pitchFamily="18" charset="0"/>
                <a:ea typeface="Times New Roman" panose="02020603050405020304" pitchFamily="18" charset="0"/>
              </a:rPr>
              <a:t>korpus</a:t>
            </a:r>
            <a:endParaRPr lang="ru-RU" sz="1400" dirty="0">
              <a:solidFill>
                <a:schemeClr val="bg2">
                  <a:lumMod val="10000"/>
                </a:schemeClr>
              </a:solidFill>
            </a:endParaRPr>
          </a:p>
        </p:txBody>
      </p:sp>
      <p:sp>
        <p:nvSpPr>
          <p:cNvPr id="22" name="Прямоугольник 21"/>
          <p:cNvSpPr/>
          <p:nvPr/>
        </p:nvSpPr>
        <p:spPr>
          <a:xfrm>
            <a:off x="9439399" y="3347260"/>
            <a:ext cx="813043" cy="307777"/>
          </a:xfrm>
          <a:prstGeom prst="rect">
            <a:avLst/>
          </a:prstGeom>
        </p:spPr>
        <p:txBody>
          <a:bodyPr wrap="none">
            <a:spAutoFit/>
          </a:bodyPr>
          <a:lstStyle/>
          <a:p>
            <a:r>
              <a:rPr lang="en-US" sz="1400" dirty="0" err="1" smtClean="0">
                <a:solidFill>
                  <a:schemeClr val="bg2">
                    <a:lumMod val="10000"/>
                  </a:schemeClr>
                </a:solidFill>
                <a:latin typeface="Times New Roman" panose="02020603050405020304" pitchFamily="18" charset="0"/>
                <a:ea typeface="Times New Roman" panose="02020603050405020304" pitchFamily="18" charset="0"/>
              </a:rPr>
              <a:t>maxovik</a:t>
            </a:r>
            <a:endParaRPr lang="ru-RU" sz="1400" dirty="0">
              <a:solidFill>
                <a:schemeClr val="bg2">
                  <a:lumMod val="10000"/>
                </a:schemeClr>
              </a:solidFill>
            </a:endParaRPr>
          </a:p>
        </p:txBody>
      </p:sp>
      <p:sp>
        <p:nvSpPr>
          <p:cNvPr id="23" name="Прямоугольник 22"/>
          <p:cNvSpPr/>
          <p:nvPr/>
        </p:nvSpPr>
        <p:spPr>
          <a:xfrm>
            <a:off x="6582040" y="3194681"/>
            <a:ext cx="1092200" cy="42304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4" name="Прямоугольник 23"/>
          <p:cNvSpPr/>
          <p:nvPr/>
        </p:nvSpPr>
        <p:spPr>
          <a:xfrm>
            <a:off x="5156200" y="3274981"/>
            <a:ext cx="1092200" cy="42304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5" name="Прямоугольник 24"/>
          <p:cNvSpPr/>
          <p:nvPr/>
        </p:nvSpPr>
        <p:spPr>
          <a:xfrm>
            <a:off x="6582040" y="3337720"/>
            <a:ext cx="843501" cy="307777"/>
          </a:xfrm>
          <a:prstGeom prst="rect">
            <a:avLst/>
          </a:prstGeom>
        </p:spPr>
        <p:txBody>
          <a:bodyPr wrap="none">
            <a:spAutoFit/>
          </a:bodyPr>
          <a:lstStyle/>
          <a:p>
            <a:r>
              <a:rPr lang="en-US" sz="1400" dirty="0" err="1" smtClean="0">
                <a:solidFill>
                  <a:schemeClr val="bg2">
                    <a:lumMod val="10000"/>
                  </a:schemeClr>
                </a:solidFill>
                <a:latin typeface="Times New Roman" panose="02020603050405020304" pitchFamily="18" charset="0"/>
                <a:ea typeface="Times New Roman" panose="02020603050405020304" pitchFamily="18" charset="0"/>
              </a:rPr>
              <a:t>eksentrik</a:t>
            </a:r>
            <a:endParaRPr lang="ru-RU" sz="1400" dirty="0">
              <a:solidFill>
                <a:schemeClr val="bg2">
                  <a:lumMod val="10000"/>
                </a:schemeClr>
              </a:solidFill>
            </a:endParaRPr>
          </a:p>
        </p:txBody>
      </p:sp>
      <p:sp>
        <p:nvSpPr>
          <p:cNvPr id="26" name="Прямоугольник 25"/>
          <p:cNvSpPr/>
          <p:nvPr/>
        </p:nvSpPr>
        <p:spPr>
          <a:xfrm>
            <a:off x="5397133" y="4510328"/>
            <a:ext cx="1346567" cy="42304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8" name="Прямоугольник 27"/>
          <p:cNvSpPr/>
          <p:nvPr/>
        </p:nvSpPr>
        <p:spPr>
          <a:xfrm>
            <a:off x="5705740" y="4567960"/>
            <a:ext cx="1107996" cy="307777"/>
          </a:xfrm>
          <a:prstGeom prst="rect">
            <a:avLst/>
          </a:prstGeom>
        </p:spPr>
        <p:txBody>
          <a:bodyPr wrap="none">
            <a:spAutoFit/>
          </a:bodyPr>
          <a:lstStyle/>
          <a:p>
            <a:r>
              <a:rPr lang="en-US" sz="1400" dirty="0" err="1">
                <a:solidFill>
                  <a:schemeClr val="bg2">
                    <a:lumMod val="10000"/>
                  </a:schemeClr>
                </a:solidFill>
                <a:latin typeface="Times New Roman" panose="02020603050405020304" pitchFamily="18" charset="0"/>
                <a:ea typeface="Times New Roman" panose="02020603050405020304" pitchFamily="18" charset="0"/>
              </a:rPr>
              <a:t>e</a:t>
            </a:r>
            <a:r>
              <a:rPr lang="en-US" sz="1400" dirty="0" err="1" smtClean="0">
                <a:solidFill>
                  <a:schemeClr val="bg2">
                    <a:lumMod val="10000"/>
                  </a:schemeClr>
                </a:solidFill>
                <a:latin typeface="Times New Roman" panose="02020603050405020304" pitchFamily="18" charset="0"/>
                <a:ea typeface="Times New Roman" panose="02020603050405020304" pitchFamily="18" charset="0"/>
              </a:rPr>
              <a:t>ksentrik</a:t>
            </a:r>
            <a:r>
              <a:rPr lang="en-US" sz="1400" dirty="0" smtClean="0">
                <a:solidFill>
                  <a:schemeClr val="bg2">
                    <a:lumMod val="10000"/>
                  </a:schemeClr>
                </a:solidFill>
                <a:latin typeface="Times New Roman" panose="02020603050405020304" pitchFamily="18" charset="0"/>
                <a:ea typeface="Times New Roman" panose="02020603050405020304" pitchFamily="18" charset="0"/>
              </a:rPr>
              <a:t> </a:t>
            </a:r>
            <a:r>
              <a:rPr lang="en-US" sz="1400" dirty="0" err="1" smtClean="0">
                <a:solidFill>
                  <a:schemeClr val="bg2">
                    <a:lumMod val="10000"/>
                  </a:schemeClr>
                </a:solidFill>
                <a:latin typeface="Times New Roman" panose="02020603050405020304" pitchFamily="18" charset="0"/>
                <a:ea typeface="Times New Roman" panose="02020603050405020304" pitchFamily="18" charset="0"/>
              </a:rPr>
              <a:t>val</a:t>
            </a:r>
            <a:endParaRPr lang="ru-RU" sz="1400" dirty="0">
              <a:solidFill>
                <a:schemeClr val="bg2">
                  <a:lumMod val="10000"/>
                </a:schemeClr>
              </a:solidFill>
            </a:endParaRPr>
          </a:p>
        </p:txBody>
      </p:sp>
      <p:sp>
        <p:nvSpPr>
          <p:cNvPr id="29" name="Прямоугольник 28"/>
          <p:cNvSpPr/>
          <p:nvPr/>
        </p:nvSpPr>
        <p:spPr>
          <a:xfrm>
            <a:off x="5043306" y="3290498"/>
            <a:ext cx="1173655" cy="307777"/>
          </a:xfrm>
          <a:prstGeom prst="rect">
            <a:avLst/>
          </a:prstGeom>
        </p:spPr>
        <p:txBody>
          <a:bodyPr wrap="none">
            <a:spAutoFit/>
          </a:bodyPr>
          <a:lstStyle/>
          <a:p>
            <a:r>
              <a:rPr lang="en-US" sz="1400" dirty="0" err="1">
                <a:solidFill>
                  <a:schemeClr val="bg2">
                    <a:lumMod val="10000"/>
                  </a:schemeClr>
                </a:solidFill>
                <a:latin typeface="Times New Roman" panose="02020603050405020304" pitchFamily="18" charset="0"/>
                <a:ea typeface="Times New Roman" panose="02020603050405020304" pitchFamily="18" charset="0"/>
              </a:rPr>
              <a:t>o</a:t>
            </a:r>
            <a:r>
              <a:rPr lang="en-US" sz="1400" dirty="0" err="1" smtClean="0">
                <a:solidFill>
                  <a:schemeClr val="bg2">
                    <a:lumMod val="10000"/>
                  </a:schemeClr>
                </a:solidFill>
                <a:latin typeface="Times New Roman" panose="02020603050405020304" pitchFamily="18" charset="0"/>
                <a:ea typeface="Times New Roman" panose="02020603050405020304" pitchFamily="18" charset="0"/>
              </a:rPr>
              <a:t>xirgi</a:t>
            </a:r>
            <a:r>
              <a:rPr lang="en-US" sz="1400" dirty="0" smtClean="0">
                <a:solidFill>
                  <a:schemeClr val="bg2">
                    <a:lumMod val="10000"/>
                  </a:schemeClr>
                </a:solidFill>
                <a:latin typeface="Times New Roman" panose="02020603050405020304" pitchFamily="18" charset="0"/>
                <a:ea typeface="Times New Roman" panose="02020603050405020304" pitchFamily="18" charset="0"/>
              </a:rPr>
              <a:t> </a:t>
            </a:r>
            <a:r>
              <a:rPr lang="en-US" sz="1400" dirty="0" err="1" smtClean="0">
                <a:solidFill>
                  <a:schemeClr val="bg2">
                    <a:lumMod val="10000"/>
                  </a:schemeClr>
                </a:solidFill>
                <a:latin typeface="Times New Roman" panose="02020603050405020304" pitchFamily="18" charset="0"/>
                <a:ea typeface="Times New Roman" panose="02020603050405020304" pitchFamily="18" charset="0"/>
              </a:rPr>
              <a:t>uzatma</a:t>
            </a:r>
            <a:endParaRPr lang="ru-RU" sz="1400" dirty="0">
              <a:solidFill>
                <a:schemeClr val="bg2">
                  <a:lumMod val="10000"/>
                </a:schemeClr>
              </a:solidFill>
            </a:endParaRPr>
          </a:p>
        </p:txBody>
      </p:sp>
      <p:sp>
        <p:nvSpPr>
          <p:cNvPr id="30" name="Прямоугольник 29"/>
          <p:cNvSpPr/>
          <p:nvPr/>
        </p:nvSpPr>
        <p:spPr>
          <a:xfrm>
            <a:off x="3538943" y="2821796"/>
            <a:ext cx="354878" cy="24906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1" name="Прямоугольник 30"/>
          <p:cNvSpPr/>
          <p:nvPr/>
        </p:nvSpPr>
        <p:spPr>
          <a:xfrm>
            <a:off x="4283566" y="4322418"/>
            <a:ext cx="1346567" cy="42304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2" name="Прямоугольник 31"/>
          <p:cNvSpPr/>
          <p:nvPr/>
        </p:nvSpPr>
        <p:spPr>
          <a:xfrm>
            <a:off x="4226230" y="4335117"/>
            <a:ext cx="522900" cy="307777"/>
          </a:xfrm>
          <a:prstGeom prst="rect">
            <a:avLst/>
          </a:prstGeom>
        </p:spPr>
        <p:txBody>
          <a:bodyPr wrap="none">
            <a:spAutoFit/>
          </a:bodyPr>
          <a:lstStyle/>
          <a:p>
            <a:r>
              <a:rPr lang="en-US" sz="1400" dirty="0" err="1" smtClean="0">
                <a:solidFill>
                  <a:schemeClr val="bg2">
                    <a:lumMod val="10000"/>
                  </a:schemeClr>
                </a:solidFill>
                <a:latin typeface="Times New Roman" panose="02020603050405020304" pitchFamily="18" charset="0"/>
                <a:ea typeface="Times New Roman" panose="02020603050405020304" pitchFamily="18" charset="0"/>
              </a:rPr>
              <a:t>rator</a:t>
            </a:r>
            <a:endParaRPr lang="ru-RU" sz="1400" dirty="0">
              <a:solidFill>
                <a:schemeClr val="bg2">
                  <a:lumMod val="10000"/>
                </a:schemeClr>
              </a:solidFill>
            </a:endParaRPr>
          </a:p>
        </p:txBody>
      </p:sp>
      <p:sp>
        <p:nvSpPr>
          <p:cNvPr id="33" name="Прямоугольник 32"/>
          <p:cNvSpPr/>
          <p:nvPr/>
        </p:nvSpPr>
        <p:spPr>
          <a:xfrm>
            <a:off x="3898435" y="4633988"/>
            <a:ext cx="1346567" cy="42304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4" name="Прямоугольник 33"/>
          <p:cNvSpPr/>
          <p:nvPr/>
        </p:nvSpPr>
        <p:spPr>
          <a:xfrm>
            <a:off x="3819179" y="4755742"/>
            <a:ext cx="1075936" cy="307777"/>
          </a:xfrm>
          <a:prstGeom prst="rect">
            <a:avLst/>
          </a:prstGeom>
        </p:spPr>
        <p:txBody>
          <a:bodyPr wrap="none">
            <a:spAutoFit/>
          </a:bodyPr>
          <a:lstStyle/>
          <a:p>
            <a:r>
              <a:rPr lang="en-US" sz="1400" dirty="0" err="1">
                <a:solidFill>
                  <a:schemeClr val="bg2">
                    <a:lumMod val="10000"/>
                  </a:schemeClr>
                </a:solidFill>
                <a:latin typeface="Times New Roman" panose="02020603050405020304" pitchFamily="18" charset="0"/>
                <a:ea typeface="Times New Roman" panose="02020603050405020304" pitchFamily="18" charset="0"/>
              </a:rPr>
              <a:t>k</a:t>
            </a:r>
            <a:r>
              <a:rPr lang="en-US" sz="1400" dirty="0" err="1" smtClean="0">
                <a:solidFill>
                  <a:schemeClr val="bg2">
                    <a:lumMod val="10000"/>
                  </a:schemeClr>
                </a:solidFill>
                <a:latin typeface="Times New Roman" panose="02020603050405020304" pitchFamily="18" charset="0"/>
                <a:ea typeface="Times New Roman" panose="02020603050405020304" pitchFamily="18" charset="0"/>
              </a:rPr>
              <a:t>iritish</a:t>
            </a:r>
            <a:r>
              <a:rPr lang="en-US" sz="1400" dirty="0" smtClean="0">
                <a:solidFill>
                  <a:schemeClr val="bg2">
                    <a:lumMod val="10000"/>
                  </a:schemeClr>
                </a:solidFill>
                <a:latin typeface="Times New Roman" panose="02020603050405020304" pitchFamily="18" charset="0"/>
                <a:ea typeface="Times New Roman" panose="02020603050405020304" pitchFamily="18" charset="0"/>
              </a:rPr>
              <a:t> </a:t>
            </a:r>
            <a:r>
              <a:rPr lang="en-US" sz="1400" dirty="0" err="1" smtClean="0">
                <a:solidFill>
                  <a:schemeClr val="bg2">
                    <a:lumMod val="10000"/>
                  </a:schemeClr>
                </a:solidFill>
                <a:latin typeface="Times New Roman" panose="02020603050405020304" pitchFamily="18" charset="0"/>
                <a:ea typeface="Times New Roman" panose="02020603050405020304" pitchFamily="18" charset="0"/>
              </a:rPr>
              <a:t>yo’li</a:t>
            </a:r>
            <a:endParaRPr lang="ru-RU" sz="1400" dirty="0">
              <a:solidFill>
                <a:schemeClr val="bg2">
                  <a:lumMod val="10000"/>
                </a:schemeClr>
              </a:solidFill>
            </a:endParaRPr>
          </a:p>
        </p:txBody>
      </p:sp>
      <p:sp>
        <p:nvSpPr>
          <p:cNvPr id="35" name="Прямоугольник 34"/>
          <p:cNvSpPr/>
          <p:nvPr/>
        </p:nvSpPr>
        <p:spPr>
          <a:xfrm>
            <a:off x="3538942" y="5014103"/>
            <a:ext cx="1439457" cy="30081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6" name="Прямоугольник 35"/>
          <p:cNvSpPr/>
          <p:nvPr/>
        </p:nvSpPr>
        <p:spPr>
          <a:xfrm>
            <a:off x="3530275" y="5041165"/>
            <a:ext cx="1462260" cy="307777"/>
          </a:xfrm>
          <a:prstGeom prst="rect">
            <a:avLst/>
          </a:prstGeom>
        </p:spPr>
        <p:txBody>
          <a:bodyPr wrap="none">
            <a:spAutoFit/>
          </a:bodyPr>
          <a:lstStyle/>
          <a:p>
            <a:r>
              <a:rPr lang="en-US" sz="1400" dirty="0" err="1" smtClean="0">
                <a:solidFill>
                  <a:schemeClr val="bg2">
                    <a:lumMod val="10000"/>
                  </a:schemeClr>
                </a:solidFill>
                <a:latin typeface="Times New Roman" panose="02020603050405020304" pitchFamily="18" charset="0"/>
                <a:ea typeface="Times New Roman" panose="02020603050405020304" pitchFamily="18" charset="0"/>
              </a:rPr>
              <a:t>sovitish</a:t>
            </a:r>
            <a:r>
              <a:rPr lang="en-US" sz="1400" dirty="0" smtClean="0">
                <a:solidFill>
                  <a:schemeClr val="bg2">
                    <a:lumMod val="10000"/>
                  </a:schemeClr>
                </a:solidFill>
                <a:latin typeface="Times New Roman" panose="02020603050405020304" pitchFamily="18" charset="0"/>
                <a:ea typeface="Times New Roman" panose="02020603050405020304" pitchFamily="18" charset="0"/>
              </a:rPr>
              <a:t> </a:t>
            </a:r>
            <a:r>
              <a:rPr lang="en-US" sz="1400" dirty="0" err="1" smtClean="0">
                <a:solidFill>
                  <a:schemeClr val="bg2">
                    <a:lumMod val="10000"/>
                  </a:schemeClr>
                </a:solidFill>
                <a:latin typeface="Times New Roman" panose="02020603050405020304" pitchFamily="18" charset="0"/>
                <a:ea typeface="Times New Roman" panose="02020603050405020304" pitchFamily="18" charset="0"/>
              </a:rPr>
              <a:t>kanallari</a:t>
            </a:r>
            <a:r>
              <a:rPr lang="en-US" sz="1400" dirty="0" smtClean="0">
                <a:solidFill>
                  <a:schemeClr val="bg2">
                    <a:lumMod val="10000"/>
                  </a:schemeClr>
                </a:solidFill>
                <a:latin typeface="Times New Roman" panose="02020603050405020304" pitchFamily="18" charset="0"/>
                <a:ea typeface="Times New Roman" panose="02020603050405020304" pitchFamily="18" charset="0"/>
              </a:rPr>
              <a:t> </a:t>
            </a:r>
            <a:endParaRPr lang="ru-RU" sz="1400" dirty="0">
              <a:solidFill>
                <a:schemeClr val="bg2">
                  <a:lumMod val="10000"/>
                </a:schemeClr>
              </a:solidFill>
            </a:endParaRPr>
          </a:p>
        </p:txBody>
      </p:sp>
      <p:sp>
        <p:nvSpPr>
          <p:cNvPr id="37" name="Прямоугольник 36"/>
          <p:cNvSpPr/>
          <p:nvPr/>
        </p:nvSpPr>
        <p:spPr>
          <a:xfrm>
            <a:off x="2651392" y="5329060"/>
            <a:ext cx="1346567" cy="42304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8" name="Прямоугольник 37"/>
          <p:cNvSpPr/>
          <p:nvPr/>
        </p:nvSpPr>
        <p:spPr>
          <a:xfrm>
            <a:off x="2605615" y="5279569"/>
            <a:ext cx="987771" cy="307777"/>
          </a:xfrm>
          <a:prstGeom prst="rect">
            <a:avLst/>
          </a:prstGeom>
        </p:spPr>
        <p:txBody>
          <a:bodyPr wrap="none">
            <a:spAutoFit/>
          </a:bodyPr>
          <a:lstStyle/>
          <a:p>
            <a:r>
              <a:rPr lang="en-US" sz="1400" dirty="0">
                <a:solidFill>
                  <a:schemeClr val="bg2">
                    <a:lumMod val="10000"/>
                  </a:schemeClr>
                </a:solidFill>
                <a:latin typeface="Times New Roman" panose="02020603050405020304" pitchFamily="18" charset="0"/>
                <a:ea typeface="Times New Roman" panose="02020603050405020304" pitchFamily="18" charset="0"/>
              </a:rPr>
              <a:t>y</a:t>
            </a:r>
            <a:r>
              <a:rPr lang="en-US" sz="1400" dirty="0" smtClean="0">
                <a:solidFill>
                  <a:schemeClr val="bg2">
                    <a:lumMod val="10000"/>
                  </a:schemeClr>
                </a:solidFill>
                <a:latin typeface="Times New Roman" panose="02020603050405020304" pitchFamily="18" charset="0"/>
                <a:ea typeface="Times New Roman" panose="02020603050405020304" pitchFamily="18" charset="0"/>
              </a:rPr>
              <a:t>on </a:t>
            </a:r>
            <a:r>
              <a:rPr lang="en-US" sz="1400" dirty="0" err="1" smtClean="0">
                <a:solidFill>
                  <a:schemeClr val="bg2">
                    <a:lumMod val="10000"/>
                  </a:schemeClr>
                </a:solidFill>
                <a:latin typeface="Times New Roman" panose="02020603050405020304" pitchFamily="18" charset="0"/>
                <a:ea typeface="Times New Roman" panose="02020603050405020304" pitchFamily="18" charset="0"/>
              </a:rPr>
              <a:t>korpus</a:t>
            </a:r>
            <a:endParaRPr lang="ru-RU" sz="1400" dirty="0">
              <a:solidFill>
                <a:schemeClr val="bg2">
                  <a:lumMod val="10000"/>
                </a:schemeClr>
              </a:solidFill>
            </a:endParaRPr>
          </a:p>
        </p:txBody>
      </p:sp>
    </p:spTree>
    <p:extLst>
      <p:ext uri="{BB962C8B-B14F-4D97-AF65-F5344CB8AC3E}">
        <p14:creationId xmlns:p14="http://schemas.microsoft.com/office/powerpoint/2010/main" val="304488505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flipV="1">
            <a:off x="0" y="835269"/>
            <a:ext cx="12192000" cy="107266"/>
          </a:xfrm>
          <a:prstGeom prst="rect">
            <a:avLst/>
          </a:prstGeom>
          <a:solidFill>
            <a:schemeClr val="accent5"/>
          </a:solid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4614" y="6276975"/>
            <a:ext cx="12192000" cy="90564"/>
          </a:xfrm>
          <a:prstGeom prst="rect">
            <a:avLst/>
          </a:prstGeom>
          <a:solidFill>
            <a:schemeClr val="accent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p:cNvSpPr/>
          <p:nvPr/>
        </p:nvSpPr>
        <p:spPr>
          <a:xfrm>
            <a:off x="6809" y="6367540"/>
            <a:ext cx="12192000" cy="490460"/>
          </a:xfrm>
          <a:prstGeom prst="rect">
            <a:avLst/>
          </a:prstGeom>
          <a:solidFill>
            <a:schemeClr val="accent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026" name="Picture 2" descr="Безымянный"/>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7306" y="3175"/>
            <a:ext cx="1219126"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descr="Безымянный"/>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40927"/>
          <a:stretch/>
        </p:blipFill>
        <p:spPr bwMode="auto">
          <a:xfrm>
            <a:off x="10341342" y="24377"/>
            <a:ext cx="1542019"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Прямоугольник 8"/>
          <p:cNvSpPr/>
          <p:nvPr/>
        </p:nvSpPr>
        <p:spPr>
          <a:xfrm>
            <a:off x="5546725" y="2178050"/>
            <a:ext cx="1098550" cy="19685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6" name="Рисунок 5"/>
          <p:cNvPicPr>
            <a:picLocks noChangeAspect="1"/>
          </p:cNvPicPr>
          <p:nvPr/>
        </p:nvPicPr>
        <p:blipFill rotWithShape="1">
          <a:blip r:embed="rId4"/>
          <a:srcRect l="14286" t="40842" r="65952" b="23373"/>
          <a:stretch/>
        </p:blipFill>
        <p:spPr>
          <a:xfrm>
            <a:off x="952196" y="1159433"/>
            <a:ext cx="2467429" cy="2512021"/>
          </a:xfrm>
          <a:prstGeom prst="rect">
            <a:avLst/>
          </a:prstGeom>
        </p:spPr>
      </p:pic>
      <p:sp>
        <p:nvSpPr>
          <p:cNvPr id="12" name="Стрелка вправо 11"/>
          <p:cNvSpPr/>
          <p:nvPr/>
        </p:nvSpPr>
        <p:spPr>
          <a:xfrm>
            <a:off x="316990" y="1864510"/>
            <a:ext cx="653143" cy="233136"/>
          </a:xfrm>
          <a:prstGeom prst="rightArrow">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b="1" spc="50">
              <a:ln w="9525" cmpd="sng">
                <a:solidFill>
                  <a:schemeClr val="accent1"/>
                </a:solidFill>
                <a:prstDash val="solid"/>
              </a:ln>
              <a:solidFill>
                <a:srgbClr val="70AD47">
                  <a:tint val="1000"/>
                </a:srgbClr>
              </a:solidFill>
              <a:effectLst>
                <a:glow rad="38100">
                  <a:schemeClr val="accent1">
                    <a:alpha val="40000"/>
                  </a:schemeClr>
                </a:glow>
              </a:effectLst>
            </a:endParaRPr>
          </a:p>
        </p:txBody>
      </p:sp>
      <p:pic>
        <p:nvPicPr>
          <p:cNvPr id="15" name="Рисунок 14"/>
          <p:cNvPicPr>
            <a:picLocks noChangeAspect="1"/>
          </p:cNvPicPr>
          <p:nvPr/>
        </p:nvPicPr>
        <p:blipFill rotWithShape="1">
          <a:blip r:embed="rId5"/>
          <a:srcRect l="14167" t="40419" r="65952" b="23373"/>
          <a:stretch/>
        </p:blipFill>
        <p:spPr>
          <a:xfrm>
            <a:off x="3730275" y="3666028"/>
            <a:ext cx="2470449" cy="2529620"/>
          </a:xfrm>
          <a:prstGeom prst="rect">
            <a:avLst/>
          </a:prstGeom>
        </p:spPr>
      </p:pic>
      <p:sp>
        <p:nvSpPr>
          <p:cNvPr id="16" name="Прямоугольник 15"/>
          <p:cNvSpPr/>
          <p:nvPr/>
        </p:nvSpPr>
        <p:spPr>
          <a:xfrm>
            <a:off x="952196" y="1409700"/>
            <a:ext cx="625144" cy="21906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7" name="Прямоугольник 16"/>
          <p:cNvSpPr/>
          <p:nvPr/>
        </p:nvSpPr>
        <p:spPr>
          <a:xfrm>
            <a:off x="869130" y="1454705"/>
            <a:ext cx="692818" cy="307777"/>
          </a:xfrm>
          <a:prstGeom prst="rect">
            <a:avLst/>
          </a:prstGeom>
        </p:spPr>
        <p:txBody>
          <a:bodyPr wrap="none">
            <a:spAutoFit/>
          </a:bodyPr>
          <a:lstStyle/>
          <a:p>
            <a:r>
              <a:rPr lang="en-US" sz="1400" dirty="0" err="1" smtClean="0">
                <a:solidFill>
                  <a:srgbClr val="0070C0"/>
                </a:solidFill>
                <a:latin typeface="Times New Roman" panose="02020603050405020304" pitchFamily="18" charset="0"/>
                <a:ea typeface="Times New Roman" panose="02020603050405020304" pitchFamily="18" charset="0"/>
              </a:rPr>
              <a:t>kiritish</a:t>
            </a:r>
            <a:endParaRPr lang="ru-RU" sz="1400" dirty="0">
              <a:solidFill>
                <a:srgbClr val="0070C0"/>
              </a:solidFill>
            </a:endParaRPr>
          </a:p>
        </p:txBody>
      </p:sp>
      <p:sp>
        <p:nvSpPr>
          <p:cNvPr id="20" name="Прямоугольник 19"/>
          <p:cNvSpPr/>
          <p:nvPr/>
        </p:nvSpPr>
        <p:spPr>
          <a:xfrm>
            <a:off x="2034235" y="1159432"/>
            <a:ext cx="1213715" cy="21906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1" name="Прямоугольник 20"/>
          <p:cNvSpPr/>
          <p:nvPr/>
        </p:nvSpPr>
        <p:spPr>
          <a:xfrm>
            <a:off x="2425886" y="1203233"/>
            <a:ext cx="604653" cy="307777"/>
          </a:xfrm>
          <a:prstGeom prst="rect">
            <a:avLst/>
          </a:prstGeom>
        </p:spPr>
        <p:txBody>
          <a:bodyPr wrap="none">
            <a:spAutoFit/>
          </a:bodyPr>
          <a:lstStyle/>
          <a:p>
            <a:r>
              <a:rPr lang="en-US" sz="1400" dirty="0" err="1" smtClean="0">
                <a:solidFill>
                  <a:schemeClr val="bg1">
                    <a:lumMod val="65000"/>
                  </a:schemeClr>
                </a:solidFill>
                <a:latin typeface="Times New Roman" panose="02020603050405020304" pitchFamily="18" charset="0"/>
                <a:ea typeface="Times New Roman" panose="02020603050405020304" pitchFamily="18" charset="0"/>
              </a:rPr>
              <a:t>s</a:t>
            </a:r>
            <a:r>
              <a:rPr lang="en-US" sz="1400" dirty="0" err="1">
                <a:solidFill>
                  <a:schemeClr val="bg1">
                    <a:lumMod val="65000"/>
                  </a:schemeClr>
                </a:solidFill>
                <a:latin typeface="Times New Roman" panose="02020603050405020304" pitchFamily="18" charset="0"/>
                <a:ea typeface="Times New Roman" panose="02020603050405020304" pitchFamily="18" charset="0"/>
              </a:rPr>
              <a:t>iq</a:t>
            </a:r>
            <a:r>
              <a:rPr lang="en-US" sz="1400" dirty="0" err="1" smtClean="0">
                <a:solidFill>
                  <a:schemeClr val="bg1">
                    <a:lumMod val="65000"/>
                  </a:schemeClr>
                </a:solidFill>
                <a:latin typeface="Times New Roman" panose="02020603050405020304" pitchFamily="18" charset="0"/>
                <a:ea typeface="Times New Roman" panose="02020603050405020304" pitchFamily="18" charset="0"/>
              </a:rPr>
              <a:t>ish</a:t>
            </a:r>
            <a:endParaRPr lang="ru-RU" sz="1400" dirty="0">
              <a:solidFill>
                <a:schemeClr val="bg1">
                  <a:lumMod val="65000"/>
                </a:schemeClr>
              </a:solidFill>
            </a:endParaRPr>
          </a:p>
        </p:txBody>
      </p:sp>
      <p:sp>
        <p:nvSpPr>
          <p:cNvPr id="22" name="Прямоугольник 21"/>
          <p:cNvSpPr/>
          <p:nvPr/>
        </p:nvSpPr>
        <p:spPr>
          <a:xfrm>
            <a:off x="2425886" y="3452392"/>
            <a:ext cx="1213715" cy="21906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3" name="Прямоугольник 22"/>
          <p:cNvSpPr/>
          <p:nvPr/>
        </p:nvSpPr>
        <p:spPr>
          <a:xfrm>
            <a:off x="2555426" y="3244733"/>
            <a:ext cx="663964" cy="307777"/>
          </a:xfrm>
          <a:prstGeom prst="rect">
            <a:avLst/>
          </a:prstGeom>
        </p:spPr>
        <p:txBody>
          <a:bodyPr wrap="none">
            <a:spAutoFit/>
          </a:bodyPr>
          <a:lstStyle/>
          <a:p>
            <a:r>
              <a:rPr lang="en-US" sz="1400" dirty="0" err="1" smtClean="0">
                <a:solidFill>
                  <a:schemeClr val="bg1">
                    <a:lumMod val="65000"/>
                  </a:schemeClr>
                </a:solidFill>
                <a:latin typeface="Times New Roman" panose="02020603050405020304" pitchFamily="18" charset="0"/>
                <a:ea typeface="Times New Roman" panose="02020603050405020304" pitchFamily="18" charset="0"/>
              </a:rPr>
              <a:t>yonish</a:t>
            </a:r>
            <a:endParaRPr lang="ru-RU" sz="1400" dirty="0">
              <a:solidFill>
                <a:schemeClr val="bg1">
                  <a:lumMod val="65000"/>
                </a:schemeClr>
              </a:solidFill>
            </a:endParaRPr>
          </a:p>
        </p:txBody>
      </p:sp>
      <p:sp>
        <p:nvSpPr>
          <p:cNvPr id="24" name="Прямоугольник 23"/>
          <p:cNvSpPr/>
          <p:nvPr/>
        </p:nvSpPr>
        <p:spPr>
          <a:xfrm>
            <a:off x="540096" y="3365638"/>
            <a:ext cx="1213715" cy="21906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5" name="Прямоугольник 24"/>
          <p:cNvSpPr/>
          <p:nvPr/>
        </p:nvSpPr>
        <p:spPr>
          <a:xfrm>
            <a:off x="889367" y="3198670"/>
            <a:ext cx="843501" cy="307777"/>
          </a:xfrm>
          <a:prstGeom prst="rect">
            <a:avLst/>
          </a:prstGeom>
        </p:spPr>
        <p:txBody>
          <a:bodyPr wrap="none">
            <a:spAutoFit/>
          </a:bodyPr>
          <a:lstStyle/>
          <a:p>
            <a:r>
              <a:rPr lang="en-US" sz="1400" dirty="0" err="1" smtClean="0">
                <a:solidFill>
                  <a:schemeClr val="bg1">
                    <a:lumMod val="65000"/>
                  </a:schemeClr>
                </a:solidFill>
                <a:latin typeface="Times New Roman" panose="02020603050405020304" pitchFamily="18" charset="0"/>
                <a:ea typeface="Times New Roman" panose="02020603050405020304" pitchFamily="18" charset="0"/>
              </a:rPr>
              <a:t>chiqarish</a:t>
            </a:r>
            <a:endParaRPr lang="ru-RU" sz="1400" dirty="0">
              <a:solidFill>
                <a:schemeClr val="bg1">
                  <a:lumMod val="65000"/>
                </a:schemeClr>
              </a:solidFill>
            </a:endParaRPr>
          </a:p>
        </p:txBody>
      </p:sp>
      <p:sp>
        <p:nvSpPr>
          <p:cNvPr id="26" name="Прямоугольник 25"/>
          <p:cNvSpPr/>
          <p:nvPr/>
        </p:nvSpPr>
        <p:spPr>
          <a:xfrm>
            <a:off x="3111400" y="3967900"/>
            <a:ext cx="1213715" cy="21906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7" name="Прямоугольник 26"/>
          <p:cNvSpPr/>
          <p:nvPr/>
        </p:nvSpPr>
        <p:spPr>
          <a:xfrm>
            <a:off x="4940281" y="3711155"/>
            <a:ext cx="1213715" cy="21906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8" name="Прямоугольник 27"/>
          <p:cNvSpPr/>
          <p:nvPr/>
        </p:nvSpPr>
        <p:spPr>
          <a:xfrm>
            <a:off x="5215359" y="5976586"/>
            <a:ext cx="1213715" cy="21906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9" name="Прямоугольник 28"/>
          <p:cNvSpPr/>
          <p:nvPr/>
        </p:nvSpPr>
        <p:spPr>
          <a:xfrm>
            <a:off x="3256816" y="5875733"/>
            <a:ext cx="1213715" cy="21906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0" name="Прямоугольник 29"/>
          <p:cNvSpPr/>
          <p:nvPr/>
        </p:nvSpPr>
        <p:spPr>
          <a:xfrm>
            <a:off x="3651067" y="3984852"/>
            <a:ext cx="692818" cy="307777"/>
          </a:xfrm>
          <a:prstGeom prst="rect">
            <a:avLst/>
          </a:prstGeom>
        </p:spPr>
        <p:txBody>
          <a:bodyPr wrap="none">
            <a:spAutoFit/>
          </a:bodyPr>
          <a:lstStyle/>
          <a:p>
            <a:r>
              <a:rPr lang="en-US" sz="1400" dirty="0" err="1" smtClean="0">
                <a:solidFill>
                  <a:schemeClr val="bg1">
                    <a:lumMod val="75000"/>
                  </a:schemeClr>
                </a:solidFill>
                <a:latin typeface="Times New Roman" panose="02020603050405020304" pitchFamily="18" charset="0"/>
                <a:ea typeface="Times New Roman" panose="02020603050405020304" pitchFamily="18" charset="0"/>
              </a:rPr>
              <a:t>kiritish</a:t>
            </a:r>
            <a:endParaRPr lang="ru-RU" sz="1400" dirty="0">
              <a:solidFill>
                <a:schemeClr val="bg1">
                  <a:lumMod val="75000"/>
                </a:schemeClr>
              </a:solidFill>
            </a:endParaRPr>
          </a:p>
        </p:txBody>
      </p:sp>
      <p:sp>
        <p:nvSpPr>
          <p:cNvPr id="31" name="Прямоугольник 30"/>
          <p:cNvSpPr/>
          <p:nvPr/>
        </p:nvSpPr>
        <p:spPr>
          <a:xfrm>
            <a:off x="5207823" y="3733380"/>
            <a:ext cx="604653" cy="307777"/>
          </a:xfrm>
          <a:prstGeom prst="rect">
            <a:avLst/>
          </a:prstGeom>
        </p:spPr>
        <p:txBody>
          <a:bodyPr wrap="none">
            <a:spAutoFit/>
          </a:bodyPr>
          <a:lstStyle/>
          <a:p>
            <a:r>
              <a:rPr lang="en-US" sz="1400" dirty="0" err="1" smtClean="0">
                <a:solidFill>
                  <a:srgbClr val="0070C0"/>
                </a:solidFill>
                <a:latin typeface="Times New Roman" panose="02020603050405020304" pitchFamily="18" charset="0"/>
                <a:ea typeface="Times New Roman" panose="02020603050405020304" pitchFamily="18" charset="0"/>
              </a:rPr>
              <a:t>siqish</a:t>
            </a:r>
            <a:endParaRPr lang="ru-RU" sz="1400" dirty="0">
              <a:solidFill>
                <a:srgbClr val="0070C0"/>
              </a:solidFill>
            </a:endParaRPr>
          </a:p>
        </p:txBody>
      </p:sp>
      <p:sp>
        <p:nvSpPr>
          <p:cNvPr id="32" name="Прямоугольник 31"/>
          <p:cNvSpPr/>
          <p:nvPr/>
        </p:nvSpPr>
        <p:spPr>
          <a:xfrm>
            <a:off x="5337363" y="5774880"/>
            <a:ext cx="663964" cy="307777"/>
          </a:xfrm>
          <a:prstGeom prst="rect">
            <a:avLst/>
          </a:prstGeom>
        </p:spPr>
        <p:txBody>
          <a:bodyPr wrap="none">
            <a:spAutoFit/>
          </a:bodyPr>
          <a:lstStyle/>
          <a:p>
            <a:r>
              <a:rPr lang="en-US" sz="1400" dirty="0" err="1" smtClean="0">
                <a:solidFill>
                  <a:schemeClr val="bg1">
                    <a:lumMod val="65000"/>
                  </a:schemeClr>
                </a:solidFill>
                <a:latin typeface="Times New Roman" panose="02020603050405020304" pitchFamily="18" charset="0"/>
                <a:ea typeface="Times New Roman" panose="02020603050405020304" pitchFamily="18" charset="0"/>
              </a:rPr>
              <a:t>yonish</a:t>
            </a:r>
            <a:endParaRPr lang="ru-RU" sz="1400" dirty="0">
              <a:solidFill>
                <a:schemeClr val="bg1">
                  <a:lumMod val="65000"/>
                </a:schemeClr>
              </a:solidFill>
            </a:endParaRPr>
          </a:p>
        </p:txBody>
      </p:sp>
      <p:sp>
        <p:nvSpPr>
          <p:cNvPr id="33" name="Прямоугольник 32"/>
          <p:cNvSpPr/>
          <p:nvPr/>
        </p:nvSpPr>
        <p:spPr>
          <a:xfrm>
            <a:off x="3671304" y="5728817"/>
            <a:ext cx="843501" cy="307777"/>
          </a:xfrm>
          <a:prstGeom prst="rect">
            <a:avLst/>
          </a:prstGeom>
        </p:spPr>
        <p:txBody>
          <a:bodyPr wrap="none">
            <a:spAutoFit/>
          </a:bodyPr>
          <a:lstStyle/>
          <a:p>
            <a:r>
              <a:rPr lang="en-US" sz="1400" dirty="0" err="1" smtClean="0">
                <a:solidFill>
                  <a:schemeClr val="bg1">
                    <a:lumMod val="65000"/>
                  </a:schemeClr>
                </a:solidFill>
                <a:latin typeface="Times New Roman" panose="02020603050405020304" pitchFamily="18" charset="0"/>
                <a:ea typeface="Times New Roman" panose="02020603050405020304" pitchFamily="18" charset="0"/>
              </a:rPr>
              <a:t>chiqarish</a:t>
            </a:r>
            <a:endParaRPr lang="ru-RU" sz="1400" dirty="0">
              <a:solidFill>
                <a:schemeClr val="bg1">
                  <a:lumMod val="65000"/>
                </a:schemeClr>
              </a:solidFill>
            </a:endParaRPr>
          </a:p>
        </p:txBody>
      </p:sp>
      <p:pic>
        <p:nvPicPr>
          <p:cNvPr id="19" name="Рисунок 18"/>
          <p:cNvPicPr>
            <a:picLocks noChangeAspect="1"/>
          </p:cNvPicPr>
          <p:nvPr/>
        </p:nvPicPr>
        <p:blipFill rotWithShape="1">
          <a:blip r:embed="rId6"/>
          <a:srcRect l="14479" t="41107" r="65937" b="23690"/>
          <a:stretch/>
        </p:blipFill>
        <p:spPr>
          <a:xfrm>
            <a:off x="6484472" y="1298154"/>
            <a:ext cx="2387600" cy="2413000"/>
          </a:xfrm>
          <a:prstGeom prst="rect">
            <a:avLst/>
          </a:prstGeom>
        </p:spPr>
      </p:pic>
      <p:sp>
        <p:nvSpPr>
          <p:cNvPr id="44" name="Прямоугольник 43"/>
          <p:cNvSpPr/>
          <p:nvPr/>
        </p:nvSpPr>
        <p:spPr>
          <a:xfrm>
            <a:off x="5795125" y="1522383"/>
            <a:ext cx="1240210" cy="21906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5" name="Прямоугольник 44"/>
          <p:cNvSpPr/>
          <p:nvPr/>
        </p:nvSpPr>
        <p:spPr>
          <a:xfrm>
            <a:off x="7624006" y="1283310"/>
            <a:ext cx="1213715" cy="21906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6" name="Прямоугольник 45"/>
          <p:cNvSpPr/>
          <p:nvPr/>
        </p:nvSpPr>
        <p:spPr>
          <a:xfrm>
            <a:off x="7899084" y="3531069"/>
            <a:ext cx="1213715" cy="21906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7" name="Прямоугольник 46"/>
          <p:cNvSpPr/>
          <p:nvPr/>
        </p:nvSpPr>
        <p:spPr>
          <a:xfrm>
            <a:off x="5940541" y="3430216"/>
            <a:ext cx="1257989" cy="21906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8" name="Прямоугольник 47"/>
          <p:cNvSpPr/>
          <p:nvPr/>
        </p:nvSpPr>
        <p:spPr>
          <a:xfrm>
            <a:off x="6334791" y="1539335"/>
            <a:ext cx="762455" cy="307777"/>
          </a:xfrm>
          <a:prstGeom prst="rect">
            <a:avLst/>
          </a:prstGeom>
        </p:spPr>
        <p:txBody>
          <a:bodyPr wrap="square">
            <a:spAutoFit/>
          </a:bodyPr>
          <a:lstStyle/>
          <a:p>
            <a:r>
              <a:rPr lang="en-US" sz="1400" dirty="0" err="1" smtClean="0">
                <a:solidFill>
                  <a:schemeClr val="bg1">
                    <a:lumMod val="75000"/>
                  </a:schemeClr>
                </a:solidFill>
                <a:latin typeface="Times New Roman" panose="02020603050405020304" pitchFamily="18" charset="0"/>
                <a:ea typeface="Times New Roman" panose="02020603050405020304" pitchFamily="18" charset="0"/>
              </a:rPr>
              <a:t>kiritish</a:t>
            </a:r>
            <a:endParaRPr lang="ru-RU" sz="1400" dirty="0">
              <a:solidFill>
                <a:schemeClr val="bg1">
                  <a:lumMod val="75000"/>
                </a:schemeClr>
              </a:solidFill>
            </a:endParaRPr>
          </a:p>
        </p:txBody>
      </p:sp>
      <p:sp>
        <p:nvSpPr>
          <p:cNvPr id="49" name="Прямоугольник 48"/>
          <p:cNvSpPr/>
          <p:nvPr/>
        </p:nvSpPr>
        <p:spPr>
          <a:xfrm>
            <a:off x="7891548" y="1287863"/>
            <a:ext cx="604653" cy="307777"/>
          </a:xfrm>
          <a:prstGeom prst="rect">
            <a:avLst/>
          </a:prstGeom>
        </p:spPr>
        <p:txBody>
          <a:bodyPr wrap="none">
            <a:spAutoFit/>
          </a:bodyPr>
          <a:lstStyle/>
          <a:p>
            <a:r>
              <a:rPr lang="en-US" sz="1400" dirty="0" err="1" smtClean="0">
                <a:solidFill>
                  <a:schemeClr val="bg1">
                    <a:lumMod val="75000"/>
                  </a:schemeClr>
                </a:solidFill>
                <a:latin typeface="Times New Roman" panose="02020603050405020304" pitchFamily="18" charset="0"/>
                <a:ea typeface="Times New Roman" panose="02020603050405020304" pitchFamily="18" charset="0"/>
              </a:rPr>
              <a:t>siqish</a:t>
            </a:r>
            <a:endParaRPr lang="ru-RU" sz="1400" dirty="0">
              <a:solidFill>
                <a:schemeClr val="bg1">
                  <a:lumMod val="75000"/>
                </a:schemeClr>
              </a:solidFill>
            </a:endParaRPr>
          </a:p>
        </p:txBody>
      </p:sp>
      <p:sp>
        <p:nvSpPr>
          <p:cNvPr id="50" name="Прямоугольник 49"/>
          <p:cNvSpPr/>
          <p:nvPr/>
        </p:nvSpPr>
        <p:spPr>
          <a:xfrm>
            <a:off x="8021088" y="3329363"/>
            <a:ext cx="663964" cy="307777"/>
          </a:xfrm>
          <a:prstGeom prst="rect">
            <a:avLst/>
          </a:prstGeom>
        </p:spPr>
        <p:txBody>
          <a:bodyPr wrap="none">
            <a:spAutoFit/>
          </a:bodyPr>
          <a:lstStyle/>
          <a:p>
            <a:r>
              <a:rPr lang="en-US" sz="1400" dirty="0" err="1" smtClean="0">
                <a:solidFill>
                  <a:srgbClr val="0070C0"/>
                </a:solidFill>
                <a:latin typeface="Times New Roman" panose="02020603050405020304" pitchFamily="18" charset="0"/>
                <a:ea typeface="Times New Roman" panose="02020603050405020304" pitchFamily="18" charset="0"/>
              </a:rPr>
              <a:t>yonish</a:t>
            </a:r>
            <a:endParaRPr lang="ru-RU" sz="1400" dirty="0">
              <a:solidFill>
                <a:srgbClr val="0070C0"/>
              </a:solidFill>
            </a:endParaRPr>
          </a:p>
        </p:txBody>
      </p:sp>
      <p:sp>
        <p:nvSpPr>
          <p:cNvPr id="51" name="Прямоугольник 50"/>
          <p:cNvSpPr/>
          <p:nvPr/>
        </p:nvSpPr>
        <p:spPr>
          <a:xfrm>
            <a:off x="6355029" y="3283300"/>
            <a:ext cx="843501" cy="307777"/>
          </a:xfrm>
          <a:prstGeom prst="rect">
            <a:avLst/>
          </a:prstGeom>
        </p:spPr>
        <p:txBody>
          <a:bodyPr wrap="none">
            <a:spAutoFit/>
          </a:bodyPr>
          <a:lstStyle/>
          <a:p>
            <a:r>
              <a:rPr lang="en-US" sz="1400" dirty="0" err="1" smtClean="0">
                <a:solidFill>
                  <a:schemeClr val="bg1">
                    <a:lumMod val="65000"/>
                  </a:schemeClr>
                </a:solidFill>
                <a:latin typeface="Times New Roman" panose="02020603050405020304" pitchFamily="18" charset="0"/>
                <a:ea typeface="Times New Roman" panose="02020603050405020304" pitchFamily="18" charset="0"/>
              </a:rPr>
              <a:t>chiqarish</a:t>
            </a:r>
            <a:endParaRPr lang="ru-RU" sz="1400" dirty="0">
              <a:solidFill>
                <a:schemeClr val="bg1">
                  <a:lumMod val="65000"/>
                </a:schemeClr>
              </a:solidFill>
            </a:endParaRPr>
          </a:p>
        </p:txBody>
      </p:sp>
      <p:pic>
        <p:nvPicPr>
          <p:cNvPr id="34" name="Рисунок 33"/>
          <p:cNvPicPr>
            <a:picLocks noChangeAspect="1"/>
          </p:cNvPicPr>
          <p:nvPr/>
        </p:nvPicPr>
        <p:blipFill rotWithShape="1">
          <a:blip r:embed="rId7"/>
          <a:srcRect l="13962" t="40405" r="66192" b="21627"/>
          <a:stretch/>
        </p:blipFill>
        <p:spPr>
          <a:xfrm>
            <a:off x="9120827" y="3633788"/>
            <a:ext cx="2419643" cy="2602523"/>
          </a:xfrm>
          <a:prstGeom prst="rect">
            <a:avLst/>
          </a:prstGeom>
        </p:spPr>
      </p:pic>
      <p:sp>
        <p:nvSpPr>
          <p:cNvPr id="61" name="Прямоугольник 60"/>
          <p:cNvSpPr/>
          <p:nvPr/>
        </p:nvSpPr>
        <p:spPr>
          <a:xfrm>
            <a:off x="8497873" y="3905668"/>
            <a:ext cx="1265251" cy="21906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2" name="Прямоугольник 61"/>
          <p:cNvSpPr/>
          <p:nvPr/>
        </p:nvSpPr>
        <p:spPr>
          <a:xfrm>
            <a:off x="10326755" y="3666595"/>
            <a:ext cx="1213715" cy="21906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3" name="Прямоугольник 62"/>
          <p:cNvSpPr/>
          <p:nvPr/>
        </p:nvSpPr>
        <p:spPr>
          <a:xfrm>
            <a:off x="10601833" y="5914354"/>
            <a:ext cx="1213715" cy="21906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4" name="Прямоугольник 63"/>
          <p:cNvSpPr/>
          <p:nvPr/>
        </p:nvSpPr>
        <p:spPr>
          <a:xfrm>
            <a:off x="8643290" y="5813501"/>
            <a:ext cx="1257989" cy="21906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5" name="Прямоугольник 64"/>
          <p:cNvSpPr/>
          <p:nvPr/>
        </p:nvSpPr>
        <p:spPr>
          <a:xfrm>
            <a:off x="9037540" y="3922620"/>
            <a:ext cx="762455" cy="307777"/>
          </a:xfrm>
          <a:prstGeom prst="rect">
            <a:avLst/>
          </a:prstGeom>
        </p:spPr>
        <p:txBody>
          <a:bodyPr wrap="square">
            <a:spAutoFit/>
          </a:bodyPr>
          <a:lstStyle/>
          <a:p>
            <a:r>
              <a:rPr lang="en-US" sz="1400" dirty="0" err="1" smtClean="0">
                <a:solidFill>
                  <a:schemeClr val="bg1">
                    <a:lumMod val="75000"/>
                  </a:schemeClr>
                </a:solidFill>
                <a:latin typeface="Times New Roman" panose="02020603050405020304" pitchFamily="18" charset="0"/>
                <a:ea typeface="Times New Roman" panose="02020603050405020304" pitchFamily="18" charset="0"/>
              </a:rPr>
              <a:t>kiritish</a:t>
            </a:r>
            <a:endParaRPr lang="ru-RU" sz="1400" dirty="0">
              <a:solidFill>
                <a:schemeClr val="bg1">
                  <a:lumMod val="75000"/>
                </a:schemeClr>
              </a:solidFill>
            </a:endParaRPr>
          </a:p>
        </p:txBody>
      </p:sp>
      <p:sp>
        <p:nvSpPr>
          <p:cNvPr id="66" name="Прямоугольник 65"/>
          <p:cNvSpPr/>
          <p:nvPr/>
        </p:nvSpPr>
        <p:spPr>
          <a:xfrm>
            <a:off x="10594297" y="3671148"/>
            <a:ext cx="604653" cy="307777"/>
          </a:xfrm>
          <a:prstGeom prst="rect">
            <a:avLst/>
          </a:prstGeom>
        </p:spPr>
        <p:txBody>
          <a:bodyPr wrap="none">
            <a:spAutoFit/>
          </a:bodyPr>
          <a:lstStyle/>
          <a:p>
            <a:r>
              <a:rPr lang="en-US" sz="1400" dirty="0" err="1" smtClean="0">
                <a:solidFill>
                  <a:schemeClr val="bg1">
                    <a:lumMod val="75000"/>
                  </a:schemeClr>
                </a:solidFill>
                <a:latin typeface="Times New Roman" panose="02020603050405020304" pitchFamily="18" charset="0"/>
                <a:ea typeface="Times New Roman" panose="02020603050405020304" pitchFamily="18" charset="0"/>
              </a:rPr>
              <a:t>siqish</a:t>
            </a:r>
            <a:endParaRPr lang="ru-RU" sz="1400" dirty="0">
              <a:solidFill>
                <a:schemeClr val="bg1">
                  <a:lumMod val="75000"/>
                </a:schemeClr>
              </a:solidFill>
            </a:endParaRPr>
          </a:p>
        </p:txBody>
      </p:sp>
      <p:sp>
        <p:nvSpPr>
          <p:cNvPr id="67" name="Прямоугольник 66"/>
          <p:cNvSpPr/>
          <p:nvPr/>
        </p:nvSpPr>
        <p:spPr>
          <a:xfrm>
            <a:off x="10723837" y="5712648"/>
            <a:ext cx="663964" cy="307777"/>
          </a:xfrm>
          <a:prstGeom prst="rect">
            <a:avLst/>
          </a:prstGeom>
        </p:spPr>
        <p:txBody>
          <a:bodyPr wrap="none">
            <a:spAutoFit/>
          </a:bodyPr>
          <a:lstStyle/>
          <a:p>
            <a:r>
              <a:rPr lang="en-US" sz="1400" dirty="0" err="1" smtClean="0">
                <a:solidFill>
                  <a:schemeClr val="bg1">
                    <a:lumMod val="75000"/>
                  </a:schemeClr>
                </a:solidFill>
                <a:latin typeface="Times New Roman" panose="02020603050405020304" pitchFamily="18" charset="0"/>
                <a:ea typeface="Times New Roman" panose="02020603050405020304" pitchFamily="18" charset="0"/>
              </a:rPr>
              <a:t>yonish</a:t>
            </a:r>
            <a:endParaRPr lang="ru-RU" sz="1400" dirty="0">
              <a:solidFill>
                <a:schemeClr val="bg1">
                  <a:lumMod val="75000"/>
                </a:schemeClr>
              </a:solidFill>
            </a:endParaRPr>
          </a:p>
        </p:txBody>
      </p:sp>
      <p:sp>
        <p:nvSpPr>
          <p:cNvPr id="68" name="Прямоугольник 67"/>
          <p:cNvSpPr/>
          <p:nvPr/>
        </p:nvSpPr>
        <p:spPr>
          <a:xfrm>
            <a:off x="9057778" y="5666585"/>
            <a:ext cx="843501" cy="307777"/>
          </a:xfrm>
          <a:prstGeom prst="rect">
            <a:avLst/>
          </a:prstGeom>
        </p:spPr>
        <p:txBody>
          <a:bodyPr wrap="none">
            <a:spAutoFit/>
          </a:bodyPr>
          <a:lstStyle/>
          <a:p>
            <a:r>
              <a:rPr lang="en-US" sz="1400" dirty="0" err="1" smtClean="0">
                <a:solidFill>
                  <a:srgbClr val="0070C0"/>
                </a:solidFill>
                <a:latin typeface="Times New Roman" panose="02020603050405020304" pitchFamily="18" charset="0"/>
                <a:ea typeface="Times New Roman" panose="02020603050405020304" pitchFamily="18" charset="0"/>
              </a:rPr>
              <a:t>chiqarish</a:t>
            </a:r>
            <a:endParaRPr lang="ru-RU" sz="1400" dirty="0">
              <a:solidFill>
                <a:srgbClr val="0070C0"/>
              </a:solidFill>
            </a:endParaRPr>
          </a:p>
        </p:txBody>
      </p:sp>
      <p:sp>
        <p:nvSpPr>
          <p:cNvPr id="35" name="Овал 34"/>
          <p:cNvSpPr/>
          <p:nvPr/>
        </p:nvSpPr>
        <p:spPr>
          <a:xfrm>
            <a:off x="117306" y="1159432"/>
            <a:ext cx="327194" cy="295273"/>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2" name="Прямоугольник 51"/>
          <p:cNvSpPr/>
          <p:nvPr/>
        </p:nvSpPr>
        <p:spPr>
          <a:xfrm>
            <a:off x="130862" y="1122402"/>
            <a:ext cx="300082" cy="369332"/>
          </a:xfrm>
          <a:prstGeom prst="rect">
            <a:avLst/>
          </a:prstGeom>
        </p:spPr>
        <p:txBody>
          <a:bodyPr wrap="none">
            <a:spAutoFit/>
          </a:bodyPr>
          <a:lstStyle/>
          <a:p>
            <a:r>
              <a:rPr lang="en-US" b="1" dirty="0" smtClean="0">
                <a:solidFill>
                  <a:schemeClr val="bg1"/>
                </a:solidFill>
                <a:latin typeface="Times New Roman" panose="02020603050405020304" pitchFamily="18" charset="0"/>
                <a:ea typeface="Times New Roman" panose="02020603050405020304" pitchFamily="18" charset="0"/>
              </a:rPr>
              <a:t>1</a:t>
            </a:r>
            <a:endParaRPr lang="ru-RU" b="1" dirty="0">
              <a:solidFill>
                <a:schemeClr val="bg1"/>
              </a:solidFill>
            </a:endParaRPr>
          </a:p>
        </p:txBody>
      </p:sp>
      <p:sp>
        <p:nvSpPr>
          <p:cNvPr id="71" name="Овал 70"/>
          <p:cNvSpPr/>
          <p:nvPr/>
        </p:nvSpPr>
        <p:spPr>
          <a:xfrm>
            <a:off x="3140154" y="3997356"/>
            <a:ext cx="327194" cy="295273"/>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2" name="Прямоугольник 71"/>
          <p:cNvSpPr/>
          <p:nvPr/>
        </p:nvSpPr>
        <p:spPr>
          <a:xfrm>
            <a:off x="3153710" y="3960326"/>
            <a:ext cx="300082" cy="369332"/>
          </a:xfrm>
          <a:prstGeom prst="rect">
            <a:avLst/>
          </a:prstGeom>
        </p:spPr>
        <p:txBody>
          <a:bodyPr wrap="none">
            <a:spAutoFit/>
          </a:bodyPr>
          <a:lstStyle/>
          <a:p>
            <a:r>
              <a:rPr lang="en-US" b="1" dirty="0" smtClean="0">
                <a:solidFill>
                  <a:schemeClr val="bg1"/>
                </a:solidFill>
                <a:latin typeface="Times New Roman" panose="02020603050405020304" pitchFamily="18" charset="0"/>
                <a:ea typeface="Times New Roman" panose="02020603050405020304" pitchFamily="18" charset="0"/>
              </a:rPr>
              <a:t>2</a:t>
            </a:r>
            <a:endParaRPr lang="ru-RU" b="1" dirty="0">
              <a:solidFill>
                <a:schemeClr val="bg1"/>
              </a:solidFill>
            </a:endParaRPr>
          </a:p>
        </p:txBody>
      </p:sp>
      <p:sp>
        <p:nvSpPr>
          <p:cNvPr id="73" name="Овал 72"/>
          <p:cNvSpPr/>
          <p:nvPr/>
        </p:nvSpPr>
        <p:spPr>
          <a:xfrm>
            <a:off x="6035354" y="1170899"/>
            <a:ext cx="327194" cy="295273"/>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4" name="Прямоугольник 73"/>
          <p:cNvSpPr/>
          <p:nvPr/>
        </p:nvSpPr>
        <p:spPr>
          <a:xfrm>
            <a:off x="6048910" y="1133869"/>
            <a:ext cx="300082" cy="369332"/>
          </a:xfrm>
          <a:prstGeom prst="rect">
            <a:avLst/>
          </a:prstGeom>
        </p:spPr>
        <p:txBody>
          <a:bodyPr wrap="none">
            <a:spAutoFit/>
          </a:bodyPr>
          <a:lstStyle/>
          <a:p>
            <a:r>
              <a:rPr lang="en-US" b="1" dirty="0" smtClean="0">
                <a:solidFill>
                  <a:schemeClr val="bg1"/>
                </a:solidFill>
                <a:latin typeface="Times New Roman" panose="02020603050405020304" pitchFamily="18" charset="0"/>
                <a:ea typeface="Times New Roman" panose="02020603050405020304" pitchFamily="18" charset="0"/>
              </a:rPr>
              <a:t>3</a:t>
            </a:r>
            <a:endParaRPr lang="ru-RU" b="1" dirty="0">
              <a:solidFill>
                <a:schemeClr val="bg1"/>
              </a:solidFill>
            </a:endParaRPr>
          </a:p>
        </p:txBody>
      </p:sp>
      <p:sp>
        <p:nvSpPr>
          <p:cNvPr id="75" name="Овал 74"/>
          <p:cNvSpPr/>
          <p:nvPr/>
        </p:nvSpPr>
        <p:spPr>
          <a:xfrm>
            <a:off x="8544216" y="4004930"/>
            <a:ext cx="327194" cy="295273"/>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6" name="Прямоугольник 75"/>
          <p:cNvSpPr/>
          <p:nvPr/>
        </p:nvSpPr>
        <p:spPr>
          <a:xfrm>
            <a:off x="8557772" y="3967900"/>
            <a:ext cx="300082" cy="369332"/>
          </a:xfrm>
          <a:prstGeom prst="rect">
            <a:avLst/>
          </a:prstGeom>
        </p:spPr>
        <p:txBody>
          <a:bodyPr wrap="none">
            <a:spAutoFit/>
          </a:bodyPr>
          <a:lstStyle/>
          <a:p>
            <a:r>
              <a:rPr lang="en-US" b="1" dirty="0" smtClean="0">
                <a:solidFill>
                  <a:schemeClr val="bg1"/>
                </a:solidFill>
                <a:latin typeface="Times New Roman" panose="02020603050405020304" pitchFamily="18" charset="0"/>
                <a:ea typeface="Times New Roman" panose="02020603050405020304" pitchFamily="18" charset="0"/>
              </a:rPr>
              <a:t>4</a:t>
            </a:r>
            <a:endParaRPr lang="ru-RU" b="1" dirty="0">
              <a:solidFill>
                <a:schemeClr val="bg1"/>
              </a:solidFill>
            </a:endParaRPr>
          </a:p>
        </p:txBody>
      </p:sp>
      <p:pic>
        <p:nvPicPr>
          <p:cNvPr id="69" name="Рисунок 68"/>
          <p:cNvPicPr>
            <a:picLocks noChangeAspect="1"/>
          </p:cNvPicPr>
          <p:nvPr/>
        </p:nvPicPr>
        <p:blipFill>
          <a:blip r:embed="rId8"/>
          <a:stretch>
            <a:fillRect/>
          </a:stretch>
        </p:blipFill>
        <p:spPr>
          <a:xfrm>
            <a:off x="1476488" y="1924034"/>
            <a:ext cx="170920" cy="101628"/>
          </a:xfrm>
          <a:prstGeom prst="rect">
            <a:avLst/>
          </a:prstGeom>
        </p:spPr>
      </p:pic>
      <p:pic>
        <p:nvPicPr>
          <p:cNvPr id="78" name="Рисунок 77"/>
          <p:cNvPicPr>
            <a:picLocks noChangeAspect="1"/>
          </p:cNvPicPr>
          <p:nvPr/>
        </p:nvPicPr>
        <p:blipFill rotWithShape="1">
          <a:blip r:embed="rId8"/>
          <a:srcRect l="41943" t="31820"/>
          <a:stretch/>
        </p:blipFill>
        <p:spPr>
          <a:xfrm>
            <a:off x="1642118" y="1845781"/>
            <a:ext cx="128128" cy="89467"/>
          </a:xfrm>
          <a:prstGeom prst="rect">
            <a:avLst/>
          </a:prstGeom>
          <a:effectLst>
            <a:softEdge rad="31750"/>
          </a:effectLst>
        </p:spPr>
      </p:pic>
      <p:pic>
        <p:nvPicPr>
          <p:cNvPr id="80" name="Рисунок 79"/>
          <p:cNvPicPr>
            <a:picLocks noChangeAspect="1"/>
          </p:cNvPicPr>
          <p:nvPr/>
        </p:nvPicPr>
        <p:blipFill rotWithShape="1">
          <a:blip r:embed="rId8"/>
          <a:srcRect l="41943" t="31820"/>
          <a:stretch/>
        </p:blipFill>
        <p:spPr>
          <a:xfrm>
            <a:off x="1727577" y="1741445"/>
            <a:ext cx="141269" cy="98643"/>
          </a:xfrm>
          <a:prstGeom prst="rect">
            <a:avLst/>
          </a:prstGeom>
          <a:effectLst>
            <a:softEdge rad="31750"/>
          </a:effectLst>
        </p:spPr>
      </p:pic>
      <p:pic>
        <p:nvPicPr>
          <p:cNvPr id="81" name="Рисунок 80"/>
          <p:cNvPicPr>
            <a:picLocks noChangeAspect="1"/>
          </p:cNvPicPr>
          <p:nvPr/>
        </p:nvPicPr>
        <p:blipFill rotWithShape="1">
          <a:blip r:embed="rId8"/>
          <a:srcRect l="41943" t="31820"/>
          <a:stretch/>
        </p:blipFill>
        <p:spPr>
          <a:xfrm>
            <a:off x="1862933" y="1717381"/>
            <a:ext cx="141269" cy="98643"/>
          </a:xfrm>
          <a:prstGeom prst="rect">
            <a:avLst/>
          </a:prstGeom>
          <a:effectLst>
            <a:softEdge rad="31750"/>
          </a:effectLst>
        </p:spPr>
      </p:pic>
      <p:pic>
        <p:nvPicPr>
          <p:cNvPr id="82" name="Рисунок 81"/>
          <p:cNvPicPr>
            <a:picLocks noChangeAspect="1"/>
          </p:cNvPicPr>
          <p:nvPr/>
        </p:nvPicPr>
        <p:blipFill rotWithShape="1">
          <a:blip r:embed="rId8"/>
          <a:srcRect l="41943" t="31820"/>
          <a:stretch/>
        </p:blipFill>
        <p:spPr>
          <a:xfrm>
            <a:off x="1747195" y="1653685"/>
            <a:ext cx="141269" cy="98643"/>
          </a:xfrm>
          <a:prstGeom prst="rect">
            <a:avLst/>
          </a:prstGeom>
          <a:effectLst>
            <a:softEdge rad="31750"/>
          </a:effectLst>
        </p:spPr>
      </p:pic>
      <p:pic>
        <p:nvPicPr>
          <p:cNvPr id="83" name="Рисунок 82"/>
          <p:cNvPicPr>
            <a:picLocks noChangeAspect="1"/>
          </p:cNvPicPr>
          <p:nvPr/>
        </p:nvPicPr>
        <p:blipFill rotWithShape="1">
          <a:blip r:embed="rId8"/>
          <a:srcRect l="41943" t="31820"/>
          <a:stretch/>
        </p:blipFill>
        <p:spPr>
          <a:xfrm>
            <a:off x="1903856" y="1595392"/>
            <a:ext cx="141269" cy="98643"/>
          </a:xfrm>
          <a:prstGeom prst="rect">
            <a:avLst/>
          </a:prstGeom>
          <a:effectLst>
            <a:softEdge rad="31750"/>
          </a:effectLst>
        </p:spPr>
      </p:pic>
      <p:pic>
        <p:nvPicPr>
          <p:cNvPr id="84" name="Рисунок 83"/>
          <p:cNvPicPr>
            <a:picLocks noChangeAspect="1"/>
          </p:cNvPicPr>
          <p:nvPr/>
        </p:nvPicPr>
        <p:blipFill rotWithShape="1">
          <a:blip r:embed="rId8"/>
          <a:srcRect l="41943" t="31820"/>
          <a:stretch/>
        </p:blipFill>
        <p:spPr>
          <a:xfrm>
            <a:off x="1668330" y="1898097"/>
            <a:ext cx="141269" cy="98643"/>
          </a:xfrm>
          <a:prstGeom prst="rect">
            <a:avLst/>
          </a:prstGeom>
          <a:effectLst>
            <a:softEdge rad="31750"/>
          </a:effectLst>
        </p:spPr>
      </p:pic>
      <p:pic>
        <p:nvPicPr>
          <p:cNvPr id="85" name="Рисунок 84"/>
          <p:cNvPicPr>
            <a:picLocks noChangeAspect="1"/>
          </p:cNvPicPr>
          <p:nvPr/>
        </p:nvPicPr>
        <p:blipFill>
          <a:blip r:embed="rId8">
            <a:duotone>
              <a:prstClr val="black"/>
              <a:srgbClr val="B4821E">
                <a:tint val="45000"/>
                <a:satMod val="400000"/>
              </a:srgbClr>
            </a:duotone>
          </a:blip>
          <a:stretch>
            <a:fillRect/>
          </a:stretch>
        </p:blipFill>
        <p:spPr>
          <a:xfrm rot="11120011">
            <a:off x="9756423" y="5274128"/>
            <a:ext cx="170920" cy="101628"/>
          </a:xfrm>
          <a:prstGeom prst="rect">
            <a:avLst/>
          </a:prstGeom>
          <a:solidFill>
            <a:schemeClr val="accent4">
              <a:lumMod val="60000"/>
              <a:lumOff val="40000"/>
            </a:schemeClr>
          </a:solidFill>
        </p:spPr>
      </p:pic>
      <p:pic>
        <p:nvPicPr>
          <p:cNvPr id="86" name="Рисунок 85"/>
          <p:cNvPicPr>
            <a:picLocks noChangeAspect="1"/>
          </p:cNvPicPr>
          <p:nvPr/>
        </p:nvPicPr>
        <p:blipFill rotWithShape="1">
          <a:blip r:embed="rId8">
            <a:duotone>
              <a:prstClr val="black"/>
              <a:srgbClr val="B4821E">
                <a:tint val="45000"/>
                <a:satMod val="400000"/>
              </a:srgbClr>
            </a:duotone>
          </a:blip>
          <a:srcRect l="41943" t="31820"/>
          <a:stretch/>
        </p:blipFill>
        <p:spPr>
          <a:xfrm rot="11120011">
            <a:off x="10089505" y="5386417"/>
            <a:ext cx="128128" cy="89467"/>
          </a:xfrm>
          <a:prstGeom prst="rect">
            <a:avLst/>
          </a:prstGeom>
          <a:solidFill>
            <a:schemeClr val="accent4">
              <a:lumMod val="60000"/>
              <a:lumOff val="40000"/>
            </a:schemeClr>
          </a:solidFill>
          <a:effectLst>
            <a:softEdge rad="31750"/>
          </a:effectLst>
        </p:spPr>
      </p:pic>
      <p:pic>
        <p:nvPicPr>
          <p:cNvPr id="87" name="Рисунок 86"/>
          <p:cNvPicPr>
            <a:picLocks noChangeAspect="1"/>
          </p:cNvPicPr>
          <p:nvPr/>
        </p:nvPicPr>
        <p:blipFill rotWithShape="1">
          <a:blip r:embed="rId8">
            <a:duotone>
              <a:prstClr val="black"/>
              <a:srgbClr val="B4821E">
                <a:tint val="45000"/>
                <a:satMod val="400000"/>
              </a:srgbClr>
            </a:duotone>
          </a:blip>
          <a:srcRect l="41943" t="31820"/>
          <a:stretch/>
        </p:blipFill>
        <p:spPr>
          <a:xfrm rot="11120011">
            <a:off x="10132723" y="5573263"/>
            <a:ext cx="141269" cy="98643"/>
          </a:xfrm>
          <a:prstGeom prst="rect">
            <a:avLst/>
          </a:prstGeom>
          <a:solidFill>
            <a:schemeClr val="accent4">
              <a:lumMod val="60000"/>
              <a:lumOff val="40000"/>
            </a:schemeClr>
          </a:solidFill>
          <a:effectLst>
            <a:softEdge rad="31750"/>
          </a:effectLst>
        </p:spPr>
      </p:pic>
      <p:pic>
        <p:nvPicPr>
          <p:cNvPr id="88" name="Рисунок 87"/>
          <p:cNvPicPr>
            <a:picLocks noChangeAspect="1"/>
          </p:cNvPicPr>
          <p:nvPr/>
        </p:nvPicPr>
        <p:blipFill rotWithShape="1">
          <a:blip r:embed="rId8">
            <a:duotone>
              <a:prstClr val="black"/>
              <a:srgbClr val="B4821E">
                <a:tint val="45000"/>
                <a:satMod val="400000"/>
              </a:srgbClr>
            </a:duotone>
          </a:blip>
          <a:srcRect l="41943" t="31820"/>
          <a:stretch/>
        </p:blipFill>
        <p:spPr>
          <a:xfrm rot="11120011">
            <a:off x="10373395" y="5576718"/>
            <a:ext cx="141269" cy="98643"/>
          </a:xfrm>
          <a:prstGeom prst="rect">
            <a:avLst/>
          </a:prstGeom>
          <a:solidFill>
            <a:schemeClr val="accent4">
              <a:lumMod val="60000"/>
              <a:lumOff val="40000"/>
            </a:schemeClr>
          </a:solidFill>
          <a:effectLst>
            <a:softEdge rad="31750"/>
          </a:effectLst>
        </p:spPr>
      </p:pic>
      <p:pic>
        <p:nvPicPr>
          <p:cNvPr id="89" name="Рисунок 88"/>
          <p:cNvPicPr>
            <a:picLocks noChangeAspect="1"/>
          </p:cNvPicPr>
          <p:nvPr/>
        </p:nvPicPr>
        <p:blipFill rotWithShape="1">
          <a:blip r:embed="rId8">
            <a:duotone>
              <a:prstClr val="black"/>
              <a:srgbClr val="B4821E">
                <a:tint val="45000"/>
                <a:satMod val="400000"/>
              </a:srgbClr>
            </a:duotone>
          </a:blip>
          <a:srcRect l="41943" t="31820"/>
          <a:stretch/>
        </p:blipFill>
        <p:spPr>
          <a:xfrm rot="11120011">
            <a:off x="10257657" y="5513022"/>
            <a:ext cx="141269" cy="98643"/>
          </a:xfrm>
          <a:prstGeom prst="rect">
            <a:avLst/>
          </a:prstGeom>
          <a:solidFill>
            <a:schemeClr val="accent4">
              <a:lumMod val="60000"/>
              <a:lumOff val="40000"/>
            </a:schemeClr>
          </a:solidFill>
          <a:effectLst>
            <a:softEdge rad="31750"/>
          </a:effectLst>
        </p:spPr>
      </p:pic>
      <p:pic>
        <p:nvPicPr>
          <p:cNvPr id="90" name="Рисунок 89"/>
          <p:cNvPicPr>
            <a:picLocks noChangeAspect="1"/>
          </p:cNvPicPr>
          <p:nvPr/>
        </p:nvPicPr>
        <p:blipFill rotWithShape="1">
          <a:blip r:embed="rId8">
            <a:duotone>
              <a:prstClr val="black"/>
              <a:srgbClr val="B4821E">
                <a:tint val="45000"/>
                <a:satMod val="400000"/>
              </a:srgbClr>
            </a:duotone>
          </a:blip>
          <a:srcRect l="41943" t="31820"/>
          <a:stretch/>
        </p:blipFill>
        <p:spPr>
          <a:xfrm rot="11120011">
            <a:off x="10414318" y="5454729"/>
            <a:ext cx="141269" cy="98643"/>
          </a:xfrm>
          <a:prstGeom prst="rect">
            <a:avLst/>
          </a:prstGeom>
          <a:solidFill>
            <a:schemeClr val="accent4">
              <a:lumMod val="60000"/>
              <a:lumOff val="40000"/>
            </a:schemeClr>
          </a:solidFill>
          <a:effectLst>
            <a:softEdge rad="31750"/>
          </a:effectLst>
        </p:spPr>
      </p:pic>
      <p:pic>
        <p:nvPicPr>
          <p:cNvPr id="91" name="Рисунок 90"/>
          <p:cNvPicPr>
            <a:picLocks noChangeAspect="1"/>
          </p:cNvPicPr>
          <p:nvPr/>
        </p:nvPicPr>
        <p:blipFill rotWithShape="1">
          <a:blip r:embed="rId8">
            <a:duotone>
              <a:prstClr val="black"/>
              <a:srgbClr val="B4821E">
                <a:tint val="45000"/>
                <a:satMod val="400000"/>
              </a:srgbClr>
            </a:duotone>
          </a:blip>
          <a:srcRect l="41943" t="31820"/>
          <a:stretch/>
        </p:blipFill>
        <p:spPr>
          <a:xfrm rot="11120011">
            <a:off x="9908210" y="5465166"/>
            <a:ext cx="141269" cy="98643"/>
          </a:xfrm>
          <a:prstGeom prst="rect">
            <a:avLst/>
          </a:prstGeom>
          <a:solidFill>
            <a:schemeClr val="accent4">
              <a:lumMod val="60000"/>
              <a:lumOff val="40000"/>
            </a:schemeClr>
          </a:solidFill>
          <a:effectLst>
            <a:softEdge rad="31750"/>
          </a:effectLst>
        </p:spPr>
      </p:pic>
    </p:spTree>
    <p:extLst>
      <p:ext uri="{BB962C8B-B14F-4D97-AF65-F5344CB8AC3E}">
        <p14:creationId xmlns:p14="http://schemas.microsoft.com/office/powerpoint/2010/main" val="187488019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flipV="1">
            <a:off x="0" y="835269"/>
            <a:ext cx="12192000" cy="107266"/>
          </a:xfrm>
          <a:prstGeom prst="rect">
            <a:avLst/>
          </a:prstGeom>
          <a:solidFill>
            <a:schemeClr val="accent5"/>
          </a:solid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4614" y="6276975"/>
            <a:ext cx="12192000" cy="90564"/>
          </a:xfrm>
          <a:prstGeom prst="rect">
            <a:avLst/>
          </a:prstGeom>
          <a:solidFill>
            <a:schemeClr val="accent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p:cNvSpPr/>
          <p:nvPr/>
        </p:nvSpPr>
        <p:spPr>
          <a:xfrm>
            <a:off x="6809" y="6367540"/>
            <a:ext cx="12192000" cy="490460"/>
          </a:xfrm>
          <a:prstGeom prst="rect">
            <a:avLst/>
          </a:prstGeom>
          <a:solidFill>
            <a:schemeClr val="accent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026" name="Picture 2" descr="Безымянный"/>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7306" y="3175"/>
            <a:ext cx="1219126"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descr="Безымянный"/>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40927"/>
          <a:stretch/>
        </p:blipFill>
        <p:spPr bwMode="auto">
          <a:xfrm>
            <a:off x="10341342" y="24377"/>
            <a:ext cx="1542019"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Рисунок 6"/>
          <p:cNvPicPr>
            <a:picLocks noChangeAspect="1"/>
          </p:cNvPicPr>
          <p:nvPr/>
        </p:nvPicPr>
        <p:blipFill rotWithShape="1">
          <a:blip r:embed="rId4" cstate="print">
            <a:extLst>
              <a:ext uri="{28A0092B-C50C-407E-A947-70E740481C1C}">
                <a14:useLocalDpi xmlns:a14="http://schemas.microsoft.com/office/drawing/2010/main" val="0"/>
              </a:ext>
            </a:extLst>
          </a:blip>
          <a:srcRect l="29949" r="18564" b="10494"/>
          <a:stretch/>
        </p:blipFill>
        <p:spPr>
          <a:xfrm rot="5400000">
            <a:off x="3411608" y="1285565"/>
            <a:ext cx="4846240" cy="4738944"/>
          </a:xfrm>
          <a:prstGeom prst="rect">
            <a:avLst/>
          </a:prstGeom>
        </p:spPr>
      </p:pic>
    </p:spTree>
    <p:extLst>
      <p:ext uri="{BB962C8B-B14F-4D97-AF65-F5344CB8AC3E}">
        <p14:creationId xmlns:p14="http://schemas.microsoft.com/office/powerpoint/2010/main" val="290240742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flipV="1">
            <a:off x="0" y="835269"/>
            <a:ext cx="12192000" cy="107266"/>
          </a:xfrm>
          <a:prstGeom prst="rect">
            <a:avLst/>
          </a:prstGeom>
          <a:solidFill>
            <a:schemeClr val="accent5"/>
          </a:solid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4614" y="6276975"/>
            <a:ext cx="12192000" cy="90564"/>
          </a:xfrm>
          <a:prstGeom prst="rect">
            <a:avLst/>
          </a:prstGeom>
          <a:solidFill>
            <a:schemeClr val="accent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p:cNvSpPr/>
          <p:nvPr/>
        </p:nvSpPr>
        <p:spPr>
          <a:xfrm>
            <a:off x="6809" y="6367540"/>
            <a:ext cx="12192000" cy="490460"/>
          </a:xfrm>
          <a:prstGeom prst="rect">
            <a:avLst/>
          </a:prstGeom>
          <a:solidFill>
            <a:schemeClr val="accent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026" name="Picture 2" descr="Безымянный"/>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7306" y="3175"/>
            <a:ext cx="1219126"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descr="Безымянный"/>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40927"/>
          <a:stretch/>
        </p:blipFill>
        <p:spPr bwMode="auto">
          <a:xfrm>
            <a:off x="10341342" y="24377"/>
            <a:ext cx="1542019"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Прямоугольник 3"/>
          <p:cNvSpPr/>
          <p:nvPr/>
        </p:nvSpPr>
        <p:spPr>
          <a:xfrm>
            <a:off x="286209" y="1218478"/>
            <a:ext cx="5174791" cy="2308324"/>
          </a:xfrm>
          <a:prstGeom prst="rect">
            <a:avLst/>
          </a:prstGeom>
        </p:spPr>
        <p:txBody>
          <a:bodyPr wrap="square">
            <a:spAutoFit/>
          </a:bodyPr>
          <a:lstStyle/>
          <a:p>
            <a:pPr algn="just">
              <a:lnSpc>
                <a:spcPct val="150000"/>
              </a:lnSpc>
              <a:spcAft>
                <a:spcPts val="0"/>
              </a:spcAft>
            </a:pPr>
            <a:r>
              <a:rPr lang="en-US" sz="2400" dirty="0">
                <a:solidFill>
                  <a:schemeClr val="accent2">
                    <a:lumMod val="75000"/>
                  </a:schemeClr>
                </a:solidFill>
                <a:latin typeface="Times New Roman" panose="02020603050405020304" pitchFamily="18" charset="0"/>
                <a:cs typeface="Times New Roman" panose="02020603050405020304" pitchFamily="18" charset="0"/>
              </a:rPr>
              <a:t>	</a:t>
            </a:r>
            <a:r>
              <a:rPr lang="uz-Cyrl-UZ" sz="2400" dirty="0">
                <a:solidFill>
                  <a:schemeClr val="accent2">
                    <a:lumMod val="75000"/>
                  </a:schemeClr>
                </a:solidFill>
                <a:latin typeface="Times New Roman" panose="02020603050405020304" pitchFamily="18" charset="0"/>
                <a:cs typeface="Times New Roman" panose="02020603050405020304" pitchFamily="18" charset="0"/>
              </a:rPr>
              <a:t>Rotorli dvigatellarning </a:t>
            </a:r>
            <a:r>
              <a:rPr lang="uz-Cyrl-UZ" sz="2400" b="1" dirty="0">
                <a:solidFill>
                  <a:schemeClr val="accent2">
                    <a:lumMod val="75000"/>
                  </a:schemeClr>
                </a:solidFill>
                <a:latin typeface="Times New Roman" panose="02020603050405020304" pitchFamily="18" charset="0"/>
                <a:cs typeface="Times New Roman" panose="02020603050405020304" pitchFamily="18" charset="0"/>
              </a:rPr>
              <a:t>afzalligi</a:t>
            </a:r>
            <a:r>
              <a:rPr lang="uz-Cyrl-UZ" sz="2400" dirty="0">
                <a:solidFill>
                  <a:schemeClr val="accent2">
                    <a:lumMod val="75000"/>
                  </a:schemeClr>
                </a:solidFill>
                <a:latin typeface="Times New Roman" panose="02020603050405020304" pitchFamily="18" charset="0"/>
                <a:cs typeface="Times New Roman" panose="02020603050405020304" pitchFamily="18" charset="0"/>
              </a:rPr>
              <a:t> shundaki, ularda porshen va shatun yo’qligi uchun dvigatel yengil, rotorning aylanishlar soni 10000-16000 </a:t>
            </a:r>
            <a:r>
              <a:rPr lang="en-US" sz="2400" dirty="0" err="1">
                <a:solidFill>
                  <a:schemeClr val="accent2">
                    <a:lumMod val="75000"/>
                  </a:schemeClr>
                </a:solidFill>
                <a:latin typeface="Times New Roman" panose="02020603050405020304" pitchFamily="18" charset="0"/>
                <a:cs typeface="Times New Roman" panose="02020603050405020304" pitchFamily="18" charset="0"/>
              </a:rPr>
              <a:t>ayl</a:t>
            </a:r>
            <a:r>
              <a:rPr lang="en-US" sz="2400" dirty="0">
                <a:solidFill>
                  <a:schemeClr val="accent2">
                    <a:lumMod val="75000"/>
                  </a:schemeClr>
                </a:solidFill>
                <a:latin typeface="Times New Roman" panose="02020603050405020304" pitchFamily="18" charset="0"/>
                <a:cs typeface="Times New Roman" panose="02020603050405020304" pitchFamily="18" charset="0"/>
              </a:rPr>
              <a:t>/</a:t>
            </a:r>
            <a:r>
              <a:rPr lang="uz-Cyrl-UZ" sz="2400" dirty="0" smtClean="0">
                <a:solidFill>
                  <a:schemeClr val="accent2">
                    <a:lumMod val="75000"/>
                  </a:schemeClr>
                </a:solidFill>
                <a:latin typeface="Times New Roman" panose="02020603050405020304" pitchFamily="18" charset="0"/>
                <a:cs typeface="Times New Roman" panose="02020603050405020304" pitchFamily="18" charset="0"/>
              </a:rPr>
              <a:t>min</a:t>
            </a:r>
            <a:r>
              <a:rPr lang="en-US" sz="2400" dirty="0" smtClean="0">
                <a:solidFill>
                  <a:schemeClr val="accent2">
                    <a:lumMod val="75000"/>
                  </a:schemeClr>
                </a:solidFill>
                <a:latin typeface="Times New Roman" panose="02020603050405020304" pitchFamily="18" charset="0"/>
                <a:cs typeface="Times New Roman" panose="02020603050405020304" pitchFamily="18" charset="0"/>
              </a:rPr>
              <a:t>.</a:t>
            </a:r>
            <a:endParaRPr lang="ru-RU" sz="2400" dirty="0">
              <a:solidFill>
                <a:schemeClr val="accent2">
                  <a:lumMod val="75000"/>
                </a:schemeClr>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5" name="Прямоугольник 4"/>
          <p:cNvSpPr/>
          <p:nvPr/>
        </p:nvSpPr>
        <p:spPr>
          <a:xfrm>
            <a:off x="4682461" y="2979085"/>
            <a:ext cx="7200900" cy="2862322"/>
          </a:xfrm>
          <a:prstGeom prst="rect">
            <a:avLst/>
          </a:prstGeom>
        </p:spPr>
        <p:txBody>
          <a:bodyPr wrap="square">
            <a:spAutoFit/>
          </a:bodyPr>
          <a:lstStyle/>
          <a:p>
            <a:pPr algn="just">
              <a:lnSpc>
                <a:spcPct val="150000"/>
              </a:lnSpc>
              <a:spcAft>
                <a:spcPts val="800"/>
              </a:spcAft>
            </a:pPr>
            <a:r>
              <a:rPr lang="en-US" sz="2400" dirty="0" smtClean="0">
                <a:solidFill>
                  <a:schemeClr val="accent5">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	</a:t>
            </a:r>
            <a:r>
              <a:rPr lang="ru-RU" sz="2400" dirty="0" err="1" smtClean="0">
                <a:solidFill>
                  <a:schemeClr val="accent5">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Kamchiligi</a:t>
            </a:r>
            <a:r>
              <a:rPr lang="ru-RU" sz="2400" dirty="0" smtClean="0">
                <a:solidFill>
                  <a:schemeClr val="accent5">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 </a:t>
            </a:r>
            <a:r>
              <a:rPr lang="ru-RU" sz="2400" dirty="0" err="1">
                <a:solidFill>
                  <a:schemeClr val="accent5">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burovchi</a:t>
            </a:r>
            <a:r>
              <a:rPr lang="ru-RU" sz="2400" dirty="0">
                <a:solidFill>
                  <a:schemeClr val="accent5">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 </a:t>
            </a:r>
            <a:r>
              <a:rPr lang="ru-RU" sz="2400" dirty="0" err="1">
                <a:solidFill>
                  <a:schemeClr val="accent5">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momentning</a:t>
            </a:r>
            <a:r>
              <a:rPr lang="ru-RU" sz="2400" dirty="0">
                <a:solidFill>
                  <a:schemeClr val="accent5">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 </a:t>
            </a:r>
            <a:r>
              <a:rPr lang="ru-RU" sz="2400" dirty="0" err="1">
                <a:solidFill>
                  <a:schemeClr val="accent5">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kichikligidir</a:t>
            </a:r>
            <a:r>
              <a:rPr lang="ru-RU" sz="2400" dirty="0">
                <a:solidFill>
                  <a:schemeClr val="accent5">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 </a:t>
            </a:r>
            <a:r>
              <a:rPr lang="ru-RU" sz="2400" dirty="0" err="1">
                <a:solidFill>
                  <a:schemeClr val="accent5">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Bu</a:t>
            </a:r>
            <a:r>
              <a:rPr lang="ru-RU" sz="2400" dirty="0">
                <a:solidFill>
                  <a:schemeClr val="accent5">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 </a:t>
            </a:r>
            <a:r>
              <a:rPr lang="ru-RU" sz="2400" dirty="0" err="1">
                <a:solidFill>
                  <a:schemeClr val="accent5">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kamchilikni</a:t>
            </a:r>
            <a:r>
              <a:rPr lang="ru-RU" sz="2400" dirty="0">
                <a:solidFill>
                  <a:schemeClr val="accent5">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 </a:t>
            </a:r>
            <a:r>
              <a:rPr lang="ru-RU" sz="2400" dirty="0" err="1">
                <a:solidFill>
                  <a:schemeClr val="accent5">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qisman</a:t>
            </a:r>
            <a:r>
              <a:rPr lang="ru-RU" sz="2400" dirty="0">
                <a:solidFill>
                  <a:schemeClr val="accent5">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 </a:t>
            </a:r>
            <a:r>
              <a:rPr lang="ru-RU" sz="2400" dirty="0" err="1">
                <a:solidFill>
                  <a:schemeClr val="accent5">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yo’qotish</a:t>
            </a:r>
            <a:r>
              <a:rPr lang="ru-RU" sz="2400" dirty="0">
                <a:solidFill>
                  <a:schemeClr val="accent5">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 </a:t>
            </a:r>
            <a:r>
              <a:rPr lang="ru-RU" sz="2400" dirty="0" err="1">
                <a:solidFill>
                  <a:schemeClr val="accent5">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uchun</a:t>
            </a:r>
            <a:r>
              <a:rPr lang="ru-RU" sz="2400" dirty="0">
                <a:solidFill>
                  <a:schemeClr val="accent5">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 </a:t>
            </a:r>
            <a:r>
              <a:rPr lang="ru-RU" sz="2400" dirty="0" err="1">
                <a:solidFill>
                  <a:schemeClr val="accent5">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bitta</a:t>
            </a:r>
            <a:r>
              <a:rPr lang="ru-RU" sz="2400" dirty="0">
                <a:solidFill>
                  <a:schemeClr val="accent5">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 </a:t>
            </a:r>
            <a:r>
              <a:rPr lang="ru-RU" sz="2400" dirty="0" err="1">
                <a:solidFill>
                  <a:schemeClr val="accent5">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valga</a:t>
            </a:r>
            <a:r>
              <a:rPr lang="ru-RU" sz="2400" dirty="0">
                <a:solidFill>
                  <a:schemeClr val="accent5">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 </a:t>
            </a:r>
            <a:r>
              <a:rPr lang="ru-RU" sz="2400" dirty="0" err="1">
                <a:solidFill>
                  <a:schemeClr val="accent5">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ikkita</a:t>
            </a:r>
            <a:r>
              <a:rPr lang="ru-RU" sz="2400" dirty="0">
                <a:solidFill>
                  <a:schemeClr val="accent5">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 </a:t>
            </a:r>
            <a:r>
              <a:rPr lang="ru-RU" sz="2400" dirty="0" err="1">
                <a:solidFill>
                  <a:schemeClr val="accent5">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rotor</a:t>
            </a:r>
            <a:r>
              <a:rPr lang="ru-RU" sz="2400" dirty="0">
                <a:solidFill>
                  <a:schemeClr val="accent5">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 </a:t>
            </a:r>
            <a:r>
              <a:rPr lang="ru-RU" sz="2400" dirty="0" err="1">
                <a:solidFill>
                  <a:schemeClr val="accent5">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o’rnatiladi</a:t>
            </a:r>
            <a:r>
              <a:rPr lang="ru-RU" sz="2400" dirty="0">
                <a:solidFill>
                  <a:schemeClr val="accent5">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 RPD </a:t>
            </a:r>
            <a:r>
              <a:rPr lang="ru-RU" sz="2400" dirty="0" err="1">
                <a:solidFill>
                  <a:schemeClr val="accent5">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ning</a:t>
            </a:r>
            <a:r>
              <a:rPr lang="ru-RU" sz="2400" dirty="0">
                <a:solidFill>
                  <a:schemeClr val="accent5">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 </a:t>
            </a:r>
            <a:r>
              <a:rPr lang="ru-RU" sz="2400" dirty="0" err="1">
                <a:solidFill>
                  <a:schemeClr val="accent5">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kamchiliklariga</a:t>
            </a:r>
            <a:r>
              <a:rPr lang="ru-RU" sz="2400" dirty="0">
                <a:solidFill>
                  <a:schemeClr val="accent5">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 </a:t>
            </a:r>
            <a:r>
              <a:rPr lang="ru-RU" sz="2400" dirty="0" err="1">
                <a:solidFill>
                  <a:schemeClr val="accent5">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yoqilg’ining</a:t>
            </a:r>
            <a:r>
              <a:rPr lang="ru-RU" sz="2400" dirty="0">
                <a:solidFill>
                  <a:schemeClr val="accent5">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 </a:t>
            </a:r>
            <a:r>
              <a:rPr lang="ru-RU" sz="2400" dirty="0" err="1">
                <a:solidFill>
                  <a:schemeClr val="accent5">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ko’p</a:t>
            </a:r>
            <a:r>
              <a:rPr lang="ru-RU" sz="2400" dirty="0">
                <a:solidFill>
                  <a:schemeClr val="accent5">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 </a:t>
            </a:r>
            <a:r>
              <a:rPr lang="ru-RU" sz="2400" dirty="0" err="1">
                <a:solidFill>
                  <a:schemeClr val="accent5">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sarf</a:t>
            </a:r>
            <a:r>
              <a:rPr lang="ru-RU" sz="2400" dirty="0">
                <a:solidFill>
                  <a:schemeClr val="accent5">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 </a:t>
            </a:r>
            <a:r>
              <a:rPr lang="ru-RU" sz="2400" dirty="0" err="1">
                <a:solidFill>
                  <a:schemeClr val="accent5">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qilishi</a:t>
            </a:r>
            <a:r>
              <a:rPr lang="ru-RU" sz="2400" dirty="0">
                <a:solidFill>
                  <a:schemeClr val="accent5">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 </a:t>
            </a:r>
            <a:r>
              <a:rPr lang="ru-RU" sz="2400" dirty="0" err="1">
                <a:solidFill>
                  <a:schemeClr val="accent5">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va</a:t>
            </a:r>
            <a:r>
              <a:rPr lang="ru-RU" sz="2400" dirty="0">
                <a:solidFill>
                  <a:schemeClr val="accent5">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 </a:t>
            </a:r>
            <a:r>
              <a:rPr lang="ru-RU" sz="2400" dirty="0" err="1">
                <a:solidFill>
                  <a:schemeClr val="accent5">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ishlatilgan</a:t>
            </a:r>
            <a:r>
              <a:rPr lang="ru-RU" sz="2400" dirty="0">
                <a:solidFill>
                  <a:schemeClr val="accent5">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 </a:t>
            </a:r>
            <a:r>
              <a:rPr lang="ru-RU" sz="2400" dirty="0" err="1">
                <a:solidFill>
                  <a:schemeClr val="accent5">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gazlarning</a:t>
            </a:r>
            <a:r>
              <a:rPr lang="ru-RU" sz="2400" dirty="0">
                <a:solidFill>
                  <a:schemeClr val="accent5">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 </a:t>
            </a:r>
            <a:r>
              <a:rPr lang="ru-RU" sz="2400" dirty="0" err="1">
                <a:solidFill>
                  <a:schemeClr val="accent5">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zararlilik</a:t>
            </a:r>
            <a:r>
              <a:rPr lang="ru-RU" sz="2400" dirty="0">
                <a:solidFill>
                  <a:schemeClr val="accent5">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 </a:t>
            </a:r>
            <a:r>
              <a:rPr lang="ru-RU" sz="2400" dirty="0" err="1">
                <a:solidFill>
                  <a:schemeClr val="accent5">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darajasi</a:t>
            </a:r>
            <a:r>
              <a:rPr lang="ru-RU" sz="2400" dirty="0">
                <a:solidFill>
                  <a:schemeClr val="accent5">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 </a:t>
            </a:r>
            <a:r>
              <a:rPr lang="ru-RU" sz="2400" dirty="0" err="1">
                <a:solidFill>
                  <a:schemeClr val="accent5">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porshenli</a:t>
            </a:r>
            <a:r>
              <a:rPr lang="ru-RU" sz="2400" dirty="0">
                <a:solidFill>
                  <a:schemeClr val="accent5">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 </a:t>
            </a:r>
            <a:r>
              <a:rPr lang="ru-RU" sz="2400" dirty="0" err="1">
                <a:solidFill>
                  <a:schemeClr val="accent5">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dvigatellarga</a:t>
            </a:r>
            <a:r>
              <a:rPr lang="ru-RU" sz="2400" dirty="0">
                <a:solidFill>
                  <a:schemeClr val="accent5">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 </a:t>
            </a:r>
            <a:r>
              <a:rPr lang="ru-RU" sz="2400" dirty="0" err="1">
                <a:solidFill>
                  <a:schemeClr val="accent5">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nisbatan</a:t>
            </a:r>
            <a:r>
              <a:rPr lang="ru-RU" sz="2400" dirty="0">
                <a:solidFill>
                  <a:schemeClr val="accent5">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 </a:t>
            </a:r>
            <a:r>
              <a:rPr lang="ru-RU" sz="2400" dirty="0" err="1">
                <a:solidFill>
                  <a:schemeClr val="accent5">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yuqoridir</a:t>
            </a:r>
            <a:r>
              <a:rPr lang="ru-RU" sz="2400" dirty="0">
                <a:solidFill>
                  <a:schemeClr val="accent5">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 </a:t>
            </a:r>
          </a:p>
        </p:txBody>
      </p:sp>
    </p:spTree>
    <p:extLst>
      <p:ext uri="{BB962C8B-B14F-4D97-AF65-F5344CB8AC3E}">
        <p14:creationId xmlns:p14="http://schemas.microsoft.com/office/powerpoint/2010/main" val="372754832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flipV="1">
            <a:off x="0" y="835269"/>
            <a:ext cx="12192000" cy="107266"/>
          </a:xfrm>
          <a:prstGeom prst="rect">
            <a:avLst/>
          </a:prstGeom>
          <a:solidFill>
            <a:schemeClr val="accent5"/>
          </a:solid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4614" y="6276975"/>
            <a:ext cx="12192000" cy="90564"/>
          </a:xfrm>
          <a:prstGeom prst="rect">
            <a:avLst/>
          </a:prstGeom>
          <a:solidFill>
            <a:schemeClr val="accent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p:cNvSpPr/>
          <p:nvPr/>
        </p:nvSpPr>
        <p:spPr>
          <a:xfrm>
            <a:off x="6809" y="6367540"/>
            <a:ext cx="12192000" cy="490460"/>
          </a:xfrm>
          <a:prstGeom prst="rect">
            <a:avLst/>
          </a:prstGeom>
          <a:solidFill>
            <a:schemeClr val="accent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026" name="Picture 2" descr="Безымянный"/>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7306" y="3175"/>
            <a:ext cx="1219126"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descr="Безымянный"/>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40927"/>
          <a:stretch/>
        </p:blipFill>
        <p:spPr bwMode="auto">
          <a:xfrm>
            <a:off x="10341342" y="24377"/>
            <a:ext cx="1542019"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Прямоугольник 4"/>
          <p:cNvSpPr/>
          <p:nvPr/>
        </p:nvSpPr>
        <p:spPr>
          <a:xfrm>
            <a:off x="406399" y="1198332"/>
            <a:ext cx="6458857" cy="2031325"/>
          </a:xfrm>
          <a:prstGeom prst="rect">
            <a:avLst/>
          </a:prstGeom>
        </p:spPr>
        <p:txBody>
          <a:bodyPr wrap="square">
            <a:spAutoFit/>
          </a:bodyPr>
          <a:lstStyle/>
          <a:p>
            <a:pPr algn="just">
              <a:lnSpc>
                <a:spcPct val="150000"/>
              </a:lnSpc>
              <a:spcAft>
                <a:spcPts val="0"/>
              </a:spcAft>
            </a:pPr>
            <a:r>
              <a:rPr lang="en-US" sz="2800" dirty="0" smtClean="0">
                <a:solidFill>
                  <a:schemeClr val="accent2">
                    <a:lumMod val="50000"/>
                  </a:schemeClr>
                </a:solidFill>
                <a:latin typeface="Times New Roman" panose="02020603050405020304" pitchFamily="18" charset="0"/>
                <a:cs typeface="Times New Roman" panose="02020603050405020304" pitchFamily="18" charset="0"/>
              </a:rPr>
              <a:t>	</a:t>
            </a:r>
            <a:r>
              <a:rPr lang="uz-Cyrl-UZ" sz="2800" dirty="0" smtClean="0">
                <a:solidFill>
                  <a:schemeClr val="accent2">
                    <a:lumMod val="50000"/>
                  </a:schemeClr>
                </a:solidFill>
                <a:latin typeface="Times New Roman" panose="02020603050405020304" pitchFamily="18" charset="0"/>
                <a:cs typeface="Times New Roman" panose="02020603050405020304" pitchFamily="18" charset="0"/>
              </a:rPr>
              <a:t>Keyinroq </a:t>
            </a:r>
            <a:r>
              <a:rPr lang="uz-Cyrl-UZ" sz="2800" dirty="0">
                <a:solidFill>
                  <a:schemeClr val="accent2">
                    <a:lumMod val="50000"/>
                  </a:schemeClr>
                </a:solidFill>
                <a:latin typeface="Times New Roman" panose="02020603050405020304" pitchFamily="18" charset="0"/>
                <a:cs typeface="Times New Roman" panose="02020603050405020304" pitchFamily="18" charset="0"/>
              </a:rPr>
              <a:t>angliyalik </a:t>
            </a:r>
            <a:r>
              <a:rPr lang="uz-Cyrl-UZ" sz="2800" b="1" dirty="0">
                <a:solidFill>
                  <a:schemeClr val="accent2">
                    <a:lumMod val="50000"/>
                  </a:schemeClr>
                </a:solidFill>
                <a:latin typeface="Times New Roman" panose="02020603050405020304" pitchFamily="18" charset="0"/>
                <a:cs typeface="Times New Roman" panose="02020603050405020304" pitchFamily="18" charset="0"/>
              </a:rPr>
              <a:t>Duglas Klark </a:t>
            </a:r>
            <a:r>
              <a:rPr lang="uz-Cyrl-UZ" sz="2800" dirty="0">
                <a:solidFill>
                  <a:schemeClr val="accent2">
                    <a:lumMod val="50000"/>
                  </a:schemeClr>
                </a:solidFill>
                <a:latin typeface="Times New Roman" panose="02020603050405020304" pitchFamily="18" charset="0"/>
                <a:cs typeface="Times New Roman" panose="02020603050405020304" pitchFamily="18" charset="0"/>
              </a:rPr>
              <a:t>ik</a:t>
            </a:r>
            <a:r>
              <a:rPr lang="en-US" sz="2800" dirty="0">
                <a:solidFill>
                  <a:schemeClr val="accent2">
                    <a:lumMod val="50000"/>
                  </a:schemeClr>
                </a:solidFill>
                <a:latin typeface="Times New Roman" panose="02020603050405020304" pitchFamily="18" charset="0"/>
                <a:cs typeface="Times New Roman" panose="02020603050405020304" pitchFamily="18" charset="0"/>
              </a:rPr>
              <a:t>k</a:t>
            </a:r>
            <a:r>
              <a:rPr lang="uz-Cyrl-UZ" sz="2800" dirty="0">
                <a:solidFill>
                  <a:schemeClr val="accent2">
                    <a:lumMod val="50000"/>
                  </a:schemeClr>
                </a:solidFill>
                <a:latin typeface="Times New Roman" panose="02020603050405020304" pitchFamily="18" charset="0"/>
                <a:cs typeface="Times New Roman" panose="02020603050405020304" pitchFamily="18" charset="0"/>
              </a:rPr>
              <a:t>i taktli dvigatelni ixtiro qildi. Biroq bunday dvigatellar ham keng qo’llanilmadi.</a:t>
            </a:r>
            <a:endParaRPr lang="ru-RU" sz="2800" dirty="0">
              <a:solidFill>
                <a:schemeClr val="accent2">
                  <a:lumMod val="50000"/>
                </a:schemeClr>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 name="Прямоугольник 3"/>
          <p:cNvSpPr/>
          <p:nvPr/>
        </p:nvSpPr>
        <p:spPr>
          <a:xfrm>
            <a:off x="2913755" y="3414488"/>
            <a:ext cx="8969606" cy="2677656"/>
          </a:xfrm>
          <a:prstGeom prst="rect">
            <a:avLst/>
          </a:prstGeom>
        </p:spPr>
        <p:txBody>
          <a:bodyPr wrap="square">
            <a:spAutoFit/>
          </a:bodyPr>
          <a:lstStyle/>
          <a:p>
            <a:pPr algn="just">
              <a:lnSpc>
                <a:spcPct val="150000"/>
              </a:lnSpc>
            </a:pPr>
            <a:r>
              <a:rPr lang="en-US" sz="2800" dirty="0" smtClean="0">
                <a:solidFill>
                  <a:schemeClr val="accent5">
                    <a:lumMod val="50000"/>
                  </a:schemeClr>
                </a:solidFill>
                <a:latin typeface="Times New Roman" panose="02020603050405020304" pitchFamily="18" charset="0"/>
                <a:ea typeface="TimesNewRomanPSMT"/>
              </a:rPr>
              <a:t>	</a:t>
            </a:r>
            <a:r>
              <a:rPr lang="en-US" sz="2800" dirty="0" err="1" smtClean="0">
                <a:solidFill>
                  <a:schemeClr val="accent5">
                    <a:lumMod val="50000"/>
                  </a:schemeClr>
                </a:solidFill>
                <a:latin typeface="Times New Roman" panose="02020603050405020304" pitchFamily="18" charset="0"/>
                <a:ea typeface="TimesNewRomanPSMT"/>
              </a:rPr>
              <a:t>Ikki</a:t>
            </a:r>
            <a:r>
              <a:rPr lang="en-US" sz="2800" dirty="0" smtClean="0">
                <a:solidFill>
                  <a:schemeClr val="accent5">
                    <a:lumMod val="50000"/>
                  </a:schemeClr>
                </a:solidFill>
                <a:latin typeface="Times New Roman" panose="02020603050405020304" pitchFamily="18" charset="0"/>
                <a:ea typeface="TimesNewRomanPSMT"/>
              </a:rPr>
              <a:t> </a:t>
            </a:r>
            <a:r>
              <a:rPr lang="en-US" sz="2800" dirty="0" err="1">
                <a:solidFill>
                  <a:schemeClr val="accent5">
                    <a:lumMod val="50000"/>
                  </a:schemeClr>
                </a:solidFill>
                <a:latin typeface="Times New Roman" panose="02020603050405020304" pitchFamily="18" charset="0"/>
                <a:ea typeface="TimesNewRomanPSMT"/>
              </a:rPr>
              <a:t>taktli</a:t>
            </a:r>
            <a:r>
              <a:rPr lang="en-US" sz="2800" dirty="0">
                <a:solidFill>
                  <a:schemeClr val="accent5">
                    <a:lumMod val="50000"/>
                  </a:schemeClr>
                </a:solidFill>
                <a:latin typeface="Times New Roman" panose="02020603050405020304" pitchFamily="18" charset="0"/>
                <a:ea typeface="TimesNewRomanPSMT"/>
              </a:rPr>
              <a:t> </a:t>
            </a:r>
            <a:r>
              <a:rPr lang="en-US" sz="2800" dirty="0" err="1">
                <a:solidFill>
                  <a:schemeClr val="accent5">
                    <a:lumMod val="50000"/>
                  </a:schemeClr>
                </a:solidFill>
                <a:latin typeface="Times New Roman" panose="02020603050405020304" pitchFamily="18" charset="0"/>
                <a:ea typeface="TimesNewRomanPSMT"/>
              </a:rPr>
              <a:t>dvigatelning</a:t>
            </a:r>
            <a:r>
              <a:rPr lang="en-US" sz="2800" dirty="0">
                <a:solidFill>
                  <a:schemeClr val="accent5">
                    <a:lumMod val="50000"/>
                  </a:schemeClr>
                </a:solidFill>
                <a:latin typeface="Times New Roman" panose="02020603050405020304" pitchFamily="18" charset="0"/>
                <a:ea typeface="TimesNewRomanPSMT"/>
              </a:rPr>
              <a:t> </a:t>
            </a:r>
            <a:r>
              <a:rPr lang="en-US" sz="2800" dirty="0" err="1">
                <a:solidFill>
                  <a:schemeClr val="accent5">
                    <a:lumMod val="50000"/>
                  </a:schemeClr>
                </a:solidFill>
                <a:latin typeface="Times New Roman" panose="02020603050405020304" pitchFamily="18" charset="0"/>
                <a:ea typeface="TimesNewRomanPSMT"/>
              </a:rPr>
              <a:t>ish</a:t>
            </a:r>
            <a:r>
              <a:rPr lang="en-US" sz="2800" dirty="0">
                <a:solidFill>
                  <a:schemeClr val="accent5">
                    <a:lumMod val="50000"/>
                  </a:schemeClr>
                </a:solidFill>
                <a:latin typeface="Times New Roman" panose="02020603050405020304" pitchFamily="18" charset="0"/>
                <a:ea typeface="TimesNewRomanPSMT"/>
              </a:rPr>
              <a:t> </a:t>
            </a:r>
            <a:r>
              <a:rPr lang="en-US" sz="2800" dirty="0" err="1">
                <a:solidFill>
                  <a:schemeClr val="accent5">
                    <a:lumMod val="50000"/>
                  </a:schemeClr>
                </a:solidFill>
                <a:latin typeface="Times New Roman" panose="02020603050405020304" pitchFamily="18" charset="0"/>
                <a:ea typeface="TimesNewRomanPSMT"/>
              </a:rPr>
              <a:t>sikli</a:t>
            </a:r>
            <a:r>
              <a:rPr lang="en-US" sz="2800" dirty="0">
                <a:solidFill>
                  <a:schemeClr val="accent5">
                    <a:lumMod val="50000"/>
                  </a:schemeClr>
                </a:solidFill>
                <a:latin typeface="Times New Roman" panose="02020603050405020304" pitchFamily="18" charset="0"/>
                <a:ea typeface="TimesNewRomanPSMT"/>
              </a:rPr>
              <a:t> </a:t>
            </a:r>
            <a:r>
              <a:rPr lang="en-US" sz="2800" dirty="0" err="1">
                <a:solidFill>
                  <a:schemeClr val="accent5">
                    <a:lumMod val="50000"/>
                  </a:schemeClr>
                </a:solidFill>
                <a:latin typeface="Times New Roman" panose="02020603050405020304" pitchFamily="18" charset="0"/>
                <a:ea typeface="TimesNewRomanPSMT"/>
              </a:rPr>
              <a:t>porshenning</a:t>
            </a:r>
            <a:r>
              <a:rPr lang="en-US" sz="2800" dirty="0">
                <a:solidFill>
                  <a:schemeClr val="accent5">
                    <a:lumMod val="50000"/>
                  </a:schemeClr>
                </a:solidFill>
                <a:latin typeface="Times New Roman" panose="02020603050405020304" pitchFamily="18" charset="0"/>
                <a:ea typeface="TimesNewRomanPSMT"/>
              </a:rPr>
              <a:t> </a:t>
            </a:r>
            <a:r>
              <a:rPr lang="en-US" sz="2800" dirty="0" err="1">
                <a:solidFill>
                  <a:schemeClr val="accent5">
                    <a:lumMod val="50000"/>
                  </a:schemeClr>
                </a:solidFill>
                <a:latin typeface="Times New Roman" panose="02020603050405020304" pitchFamily="18" charset="0"/>
                <a:ea typeface="TimesNewRomanPSMT"/>
              </a:rPr>
              <a:t>ikki</a:t>
            </a:r>
            <a:r>
              <a:rPr lang="en-US" sz="2800" dirty="0">
                <a:solidFill>
                  <a:schemeClr val="accent5">
                    <a:lumMod val="50000"/>
                  </a:schemeClr>
                </a:solidFill>
                <a:latin typeface="Times New Roman" panose="02020603050405020304" pitchFamily="18" charset="0"/>
                <a:ea typeface="TimesNewRomanPSMT"/>
              </a:rPr>
              <a:t> </a:t>
            </a:r>
            <a:r>
              <a:rPr lang="en-US" sz="2800" dirty="0" err="1">
                <a:solidFill>
                  <a:schemeClr val="accent5">
                    <a:lumMod val="50000"/>
                  </a:schemeClr>
                </a:solidFill>
                <a:latin typeface="Times New Roman" panose="02020603050405020304" pitchFamily="18" charset="0"/>
                <a:ea typeface="TimesNewRomanPSMT"/>
              </a:rPr>
              <a:t>yurishida</a:t>
            </a:r>
            <a:r>
              <a:rPr lang="en-US" sz="2800" dirty="0">
                <a:solidFill>
                  <a:schemeClr val="accent5">
                    <a:lumMod val="50000"/>
                  </a:schemeClr>
                </a:solidFill>
                <a:latin typeface="Times New Roman" panose="02020603050405020304" pitchFamily="18" charset="0"/>
                <a:ea typeface="TimesNewRomanPSMT"/>
              </a:rPr>
              <a:t> </a:t>
            </a:r>
            <a:r>
              <a:rPr lang="en-US" sz="2800" dirty="0" err="1">
                <a:solidFill>
                  <a:schemeClr val="accent5">
                    <a:lumMod val="50000"/>
                  </a:schemeClr>
                </a:solidFill>
                <a:latin typeface="Times New Roman" panose="02020603050405020304" pitchFamily="18" charset="0"/>
                <a:ea typeface="TimesNewRomanPSMT"/>
              </a:rPr>
              <a:t>yoki</a:t>
            </a:r>
            <a:r>
              <a:rPr lang="en-US" sz="2800" dirty="0">
                <a:solidFill>
                  <a:schemeClr val="accent5">
                    <a:lumMod val="50000"/>
                  </a:schemeClr>
                </a:solidFill>
                <a:latin typeface="Times New Roman" panose="02020603050405020304" pitchFamily="18" charset="0"/>
                <a:ea typeface="TimesNewRomanPSMT"/>
              </a:rPr>
              <a:t> </a:t>
            </a:r>
            <a:r>
              <a:rPr lang="en-US" sz="2800" dirty="0" err="1">
                <a:solidFill>
                  <a:schemeClr val="accent5">
                    <a:lumMod val="50000"/>
                  </a:schemeClr>
                </a:solidFill>
                <a:latin typeface="Times New Roman" panose="02020603050405020304" pitchFamily="18" charset="0"/>
                <a:ea typeface="TimesNewRomanPSMT"/>
              </a:rPr>
              <a:t>tirsakli</a:t>
            </a:r>
            <a:r>
              <a:rPr lang="en-US" sz="2800" dirty="0">
                <a:solidFill>
                  <a:schemeClr val="accent5">
                    <a:lumMod val="50000"/>
                  </a:schemeClr>
                </a:solidFill>
                <a:latin typeface="Times New Roman" panose="02020603050405020304" pitchFamily="18" charset="0"/>
                <a:ea typeface="TimesNewRomanPSMT"/>
              </a:rPr>
              <a:t> </a:t>
            </a:r>
            <a:r>
              <a:rPr lang="en-US" sz="2800" dirty="0" err="1">
                <a:solidFill>
                  <a:schemeClr val="accent5">
                    <a:lumMod val="50000"/>
                  </a:schemeClr>
                </a:solidFill>
                <a:latin typeface="Times New Roman" panose="02020603050405020304" pitchFamily="18" charset="0"/>
                <a:ea typeface="TimesNewRomanPSMT"/>
              </a:rPr>
              <a:t>valning</a:t>
            </a:r>
            <a:r>
              <a:rPr lang="en-US" sz="2800" dirty="0">
                <a:solidFill>
                  <a:schemeClr val="accent5">
                    <a:lumMod val="50000"/>
                  </a:schemeClr>
                </a:solidFill>
                <a:latin typeface="Times New Roman" panose="02020603050405020304" pitchFamily="18" charset="0"/>
                <a:ea typeface="TimesNewRomanPSMT"/>
              </a:rPr>
              <a:t> </a:t>
            </a:r>
            <a:r>
              <a:rPr lang="en-US" sz="2800" dirty="0" err="1">
                <a:solidFill>
                  <a:schemeClr val="accent5">
                    <a:lumMod val="50000"/>
                  </a:schemeClr>
                </a:solidFill>
                <a:latin typeface="Times New Roman" panose="02020603050405020304" pitchFamily="18" charset="0"/>
                <a:ea typeface="TimesNewRomanPSMT"/>
              </a:rPr>
              <a:t>bir</a:t>
            </a:r>
            <a:r>
              <a:rPr lang="en-US" sz="2800" dirty="0">
                <a:solidFill>
                  <a:schemeClr val="accent5">
                    <a:lumMod val="50000"/>
                  </a:schemeClr>
                </a:solidFill>
                <a:latin typeface="Times New Roman" panose="02020603050405020304" pitchFamily="18" charset="0"/>
                <a:ea typeface="TimesNewRomanPSMT"/>
              </a:rPr>
              <a:t> </a:t>
            </a:r>
            <a:r>
              <a:rPr lang="en-US" sz="2800" dirty="0" err="1">
                <a:solidFill>
                  <a:schemeClr val="accent5">
                    <a:lumMod val="50000"/>
                  </a:schemeClr>
                </a:solidFill>
                <a:latin typeface="Times New Roman" panose="02020603050405020304" pitchFamily="18" charset="0"/>
                <a:ea typeface="TimesNewRomanPSMT"/>
              </a:rPr>
              <a:t>marta</a:t>
            </a:r>
            <a:r>
              <a:rPr lang="en-US" sz="2800" dirty="0">
                <a:solidFill>
                  <a:schemeClr val="accent5">
                    <a:lumMod val="50000"/>
                  </a:schemeClr>
                </a:solidFill>
                <a:latin typeface="Times New Roman" panose="02020603050405020304" pitchFamily="18" charset="0"/>
                <a:ea typeface="TimesNewRomanPSMT"/>
              </a:rPr>
              <a:t> </a:t>
            </a:r>
            <a:r>
              <a:rPr lang="en-US" sz="2800" dirty="0" err="1">
                <a:solidFill>
                  <a:schemeClr val="accent5">
                    <a:lumMod val="50000"/>
                  </a:schemeClr>
                </a:solidFill>
                <a:latin typeface="Times New Roman" panose="02020603050405020304" pitchFamily="18" charset="0"/>
                <a:ea typeface="TimesNewRomanPSMT"/>
              </a:rPr>
              <a:t>aylanishi</a:t>
            </a:r>
            <a:r>
              <a:rPr lang="en-US" sz="2800" dirty="0">
                <a:solidFill>
                  <a:schemeClr val="accent5">
                    <a:lumMod val="50000"/>
                  </a:schemeClr>
                </a:solidFill>
                <a:latin typeface="Times New Roman" panose="02020603050405020304" pitchFamily="18" charset="0"/>
                <a:ea typeface="TimesNewRomanPSMT"/>
              </a:rPr>
              <a:t> </a:t>
            </a:r>
            <a:r>
              <a:rPr lang="en-US" sz="2800" dirty="0" err="1">
                <a:solidFill>
                  <a:schemeClr val="accent5">
                    <a:lumMod val="50000"/>
                  </a:schemeClr>
                </a:solidFill>
                <a:latin typeface="Times New Roman" panose="02020603050405020304" pitchFamily="18" charset="0"/>
                <a:ea typeface="TimesNewRomanPSMT"/>
              </a:rPr>
              <a:t>natijasida</a:t>
            </a:r>
            <a:r>
              <a:rPr lang="en-US" sz="2800" dirty="0">
                <a:solidFill>
                  <a:schemeClr val="accent5">
                    <a:lumMod val="50000"/>
                  </a:schemeClr>
                </a:solidFill>
                <a:latin typeface="Times New Roman" panose="02020603050405020304" pitchFamily="18" charset="0"/>
                <a:ea typeface="TimesNewRomanPSMT"/>
              </a:rPr>
              <a:t> </a:t>
            </a:r>
            <a:r>
              <a:rPr lang="en-US" sz="2800" dirty="0" err="1">
                <a:solidFill>
                  <a:schemeClr val="accent5">
                    <a:lumMod val="50000"/>
                  </a:schemeClr>
                </a:solidFill>
                <a:latin typeface="Times New Roman" panose="02020603050405020304" pitchFamily="18" charset="0"/>
                <a:ea typeface="TimesNewRomanPSMT"/>
              </a:rPr>
              <a:t>sodir</a:t>
            </a:r>
            <a:r>
              <a:rPr lang="en-US" sz="2800" dirty="0">
                <a:solidFill>
                  <a:schemeClr val="accent5">
                    <a:lumMod val="50000"/>
                  </a:schemeClr>
                </a:solidFill>
                <a:latin typeface="Times New Roman" panose="02020603050405020304" pitchFamily="18" charset="0"/>
                <a:ea typeface="TimesNewRomanPSMT"/>
              </a:rPr>
              <a:t> </a:t>
            </a:r>
            <a:r>
              <a:rPr lang="en-US" sz="2800" dirty="0" err="1">
                <a:solidFill>
                  <a:schemeClr val="accent5">
                    <a:lumMod val="50000"/>
                  </a:schemeClr>
                </a:solidFill>
                <a:latin typeface="Times New Roman" panose="02020603050405020304" pitchFamily="18" charset="0"/>
                <a:ea typeface="TimesNewRomanPSMT"/>
              </a:rPr>
              <a:t>bo‘ladi</a:t>
            </a:r>
            <a:r>
              <a:rPr lang="en-US" sz="2800" dirty="0">
                <a:solidFill>
                  <a:schemeClr val="accent5">
                    <a:lumMod val="50000"/>
                  </a:schemeClr>
                </a:solidFill>
                <a:latin typeface="Times New Roman" panose="02020603050405020304" pitchFamily="18" charset="0"/>
                <a:ea typeface="TimesNewRomanPSMT"/>
              </a:rPr>
              <a:t>. </a:t>
            </a:r>
            <a:r>
              <a:rPr lang="en-US" sz="2800" dirty="0" err="1">
                <a:solidFill>
                  <a:schemeClr val="accent5">
                    <a:lumMod val="50000"/>
                  </a:schemeClr>
                </a:solidFill>
                <a:latin typeface="Times New Roman" panose="02020603050405020304" pitchFamily="18" charset="0"/>
                <a:ea typeface="TimesNewRomanPSMT"/>
              </a:rPr>
              <a:t>Bunda</a:t>
            </a:r>
            <a:r>
              <a:rPr lang="en-US" sz="2800" dirty="0">
                <a:solidFill>
                  <a:schemeClr val="accent5">
                    <a:lumMod val="50000"/>
                  </a:schemeClr>
                </a:solidFill>
                <a:latin typeface="Times New Roman" panose="02020603050405020304" pitchFamily="18" charset="0"/>
                <a:ea typeface="TimesNewRomanPSMT"/>
              </a:rPr>
              <a:t> ham </a:t>
            </a:r>
            <a:r>
              <a:rPr lang="en-US" sz="2800" dirty="0" err="1">
                <a:solidFill>
                  <a:schemeClr val="accent5">
                    <a:lumMod val="50000"/>
                  </a:schemeClr>
                </a:solidFill>
                <a:latin typeface="Times New Roman" panose="02020603050405020304" pitchFamily="18" charset="0"/>
                <a:ea typeface="TimesNewRomanPSMT"/>
              </a:rPr>
              <a:t>xuddi</a:t>
            </a:r>
            <a:r>
              <a:rPr lang="en-US" sz="2800" dirty="0">
                <a:solidFill>
                  <a:schemeClr val="accent5">
                    <a:lumMod val="50000"/>
                  </a:schemeClr>
                </a:solidFill>
                <a:latin typeface="Times New Roman" panose="02020603050405020304" pitchFamily="18" charset="0"/>
                <a:ea typeface="TimesNewRomanPSMT"/>
              </a:rPr>
              <a:t> </a:t>
            </a:r>
            <a:r>
              <a:rPr lang="en-US" sz="2800" dirty="0" err="1">
                <a:solidFill>
                  <a:schemeClr val="accent5">
                    <a:lumMod val="50000"/>
                  </a:schemeClr>
                </a:solidFill>
                <a:latin typeface="Times New Roman" panose="02020603050405020304" pitchFamily="18" charset="0"/>
                <a:ea typeface="TimesNewRomanPSMT"/>
              </a:rPr>
              <a:t>to‘rt</a:t>
            </a:r>
            <a:r>
              <a:rPr lang="en-US" sz="2800" dirty="0">
                <a:solidFill>
                  <a:schemeClr val="accent5">
                    <a:lumMod val="50000"/>
                  </a:schemeClr>
                </a:solidFill>
                <a:latin typeface="Times New Roman" panose="02020603050405020304" pitchFamily="18" charset="0"/>
                <a:ea typeface="TimesNewRomanPSMT"/>
              </a:rPr>
              <a:t> </a:t>
            </a:r>
            <a:r>
              <a:rPr lang="en-US" sz="2800" dirty="0" err="1">
                <a:solidFill>
                  <a:schemeClr val="accent5">
                    <a:lumMod val="50000"/>
                  </a:schemeClr>
                </a:solidFill>
                <a:latin typeface="Times New Roman" panose="02020603050405020304" pitchFamily="18" charset="0"/>
                <a:ea typeface="TimesNewRomanPSMT"/>
              </a:rPr>
              <a:t>taktli</a:t>
            </a:r>
            <a:r>
              <a:rPr lang="en-US" sz="2800" dirty="0">
                <a:solidFill>
                  <a:schemeClr val="accent5">
                    <a:lumMod val="50000"/>
                  </a:schemeClr>
                </a:solidFill>
                <a:latin typeface="Times New Roman" panose="02020603050405020304" pitchFamily="18" charset="0"/>
                <a:ea typeface="TimesNewRomanPSMT"/>
              </a:rPr>
              <a:t> </a:t>
            </a:r>
            <a:r>
              <a:rPr lang="en-US" sz="2800" dirty="0" err="1">
                <a:solidFill>
                  <a:schemeClr val="accent5">
                    <a:lumMod val="50000"/>
                  </a:schemeClr>
                </a:solidFill>
                <a:latin typeface="Times New Roman" panose="02020603050405020304" pitchFamily="18" charset="0"/>
                <a:ea typeface="TimesNewRomanPSMT"/>
              </a:rPr>
              <a:t>dvigatellar</a:t>
            </a:r>
            <a:r>
              <a:rPr lang="en-US" sz="2800" dirty="0">
                <a:solidFill>
                  <a:schemeClr val="accent5">
                    <a:lumMod val="50000"/>
                  </a:schemeClr>
                </a:solidFill>
                <a:latin typeface="Times New Roman" panose="02020603050405020304" pitchFamily="18" charset="0"/>
                <a:ea typeface="TimesNewRomanPSMT"/>
              </a:rPr>
              <a:t> </a:t>
            </a:r>
            <a:r>
              <a:rPr lang="en-US" sz="2800" dirty="0" err="1">
                <a:solidFill>
                  <a:schemeClr val="accent5">
                    <a:lumMod val="50000"/>
                  </a:schemeClr>
                </a:solidFill>
                <a:latin typeface="Times New Roman" panose="02020603050405020304" pitchFamily="18" charset="0"/>
                <a:ea typeface="TimesNewRomanPSMT"/>
              </a:rPr>
              <a:t>kabi</a:t>
            </a:r>
            <a:r>
              <a:rPr lang="en-US" sz="2800" dirty="0">
                <a:solidFill>
                  <a:schemeClr val="accent5">
                    <a:lumMod val="50000"/>
                  </a:schemeClr>
                </a:solidFill>
                <a:latin typeface="Times New Roman" panose="02020603050405020304" pitchFamily="18" charset="0"/>
                <a:ea typeface="TimesNewRomanPSMT"/>
              </a:rPr>
              <a:t> </a:t>
            </a:r>
            <a:r>
              <a:rPr lang="en-US" sz="2800" dirty="0" err="1">
                <a:solidFill>
                  <a:schemeClr val="accent5">
                    <a:lumMod val="50000"/>
                  </a:schemeClr>
                </a:solidFill>
                <a:latin typeface="Times New Roman" panose="02020603050405020304" pitchFamily="18" charset="0"/>
                <a:ea typeface="TimesNewRomanPSMT"/>
              </a:rPr>
              <a:t>ish</a:t>
            </a:r>
            <a:r>
              <a:rPr lang="en-US" sz="2800" dirty="0">
                <a:solidFill>
                  <a:schemeClr val="accent5">
                    <a:lumMod val="50000"/>
                  </a:schemeClr>
                </a:solidFill>
                <a:latin typeface="Times New Roman" panose="02020603050405020304" pitchFamily="18" charset="0"/>
                <a:ea typeface="TimesNewRomanPSMT"/>
              </a:rPr>
              <a:t> </a:t>
            </a:r>
            <a:r>
              <a:rPr lang="en-US" sz="2800" dirty="0" err="1">
                <a:solidFill>
                  <a:schemeClr val="accent5">
                    <a:lumMod val="50000"/>
                  </a:schemeClr>
                </a:solidFill>
                <a:latin typeface="Times New Roman" panose="02020603050405020304" pitchFamily="18" charset="0"/>
                <a:ea typeface="TimesNewRomanPSMT"/>
              </a:rPr>
              <a:t>aralashmasi</a:t>
            </a:r>
            <a:r>
              <a:rPr lang="en-US" sz="2800" dirty="0">
                <a:solidFill>
                  <a:schemeClr val="accent5">
                    <a:lumMod val="50000"/>
                  </a:schemeClr>
                </a:solidFill>
                <a:latin typeface="Times New Roman" panose="02020603050405020304" pitchFamily="18" charset="0"/>
                <a:ea typeface="TimesNewRomanPSMT"/>
              </a:rPr>
              <a:t> </a:t>
            </a:r>
            <a:r>
              <a:rPr lang="en-US" sz="2800" dirty="0" err="1">
                <a:solidFill>
                  <a:schemeClr val="accent5">
                    <a:lumMod val="50000"/>
                  </a:schemeClr>
                </a:solidFill>
                <a:latin typeface="Times New Roman" panose="02020603050405020304" pitchFamily="18" charset="0"/>
                <a:ea typeface="TimesNewRomanPSMT"/>
              </a:rPr>
              <a:t>silindr</a:t>
            </a:r>
            <a:r>
              <a:rPr lang="en-US" sz="2800" dirty="0">
                <a:solidFill>
                  <a:schemeClr val="accent5">
                    <a:lumMod val="50000"/>
                  </a:schemeClr>
                </a:solidFill>
                <a:latin typeface="Times New Roman" panose="02020603050405020304" pitchFamily="18" charset="0"/>
                <a:ea typeface="TimesNewRomanPSMT"/>
              </a:rPr>
              <a:t> </a:t>
            </a:r>
            <a:r>
              <a:rPr lang="en-US" sz="2800" dirty="0" err="1">
                <a:solidFill>
                  <a:schemeClr val="accent5">
                    <a:lumMod val="50000"/>
                  </a:schemeClr>
                </a:solidFill>
                <a:latin typeface="Times New Roman" panose="02020603050405020304" pitchFamily="18" charset="0"/>
                <a:ea typeface="TimesNewRomanPSMT"/>
              </a:rPr>
              <a:t>tashqarisida</a:t>
            </a:r>
            <a:r>
              <a:rPr lang="en-US" sz="2800" dirty="0">
                <a:solidFill>
                  <a:schemeClr val="accent5">
                    <a:lumMod val="50000"/>
                  </a:schemeClr>
                </a:solidFill>
                <a:latin typeface="Times New Roman" panose="02020603050405020304" pitchFamily="18" charset="0"/>
                <a:ea typeface="TimesNewRomanPSMT"/>
              </a:rPr>
              <a:t> </a:t>
            </a:r>
            <a:r>
              <a:rPr lang="en-US" sz="2800" dirty="0" err="1">
                <a:solidFill>
                  <a:schemeClr val="accent5">
                    <a:lumMod val="50000"/>
                  </a:schemeClr>
                </a:solidFill>
                <a:latin typeface="Times New Roman" panose="02020603050405020304" pitchFamily="18" charset="0"/>
                <a:ea typeface="TimesNewRomanPSMT"/>
              </a:rPr>
              <a:t>yoki</a:t>
            </a:r>
            <a:r>
              <a:rPr lang="en-US" sz="2800" dirty="0">
                <a:solidFill>
                  <a:schemeClr val="accent5">
                    <a:lumMod val="50000"/>
                  </a:schemeClr>
                </a:solidFill>
                <a:latin typeface="Times New Roman" panose="02020603050405020304" pitchFamily="18" charset="0"/>
                <a:ea typeface="TimesNewRomanPSMT"/>
              </a:rPr>
              <a:t> </a:t>
            </a:r>
            <a:r>
              <a:rPr lang="en-US" sz="2800" dirty="0" err="1">
                <a:solidFill>
                  <a:schemeClr val="accent5">
                    <a:lumMod val="50000"/>
                  </a:schemeClr>
                </a:solidFill>
                <a:latin typeface="Times New Roman" panose="02020603050405020304" pitchFamily="18" charset="0"/>
                <a:ea typeface="TimesNewRomanPSMT"/>
              </a:rPr>
              <a:t>ichida</a:t>
            </a:r>
            <a:r>
              <a:rPr lang="en-US" sz="2800" dirty="0">
                <a:solidFill>
                  <a:schemeClr val="accent5">
                    <a:lumMod val="50000"/>
                  </a:schemeClr>
                </a:solidFill>
                <a:latin typeface="Times New Roman" panose="02020603050405020304" pitchFamily="18" charset="0"/>
                <a:ea typeface="TimesNewRomanPSMT"/>
              </a:rPr>
              <a:t> </a:t>
            </a:r>
            <a:r>
              <a:rPr lang="en-US" sz="2800" dirty="0" err="1">
                <a:solidFill>
                  <a:schemeClr val="accent5">
                    <a:lumMod val="50000"/>
                  </a:schemeClr>
                </a:solidFill>
                <a:latin typeface="Times New Roman" panose="02020603050405020304" pitchFamily="18" charset="0"/>
                <a:ea typeface="TimesNewRomanPSMT"/>
              </a:rPr>
              <a:t>tayyorlanadi</a:t>
            </a:r>
            <a:r>
              <a:rPr lang="en-US" sz="2800" dirty="0">
                <a:solidFill>
                  <a:schemeClr val="accent5">
                    <a:lumMod val="50000"/>
                  </a:schemeClr>
                </a:solidFill>
                <a:latin typeface="Times New Roman" panose="02020603050405020304" pitchFamily="18" charset="0"/>
                <a:ea typeface="TimesNewRomanPSMT"/>
              </a:rPr>
              <a:t>. </a:t>
            </a:r>
            <a:endParaRPr lang="ru-RU" sz="2800" dirty="0">
              <a:solidFill>
                <a:schemeClr val="accent5">
                  <a:lumMod val="50000"/>
                </a:schemeClr>
              </a:solidFill>
            </a:endParaRPr>
          </a:p>
        </p:txBody>
      </p:sp>
    </p:spTree>
    <p:extLst>
      <p:ext uri="{BB962C8B-B14F-4D97-AF65-F5344CB8AC3E}">
        <p14:creationId xmlns:p14="http://schemas.microsoft.com/office/powerpoint/2010/main" val="315843625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flipV="1">
            <a:off x="0" y="835269"/>
            <a:ext cx="12192000" cy="107266"/>
          </a:xfrm>
          <a:prstGeom prst="rect">
            <a:avLst/>
          </a:prstGeom>
          <a:solidFill>
            <a:schemeClr val="accent5"/>
          </a:solid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4614" y="6276975"/>
            <a:ext cx="12192000" cy="90564"/>
          </a:xfrm>
          <a:prstGeom prst="rect">
            <a:avLst/>
          </a:prstGeom>
          <a:solidFill>
            <a:schemeClr val="accent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p:cNvSpPr/>
          <p:nvPr/>
        </p:nvSpPr>
        <p:spPr>
          <a:xfrm>
            <a:off x="6809" y="6367540"/>
            <a:ext cx="12192000" cy="490460"/>
          </a:xfrm>
          <a:prstGeom prst="rect">
            <a:avLst/>
          </a:prstGeom>
          <a:solidFill>
            <a:schemeClr val="accent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026" name="Picture 2" descr="Безымянный"/>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7306" y="3175"/>
            <a:ext cx="1219126"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descr="Безымянный"/>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40927"/>
          <a:stretch/>
        </p:blipFill>
        <p:spPr bwMode="auto">
          <a:xfrm>
            <a:off x="10341342" y="24377"/>
            <a:ext cx="1542019"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Прямоугольник 13"/>
          <p:cNvSpPr/>
          <p:nvPr/>
        </p:nvSpPr>
        <p:spPr>
          <a:xfrm>
            <a:off x="5866970" y="1069714"/>
            <a:ext cx="6016391" cy="5170646"/>
          </a:xfrm>
          <a:prstGeom prst="rect">
            <a:avLst/>
          </a:prstGeom>
        </p:spPr>
        <p:txBody>
          <a:bodyPr wrap="square">
            <a:spAutoFit/>
          </a:bodyPr>
          <a:lstStyle/>
          <a:p>
            <a:pPr algn="just">
              <a:lnSpc>
                <a:spcPct val="150000"/>
              </a:lnSpc>
            </a:pPr>
            <a:r>
              <a:rPr lang="en-US" sz="2200" dirty="0" smtClean="0">
                <a:solidFill>
                  <a:schemeClr val="accent2">
                    <a:lumMod val="75000"/>
                  </a:schemeClr>
                </a:solidFill>
                <a:latin typeface="Times New Roman" panose="02020603050405020304" pitchFamily="18" charset="0"/>
                <a:cs typeface="Times New Roman" panose="02020603050405020304" pitchFamily="18" charset="0"/>
              </a:rPr>
              <a:t>1-takt:</a:t>
            </a:r>
          </a:p>
          <a:p>
            <a:pPr algn="just">
              <a:lnSpc>
                <a:spcPct val="150000"/>
              </a:lnSpc>
            </a:pPr>
            <a:r>
              <a:rPr lang="en-US" sz="2200" dirty="0" err="1" smtClean="0">
                <a:solidFill>
                  <a:schemeClr val="accent2">
                    <a:lumMod val="75000"/>
                  </a:schemeClr>
                </a:solidFill>
                <a:latin typeface="Times New Roman" panose="02020603050405020304" pitchFamily="18" charset="0"/>
                <a:cs typeface="Times New Roman" panose="02020603050405020304" pitchFamily="18" charset="0"/>
              </a:rPr>
              <a:t>Kiritish</a:t>
            </a:r>
            <a:r>
              <a:rPr lang="en-US" sz="2200" dirty="0" smtClean="0">
                <a:solidFill>
                  <a:schemeClr val="accent2">
                    <a:lumMod val="75000"/>
                  </a:schemeClr>
                </a:solidFill>
                <a:latin typeface="Times New Roman" panose="02020603050405020304" pitchFamily="18" charset="0"/>
                <a:cs typeface="Times New Roman" panose="02020603050405020304" pitchFamily="18" charset="0"/>
              </a:rPr>
              <a:t> </a:t>
            </a:r>
            <a:r>
              <a:rPr lang="en-US" sz="2200" dirty="0" err="1" smtClean="0">
                <a:solidFill>
                  <a:schemeClr val="accent2">
                    <a:lumMod val="75000"/>
                  </a:schemeClr>
                </a:solidFill>
                <a:latin typeface="Times New Roman" panose="02020603050405020304" pitchFamily="18" charset="0"/>
                <a:cs typeface="Times New Roman" panose="02020603050405020304" pitchFamily="18" charset="0"/>
              </a:rPr>
              <a:t>va</a:t>
            </a:r>
            <a:r>
              <a:rPr lang="en-US" sz="2200" dirty="0" smtClean="0">
                <a:solidFill>
                  <a:schemeClr val="accent2">
                    <a:lumMod val="75000"/>
                  </a:schemeClr>
                </a:solidFill>
                <a:latin typeface="Times New Roman" panose="02020603050405020304" pitchFamily="18" charset="0"/>
                <a:cs typeface="Times New Roman" panose="02020603050405020304" pitchFamily="18" charset="0"/>
              </a:rPr>
              <a:t> </a:t>
            </a:r>
            <a:r>
              <a:rPr lang="en-US" sz="2200" dirty="0" err="1" smtClean="0">
                <a:solidFill>
                  <a:schemeClr val="accent2">
                    <a:lumMod val="75000"/>
                  </a:schemeClr>
                </a:solidFill>
                <a:latin typeface="Times New Roman" panose="02020603050405020304" pitchFamily="18" charset="0"/>
                <a:cs typeface="Times New Roman" panose="02020603050405020304" pitchFamily="18" charset="0"/>
              </a:rPr>
              <a:t>siqish</a:t>
            </a:r>
            <a:r>
              <a:rPr lang="en-US" sz="2200" dirty="0" smtClean="0">
                <a:solidFill>
                  <a:srgbClr val="002060"/>
                </a:solidFill>
                <a:latin typeface="Times New Roman" panose="02020603050405020304" pitchFamily="18" charset="0"/>
                <a:cs typeface="Times New Roman" panose="02020603050405020304" pitchFamily="18" charset="0"/>
              </a:rPr>
              <a:t>: </a:t>
            </a:r>
            <a:r>
              <a:rPr lang="en-US" sz="2200" dirty="0" err="1" smtClean="0">
                <a:solidFill>
                  <a:srgbClr val="002060"/>
                </a:solidFill>
                <a:latin typeface="Times New Roman" panose="02020603050405020304" pitchFamily="18" charset="0"/>
                <a:cs typeface="Times New Roman" panose="02020603050405020304" pitchFamily="18" charset="0"/>
              </a:rPr>
              <a:t>porshen</a:t>
            </a:r>
            <a:r>
              <a:rPr lang="en-US" sz="2200" dirty="0" smtClean="0">
                <a:solidFill>
                  <a:srgbClr val="002060"/>
                </a:solidFill>
                <a:latin typeface="Times New Roman" panose="02020603050405020304" pitchFamily="18" charset="0"/>
                <a:cs typeface="Times New Roman" panose="02020603050405020304" pitchFamily="18" charset="0"/>
              </a:rPr>
              <a:t> </a:t>
            </a:r>
            <a:r>
              <a:rPr lang="en-US" sz="2200" dirty="0" err="1" smtClean="0">
                <a:solidFill>
                  <a:srgbClr val="002060"/>
                </a:solidFill>
                <a:latin typeface="Times New Roman" panose="02020603050405020304" pitchFamily="18" charset="0"/>
                <a:cs typeface="Times New Roman" panose="02020603050405020304" pitchFamily="18" charset="0"/>
              </a:rPr>
              <a:t>yuqoriga</a:t>
            </a:r>
            <a:r>
              <a:rPr lang="en-US" sz="2200" dirty="0" smtClean="0">
                <a:solidFill>
                  <a:srgbClr val="002060"/>
                </a:solidFill>
                <a:latin typeface="Times New Roman" panose="02020603050405020304" pitchFamily="18" charset="0"/>
                <a:cs typeface="Times New Roman" panose="02020603050405020304" pitchFamily="18" charset="0"/>
              </a:rPr>
              <a:t> </a:t>
            </a:r>
            <a:r>
              <a:rPr lang="en-US" sz="2200" dirty="0" err="1" smtClean="0">
                <a:solidFill>
                  <a:srgbClr val="002060"/>
                </a:solidFill>
                <a:latin typeface="Times New Roman" panose="02020603050405020304" pitchFamily="18" charset="0"/>
                <a:cs typeface="Times New Roman" panose="02020603050405020304" pitchFamily="18" charset="0"/>
              </a:rPr>
              <a:t>harakatlanib</a:t>
            </a:r>
            <a:r>
              <a:rPr lang="en-US" sz="2200" dirty="0" smtClean="0">
                <a:solidFill>
                  <a:srgbClr val="002060"/>
                </a:solidFill>
                <a:latin typeface="Times New Roman" panose="02020603050405020304" pitchFamily="18" charset="0"/>
                <a:cs typeface="Times New Roman" panose="02020603050405020304" pitchFamily="18" charset="0"/>
              </a:rPr>
              <a:t> </a:t>
            </a:r>
            <a:r>
              <a:rPr lang="en-US" sz="2200" dirty="0" err="1" smtClean="0">
                <a:solidFill>
                  <a:srgbClr val="002060"/>
                </a:solidFill>
                <a:latin typeface="Times New Roman" panose="02020603050405020304" pitchFamily="18" charset="0"/>
                <a:cs typeface="Times New Roman" panose="02020603050405020304" pitchFamily="18" charset="0"/>
              </a:rPr>
              <a:t>silindrdagi</a:t>
            </a:r>
            <a:r>
              <a:rPr lang="en-US" sz="2200" dirty="0" smtClean="0">
                <a:solidFill>
                  <a:srgbClr val="002060"/>
                </a:solidFill>
                <a:latin typeface="Times New Roman" panose="02020603050405020304" pitchFamily="18" charset="0"/>
                <a:cs typeface="Times New Roman" panose="02020603050405020304" pitchFamily="18" charset="0"/>
              </a:rPr>
              <a:t> </a:t>
            </a:r>
            <a:r>
              <a:rPr lang="en-US" sz="2200" dirty="0" err="1" smtClean="0">
                <a:solidFill>
                  <a:srgbClr val="002060"/>
                </a:solidFill>
                <a:latin typeface="Times New Roman" panose="02020603050405020304" pitchFamily="18" charset="0"/>
                <a:cs typeface="Times New Roman" panose="02020603050405020304" pitchFamily="18" charset="0"/>
              </a:rPr>
              <a:t>ishchi</a:t>
            </a:r>
            <a:r>
              <a:rPr lang="en-US" sz="2200" dirty="0" smtClean="0">
                <a:solidFill>
                  <a:srgbClr val="002060"/>
                </a:solidFill>
                <a:latin typeface="Times New Roman" panose="02020603050405020304" pitchFamily="18" charset="0"/>
                <a:cs typeface="Times New Roman" panose="02020603050405020304" pitchFamily="18" charset="0"/>
              </a:rPr>
              <a:t> </a:t>
            </a:r>
            <a:r>
              <a:rPr lang="en-US" sz="2200" dirty="0" err="1" smtClean="0">
                <a:solidFill>
                  <a:srgbClr val="002060"/>
                </a:solidFill>
                <a:latin typeface="Times New Roman" panose="02020603050405020304" pitchFamily="18" charset="0"/>
                <a:cs typeface="Times New Roman" panose="02020603050405020304" pitchFamily="18" charset="0"/>
              </a:rPr>
              <a:t>aralashmani</a:t>
            </a:r>
            <a:r>
              <a:rPr lang="en-US" sz="2200" dirty="0" smtClean="0">
                <a:solidFill>
                  <a:srgbClr val="002060"/>
                </a:solidFill>
                <a:latin typeface="Times New Roman" panose="02020603050405020304" pitchFamily="18" charset="0"/>
                <a:cs typeface="Times New Roman" panose="02020603050405020304" pitchFamily="18" charset="0"/>
              </a:rPr>
              <a:t> </a:t>
            </a:r>
            <a:r>
              <a:rPr lang="en-US" sz="2200" dirty="0" err="1" smtClean="0">
                <a:solidFill>
                  <a:srgbClr val="002060"/>
                </a:solidFill>
                <a:latin typeface="Times New Roman" panose="02020603050405020304" pitchFamily="18" charset="0"/>
                <a:cs typeface="Times New Roman" panose="02020603050405020304" pitchFamily="18" charset="0"/>
              </a:rPr>
              <a:t>siqadi</a:t>
            </a:r>
            <a:r>
              <a:rPr lang="en-US" sz="2200" dirty="0" smtClean="0">
                <a:solidFill>
                  <a:srgbClr val="002060"/>
                </a:solidFill>
                <a:latin typeface="Times New Roman" panose="02020603050405020304" pitchFamily="18" charset="0"/>
                <a:cs typeface="Times New Roman" panose="02020603050405020304" pitchFamily="18" charset="0"/>
              </a:rPr>
              <a:t>, </a:t>
            </a:r>
            <a:r>
              <a:rPr lang="en-US" sz="2200" dirty="0" err="1" smtClean="0">
                <a:solidFill>
                  <a:srgbClr val="002060"/>
                </a:solidFill>
                <a:latin typeface="Times New Roman" panose="02020603050405020304" pitchFamily="18" charset="0"/>
                <a:cs typeface="Times New Roman" panose="02020603050405020304" pitchFamily="18" charset="0"/>
              </a:rPr>
              <a:t>bu</a:t>
            </a:r>
            <a:r>
              <a:rPr lang="en-US" sz="2200" dirty="0" smtClean="0">
                <a:solidFill>
                  <a:srgbClr val="002060"/>
                </a:solidFill>
                <a:latin typeface="Times New Roman" panose="02020603050405020304" pitchFamily="18" charset="0"/>
                <a:cs typeface="Times New Roman" panose="02020603050405020304" pitchFamily="18" charset="0"/>
              </a:rPr>
              <a:t> </a:t>
            </a:r>
            <a:r>
              <a:rPr lang="en-US" sz="2200" dirty="0" err="1" smtClean="0">
                <a:solidFill>
                  <a:srgbClr val="002060"/>
                </a:solidFill>
                <a:latin typeface="Times New Roman" panose="02020603050405020304" pitchFamily="18" charset="0"/>
                <a:cs typeface="Times New Roman" panose="02020603050405020304" pitchFamily="18" charset="0"/>
              </a:rPr>
              <a:t>vaqtda</a:t>
            </a:r>
            <a:r>
              <a:rPr lang="en-US" sz="2200" dirty="0" smtClean="0">
                <a:solidFill>
                  <a:srgbClr val="002060"/>
                </a:solidFill>
                <a:latin typeface="Times New Roman" panose="02020603050405020304" pitchFamily="18" charset="0"/>
                <a:cs typeface="Times New Roman" panose="02020603050405020304" pitchFamily="18" charset="0"/>
              </a:rPr>
              <a:t>, ham </a:t>
            </a:r>
            <a:r>
              <a:rPr lang="en-US" sz="2200" dirty="0" err="1" smtClean="0">
                <a:solidFill>
                  <a:srgbClr val="002060"/>
                </a:solidFill>
                <a:latin typeface="Times New Roman" panose="02020603050405020304" pitchFamily="18" charset="0"/>
                <a:cs typeface="Times New Roman" panose="02020603050405020304" pitchFamily="18" charset="0"/>
              </a:rPr>
              <a:t>yangi</a:t>
            </a:r>
            <a:r>
              <a:rPr lang="en-US" sz="2200" dirty="0" smtClean="0">
                <a:solidFill>
                  <a:srgbClr val="002060"/>
                </a:solidFill>
                <a:latin typeface="Times New Roman" panose="02020603050405020304" pitchFamily="18" charset="0"/>
                <a:cs typeface="Times New Roman" panose="02020603050405020304" pitchFamily="18" charset="0"/>
              </a:rPr>
              <a:t> </a:t>
            </a:r>
            <a:r>
              <a:rPr lang="en-US" sz="2200" dirty="0" err="1" smtClean="0">
                <a:solidFill>
                  <a:srgbClr val="002060"/>
                </a:solidFill>
                <a:latin typeface="Times New Roman" panose="02020603050405020304" pitchFamily="18" charset="0"/>
                <a:cs typeface="Times New Roman" panose="02020603050405020304" pitchFamily="18" charset="0"/>
              </a:rPr>
              <a:t>ishchi</a:t>
            </a:r>
            <a:r>
              <a:rPr lang="en-US" sz="2200" dirty="0" smtClean="0">
                <a:solidFill>
                  <a:srgbClr val="002060"/>
                </a:solidFill>
                <a:latin typeface="Times New Roman" panose="02020603050405020304" pitchFamily="18" charset="0"/>
                <a:cs typeface="Times New Roman" panose="02020603050405020304" pitchFamily="18" charset="0"/>
              </a:rPr>
              <a:t> </a:t>
            </a:r>
            <a:r>
              <a:rPr lang="en-US" sz="2200" dirty="0" err="1" smtClean="0">
                <a:solidFill>
                  <a:srgbClr val="002060"/>
                </a:solidFill>
                <a:latin typeface="Times New Roman" panose="02020603050405020304" pitchFamily="18" charset="0"/>
                <a:cs typeface="Times New Roman" panose="02020603050405020304" pitchFamily="18" charset="0"/>
              </a:rPr>
              <a:t>aralashma</a:t>
            </a:r>
            <a:r>
              <a:rPr lang="en-US" sz="2200" dirty="0" smtClean="0">
                <a:solidFill>
                  <a:srgbClr val="002060"/>
                </a:solidFill>
                <a:latin typeface="Times New Roman" panose="02020603050405020304" pitchFamily="18" charset="0"/>
                <a:cs typeface="Times New Roman" panose="02020603050405020304" pitchFamily="18" charset="0"/>
              </a:rPr>
              <a:t> </a:t>
            </a:r>
            <a:r>
              <a:rPr lang="en-US" sz="2200" dirty="0" err="1" smtClean="0">
                <a:solidFill>
                  <a:srgbClr val="002060"/>
                </a:solidFill>
                <a:latin typeface="Times New Roman" panose="02020603050405020304" pitchFamily="18" charset="0"/>
                <a:cs typeface="Times New Roman" panose="02020603050405020304" pitchFamily="18" charset="0"/>
              </a:rPr>
              <a:t>krivoship</a:t>
            </a:r>
            <a:r>
              <a:rPr lang="en-US" sz="2200" dirty="0" smtClean="0">
                <a:solidFill>
                  <a:srgbClr val="002060"/>
                </a:solidFill>
                <a:latin typeface="Times New Roman" panose="02020603050405020304" pitchFamily="18" charset="0"/>
                <a:cs typeface="Times New Roman" panose="02020603050405020304" pitchFamily="18" charset="0"/>
              </a:rPr>
              <a:t> </a:t>
            </a:r>
            <a:r>
              <a:rPr lang="en-US" sz="2200" dirty="0" err="1" smtClean="0">
                <a:solidFill>
                  <a:srgbClr val="002060"/>
                </a:solidFill>
                <a:latin typeface="Times New Roman" panose="02020603050405020304" pitchFamily="18" charset="0"/>
                <a:cs typeface="Times New Roman" panose="02020603050405020304" pitchFamily="18" charset="0"/>
              </a:rPr>
              <a:t>uyiga</a:t>
            </a:r>
            <a:r>
              <a:rPr lang="en-US" sz="2200" dirty="0" smtClean="0">
                <a:solidFill>
                  <a:srgbClr val="002060"/>
                </a:solidFill>
                <a:latin typeface="Times New Roman" panose="02020603050405020304" pitchFamily="18" charset="0"/>
                <a:cs typeface="Times New Roman" panose="02020603050405020304" pitchFamily="18" charset="0"/>
              </a:rPr>
              <a:t> </a:t>
            </a:r>
            <a:r>
              <a:rPr lang="en-US" sz="2200" dirty="0" err="1" smtClean="0">
                <a:solidFill>
                  <a:srgbClr val="002060"/>
                </a:solidFill>
                <a:latin typeface="Times New Roman" panose="02020603050405020304" pitchFamily="18" charset="0"/>
                <a:cs typeface="Times New Roman" panose="02020603050405020304" pitchFamily="18" charset="0"/>
              </a:rPr>
              <a:t>kiradi</a:t>
            </a:r>
            <a:r>
              <a:rPr lang="en-US" sz="2200" dirty="0" smtClean="0">
                <a:solidFill>
                  <a:srgbClr val="002060"/>
                </a:solidFill>
                <a:latin typeface="Times New Roman" panose="02020603050405020304" pitchFamily="18" charset="0"/>
                <a:cs typeface="Times New Roman" panose="02020603050405020304" pitchFamily="18" charset="0"/>
              </a:rPr>
              <a:t>.</a:t>
            </a:r>
          </a:p>
          <a:p>
            <a:pPr algn="just">
              <a:lnSpc>
                <a:spcPct val="150000"/>
              </a:lnSpc>
            </a:pPr>
            <a:endParaRPr lang="en-US" sz="2200" dirty="0" smtClean="0">
              <a:solidFill>
                <a:srgbClr val="002060"/>
              </a:solidFill>
              <a:latin typeface="Times New Roman" panose="02020603050405020304" pitchFamily="18" charset="0"/>
              <a:cs typeface="Times New Roman" panose="02020603050405020304" pitchFamily="18" charset="0"/>
            </a:endParaRPr>
          </a:p>
          <a:p>
            <a:pPr algn="just">
              <a:lnSpc>
                <a:spcPct val="150000"/>
              </a:lnSpc>
            </a:pPr>
            <a:r>
              <a:rPr lang="en-US" sz="2200" dirty="0" smtClean="0">
                <a:solidFill>
                  <a:schemeClr val="accent2">
                    <a:lumMod val="75000"/>
                  </a:schemeClr>
                </a:solidFill>
                <a:latin typeface="Times New Roman" panose="02020603050405020304" pitchFamily="18" charset="0"/>
                <a:cs typeface="Times New Roman" panose="02020603050405020304" pitchFamily="18" charset="0"/>
              </a:rPr>
              <a:t>2-takt</a:t>
            </a:r>
            <a:r>
              <a:rPr lang="en-US" sz="2200" dirty="0" smtClean="0">
                <a:solidFill>
                  <a:schemeClr val="accent2">
                    <a:lumMod val="75000"/>
                  </a:schemeClr>
                </a:solidFill>
                <a:latin typeface="Times New Roman" panose="02020603050405020304" pitchFamily="18" charset="0"/>
                <a:cs typeface="Times New Roman" panose="02020603050405020304" pitchFamily="18" charset="0"/>
              </a:rPr>
              <a:t>:</a:t>
            </a:r>
          </a:p>
          <a:p>
            <a:pPr algn="just">
              <a:lnSpc>
                <a:spcPct val="150000"/>
              </a:lnSpc>
            </a:pPr>
            <a:r>
              <a:rPr lang="en-US" sz="2200" dirty="0" err="1">
                <a:solidFill>
                  <a:schemeClr val="accent2">
                    <a:lumMod val="75000"/>
                  </a:schemeClr>
                </a:solidFill>
                <a:latin typeface="Times New Roman" panose="02020603050405020304" pitchFamily="18" charset="0"/>
                <a:cs typeface="Times New Roman" panose="02020603050405020304" pitchFamily="18" charset="0"/>
              </a:rPr>
              <a:t>K</a:t>
            </a:r>
            <a:r>
              <a:rPr lang="en-US" sz="2200" dirty="0" err="1" smtClean="0">
                <a:solidFill>
                  <a:schemeClr val="accent2">
                    <a:lumMod val="75000"/>
                  </a:schemeClr>
                </a:solidFill>
                <a:latin typeface="Times New Roman" panose="02020603050405020304" pitchFamily="18" charset="0"/>
                <a:cs typeface="Times New Roman" panose="02020603050405020304" pitchFamily="18" charset="0"/>
              </a:rPr>
              <a:t>engayish</a:t>
            </a:r>
            <a:r>
              <a:rPr lang="en-US" sz="2200" dirty="0" smtClean="0">
                <a:solidFill>
                  <a:schemeClr val="accent2">
                    <a:lumMod val="75000"/>
                  </a:schemeClr>
                </a:solidFill>
                <a:latin typeface="Times New Roman" panose="02020603050405020304" pitchFamily="18" charset="0"/>
                <a:cs typeface="Times New Roman" panose="02020603050405020304" pitchFamily="18" charset="0"/>
              </a:rPr>
              <a:t> </a:t>
            </a:r>
            <a:r>
              <a:rPr lang="en-US" sz="2200" dirty="0" err="1" smtClean="0">
                <a:solidFill>
                  <a:schemeClr val="accent2">
                    <a:lumMod val="75000"/>
                  </a:schemeClr>
                </a:solidFill>
                <a:latin typeface="Times New Roman" panose="02020603050405020304" pitchFamily="18" charset="0"/>
                <a:cs typeface="Times New Roman" panose="02020603050405020304" pitchFamily="18" charset="0"/>
              </a:rPr>
              <a:t>va</a:t>
            </a:r>
            <a:r>
              <a:rPr lang="en-US" sz="2200" dirty="0" smtClean="0">
                <a:solidFill>
                  <a:schemeClr val="accent2">
                    <a:lumMod val="75000"/>
                  </a:schemeClr>
                </a:solidFill>
                <a:latin typeface="Times New Roman" panose="02020603050405020304" pitchFamily="18" charset="0"/>
                <a:cs typeface="Times New Roman" panose="02020603050405020304" pitchFamily="18" charset="0"/>
              </a:rPr>
              <a:t> </a:t>
            </a:r>
            <a:r>
              <a:rPr lang="en-US" sz="2200" dirty="0" err="1" smtClean="0">
                <a:solidFill>
                  <a:schemeClr val="accent2">
                    <a:lumMod val="75000"/>
                  </a:schemeClr>
                </a:solidFill>
                <a:latin typeface="Times New Roman" panose="02020603050405020304" pitchFamily="18" charset="0"/>
                <a:cs typeface="Times New Roman" panose="02020603050405020304" pitchFamily="18" charset="0"/>
              </a:rPr>
              <a:t>chiqarish</a:t>
            </a:r>
            <a:r>
              <a:rPr lang="en-US" sz="2200" dirty="0" smtClean="0">
                <a:solidFill>
                  <a:schemeClr val="accent2">
                    <a:lumMod val="75000"/>
                  </a:schemeClr>
                </a:solidFill>
                <a:latin typeface="Times New Roman" panose="02020603050405020304" pitchFamily="18" charset="0"/>
                <a:cs typeface="Times New Roman" panose="02020603050405020304" pitchFamily="18" charset="0"/>
              </a:rPr>
              <a:t>: </a:t>
            </a:r>
            <a:r>
              <a:rPr lang="en-US" sz="2200" dirty="0" err="1" smtClean="0">
                <a:solidFill>
                  <a:srgbClr val="002060"/>
                </a:solidFill>
                <a:latin typeface="Times New Roman" panose="02020603050405020304" pitchFamily="18" charset="0"/>
                <a:cs typeface="Times New Roman" panose="02020603050405020304" pitchFamily="18" charset="0"/>
              </a:rPr>
              <a:t>porshen</a:t>
            </a:r>
            <a:r>
              <a:rPr lang="en-US" sz="2200" dirty="0" smtClean="0">
                <a:solidFill>
                  <a:srgbClr val="002060"/>
                </a:solidFill>
                <a:latin typeface="Times New Roman" panose="02020603050405020304" pitchFamily="18" charset="0"/>
                <a:cs typeface="Times New Roman" panose="02020603050405020304" pitchFamily="18" charset="0"/>
              </a:rPr>
              <a:t> </a:t>
            </a:r>
            <a:r>
              <a:rPr lang="en-US" sz="2200" dirty="0" err="1" smtClean="0">
                <a:solidFill>
                  <a:srgbClr val="002060"/>
                </a:solidFill>
                <a:latin typeface="Times New Roman" panose="02020603050405020304" pitchFamily="18" charset="0"/>
                <a:cs typeface="Times New Roman" panose="02020603050405020304" pitchFamily="18" charset="0"/>
              </a:rPr>
              <a:t>pastga</a:t>
            </a:r>
            <a:r>
              <a:rPr lang="en-US" sz="2200" dirty="0" smtClean="0">
                <a:solidFill>
                  <a:srgbClr val="002060"/>
                </a:solidFill>
                <a:latin typeface="Times New Roman" panose="02020603050405020304" pitchFamily="18" charset="0"/>
                <a:cs typeface="Times New Roman" panose="02020603050405020304" pitchFamily="18" charset="0"/>
              </a:rPr>
              <a:t> </a:t>
            </a:r>
            <a:r>
              <a:rPr lang="en-US" sz="2200" dirty="0" err="1" smtClean="0">
                <a:solidFill>
                  <a:srgbClr val="002060"/>
                </a:solidFill>
                <a:latin typeface="Times New Roman" panose="02020603050405020304" pitchFamily="18" charset="0"/>
                <a:cs typeface="Times New Roman" panose="02020603050405020304" pitchFamily="18" charset="0"/>
              </a:rPr>
              <a:t>harakatlanadi</a:t>
            </a:r>
            <a:r>
              <a:rPr lang="en-US" sz="2200" dirty="0" smtClean="0">
                <a:solidFill>
                  <a:srgbClr val="002060"/>
                </a:solidFill>
                <a:latin typeface="Times New Roman" panose="02020603050405020304" pitchFamily="18" charset="0"/>
                <a:cs typeface="Times New Roman" panose="02020603050405020304" pitchFamily="18" charset="0"/>
              </a:rPr>
              <a:t> </a:t>
            </a:r>
            <a:r>
              <a:rPr lang="en-US" sz="2200" dirty="0" err="1" smtClean="0">
                <a:solidFill>
                  <a:srgbClr val="002060"/>
                </a:solidFill>
                <a:latin typeface="Times New Roman" panose="02020603050405020304" pitchFamily="18" charset="0"/>
                <a:cs typeface="Times New Roman" panose="02020603050405020304" pitchFamily="18" charset="0"/>
              </a:rPr>
              <a:t>bu</a:t>
            </a:r>
            <a:r>
              <a:rPr lang="en-US" sz="2200" dirty="0" smtClean="0">
                <a:solidFill>
                  <a:srgbClr val="002060"/>
                </a:solidFill>
                <a:latin typeface="Times New Roman" panose="02020603050405020304" pitchFamily="18" charset="0"/>
                <a:cs typeface="Times New Roman" panose="02020603050405020304" pitchFamily="18" charset="0"/>
              </a:rPr>
              <a:t> </a:t>
            </a:r>
            <a:r>
              <a:rPr lang="en-US" sz="2200" dirty="0" err="1" smtClean="0">
                <a:solidFill>
                  <a:srgbClr val="002060"/>
                </a:solidFill>
                <a:latin typeface="Times New Roman" panose="02020603050405020304" pitchFamily="18" charset="0"/>
                <a:cs typeface="Times New Roman" panose="02020603050405020304" pitchFamily="18" charset="0"/>
              </a:rPr>
              <a:t>vaqtda</a:t>
            </a:r>
            <a:r>
              <a:rPr lang="en-US" sz="2200" dirty="0" smtClean="0">
                <a:solidFill>
                  <a:srgbClr val="002060"/>
                </a:solidFill>
                <a:latin typeface="Times New Roman" panose="02020603050405020304" pitchFamily="18" charset="0"/>
                <a:cs typeface="Times New Roman" panose="02020603050405020304" pitchFamily="18" charset="0"/>
              </a:rPr>
              <a:t> </a:t>
            </a:r>
            <a:r>
              <a:rPr lang="en-US" sz="2200" dirty="0" err="1" smtClean="0">
                <a:solidFill>
                  <a:srgbClr val="002060"/>
                </a:solidFill>
                <a:latin typeface="Times New Roman" panose="02020603050405020304" pitchFamily="18" charset="0"/>
                <a:cs typeface="Times New Roman" panose="02020603050405020304" pitchFamily="18" charset="0"/>
              </a:rPr>
              <a:t>yongan</a:t>
            </a:r>
            <a:r>
              <a:rPr lang="en-US" sz="2200" dirty="0" smtClean="0">
                <a:solidFill>
                  <a:srgbClr val="002060"/>
                </a:solidFill>
                <a:latin typeface="Times New Roman" panose="02020603050405020304" pitchFamily="18" charset="0"/>
                <a:cs typeface="Times New Roman" panose="02020603050405020304" pitchFamily="18" charset="0"/>
              </a:rPr>
              <a:t> </a:t>
            </a:r>
            <a:r>
              <a:rPr lang="en-US" sz="2200" dirty="0" err="1" smtClean="0">
                <a:solidFill>
                  <a:srgbClr val="002060"/>
                </a:solidFill>
                <a:latin typeface="Times New Roman" panose="02020603050405020304" pitchFamily="18" charset="0"/>
                <a:cs typeface="Times New Roman" panose="02020603050405020304" pitchFamily="18" charset="0"/>
              </a:rPr>
              <a:t>gazlar</a:t>
            </a:r>
            <a:r>
              <a:rPr lang="en-US" sz="2200" dirty="0" smtClean="0">
                <a:solidFill>
                  <a:srgbClr val="002060"/>
                </a:solidFill>
                <a:latin typeface="Times New Roman" panose="02020603050405020304" pitchFamily="18" charset="0"/>
                <a:cs typeface="Times New Roman" panose="02020603050405020304" pitchFamily="18" charset="0"/>
              </a:rPr>
              <a:t> </a:t>
            </a:r>
            <a:r>
              <a:rPr lang="en-US" sz="2200" dirty="0" err="1" smtClean="0">
                <a:solidFill>
                  <a:srgbClr val="002060"/>
                </a:solidFill>
                <a:latin typeface="Times New Roman" panose="02020603050405020304" pitchFamily="18" charset="0"/>
                <a:cs typeface="Times New Roman" panose="02020603050405020304" pitchFamily="18" charset="0"/>
              </a:rPr>
              <a:t>tashqi</a:t>
            </a:r>
            <a:r>
              <a:rPr lang="en-US" sz="2200" dirty="0" smtClean="0">
                <a:solidFill>
                  <a:srgbClr val="002060"/>
                </a:solidFill>
                <a:latin typeface="Times New Roman" panose="02020603050405020304" pitchFamily="18" charset="0"/>
                <a:cs typeface="Times New Roman" panose="02020603050405020304" pitchFamily="18" charset="0"/>
              </a:rPr>
              <a:t> </a:t>
            </a:r>
            <a:r>
              <a:rPr lang="en-US" sz="2200" dirty="0" err="1" smtClean="0">
                <a:solidFill>
                  <a:srgbClr val="002060"/>
                </a:solidFill>
                <a:latin typeface="Times New Roman" panose="02020603050405020304" pitchFamily="18" charset="0"/>
                <a:cs typeface="Times New Roman" panose="02020603050405020304" pitchFamily="18" charset="0"/>
              </a:rPr>
              <a:t>muhitga</a:t>
            </a:r>
            <a:r>
              <a:rPr lang="en-US" sz="2200" dirty="0" smtClean="0">
                <a:solidFill>
                  <a:srgbClr val="002060"/>
                </a:solidFill>
                <a:latin typeface="Times New Roman" panose="02020603050405020304" pitchFamily="18" charset="0"/>
                <a:cs typeface="Times New Roman" panose="02020603050405020304" pitchFamily="18" charset="0"/>
              </a:rPr>
              <a:t> </a:t>
            </a:r>
            <a:r>
              <a:rPr lang="en-US" sz="2200" dirty="0" err="1" smtClean="0">
                <a:solidFill>
                  <a:srgbClr val="002060"/>
                </a:solidFill>
                <a:latin typeface="Times New Roman" panose="02020603050405020304" pitchFamily="18" charset="0"/>
                <a:cs typeface="Times New Roman" panose="02020603050405020304" pitchFamily="18" charset="0"/>
              </a:rPr>
              <a:t>chiqadi</a:t>
            </a:r>
            <a:r>
              <a:rPr lang="en-US" sz="2200" dirty="0" smtClean="0">
                <a:solidFill>
                  <a:srgbClr val="002060"/>
                </a:solidFill>
                <a:latin typeface="Times New Roman" panose="02020603050405020304" pitchFamily="18" charset="0"/>
                <a:cs typeface="Times New Roman" panose="02020603050405020304" pitchFamily="18" charset="0"/>
              </a:rPr>
              <a:t>, </a:t>
            </a:r>
            <a:r>
              <a:rPr lang="en-US" sz="2200" dirty="0" err="1" smtClean="0">
                <a:solidFill>
                  <a:srgbClr val="002060"/>
                </a:solidFill>
                <a:latin typeface="Times New Roman" panose="02020603050405020304" pitchFamily="18" charset="0"/>
                <a:cs typeface="Times New Roman" panose="02020603050405020304" pitchFamily="18" charset="0"/>
              </a:rPr>
              <a:t>bu</a:t>
            </a:r>
            <a:r>
              <a:rPr lang="en-US" sz="2200" dirty="0" smtClean="0">
                <a:solidFill>
                  <a:srgbClr val="002060"/>
                </a:solidFill>
                <a:latin typeface="Times New Roman" panose="02020603050405020304" pitchFamily="18" charset="0"/>
                <a:cs typeface="Times New Roman" panose="02020603050405020304" pitchFamily="18" charset="0"/>
              </a:rPr>
              <a:t> </a:t>
            </a:r>
            <a:r>
              <a:rPr lang="en-US" sz="2200" dirty="0" err="1" smtClean="0">
                <a:solidFill>
                  <a:srgbClr val="002060"/>
                </a:solidFill>
                <a:latin typeface="Times New Roman" panose="02020603050405020304" pitchFamily="18" charset="0"/>
                <a:cs typeface="Times New Roman" panose="02020603050405020304" pitchFamily="18" charset="0"/>
              </a:rPr>
              <a:t>vaqtda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smtClean="0">
                <a:solidFill>
                  <a:srgbClr val="002060"/>
                </a:solidFill>
                <a:latin typeface="Times New Roman" panose="02020603050405020304" pitchFamily="18" charset="0"/>
                <a:cs typeface="Times New Roman" panose="02020603050405020304" pitchFamily="18" charset="0"/>
              </a:rPr>
              <a:t>krivoship</a:t>
            </a:r>
            <a:r>
              <a:rPr lang="en-US" sz="2200" dirty="0" smtClean="0">
                <a:solidFill>
                  <a:srgbClr val="002060"/>
                </a:solidFill>
                <a:latin typeface="Times New Roman" panose="02020603050405020304" pitchFamily="18" charset="0"/>
                <a:cs typeface="Times New Roman" panose="02020603050405020304" pitchFamily="18" charset="0"/>
              </a:rPr>
              <a:t> </a:t>
            </a:r>
            <a:r>
              <a:rPr lang="en-US" sz="2200" dirty="0" err="1" smtClean="0">
                <a:solidFill>
                  <a:srgbClr val="002060"/>
                </a:solidFill>
                <a:latin typeface="Times New Roman" panose="02020603050405020304" pitchFamily="18" charset="0"/>
                <a:cs typeface="Times New Roman" panose="02020603050405020304" pitchFamily="18" charset="0"/>
              </a:rPr>
              <a:t>uyidagi</a:t>
            </a:r>
            <a:r>
              <a:rPr lang="en-US" sz="2200" dirty="0" smtClean="0">
                <a:solidFill>
                  <a:srgbClr val="002060"/>
                </a:solidFill>
                <a:latin typeface="Times New Roman" panose="02020603050405020304" pitchFamily="18" charset="0"/>
                <a:cs typeface="Times New Roman" panose="02020603050405020304" pitchFamily="18" charset="0"/>
              </a:rPr>
              <a:t> </a:t>
            </a:r>
            <a:r>
              <a:rPr lang="en-US" sz="2200" dirty="0" err="1" smtClean="0">
                <a:solidFill>
                  <a:srgbClr val="002060"/>
                </a:solidFill>
                <a:latin typeface="Times New Roman" panose="02020603050405020304" pitchFamily="18" charset="0"/>
                <a:cs typeface="Times New Roman" panose="02020603050405020304" pitchFamily="18" charset="0"/>
              </a:rPr>
              <a:t>yangi</a:t>
            </a:r>
            <a:r>
              <a:rPr lang="en-US" sz="2200" dirty="0" smtClean="0">
                <a:solidFill>
                  <a:srgbClr val="002060"/>
                </a:solidFill>
                <a:latin typeface="Times New Roman" panose="02020603050405020304" pitchFamily="18" charset="0"/>
                <a:cs typeface="Times New Roman" panose="02020603050405020304" pitchFamily="18" charset="0"/>
              </a:rPr>
              <a:t> </a:t>
            </a:r>
            <a:r>
              <a:rPr lang="en-US" sz="2200" dirty="0" err="1" smtClean="0">
                <a:solidFill>
                  <a:srgbClr val="002060"/>
                </a:solidFill>
                <a:latin typeface="Times New Roman" panose="02020603050405020304" pitchFamily="18" charset="0"/>
                <a:cs typeface="Times New Roman" panose="02020603050405020304" pitchFamily="18" charset="0"/>
              </a:rPr>
              <a:t>ishchi</a:t>
            </a:r>
            <a:r>
              <a:rPr lang="en-US" sz="2200" dirty="0" smtClean="0">
                <a:solidFill>
                  <a:srgbClr val="002060"/>
                </a:solidFill>
                <a:latin typeface="Times New Roman" panose="02020603050405020304" pitchFamily="18" charset="0"/>
                <a:cs typeface="Times New Roman" panose="02020603050405020304" pitchFamily="18" charset="0"/>
              </a:rPr>
              <a:t> </a:t>
            </a:r>
            <a:r>
              <a:rPr lang="en-US" sz="2200" dirty="0" err="1" smtClean="0">
                <a:solidFill>
                  <a:srgbClr val="002060"/>
                </a:solidFill>
                <a:latin typeface="Times New Roman" panose="02020603050405020304" pitchFamily="18" charset="0"/>
                <a:cs typeface="Times New Roman" panose="02020603050405020304" pitchFamily="18" charset="0"/>
              </a:rPr>
              <a:t>aralshma</a:t>
            </a:r>
            <a:r>
              <a:rPr lang="en-US" sz="2200" dirty="0" smtClean="0">
                <a:solidFill>
                  <a:srgbClr val="002060"/>
                </a:solidFill>
                <a:latin typeface="Times New Roman" panose="02020603050405020304" pitchFamily="18" charset="0"/>
                <a:cs typeface="Times New Roman" panose="02020603050405020304" pitchFamily="18" charset="0"/>
              </a:rPr>
              <a:t> </a:t>
            </a:r>
            <a:r>
              <a:rPr lang="en-US" sz="2200" dirty="0" err="1" smtClean="0">
                <a:solidFill>
                  <a:srgbClr val="002060"/>
                </a:solidFill>
                <a:latin typeface="Times New Roman" panose="02020603050405020304" pitchFamily="18" charset="0"/>
                <a:cs typeface="Times New Roman" panose="02020603050405020304" pitchFamily="18" charset="0"/>
              </a:rPr>
              <a:t>silindrga</a:t>
            </a:r>
            <a:r>
              <a:rPr lang="en-US" sz="2200" dirty="0" smtClean="0">
                <a:solidFill>
                  <a:srgbClr val="002060"/>
                </a:solidFill>
                <a:latin typeface="Times New Roman" panose="02020603050405020304" pitchFamily="18" charset="0"/>
                <a:cs typeface="Times New Roman" panose="02020603050405020304" pitchFamily="18" charset="0"/>
              </a:rPr>
              <a:t> </a:t>
            </a:r>
            <a:r>
              <a:rPr lang="en-US" sz="2200" dirty="0" err="1" smtClean="0">
                <a:solidFill>
                  <a:srgbClr val="002060"/>
                </a:solidFill>
                <a:latin typeface="Times New Roman" panose="02020603050405020304" pitchFamily="18" charset="0"/>
                <a:cs typeface="Times New Roman" panose="02020603050405020304" pitchFamily="18" charset="0"/>
              </a:rPr>
              <a:t>kiradi</a:t>
            </a:r>
            <a:endParaRPr lang="en-US" sz="2200" dirty="0" smtClean="0">
              <a:solidFill>
                <a:srgbClr val="002060"/>
              </a:solidFill>
              <a:latin typeface="Times New Roman" panose="02020603050405020304" pitchFamily="18" charset="0"/>
              <a:cs typeface="Times New Roman" panose="02020603050405020304" pitchFamily="18" charset="0"/>
            </a:endParaRPr>
          </a:p>
        </p:txBody>
      </p:sp>
      <p:pic>
        <p:nvPicPr>
          <p:cNvPr id="15" name="Рисунок 14"/>
          <p:cNvPicPr>
            <a:picLocks noChangeAspect="1"/>
          </p:cNvPicPr>
          <p:nvPr/>
        </p:nvPicPr>
        <p:blipFill rotWithShape="1">
          <a:blip r:embed="rId4"/>
          <a:srcRect l="17943" t="14309" r="54408" b="24013"/>
          <a:stretch/>
        </p:blipFill>
        <p:spPr>
          <a:xfrm>
            <a:off x="803837" y="1163984"/>
            <a:ext cx="4042610" cy="5070164"/>
          </a:xfrm>
          <a:prstGeom prst="rect">
            <a:avLst/>
          </a:prstGeom>
        </p:spPr>
      </p:pic>
      <p:sp>
        <p:nvSpPr>
          <p:cNvPr id="16" name="Прямоугольник 15"/>
          <p:cNvSpPr/>
          <p:nvPr/>
        </p:nvSpPr>
        <p:spPr>
          <a:xfrm>
            <a:off x="2119086" y="1030514"/>
            <a:ext cx="1117600" cy="39188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7" name="Прямоугольник 16"/>
          <p:cNvSpPr/>
          <p:nvPr/>
        </p:nvSpPr>
        <p:spPr>
          <a:xfrm>
            <a:off x="1312548" y="1053068"/>
            <a:ext cx="3025187" cy="369332"/>
          </a:xfrm>
          <a:prstGeom prst="rect">
            <a:avLst/>
          </a:prstGeom>
        </p:spPr>
        <p:txBody>
          <a:bodyPr wrap="none">
            <a:spAutoFit/>
          </a:bodyPr>
          <a:lstStyle/>
          <a:p>
            <a:r>
              <a:rPr lang="en-US" dirty="0" err="1" smtClean="0">
                <a:solidFill>
                  <a:srgbClr val="002060"/>
                </a:solidFill>
                <a:latin typeface="Times New Roman" panose="02020603050405020304" pitchFamily="18" charset="0"/>
                <a:cs typeface="Times New Roman" panose="02020603050405020304" pitchFamily="18" charset="0"/>
              </a:rPr>
              <a:t>uchqun</a:t>
            </a:r>
            <a:r>
              <a:rPr lang="en-US" dirty="0" smtClean="0">
                <a:solidFill>
                  <a:srgbClr val="002060"/>
                </a:solidFill>
                <a:latin typeface="Times New Roman" panose="02020603050405020304" pitchFamily="18" charset="0"/>
                <a:cs typeface="Times New Roman" panose="02020603050405020304" pitchFamily="18" charset="0"/>
              </a:rPr>
              <a:t> </a:t>
            </a:r>
            <a:r>
              <a:rPr lang="en-US" dirty="0" err="1" smtClean="0">
                <a:solidFill>
                  <a:srgbClr val="002060"/>
                </a:solidFill>
                <a:latin typeface="Times New Roman" panose="02020603050405020304" pitchFamily="18" charset="0"/>
                <a:cs typeface="Times New Roman" panose="02020603050405020304" pitchFamily="18" charset="0"/>
              </a:rPr>
              <a:t>hosil</a:t>
            </a:r>
            <a:r>
              <a:rPr lang="en-US" dirty="0" smtClean="0">
                <a:solidFill>
                  <a:srgbClr val="002060"/>
                </a:solidFill>
                <a:latin typeface="Times New Roman" panose="02020603050405020304" pitchFamily="18" charset="0"/>
                <a:cs typeface="Times New Roman" panose="02020603050405020304" pitchFamily="18" charset="0"/>
              </a:rPr>
              <a:t> </a:t>
            </a:r>
            <a:r>
              <a:rPr lang="en-US" dirty="0" err="1" smtClean="0">
                <a:solidFill>
                  <a:srgbClr val="002060"/>
                </a:solidFill>
                <a:latin typeface="Times New Roman" panose="02020603050405020304" pitchFamily="18" charset="0"/>
                <a:cs typeface="Times New Roman" panose="02020603050405020304" pitchFamily="18" charset="0"/>
              </a:rPr>
              <a:t>qiluvchi</a:t>
            </a:r>
            <a:r>
              <a:rPr lang="en-US" dirty="0" smtClean="0">
                <a:solidFill>
                  <a:srgbClr val="002060"/>
                </a:solidFill>
                <a:latin typeface="Times New Roman" panose="02020603050405020304" pitchFamily="18" charset="0"/>
                <a:cs typeface="Times New Roman" panose="02020603050405020304" pitchFamily="18" charset="0"/>
              </a:rPr>
              <a:t> (</a:t>
            </a:r>
            <a:r>
              <a:rPr lang="en-US" dirty="0" err="1" smtClean="0">
                <a:solidFill>
                  <a:srgbClr val="002060"/>
                </a:solidFill>
                <a:latin typeface="Times New Roman" panose="02020603050405020304" pitchFamily="18" charset="0"/>
                <a:cs typeface="Times New Roman" panose="02020603050405020304" pitchFamily="18" charset="0"/>
              </a:rPr>
              <a:t>svecha</a:t>
            </a:r>
            <a:r>
              <a:rPr lang="en-US" dirty="0" smtClean="0">
                <a:solidFill>
                  <a:srgbClr val="002060"/>
                </a:solidFill>
                <a:latin typeface="Times New Roman" panose="02020603050405020304" pitchFamily="18" charset="0"/>
                <a:cs typeface="Times New Roman" panose="02020603050405020304" pitchFamily="18" charset="0"/>
              </a:rPr>
              <a:t>)</a:t>
            </a:r>
            <a:endParaRPr lang="ru-RU" dirty="0"/>
          </a:p>
        </p:txBody>
      </p:sp>
      <p:sp>
        <p:nvSpPr>
          <p:cNvPr id="18" name="Прямоугольник 17"/>
          <p:cNvSpPr/>
          <p:nvPr/>
        </p:nvSpPr>
        <p:spPr>
          <a:xfrm>
            <a:off x="500743" y="3554740"/>
            <a:ext cx="1117600" cy="39188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9" name="Прямоугольник 18"/>
          <p:cNvSpPr/>
          <p:nvPr/>
        </p:nvSpPr>
        <p:spPr>
          <a:xfrm>
            <a:off x="550548" y="3412254"/>
            <a:ext cx="1137676" cy="646331"/>
          </a:xfrm>
          <a:prstGeom prst="rect">
            <a:avLst/>
          </a:prstGeom>
        </p:spPr>
        <p:txBody>
          <a:bodyPr wrap="square">
            <a:spAutoFit/>
          </a:bodyPr>
          <a:lstStyle/>
          <a:p>
            <a:pPr algn="ctr"/>
            <a:r>
              <a:rPr lang="en-US" dirty="0" err="1">
                <a:solidFill>
                  <a:srgbClr val="002060"/>
                </a:solidFill>
                <a:latin typeface="Times New Roman" panose="02020603050405020304" pitchFamily="18" charset="0"/>
                <a:cs typeface="Times New Roman" panose="02020603050405020304" pitchFamily="18" charset="0"/>
              </a:rPr>
              <a:t>o</a:t>
            </a:r>
            <a:r>
              <a:rPr lang="en-US" dirty="0" err="1" smtClean="0">
                <a:solidFill>
                  <a:srgbClr val="002060"/>
                </a:solidFill>
                <a:latin typeface="Times New Roman" panose="02020603050405020304" pitchFamily="18" charset="0"/>
                <a:cs typeface="Times New Roman" panose="02020603050405020304" pitchFamily="18" charset="0"/>
              </a:rPr>
              <a:t>’tkazish</a:t>
            </a:r>
            <a:r>
              <a:rPr lang="en-US" dirty="0" smtClean="0">
                <a:solidFill>
                  <a:srgbClr val="002060"/>
                </a:solidFill>
                <a:latin typeface="Times New Roman" panose="02020603050405020304" pitchFamily="18" charset="0"/>
                <a:cs typeface="Times New Roman" panose="02020603050405020304" pitchFamily="18" charset="0"/>
              </a:rPr>
              <a:t> </a:t>
            </a:r>
            <a:r>
              <a:rPr lang="en-US" dirty="0" err="1" smtClean="0">
                <a:solidFill>
                  <a:srgbClr val="002060"/>
                </a:solidFill>
                <a:latin typeface="Times New Roman" panose="02020603050405020304" pitchFamily="18" charset="0"/>
                <a:cs typeface="Times New Roman" panose="02020603050405020304" pitchFamily="18" charset="0"/>
              </a:rPr>
              <a:t>yo’li</a:t>
            </a:r>
            <a:endParaRPr lang="ru-RU" dirty="0"/>
          </a:p>
        </p:txBody>
      </p:sp>
      <p:sp>
        <p:nvSpPr>
          <p:cNvPr id="20" name="Прямоугольник 19"/>
          <p:cNvSpPr/>
          <p:nvPr/>
        </p:nvSpPr>
        <p:spPr>
          <a:xfrm>
            <a:off x="3728847" y="3173267"/>
            <a:ext cx="1117600" cy="38147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1" name="Прямоугольник 20"/>
          <p:cNvSpPr/>
          <p:nvPr/>
        </p:nvSpPr>
        <p:spPr>
          <a:xfrm>
            <a:off x="3938948" y="4126764"/>
            <a:ext cx="1117600" cy="38147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2" name="Прямоугольник 21"/>
          <p:cNvSpPr/>
          <p:nvPr/>
        </p:nvSpPr>
        <p:spPr>
          <a:xfrm>
            <a:off x="3757621" y="4046572"/>
            <a:ext cx="1831657" cy="923330"/>
          </a:xfrm>
          <a:prstGeom prst="rect">
            <a:avLst/>
          </a:prstGeom>
        </p:spPr>
        <p:txBody>
          <a:bodyPr wrap="square">
            <a:spAutoFit/>
          </a:bodyPr>
          <a:lstStyle/>
          <a:p>
            <a:pPr algn="ctr"/>
            <a:r>
              <a:rPr lang="en-US" dirty="0" err="1" smtClean="0">
                <a:solidFill>
                  <a:srgbClr val="002060"/>
                </a:solidFill>
                <a:latin typeface="Times New Roman" panose="02020603050405020304" pitchFamily="18" charset="0"/>
                <a:cs typeface="Times New Roman" panose="02020603050405020304" pitchFamily="18" charset="0"/>
              </a:rPr>
              <a:t>Ishchi</a:t>
            </a:r>
            <a:r>
              <a:rPr lang="en-US" dirty="0" smtClean="0">
                <a:solidFill>
                  <a:srgbClr val="002060"/>
                </a:solidFill>
                <a:latin typeface="Times New Roman" panose="02020603050405020304" pitchFamily="18" charset="0"/>
                <a:cs typeface="Times New Roman" panose="02020603050405020304" pitchFamily="18" charset="0"/>
              </a:rPr>
              <a:t> </a:t>
            </a:r>
            <a:r>
              <a:rPr lang="en-US" dirty="0" err="1" smtClean="0">
                <a:solidFill>
                  <a:srgbClr val="002060"/>
                </a:solidFill>
                <a:latin typeface="Times New Roman" panose="02020603050405020304" pitchFamily="18" charset="0"/>
                <a:cs typeface="Times New Roman" panose="02020603050405020304" pitchFamily="18" charset="0"/>
              </a:rPr>
              <a:t>aralashmani</a:t>
            </a:r>
            <a:r>
              <a:rPr lang="en-US" dirty="0" smtClean="0">
                <a:solidFill>
                  <a:srgbClr val="002060"/>
                </a:solidFill>
                <a:latin typeface="Times New Roman" panose="02020603050405020304" pitchFamily="18" charset="0"/>
                <a:cs typeface="Times New Roman" panose="02020603050405020304" pitchFamily="18" charset="0"/>
              </a:rPr>
              <a:t> </a:t>
            </a:r>
            <a:r>
              <a:rPr lang="en-US" dirty="0" err="1" smtClean="0">
                <a:solidFill>
                  <a:srgbClr val="002060"/>
                </a:solidFill>
                <a:latin typeface="Times New Roman" panose="02020603050405020304" pitchFamily="18" charset="0"/>
                <a:cs typeface="Times New Roman" panose="02020603050405020304" pitchFamily="18" charset="0"/>
              </a:rPr>
              <a:t>kiritish</a:t>
            </a:r>
            <a:r>
              <a:rPr lang="en-US" dirty="0" smtClean="0">
                <a:solidFill>
                  <a:srgbClr val="002060"/>
                </a:solidFill>
                <a:latin typeface="Times New Roman" panose="02020603050405020304" pitchFamily="18" charset="0"/>
                <a:cs typeface="Times New Roman" panose="02020603050405020304" pitchFamily="18" charset="0"/>
              </a:rPr>
              <a:t> </a:t>
            </a:r>
            <a:r>
              <a:rPr lang="en-US" dirty="0" err="1" smtClean="0">
                <a:solidFill>
                  <a:srgbClr val="002060"/>
                </a:solidFill>
                <a:latin typeface="Times New Roman" panose="02020603050405020304" pitchFamily="18" charset="0"/>
                <a:cs typeface="Times New Roman" panose="02020603050405020304" pitchFamily="18" charset="0"/>
              </a:rPr>
              <a:t>yo’li</a:t>
            </a:r>
            <a:endParaRPr lang="ru-RU" dirty="0"/>
          </a:p>
        </p:txBody>
      </p:sp>
      <p:sp>
        <p:nvSpPr>
          <p:cNvPr id="23" name="Прямоугольник 22"/>
          <p:cNvSpPr/>
          <p:nvPr/>
        </p:nvSpPr>
        <p:spPr>
          <a:xfrm>
            <a:off x="3728847" y="3051821"/>
            <a:ext cx="1948573" cy="923330"/>
          </a:xfrm>
          <a:prstGeom prst="rect">
            <a:avLst/>
          </a:prstGeom>
        </p:spPr>
        <p:txBody>
          <a:bodyPr wrap="square">
            <a:spAutoFit/>
          </a:bodyPr>
          <a:lstStyle/>
          <a:p>
            <a:pPr algn="ctr"/>
            <a:r>
              <a:rPr lang="en-US" dirty="0" err="1">
                <a:solidFill>
                  <a:srgbClr val="002060"/>
                </a:solidFill>
                <a:latin typeface="Times New Roman" panose="02020603050405020304" pitchFamily="18" charset="0"/>
                <a:cs typeface="Times New Roman" panose="02020603050405020304" pitchFamily="18" charset="0"/>
              </a:rPr>
              <a:t>h</a:t>
            </a:r>
            <a:r>
              <a:rPr lang="en-US" dirty="0" err="1" smtClean="0">
                <a:solidFill>
                  <a:srgbClr val="002060"/>
                </a:solidFill>
                <a:latin typeface="Times New Roman" panose="02020603050405020304" pitchFamily="18" charset="0"/>
                <a:cs typeface="Times New Roman" panose="02020603050405020304" pitchFamily="18" charset="0"/>
              </a:rPr>
              <a:t>osil</a:t>
            </a:r>
            <a:r>
              <a:rPr lang="en-US" dirty="0" smtClean="0">
                <a:solidFill>
                  <a:srgbClr val="002060"/>
                </a:solidFill>
                <a:latin typeface="Times New Roman" panose="02020603050405020304" pitchFamily="18" charset="0"/>
                <a:cs typeface="Times New Roman" panose="02020603050405020304" pitchFamily="18" charset="0"/>
              </a:rPr>
              <a:t> </a:t>
            </a:r>
            <a:r>
              <a:rPr lang="en-US" dirty="0" err="1" smtClean="0">
                <a:solidFill>
                  <a:srgbClr val="002060"/>
                </a:solidFill>
                <a:latin typeface="Times New Roman" panose="02020603050405020304" pitchFamily="18" charset="0"/>
                <a:cs typeface="Times New Roman" panose="02020603050405020304" pitchFamily="18" charset="0"/>
              </a:rPr>
              <a:t>bolgan</a:t>
            </a:r>
            <a:r>
              <a:rPr lang="en-US" dirty="0" smtClean="0">
                <a:solidFill>
                  <a:srgbClr val="002060"/>
                </a:solidFill>
                <a:latin typeface="Times New Roman" panose="02020603050405020304" pitchFamily="18" charset="0"/>
                <a:cs typeface="Times New Roman" panose="02020603050405020304" pitchFamily="18" charset="0"/>
              </a:rPr>
              <a:t> </a:t>
            </a:r>
            <a:r>
              <a:rPr lang="en-US" dirty="0" err="1" smtClean="0">
                <a:solidFill>
                  <a:srgbClr val="002060"/>
                </a:solidFill>
                <a:latin typeface="Times New Roman" panose="02020603050405020304" pitchFamily="18" charset="0"/>
                <a:cs typeface="Times New Roman" panose="02020603050405020304" pitchFamily="18" charset="0"/>
              </a:rPr>
              <a:t>gazlarni</a:t>
            </a:r>
            <a:r>
              <a:rPr lang="en-US" dirty="0" smtClean="0">
                <a:solidFill>
                  <a:srgbClr val="002060"/>
                </a:solidFill>
                <a:latin typeface="Times New Roman" panose="02020603050405020304" pitchFamily="18" charset="0"/>
                <a:cs typeface="Times New Roman" panose="02020603050405020304" pitchFamily="18" charset="0"/>
              </a:rPr>
              <a:t> </a:t>
            </a:r>
            <a:r>
              <a:rPr lang="en-US" dirty="0" err="1" smtClean="0">
                <a:solidFill>
                  <a:srgbClr val="002060"/>
                </a:solidFill>
                <a:latin typeface="Times New Roman" panose="02020603050405020304" pitchFamily="18" charset="0"/>
                <a:cs typeface="Times New Roman" panose="02020603050405020304" pitchFamily="18" charset="0"/>
              </a:rPr>
              <a:t>chiqarish</a:t>
            </a:r>
            <a:r>
              <a:rPr lang="en-US" dirty="0" smtClean="0">
                <a:solidFill>
                  <a:srgbClr val="002060"/>
                </a:solidFill>
                <a:latin typeface="Times New Roman" panose="02020603050405020304" pitchFamily="18" charset="0"/>
                <a:cs typeface="Times New Roman" panose="02020603050405020304" pitchFamily="18" charset="0"/>
              </a:rPr>
              <a:t> </a:t>
            </a:r>
            <a:r>
              <a:rPr lang="en-US" dirty="0" err="1" smtClean="0">
                <a:solidFill>
                  <a:srgbClr val="002060"/>
                </a:solidFill>
                <a:latin typeface="Times New Roman" panose="02020603050405020304" pitchFamily="18" charset="0"/>
                <a:cs typeface="Times New Roman" panose="02020603050405020304" pitchFamily="18" charset="0"/>
              </a:rPr>
              <a:t>yo’li</a:t>
            </a:r>
            <a:endParaRPr lang="ru-RU" dirty="0"/>
          </a:p>
        </p:txBody>
      </p:sp>
    </p:spTree>
    <p:extLst>
      <p:ext uri="{BB962C8B-B14F-4D97-AF65-F5344CB8AC3E}">
        <p14:creationId xmlns:p14="http://schemas.microsoft.com/office/powerpoint/2010/main" val="94110978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Рисунок 6"/>
          <p:cNvPicPr>
            <a:picLocks noChangeAspect="1"/>
          </p:cNvPicPr>
          <p:nvPr/>
        </p:nvPicPr>
        <p:blipFill rotWithShape="1">
          <a:blip r:embed="rId2"/>
          <a:srcRect l="17943" t="14309" r="54408" b="24013"/>
          <a:stretch/>
        </p:blipFill>
        <p:spPr>
          <a:xfrm>
            <a:off x="803837" y="1163984"/>
            <a:ext cx="4042610" cy="5070164"/>
          </a:xfrm>
          <a:prstGeom prst="rect">
            <a:avLst/>
          </a:prstGeom>
        </p:spPr>
      </p:pic>
      <p:sp>
        <p:nvSpPr>
          <p:cNvPr id="6" name="Прямоугольник 5"/>
          <p:cNvSpPr/>
          <p:nvPr/>
        </p:nvSpPr>
        <p:spPr>
          <a:xfrm>
            <a:off x="2119086" y="1030514"/>
            <a:ext cx="1117600" cy="39188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Прямоугольник 8"/>
          <p:cNvSpPr/>
          <p:nvPr/>
        </p:nvSpPr>
        <p:spPr>
          <a:xfrm>
            <a:off x="1312548" y="1053068"/>
            <a:ext cx="3025187" cy="369332"/>
          </a:xfrm>
          <a:prstGeom prst="rect">
            <a:avLst/>
          </a:prstGeom>
        </p:spPr>
        <p:txBody>
          <a:bodyPr wrap="none">
            <a:spAutoFit/>
          </a:bodyPr>
          <a:lstStyle/>
          <a:p>
            <a:r>
              <a:rPr lang="en-US" dirty="0" err="1" smtClean="0">
                <a:solidFill>
                  <a:srgbClr val="002060"/>
                </a:solidFill>
                <a:latin typeface="Times New Roman" panose="02020603050405020304" pitchFamily="18" charset="0"/>
                <a:cs typeface="Times New Roman" panose="02020603050405020304" pitchFamily="18" charset="0"/>
              </a:rPr>
              <a:t>uchqun</a:t>
            </a:r>
            <a:r>
              <a:rPr lang="en-US" dirty="0" smtClean="0">
                <a:solidFill>
                  <a:srgbClr val="002060"/>
                </a:solidFill>
                <a:latin typeface="Times New Roman" panose="02020603050405020304" pitchFamily="18" charset="0"/>
                <a:cs typeface="Times New Roman" panose="02020603050405020304" pitchFamily="18" charset="0"/>
              </a:rPr>
              <a:t> </a:t>
            </a:r>
            <a:r>
              <a:rPr lang="en-US" dirty="0" err="1" smtClean="0">
                <a:solidFill>
                  <a:srgbClr val="002060"/>
                </a:solidFill>
                <a:latin typeface="Times New Roman" panose="02020603050405020304" pitchFamily="18" charset="0"/>
                <a:cs typeface="Times New Roman" panose="02020603050405020304" pitchFamily="18" charset="0"/>
              </a:rPr>
              <a:t>hosil</a:t>
            </a:r>
            <a:r>
              <a:rPr lang="en-US" dirty="0" smtClean="0">
                <a:solidFill>
                  <a:srgbClr val="002060"/>
                </a:solidFill>
                <a:latin typeface="Times New Roman" panose="02020603050405020304" pitchFamily="18" charset="0"/>
                <a:cs typeface="Times New Roman" panose="02020603050405020304" pitchFamily="18" charset="0"/>
              </a:rPr>
              <a:t> </a:t>
            </a:r>
            <a:r>
              <a:rPr lang="en-US" dirty="0" err="1" smtClean="0">
                <a:solidFill>
                  <a:srgbClr val="002060"/>
                </a:solidFill>
                <a:latin typeface="Times New Roman" panose="02020603050405020304" pitchFamily="18" charset="0"/>
                <a:cs typeface="Times New Roman" panose="02020603050405020304" pitchFamily="18" charset="0"/>
              </a:rPr>
              <a:t>qiluvchi</a:t>
            </a:r>
            <a:r>
              <a:rPr lang="en-US" dirty="0" smtClean="0">
                <a:solidFill>
                  <a:srgbClr val="002060"/>
                </a:solidFill>
                <a:latin typeface="Times New Roman" panose="02020603050405020304" pitchFamily="18" charset="0"/>
                <a:cs typeface="Times New Roman" panose="02020603050405020304" pitchFamily="18" charset="0"/>
              </a:rPr>
              <a:t> (</a:t>
            </a:r>
            <a:r>
              <a:rPr lang="en-US" dirty="0" err="1" smtClean="0">
                <a:solidFill>
                  <a:srgbClr val="002060"/>
                </a:solidFill>
                <a:latin typeface="Times New Roman" panose="02020603050405020304" pitchFamily="18" charset="0"/>
                <a:cs typeface="Times New Roman" panose="02020603050405020304" pitchFamily="18" charset="0"/>
              </a:rPr>
              <a:t>svecha</a:t>
            </a:r>
            <a:r>
              <a:rPr lang="en-US" dirty="0" smtClean="0">
                <a:solidFill>
                  <a:srgbClr val="002060"/>
                </a:solidFill>
                <a:latin typeface="Times New Roman" panose="02020603050405020304" pitchFamily="18" charset="0"/>
                <a:cs typeface="Times New Roman" panose="02020603050405020304" pitchFamily="18" charset="0"/>
              </a:rPr>
              <a:t>)</a:t>
            </a:r>
            <a:endParaRPr lang="ru-RU" dirty="0"/>
          </a:p>
        </p:txBody>
      </p:sp>
      <p:sp>
        <p:nvSpPr>
          <p:cNvPr id="10" name="Прямоугольник 9"/>
          <p:cNvSpPr/>
          <p:nvPr/>
        </p:nvSpPr>
        <p:spPr>
          <a:xfrm>
            <a:off x="500743" y="3554740"/>
            <a:ext cx="1117600" cy="39188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Прямоугольник 10"/>
          <p:cNvSpPr/>
          <p:nvPr/>
        </p:nvSpPr>
        <p:spPr>
          <a:xfrm>
            <a:off x="550548" y="3412254"/>
            <a:ext cx="1137676" cy="646331"/>
          </a:xfrm>
          <a:prstGeom prst="rect">
            <a:avLst/>
          </a:prstGeom>
        </p:spPr>
        <p:txBody>
          <a:bodyPr wrap="square">
            <a:spAutoFit/>
          </a:bodyPr>
          <a:lstStyle/>
          <a:p>
            <a:pPr algn="ctr"/>
            <a:r>
              <a:rPr lang="en-US" dirty="0" err="1">
                <a:solidFill>
                  <a:srgbClr val="002060"/>
                </a:solidFill>
                <a:latin typeface="Times New Roman" panose="02020603050405020304" pitchFamily="18" charset="0"/>
                <a:cs typeface="Times New Roman" panose="02020603050405020304" pitchFamily="18" charset="0"/>
              </a:rPr>
              <a:t>o</a:t>
            </a:r>
            <a:r>
              <a:rPr lang="en-US" dirty="0" err="1" smtClean="0">
                <a:solidFill>
                  <a:srgbClr val="002060"/>
                </a:solidFill>
                <a:latin typeface="Times New Roman" panose="02020603050405020304" pitchFamily="18" charset="0"/>
                <a:cs typeface="Times New Roman" panose="02020603050405020304" pitchFamily="18" charset="0"/>
              </a:rPr>
              <a:t>’tkazish</a:t>
            </a:r>
            <a:r>
              <a:rPr lang="en-US" dirty="0" smtClean="0">
                <a:solidFill>
                  <a:srgbClr val="002060"/>
                </a:solidFill>
                <a:latin typeface="Times New Roman" panose="02020603050405020304" pitchFamily="18" charset="0"/>
                <a:cs typeface="Times New Roman" panose="02020603050405020304" pitchFamily="18" charset="0"/>
              </a:rPr>
              <a:t> </a:t>
            </a:r>
            <a:r>
              <a:rPr lang="en-US" dirty="0" err="1" smtClean="0">
                <a:solidFill>
                  <a:srgbClr val="002060"/>
                </a:solidFill>
                <a:latin typeface="Times New Roman" panose="02020603050405020304" pitchFamily="18" charset="0"/>
                <a:cs typeface="Times New Roman" panose="02020603050405020304" pitchFamily="18" charset="0"/>
              </a:rPr>
              <a:t>yo’li</a:t>
            </a:r>
            <a:endParaRPr lang="ru-RU" dirty="0"/>
          </a:p>
        </p:txBody>
      </p:sp>
      <p:sp>
        <p:nvSpPr>
          <p:cNvPr id="12" name="Прямоугольник 11"/>
          <p:cNvSpPr/>
          <p:nvPr/>
        </p:nvSpPr>
        <p:spPr>
          <a:xfrm>
            <a:off x="3728847" y="3173267"/>
            <a:ext cx="1117600" cy="38147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Прямоугольник 12"/>
          <p:cNvSpPr/>
          <p:nvPr/>
        </p:nvSpPr>
        <p:spPr>
          <a:xfrm>
            <a:off x="3938948" y="4126764"/>
            <a:ext cx="1117600" cy="38147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4" name="Прямоугольник 13"/>
          <p:cNvSpPr/>
          <p:nvPr/>
        </p:nvSpPr>
        <p:spPr>
          <a:xfrm>
            <a:off x="3757621" y="4046572"/>
            <a:ext cx="1831657" cy="923330"/>
          </a:xfrm>
          <a:prstGeom prst="rect">
            <a:avLst/>
          </a:prstGeom>
        </p:spPr>
        <p:txBody>
          <a:bodyPr wrap="square">
            <a:spAutoFit/>
          </a:bodyPr>
          <a:lstStyle/>
          <a:p>
            <a:pPr algn="ctr"/>
            <a:r>
              <a:rPr lang="en-US" dirty="0" err="1" smtClean="0">
                <a:solidFill>
                  <a:srgbClr val="002060"/>
                </a:solidFill>
                <a:latin typeface="Times New Roman" panose="02020603050405020304" pitchFamily="18" charset="0"/>
                <a:cs typeface="Times New Roman" panose="02020603050405020304" pitchFamily="18" charset="0"/>
              </a:rPr>
              <a:t>Ishchi</a:t>
            </a:r>
            <a:r>
              <a:rPr lang="en-US" dirty="0" smtClean="0">
                <a:solidFill>
                  <a:srgbClr val="002060"/>
                </a:solidFill>
                <a:latin typeface="Times New Roman" panose="02020603050405020304" pitchFamily="18" charset="0"/>
                <a:cs typeface="Times New Roman" panose="02020603050405020304" pitchFamily="18" charset="0"/>
              </a:rPr>
              <a:t> </a:t>
            </a:r>
            <a:r>
              <a:rPr lang="en-US" dirty="0" err="1" smtClean="0">
                <a:solidFill>
                  <a:srgbClr val="002060"/>
                </a:solidFill>
                <a:latin typeface="Times New Roman" panose="02020603050405020304" pitchFamily="18" charset="0"/>
                <a:cs typeface="Times New Roman" panose="02020603050405020304" pitchFamily="18" charset="0"/>
              </a:rPr>
              <a:t>aralashmani</a:t>
            </a:r>
            <a:r>
              <a:rPr lang="en-US" dirty="0" smtClean="0">
                <a:solidFill>
                  <a:srgbClr val="002060"/>
                </a:solidFill>
                <a:latin typeface="Times New Roman" panose="02020603050405020304" pitchFamily="18" charset="0"/>
                <a:cs typeface="Times New Roman" panose="02020603050405020304" pitchFamily="18" charset="0"/>
              </a:rPr>
              <a:t> </a:t>
            </a:r>
            <a:r>
              <a:rPr lang="en-US" dirty="0" err="1" smtClean="0">
                <a:solidFill>
                  <a:srgbClr val="002060"/>
                </a:solidFill>
                <a:latin typeface="Times New Roman" panose="02020603050405020304" pitchFamily="18" charset="0"/>
                <a:cs typeface="Times New Roman" panose="02020603050405020304" pitchFamily="18" charset="0"/>
              </a:rPr>
              <a:t>kiritish</a:t>
            </a:r>
            <a:r>
              <a:rPr lang="en-US" dirty="0" smtClean="0">
                <a:solidFill>
                  <a:srgbClr val="002060"/>
                </a:solidFill>
                <a:latin typeface="Times New Roman" panose="02020603050405020304" pitchFamily="18" charset="0"/>
                <a:cs typeface="Times New Roman" panose="02020603050405020304" pitchFamily="18" charset="0"/>
              </a:rPr>
              <a:t> </a:t>
            </a:r>
            <a:r>
              <a:rPr lang="en-US" dirty="0" err="1" smtClean="0">
                <a:solidFill>
                  <a:srgbClr val="002060"/>
                </a:solidFill>
                <a:latin typeface="Times New Roman" panose="02020603050405020304" pitchFamily="18" charset="0"/>
                <a:cs typeface="Times New Roman" panose="02020603050405020304" pitchFamily="18" charset="0"/>
              </a:rPr>
              <a:t>yo’li</a:t>
            </a:r>
            <a:endParaRPr lang="ru-RU" dirty="0"/>
          </a:p>
        </p:txBody>
      </p:sp>
      <p:sp>
        <p:nvSpPr>
          <p:cNvPr id="15" name="Прямоугольник 14"/>
          <p:cNvSpPr/>
          <p:nvPr/>
        </p:nvSpPr>
        <p:spPr>
          <a:xfrm>
            <a:off x="3728847" y="3051821"/>
            <a:ext cx="1948573" cy="923330"/>
          </a:xfrm>
          <a:prstGeom prst="rect">
            <a:avLst/>
          </a:prstGeom>
        </p:spPr>
        <p:txBody>
          <a:bodyPr wrap="square">
            <a:spAutoFit/>
          </a:bodyPr>
          <a:lstStyle/>
          <a:p>
            <a:pPr algn="ctr"/>
            <a:r>
              <a:rPr lang="en-US" dirty="0" err="1">
                <a:solidFill>
                  <a:srgbClr val="002060"/>
                </a:solidFill>
                <a:latin typeface="Times New Roman" panose="02020603050405020304" pitchFamily="18" charset="0"/>
                <a:cs typeface="Times New Roman" panose="02020603050405020304" pitchFamily="18" charset="0"/>
              </a:rPr>
              <a:t>h</a:t>
            </a:r>
            <a:r>
              <a:rPr lang="en-US" dirty="0" err="1" smtClean="0">
                <a:solidFill>
                  <a:srgbClr val="002060"/>
                </a:solidFill>
                <a:latin typeface="Times New Roman" panose="02020603050405020304" pitchFamily="18" charset="0"/>
                <a:cs typeface="Times New Roman" panose="02020603050405020304" pitchFamily="18" charset="0"/>
              </a:rPr>
              <a:t>osil</a:t>
            </a:r>
            <a:r>
              <a:rPr lang="en-US" dirty="0" smtClean="0">
                <a:solidFill>
                  <a:srgbClr val="002060"/>
                </a:solidFill>
                <a:latin typeface="Times New Roman" panose="02020603050405020304" pitchFamily="18" charset="0"/>
                <a:cs typeface="Times New Roman" panose="02020603050405020304" pitchFamily="18" charset="0"/>
              </a:rPr>
              <a:t> </a:t>
            </a:r>
            <a:r>
              <a:rPr lang="en-US" dirty="0" err="1" smtClean="0">
                <a:solidFill>
                  <a:srgbClr val="002060"/>
                </a:solidFill>
                <a:latin typeface="Times New Roman" panose="02020603050405020304" pitchFamily="18" charset="0"/>
                <a:cs typeface="Times New Roman" panose="02020603050405020304" pitchFamily="18" charset="0"/>
              </a:rPr>
              <a:t>bolgan</a:t>
            </a:r>
            <a:r>
              <a:rPr lang="en-US" dirty="0" smtClean="0">
                <a:solidFill>
                  <a:srgbClr val="002060"/>
                </a:solidFill>
                <a:latin typeface="Times New Roman" panose="02020603050405020304" pitchFamily="18" charset="0"/>
                <a:cs typeface="Times New Roman" panose="02020603050405020304" pitchFamily="18" charset="0"/>
              </a:rPr>
              <a:t> </a:t>
            </a:r>
            <a:r>
              <a:rPr lang="en-US" dirty="0" err="1" smtClean="0">
                <a:solidFill>
                  <a:srgbClr val="002060"/>
                </a:solidFill>
                <a:latin typeface="Times New Roman" panose="02020603050405020304" pitchFamily="18" charset="0"/>
                <a:cs typeface="Times New Roman" panose="02020603050405020304" pitchFamily="18" charset="0"/>
              </a:rPr>
              <a:t>gazlarni</a:t>
            </a:r>
            <a:r>
              <a:rPr lang="en-US" dirty="0" smtClean="0">
                <a:solidFill>
                  <a:srgbClr val="002060"/>
                </a:solidFill>
                <a:latin typeface="Times New Roman" panose="02020603050405020304" pitchFamily="18" charset="0"/>
                <a:cs typeface="Times New Roman" panose="02020603050405020304" pitchFamily="18" charset="0"/>
              </a:rPr>
              <a:t> </a:t>
            </a:r>
            <a:r>
              <a:rPr lang="en-US" dirty="0" err="1" smtClean="0">
                <a:solidFill>
                  <a:srgbClr val="002060"/>
                </a:solidFill>
                <a:latin typeface="Times New Roman" panose="02020603050405020304" pitchFamily="18" charset="0"/>
                <a:cs typeface="Times New Roman" panose="02020603050405020304" pitchFamily="18" charset="0"/>
              </a:rPr>
              <a:t>chiqarish</a:t>
            </a:r>
            <a:r>
              <a:rPr lang="en-US" dirty="0" smtClean="0">
                <a:solidFill>
                  <a:srgbClr val="002060"/>
                </a:solidFill>
                <a:latin typeface="Times New Roman" panose="02020603050405020304" pitchFamily="18" charset="0"/>
                <a:cs typeface="Times New Roman" panose="02020603050405020304" pitchFamily="18" charset="0"/>
              </a:rPr>
              <a:t> </a:t>
            </a:r>
            <a:r>
              <a:rPr lang="en-US" dirty="0" err="1" smtClean="0">
                <a:solidFill>
                  <a:srgbClr val="002060"/>
                </a:solidFill>
                <a:latin typeface="Times New Roman" panose="02020603050405020304" pitchFamily="18" charset="0"/>
                <a:cs typeface="Times New Roman" panose="02020603050405020304" pitchFamily="18" charset="0"/>
              </a:rPr>
              <a:t>yo’li</a:t>
            </a:r>
            <a:endParaRPr lang="ru-RU" dirty="0"/>
          </a:p>
        </p:txBody>
      </p:sp>
    </p:spTree>
    <p:extLst>
      <p:ext uri="{BB962C8B-B14F-4D97-AF65-F5344CB8AC3E}">
        <p14:creationId xmlns:p14="http://schemas.microsoft.com/office/powerpoint/2010/main" val="1196780725"/>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2366</TotalTime>
  <Words>679</Words>
  <Application>Microsoft Office PowerPoint</Application>
  <PresentationFormat>Широкоэкранный</PresentationFormat>
  <Paragraphs>228</Paragraphs>
  <Slides>23</Slides>
  <Notes>0</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23</vt:i4>
      </vt:variant>
    </vt:vector>
  </HeadingPairs>
  <TitlesOfParts>
    <vt:vector size="31" baseType="lpstr">
      <vt:lpstr>MS Mincho</vt:lpstr>
      <vt:lpstr>TimesNewRomanPSMT</vt:lpstr>
      <vt:lpstr>Arial</vt:lpstr>
      <vt:lpstr>Calibri</vt:lpstr>
      <vt:lpstr>Calibri Light</vt:lpstr>
      <vt:lpstr>Cambria Math</vt:lpstr>
      <vt:lpstr>Times New Roman</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Tojiboy</dc:creator>
  <cp:lastModifiedBy>Tojiboy</cp:lastModifiedBy>
  <cp:revision>206</cp:revision>
  <dcterms:created xsi:type="dcterms:W3CDTF">2019-01-02T14:52:14Z</dcterms:created>
  <dcterms:modified xsi:type="dcterms:W3CDTF">2019-04-15T13:30:03Z</dcterms:modified>
</cp:coreProperties>
</file>