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3" r:id="rId2"/>
    <p:sldId id="314" r:id="rId3"/>
    <p:sldId id="315" r:id="rId4"/>
    <p:sldId id="316" r:id="rId5"/>
    <p:sldId id="317" r:id="rId6"/>
    <p:sldId id="318" r:id="rId7"/>
    <p:sldId id="319" r:id="rId8"/>
    <p:sldId id="320" r:id="rId9"/>
    <p:sldId id="321" r:id="rId10"/>
    <p:sldId id="322" r:id="rId11"/>
    <p:sldId id="323" r:id="rId12"/>
    <p:sldId id="324" r:id="rId13"/>
    <p:sldId id="327" r:id="rId14"/>
    <p:sldId id="328" r:id="rId15"/>
    <p:sldId id="326" r:id="rId16"/>
    <p:sldId id="325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51522"/>
    <a:srgbClr val="045C0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73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1CA99F1-B247-4E9A-9D85-FF45B10E9DE3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91370907-55F2-4443-BB8E-D41412BFF8BE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2600" b="0" dirty="0" err="1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Sovituvchi</a:t>
          </a:r>
          <a:r>
            <a:rPr lang="en-US" sz="2600" b="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b="0" dirty="0" err="1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suyuqliklarga</a:t>
          </a:r>
          <a:r>
            <a:rPr lang="en-US" sz="2600" b="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b="0" dirty="0" err="1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qo’yiladigan</a:t>
          </a:r>
          <a:r>
            <a:rPr lang="en-US" sz="2600" b="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b="0" dirty="0" err="1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talablar</a:t>
          </a:r>
          <a:endParaRPr lang="ru-RU" sz="2600" b="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50A0668-64C7-4C25-A38A-AFEB76E0B1B9}" type="parTrans" cxnId="{55C402A9-EFC0-4AA2-9B25-3FEBD5CFAF00}">
      <dgm:prSet/>
      <dgm:spPr/>
      <dgm:t>
        <a:bodyPr/>
        <a:lstStyle/>
        <a:p>
          <a:endParaRPr lang="ru-RU"/>
        </a:p>
      </dgm:t>
    </dgm:pt>
    <dgm:pt modelId="{2FE3B7B2-C546-42CA-B4A9-B4C022C8596D}" type="sibTrans" cxnId="{55C402A9-EFC0-4AA2-9B25-3FEBD5CFAF00}">
      <dgm:prSet/>
      <dgm:spPr/>
      <dgm:t>
        <a:bodyPr/>
        <a:lstStyle/>
        <a:p>
          <a:endParaRPr lang="ru-RU"/>
        </a:p>
      </dgm:t>
    </dgm:pt>
    <dgm:pt modelId="{A498E52B-B103-4121-9258-031630413607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algn="just"/>
          <a:r>
            <a:rPr lang="en-US" sz="17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Yuqori</a:t>
          </a:r>
          <a:r>
            <a:rPr lang="en-US" sz="17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qaynash</a:t>
          </a:r>
          <a:r>
            <a:rPr lang="en-US" sz="17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harorati</a:t>
          </a:r>
          <a:r>
            <a:rPr lang="en-US" sz="17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sovitish</a:t>
          </a:r>
          <a:r>
            <a:rPr lang="en-US" sz="17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tizimidagi</a:t>
          </a:r>
          <a:r>
            <a:rPr lang="en-US" sz="17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eng</a:t>
          </a:r>
          <a:r>
            <a:rPr lang="en-US" sz="17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yuqori</a:t>
          </a:r>
          <a:r>
            <a:rPr lang="en-US" sz="17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haroratdan</a:t>
          </a:r>
          <a:r>
            <a:rPr lang="en-US" sz="17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15-20</a:t>
          </a:r>
          <a:r>
            <a:rPr lang="en-US" sz="1700" baseline="300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0</a:t>
          </a:r>
          <a:r>
            <a:rPr lang="en-US" sz="17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 </a:t>
          </a:r>
          <a:r>
            <a:rPr lang="en-US" sz="17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yuqori</a:t>
          </a:r>
          <a:r>
            <a:rPr lang="en-US" sz="17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bo’lishi</a:t>
          </a:r>
          <a:r>
            <a:rPr lang="en-US" sz="17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17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1700" dirty="0">
            <a:solidFill>
              <a:srgbClr val="7030A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639F9A1-68F7-4C5F-ACFD-277C4FBEBBD6}" type="parTrans" cxnId="{85FAF21F-85D9-45AB-9240-CB1ACF556BE0}">
      <dgm:prSet/>
      <dgm:spPr/>
      <dgm:t>
        <a:bodyPr/>
        <a:lstStyle/>
        <a:p>
          <a:endParaRPr lang="ru-RU"/>
        </a:p>
      </dgm:t>
    </dgm:pt>
    <dgm:pt modelId="{0D171E08-F5AE-4A60-A75C-B5A421EDC305}" type="sibTrans" cxnId="{85FAF21F-85D9-45AB-9240-CB1ACF556BE0}">
      <dgm:prSet/>
      <dgm:spPr/>
      <dgm:t>
        <a:bodyPr/>
        <a:lstStyle/>
        <a:p>
          <a:endParaRPr lang="ru-RU"/>
        </a:p>
      </dgm:t>
    </dgm:pt>
    <dgm:pt modelId="{56434823-AA5F-45A9-ADC8-6535CF5FBE71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algn="just"/>
          <a:r>
            <a:rPr lang="en-US" sz="17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Muzlash</a:t>
          </a:r>
          <a:r>
            <a:rPr lang="en-US" sz="17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harorati</a:t>
          </a:r>
          <a:r>
            <a:rPr lang="en-US" sz="17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tashqi</a:t>
          </a:r>
          <a:r>
            <a:rPr lang="en-US" sz="17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havoning</a:t>
          </a:r>
          <a:r>
            <a:rPr lang="en-US" sz="17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eng</a:t>
          </a:r>
          <a:r>
            <a:rPr lang="en-US" sz="17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past </a:t>
          </a:r>
          <a:r>
            <a:rPr lang="en-US" sz="17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haroratidan</a:t>
          </a:r>
          <a:r>
            <a:rPr lang="en-US" sz="17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kamida</a:t>
          </a:r>
          <a:r>
            <a:rPr lang="en-US" sz="17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5-10</a:t>
          </a:r>
          <a:r>
            <a:rPr lang="en-US" sz="1700" baseline="300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0</a:t>
          </a:r>
          <a:r>
            <a:rPr lang="en-US" sz="17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 past </a:t>
          </a:r>
          <a:r>
            <a:rPr lang="en-US" sz="17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bo’lishi</a:t>
          </a:r>
          <a:r>
            <a:rPr lang="en-US" sz="17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endParaRPr lang="ru-RU" sz="1700" dirty="0">
            <a:solidFill>
              <a:srgbClr val="7030A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C50CD50-06B8-4229-8111-4F146C2AA86D}" type="parTrans" cxnId="{DAE8E347-04CD-4A9F-8909-9A03BF7196C9}">
      <dgm:prSet/>
      <dgm:spPr/>
      <dgm:t>
        <a:bodyPr/>
        <a:lstStyle/>
        <a:p>
          <a:endParaRPr lang="ru-RU"/>
        </a:p>
      </dgm:t>
    </dgm:pt>
    <dgm:pt modelId="{54E26F09-2E38-4610-B717-B9301D6E5B5B}" type="sibTrans" cxnId="{DAE8E347-04CD-4A9F-8909-9A03BF7196C9}">
      <dgm:prSet/>
      <dgm:spPr/>
      <dgm:t>
        <a:bodyPr/>
        <a:lstStyle/>
        <a:p>
          <a:endParaRPr lang="ru-RU"/>
        </a:p>
      </dgm:t>
    </dgm:pt>
    <dgm:pt modelId="{6C6EF8D7-DD77-4903-BB53-72CE4F6112AB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algn="just"/>
          <a:r>
            <a:rPr lang="en-US" sz="17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Ular</a:t>
          </a:r>
          <a:r>
            <a:rPr lang="en-US" sz="17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sovitish</a:t>
          </a:r>
          <a:r>
            <a:rPr lang="en-US" sz="17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tizimida</a:t>
          </a:r>
          <a:r>
            <a:rPr lang="en-US" sz="17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sovitish</a:t>
          </a:r>
          <a:r>
            <a:rPr lang="en-US" sz="17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tezligini</a:t>
          </a:r>
          <a:r>
            <a:rPr lang="en-US" sz="17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pasaytiradigan</a:t>
          </a:r>
          <a:r>
            <a:rPr lang="en-US" sz="17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7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sovituvchi</a:t>
          </a:r>
          <a:r>
            <a:rPr lang="en-US" sz="17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suyuqlikni</a:t>
          </a:r>
          <a:r>
            <a:rPr lang="en-US" sz="17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tizim</a:t>
          </a:r>
          <a:r>
            <a:rPr lang="en-US" sz="17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bo’ylab</a:t>
          </a:r>
          <a:r>
            <a:rPr lang="en-US" sz="17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aylanishi</a:t>
          </a:r>
          <a:r>
            <a:rPr lang="en-US" sz="17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buzadigan</a:t>
          </a:r>
          <a:r>
            <a:rPr lang="en-US" sz="17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turli</a:t>
          </a:r>
          <a:r>
            <a:rPr lang="en-US" sz="17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qatlamlar</a:t>
          </a:r>
          <a:r>
            <a:rPr lang="en-US" sz="17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17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quyqalar</a:t>
          </a:r>
          <a:r>
            <a:rPr lang="en-US" sz="17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7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cho’kindilar</a:t>
          </a:r>
          <a:r>
            <a:rPr lang="en-US" sz="17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  </a:t>
          </a:r>
          <a:r>
            <a:rPr lang="en-US" sz="17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hosil</a:t>
          </a:r>
          <a:r>
            <a:rPr lang="en-US" sz="17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qilmasligi</a:t>
          </a:r>
          <a:r>
            <a:rPr lang="en-US" sz="17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1700" dirty="0">
            <a:solidFill>
              <a:srgbClr val="7030A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DF3B87D-A274-40CB-AF0A-66D684126EFF}" type="parTrans" cxnId="{3ECA4F8F-D042-4719-BEF5-5EE942E94279}">
      <dgm:prSet/>
      <dgm:spPr/>
      <dgm:t>
        <a:bodyPr/>
        <a:lstStyle/>
        <a:p>
          <a:endParaRPr lang="ru-RU"/>
        </a:p>
      </dgm:t>
    </dgm:pt>
    <dgm:pt modelId="{F29F410F-CD57-417E-9313-7BCB23204159}" type="sibTrans" cxnId="{3ECA4F8F-D042-4719-BEF5-5EE942E94279}">
      <dgm:prSet/>
      <dgm:spPr/>
      <dgm:t>
        <a:bodyPr/>
        <a:lstStyle/>
        <a:p>
          <a:endParaRPr lang="ru-RU"/>
        </a:p>
      </dgm:t>
    </dgm:pt>
    <dgm:pt modelId="{AE84A139-9A62-41C8-A2FC-FFCF6A52C9F3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17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Ko’pirmasligi</a:t>
          </a:r>
          <a:r>
            <a:rPr lang="en-US" sz="17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7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metal </a:t>
          </a:r>
          <a:r>
            <a:rPr lang="en-US" sz="17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detallarini</a:t>
          </a:r>
          <a:r>
            <a:rPr lang="en-US" sz="17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zanglatmasligi</a:t>
          </a:r>
          <a:endParaRPr lang="ru-RU" sz="1700" dirty="0">
            <a:solidFill>
              <a:srgbClr val="7030A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861DB75-D72A-471F-B8B1-F3B2709006A6}" type="parTrans" cxnId="{A8E4FBA2-A455-4869-B5D7-A8B0EDA62BC5}">
      <dgm:prSet/>
      <dgm:spPr/>
      <dgm:t>
        <a:bodyPr/>
        <a:lstStyle/>
        <a:p>
          <a:endParaRPr lang="ru-RU"/>
        </a:p>
      </dgm:t>
    </dgm:pt>
    <dgm:pt modelId="{E8EBC9D5-E115-42AB-8406-8447E5AD6036}" type="sibTrans" cxnId="{A8E4FBA2-A455-4869-B5D7-A8B0EDA62BC5}">
      <dgm:prSet/>
      <dgm:spPr/>
      <dgm:t>
        <a:bodyPr/>
        <a:lstStyle/>
        <a:p>
          <a:endParaRPr lang="ru-RU"/>
        </a:p>
      </dgm:t>
    </dgm:pt>
    <dgm:pt modelId="{60CA9101-20CF-4040-8BA3-02305BAFE185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17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Xizmat</a:t>
          </a:r>
          <a:r>
            <a:rPr lang="en-US" sz="17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ko’rsatuvchi</a:t>
          </a:r>
          <a:r>
            <a:rPr lang="en-US" sz="17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shaxslar</a:t>
          </a:r>
          <a:r>
            <a:rPr lang="en-US" sz="17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salomatligiga</a:t>
          </a:r>
          <a:r>
            <a:rPr lang="en-US" sz="17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zarar</a:t>
          </a:r>
          <a:r>
            <a:rPr lang="en-US" sz="17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yetkazmasligi</a:t>
          </a:r>
          <a:r>
            <a:rPr lang="en-US" sz="17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zarur</a:t>
          </a:r>
          <a:endParaRPr lang="ru-RU" sz="1700" dirty="0">
            <a:solidFill>
              <a:srgbClr val="7030A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A10D8FC-06A8-4EA2-B459-4B05F8132F2D}" type="parTrans" cxnId="{2114AAA6-0650-47AD-918A-0F4D964365BF}">
      <dgm:prSet/>
      <dgm:spPr/>
      <dgm:t>
        <a:bodyPr/>
        <a:lstStyle/>
        <a:p>
          <a:endParaRPr lang="ru-RU"/>
        </a:p>
      </dgm:t>
    </dgm:pt>
    <dgm:pt modelId="{3C73D7C9-2F51-4D1D-81C7-779C076DE92B}" type="sibTrans" cxnId="{2114AAA6-0650-47AD-918A-0F4D964365BF}">
      <dgm:prSet/>
      <dgm:spPr/>
      <dgm:t>
        <a:bodyPr/>
        <a:lstStyle/>
        <a:p>
          <a:endParaRPr lang="ru-RU"/>
        </a:p>
      </dgm:t>
    </dgm:pt>
    <dgm:pt modelId="{89F5EF53-A076-419C-8718-C2779A27031F}" type="pres">
      <dgm:prSet presAssocID="{81CA99F1-B247-4E9A-9D85-FF45B10E9DE3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A0812D2-62EE-4F39-8ACA-A58D4E34794A}" type="pres">
      <dgm:prSet presAssocID="{91370907-55F2-4443-BB8E-D41412BFF8BE}" presName="root1" presStyleCnt="0"/>
      <dgm:spPr/>
    </dgm:pt>
    <dgm:pt modelId="{831D7810-D1EF-45E8-8D4D-9E8EDA7811A7}" type="pres">
      <dgm:prSet presAssocID="{91370907-55F2-4443-BB8E-D41412BFF8BE}" presName="LevelOneTextNode" presStyleLbl="node0" presStyleIdx="0" presStyleCnt="1" custScaleX="6880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53FE8A2-A3EB-4BD2-988E-CA0052A91520}" type="pres">
      <dgm:prSet presAssocID="{91370907-55F2-4443-BB8E-D41412BFF8BE}" presName="level2hierChild" presStyleCnt="0"/>
      <dgm:spPr/>
    </dgm:pt>
    <dgm:pt modelId="{2DADE21E-0F63-4DC6-8661-A9A5DDEE072B}" type="pres">
      <dgm:prSet presAssocID="{A639F9A1-68F7-4C5F-ACFD-277C4FBEBBD6}" presName="conn2-1" presStyleLbl="parChTrans1D2" presStyleIdx="0" presStyleCnt="5"/>
      <dgm:spPr/>
      <dgm:t>
        <a:bodyPr/>
        <a:lstStyle/>
        <a:p>
          <a:endParaRPr lang="ru-RU"/>
        </a:p>
      </dgm:t>
    </dgm:pt>
    <dgm:pt modelId="{871657A3-77DF-4444-BEEC-593743119035}" type="pres">
      <dgm:prSet presAssocID="{A639F9A1-68F7-4C5F-ACFD-277C4FBEBBD6}" presName="connTx" presStyleLbl="parChTrans1D2" presStyleIdx="0" presStyleCnt="5"/>
      <dgm:spPr/>
      <dgm:t>
        <a:bodyPr/>
        <a:lstStyle/>
        <a:p>
          <a:endParaRPr lang="ru-RU"/>
        </a:p>
      </dgm:t>
    </dgm:pt>
    <dgm:pt modelId="{99DB71C3-3084-4E45-A82D-56E54DFD4D1E}" type="pres">
      <dgm:prSet presAssocID="{A498E52B-B103-4121-9258-031630413607}" presName="root2" presStyleCnt="0"/>
      <dgm:spPr/>
    </dgm:pt>
    <dgm:pt modelId="{113DC40D-7D54-49E9-BD51-6B656712B295}" type="pres">
      <dgm:prSet presAssocID="{A498E52B-B103-4121-9258-031630413607}" presName="LevelTwoTextNode" presStyleLbl="node2" presStyleIdx="0" presStyleCnt="5" custScaleX="158459" custScaleY="5658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FA26085-2180-439E-BEAF-2E952E193081}" type="pres">
      <dgm:prSet presAssocID="{A498E52B-B103-4121-9258-031630413607}" presName="level3hierChild" presStyleCnt="0"/>
      <dgm:spPr/>
    </dgm:pt>
    <dgm:pt modelId="{FBEC8923-8607-4104-ADE6-1EC1F8AD473B}" type="pres">
      <dgm:prSet presAssocID="{EC50CD50-06B8-4229-8111-4F146C2AA86D}" presName="conn2-1" presStyleLbl="parChTrans1D2" presStyleIdx="1" presStyleCnt="5"/>
      <dgm:spPr/>
      <dgm:t>
        <a:bodyPr/>
        <a:lstStyle/>
        <a:p>
          <a:endParaRPr lang="ru-RU"/>
        </a:p>
      </dgm:t>
    </dgm:pt>
    <dgm:pt modelId="{239ECBFB-66D2-4C8C-95D6-AC6D2BF9348E}" type="pres">
      <dgm:prSet presAssocID="{EC50CD50-06B8-4229-8111-4F146C2AA86D}" presName="connTx" presStyleLbl="parChTrans1D2" presStyleIdx="1" presStyleCnt="5"/>
      <dgm:spPr/>
      <dgm:t>
        <a:bodyPr/>
        <a:lstStyle/>
        <a:p>
          <a:endParaRPr lang="ru-RU"/>
        </a:p>
      </dgm:t>
    </dgm:pt>
    <dgm:pt modelId="{FA255889-D0BC-47EB-A1D9-BE3F8C13BCA8}" type="pres">
      <dgm:prSet presAssocID="{56434823-AA5F-45A9-ADC8-6535CF5FBE71}" presName="root2" presStyleCnt="0"/>
      <dgm:spPr/>
    </dgm:pt>
    <dgm:pt modelId="{384092B1-5EEC-441B-93DD-A508E1FB6C7A}" type="pres">
      <dgm:prSet presAssocID="{56434823-AA5F-45A9-ADC8-6535CF5FBE71}" presName="LevelTwoTextNode" presStyleLbl="node2" presStyleIdx="1" presStyleCnt="5" custScaleX="159941" custScaleY="5658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43C1AA8-9D8A-4695-87B5-AC0406F16FA0}" type="pres">
      <dgm:prSet presAssocID="{56434823-AA5F-45A9-ADC8-6535CF5FBE71}" presName="level3hierChild" presStyleCnt="0"/>
      <dgm:spPr/>
    </dgm:pt>
    <dgm:pt modelId="{2577409C-09A5-4F7F-BD48-00CD469DBF6C}" type="pres">
      <dgm:prSet presAssocID="{8DF3B87D-A274-40CB-AF0A-66D684126EFF}" presName="conn2-1" presStyleLbl="parChTrans1D2" presStyleIdx="2" presStyleCnt="5"/>
      <dgm:spPr/>
      <dgm:t>
        <a:bodyPr/>
        <a:lstStyle/>
        <a:p>
          <a:endParaRPr lang="ru-RU"/>
        </a:p>
      </dgm:t>
    </dgm:pt>
    <dgm:pt modelId="{89BA0993-2A5B-418D-8995-3B02FB6170EC}" type="pres">
      <dgm:prSet presAssocID="{8DF3B87D-A274-40CB-AF0A-66D684126EFF}" presName="connTx" presStyleLbl="parChTrans1D2" presStyleIdx="2" presStyleCnt="5"/>
      <dgm:spPr/>
      <dgm:t>
        <a:bodyPr/>
        <a:lstStyle/>
        <a:p>
          <a:endParaRPr lang="ru-RU"/>
        </a:p>
      </dgm:t>
    </dgm:pt>
    <dgm:pt modelId="{BC1EEE0E-0D0D-48A2-AB41-E25A87DC2DB7}" type="pres">
      <dgm:prSet presAssocID="{6C6EF8D7-DD77-4903-BB53-72CE4F6112AB}" presName="root2" presStyleCnt="0"/>
      <dgm:spPr/>
    </dgm:pt>
    <dgm:pt modelId="{ED44C0D8-49EE-4AF1-93AE-934CC3B30F74}" type="pres">
      <dgm:prSet presAssocID="{6C6EF8D7-DD77-4903-BB53-72CE4F6112AB}" presName="LevelTwoTextNode" presStyleLbl="node2" presStyleIdx="2" presStyleCnt="5" custScaleX="159887" custScaleY="7348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393E1D4-6651-48E1-9FA0-7283AAFAB2E7}" type="pres">
      <dgm:prSet presAssocID="{6C6EF8D7-DD77-4903-BB53-72CE4F6112AB}" presName="level3hierChild" presStyleCnt="0"/>
      <dgm:spPr/>
    </dgm:pt>
    <dgm:pt modelId="{B46E1E5F-F055-496D-AD40-113CF9456163}" type="pres">
      <dgm:prSet presAssocID="{F861DB75-D72A-471F-B8B1-F3B2709006A6}" presName="conn2-1" presStyleLbl="parChTrans1D2" presStyleIdx="3" presStyleCnt="5"/>
      <dgm:spPr/>
      <dgm:t>
        <a:bodyPr/>
        <a:lstStyle/>
        <a:p>
          <a:endParaRPr lang="ru-RU"/>
        </a:p>
      </dgm:t>
    </dgm:pt>
    <dgm:pt modelId="{C706129A-17D1-4AE6-91BF-FEDAFC4E811E}" type="pres">
      <dgm:prSet presAssocID="{F861DB75-D72A-471F-B8B1-F3B2709006A6}" presName="connTx" presStyleLbl="parChTrans1D2" presStyleIdx="3" presStyleCnt="5"/>
      <dgm:spPr/>
      <dgm:t>
        <a:bodyPr/>
        <a:lstStyle/>
        <a:p>
          <a:endParaRPr lang="ru-RU"/>
        </a:p>
      </dgm:t>
    </dgm:pt>
    <dgm:pt modelId="{7F1D4AA8-D11A-4C5C-8939-9611931B5099}" type="pres">
      <dgm:prSet presAssocID="{AE84A139-9A62-41C8-A2FC-FFCF6A52C9F3}" presName="root2" presStyleCnt="0"/>
      <dgm:spPr/>
    </dgm:pt>
    <dgm:pt modelId="{45E4502D-6BB7-461A-BDB3-99C482DF8617}" type="pres">
      <dgm:prSet presAssocID="{AE84A139-9A62-41C8-A2FC-FFCF6A52C9F3}" presName="LevelTwoTextNode" presStyleLbl="node2" presStyleIdx="3" presStyleCnt="5" custScaleX="161315" custScaleY="5658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4536714-C5FF-4891-8BF3-82FE9F895958}" type="pres">
      <dgm:prSet presAssocID="{AE84A139-9A62-41C8-A2FC-FFCF6A52C9F3}" presName="level3hierChild" presStyleCnt="0"/>
      <dgm:spPr/>
    </dgm:pt>
    <dgm:pt modelId="{956CB2A5-CD62-4F9B-B6DE-A97D775D3A68}" type="pres">
      <dgm:prSet presAssocID="{BA10D8FC-06A8-4EA2-B459-4B05F8132F2D}" presName="conn2-1" presStyleLbl="parChTrans1D2" presStyleIdx="4" presStyleCnt="5"/>
      <dgm:spPr/>
      <dgm:t>
        <a:bodyPr/>
        <a:lstStyle/>
        <a:p>
          <a:endParaRPr lang="ru-RU"/>
        </a:p>
      </dgm:t>
    </dgm:pt>
    <dgm:pt modelId="{66EE1FDA-528C-4D68-A116-6E9FE6BBEA39}" type="pres">
      <dgm:prSet presAssocID="{BA10D8FC-06A8-4EA2-B459-4B05F8132F2D}" presName="connTx" presStyleLbl="parChTrans1D2" presStyleIdx="4" presStyleCnt="5"/>
      <dgm:spPr/>
      <dgm:t>
        <a:bodyPr/>
        <a:lstStyle/>
        <a:p>
          <a:endParaRPr lang="ru-RU"/>
        </a:p>
      </dgm:t>
    </dgm:pt>
    <dgm:pt modelId="{C4393811-47C1-4D7A-8978-EF29E09156A4}" type="pres">
      <dgm:prSet presAssocID="{60CA9101-20CF-4040-8BA3-02305BAFE185}" presName="root2" presStyleCnt="0"/>
      <dgm:spPr/>
    </dgm:pt>
    <dgm:pt modelId="{614BE42C-F7CD-44A3-BD13-7742EAC0C9D4}" type="pres">
      <dgm:prSet presAssocID="{60CA9101-20CF-4040-8BA3-02305BAFE185}" presName="LevelTwoTextNode" presStyleLbl="node2" presStyleIdx="4" presStyleCnt="5" custScaleX="161315" custScaleY="5658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AAABAD1-733A-4A36-8063-090DF02A3806}" type="pres">
      <dgm:prSet presAssocID="{60CA9101-20CF-4040-8BA3-02305BAFE185}" presName="level3hierChild" presStyleCnt="0"/>
      <dgm:spPr/>
    </dgm:pt>
  </dgm:ptLst>
  <dgm:cxnLst>
    <dgm:cxn modelId="{3ECA4F8F-D042-4719-BEF5-5EE942E94279}" srcId="{91370907-55F2-4443-BB8E-D41412BFF8BE}" destId="{6C6EF8D7-DD77-4903-BB53-72CE4F6112AB}" srcOrd="2" destOrd="0" parTransId="{8DF3B87D-A274-40CB-AF0A-66D684126EFF}" sibTransId="{F29F410F-CD57-417E-9313-7BCB23204159}"/>
    <dgm:cxn modelId="{9FE3A077-334D-4002-9E0B-ADF0637A9ADF}" type="presOf" srcId="{F861DB75-D72A-471F-B8B1-F3B2709006A6}" destId="{C706129A-17D1-4AE6-91BF-FEDAFC4E811E}" srcOrd="1" destOrd="0" presId="urn:microsoft.com/office/officeart/2008/layout/HorizontalMultiLevelHierarchy"/>
    <dgm:cxn modelId="{A71646A5-65EA-4F3A-863D-37501D844068}" type="presOf" srcId="{F861DB75-D72A-471F-B8B1-F3B2709006A6}" destId="{B46E1E5F-F055-496D-AD40-113CF9456163}" srcOrd="0" destOrd="0" presId="urn:microsoft.com/office/officeart/2008/layout/HorizontalMultiLevelHierarchy"/>
    <dgm:cxn modelId="{C51781D9-8ACC-4B01-BC31-629EE825C00D}" type="presOf" srcId="{AE84A139-9A62-41C8-A2FC-FFCF6A52C9F3}" destId="{45E4502D-6BB7-461A-BDB3-99C482DF8617}" srcOrd="0" destOrd="0" presId="urn:microsoft.com/office/officeart/2008/layout/HorizontalMultiLevelHierarchy"/>
    <dgm:cxn modelId="{2114AAA6-0650-47AD-918A-0F4D964365BF}" srcId="{91370907-55F2-4443-BB8E-D41412BFF8BE}" destId="{60CA9101-20CF-4040-8BA3-02305BAFE185}" srcOrd="4" destOrd="0" parTransId="{BA10D8FC-06A8-4EA2-B459-4B05F8132F2D}" sibTransId="{3C73D7C9-2F51-4D1D-81C7-779C076DE92B}"/>
    <dgm:cxn modelId="{F25D68F9-B810-43C1-BC8F-644982EBD574}" type="presOf" srcId="{BA10D8FC-06A8-4EA2-B459-4B05F8132F2D}" destId="{66EE1FDA-528C-4D68-A116-6E9FE6BBEA39}" srcOrd="1" destOrd="0" presId="urn:microsoft.com/office/officeart/2008/layout/HorizontalMultiLevelHierarchy"/>
    <dgm:cxn modelId="{A8E4FBA2-A455-4869-B5D7-A8B0EDA62BC5}" srcId="{91370907-55F2-4443-BB8E-D41412BFF8BE}" destId="{AE84A139-9A62-41C8-A2FC-FFCF6A52C9F3}" srcOrd="3" destOrd="0" parTransId="{F861DB75-D72A-471F-B8B1-F3B2709006A6}" sibTransId="{E8EBC9D5-E115-42AB-8406-8447E5AD6036}"/>
    <dgm:cxn modelId="{321CEA20-9707-478D-859B-0570004B498D}" type="presOf" srcId="{BA10D8FC-06A8-4EA2-B459-4B05F8132F2D}" destId="{956CB2A5-CD62-4F9B-B6DE-A97D775D3A68}" srcOrd="0" destOrd="0" presId="urn:microsoft.com/office/officeart/2008/layout/HorizontalMultiLevelHierarchy"/>
    <dgm:cxn modelId="{85FAF21F-85D9-45AB-9240-CB1ACF556BE0}" srcId="{91370907-55F2-4443-BB8E-D41412BFF8BE}" destId="{A498E52B-B103-4121-9258-031630413607}" srcOrd="0" destOrd="0" parTransId="{A639F9A1-68F7-4C5F-ACFD-277C4FBEBBD6}" sibTransId="{0D171E08-F5AE-4A60-A75C-B5A421EDC305}"/>
    <dgm:cxn modelId="{235A2E46-3DC8-4D1E-8781-E33C884D9FCF}" type="presOf" srcId="{56434823-AA5F-45A9-ADC8-6535CF5FBE71}" destId="{384092B1-5EEC-441B-93DD-A508E1FB6C7A}" srcOrd="0" destOrd="0" presId="urn:microsoft.com/office/officeart/2008/layout/HorizontalMultiLevelHierarchy"/>
    <dgm:cxn modelId="{EB1A10B3-6BF5-4430-AC30-F46070A4855D}" type="presOf" srcId="{6C6EF8D7-DD77-4903-BB53-72CE4F6112AB}" destId="{ED44C0D8-49EE-4AF1-93AE-934CC3B30F74}" srcOrd="0" destOrd="0" presId="urn:microsoft.com/office/officeart/2008/layout/HorizontalMultiLevelHierarchy"/>
    <dgm:cxn modelId="{55C402A9-EFC0-4AA2-9B25-3FEBD5CFAF00}" srcId="{81CA99F1-B247-4E9A-9D85-FF45B10E9DE3}" destId="{91370907-55F2-4443-BB8E-D41412BFF8BE}" srcOrd="0" destOrd="0" parTransId="{F50A0668-64C7-4C25-A38A-AFEB76E0B1B9}" sibTransId="{2FE3B7B2-C546-42CA-B4A9-B4C022C8596D}"/>
    <dgm:cxn modelId="{DAE8E347-04CD-4A9F-8909-9A03BF7196C9}" srcId="{91370907-55F2-4443-BB8E-D41412BFF8BE}" destId="{56434823-AA5F-45A9-ADC8-6535CF5FBE71}" srcOrd="1" destOrd="0" parTransId="{EC50CD50-06B8-4229-8111-4F146C2AA86D}" sibTransId="{54E26F09-2E38-4610-B717-B9301D6E5B5B}"/>
    <dgm:cxn modelId="{BA044C1A-2D50-4DC4-A6FE-75B281D9ACFB}" type="presOf" srcId="{A639F9A1-68F7-4C5F-ACFD-277C4FBEBBD6}" destId="{871657A3-77DF-4444-BEEC-593743119035}" srcOrd="1" destOrd="0" presId="urn:microsoft.com/office/officeart/2008/layout/HorizontalMultiLevelHierarchy"/>
    <dgm:cxn modelId="{F4F2D548-BDE2-4684-B80E-D098044B7604}" type="presOf" srcId="{8DF3B87D-A274-40CB-AF0A-66D684126EFF}" destId="{2577409C-09A5-4F7F-BD48-00CD469DBF6C}" srcOrd="0" destOrd="0" presId="urn:microsoft.com/office/officeart/2008/layout/HorizontalMultiLevelHierarchy"/>
    <dgm:cxn modelId="{ED24EE64-3F86-47C7-B57D-895A656D17C3}" type="presOf" srcId="{EC50CD50-06B8-4229-8111-4F146C2AA86D}" destId="{FBEC8923-8607-4104-ADE6-1EC1F8AD473B}" srcOrd="0" destOrd="0" presId="urn:microsoft.com/office/officeart/2008/layout/HorizontalMultiLevelHierarchy"/>
    <dgm:cxn modelId="{98600E91-C3B2-44B2-B1E5-EA851FA9729A}" type="presOf" srcId="{A498E52B-B103-4121-9258-031630413607}" destId="{113DC40D-7D54-49E9-BD51-6B656712B295}" srcOrd="0" destOrd="0" presId="urn:microsoft.com/office/officeart/2008/layout/HorizontalMultiLevelHierarchy"/>
    <dgm:cxn modelId="{1BA351C8-B024-4D6C-9A92-1953EBA10D62}" type="presOf" srcId="{A639F9A1-68F7-4C5F-ACFD-277C4FBEBBD6}" destId="{2DADE21E-0F63-4DC6-8661-A9A5DDEE072B}" srcOrd="0" destOrd="0" presId="urn:microsoft.com/office/officeart/2008/layout/HorizontalMultiLevelHierarchy"/>
    <dgm:cxn modelId="{02328452-BF23-494F-8CF3-751DECEEB670}" type="presOf" srcId="{91370907-55F2-4443-BB8E-D41412BFF8BE}" destId="{831D7810-D1EF-45E8-8D4D-9E8EDA7811A7}" srcOrd="0" destOrd="0" presId="urn:microsoft.com/office/officeart/2008/layout/HorizontalMultiLevelHierarchy"/>
    <dgm:cxn modelId="{A8886E59-9B5B-4D1F-B6AE-345B80CB30D8}" type="presOf" srcId="{8DF3B87D-A274-40CB-AF0A-66D684126EFF}" destId="{89BA0993-2A5B-418D-8995-3B02FB6170EC}" srcOrd="1" destOrd="0" presId="urn:microsoft.com/office/officeart/2008/layout/HorizontalMultiLevelHierarchy"/>
    <dgm:cxn modelId="{9A5717AF-C316-4E11-9008-DA8D3CC08C0D}" type="presOf" srcId="{81CA99F1-B247-4E9A-9D85-FF45B10E9DE3}" destId="{89F5EF53-A076-419C-8718-C2779A27031F}" srcOrd="0" destOrd="0" presId="urn:microsoft.com/office/officeart/2008/layout/HorizontalMultiLevelHierarchy"/>
    <dgm:cxn modelId="{AD8ED8C5-ED04-49F7-A0A4-8E23739724DA}" type="presOf" srcId="{EC50CD50-06B8-4229-8111-4F146C2AA86D}" destId="{239ECBFB-66D2-4C8C-95D6-AC6D2BF9348E}" srcOrd="1" destOrd="0" presId="urn:microsoft.com/office/officeart/2008/layout/HorizontalMultiLevelHierarchy"/>
    <dgm:cxn modelId="{8001A449-5C88-4ABD-BB9D-FDF5E29A78CD}" type="presOf" srcId="{60CA9101-20CF-4040-8BA3-02305BAFE185}" destId="{614BE42C-F7CD-44A3-BD13-7742EAC0C9D4}" srcOrd="0" destOrd="0" presId="urn:microsoft.com/office/officeart/2008/layout/HorizontalMultiLevelHierarchy"/>
    <dgm:cxn modelId="{37AC5AC5-3369-4403-A825-DBD15BB5A317}" type="presParOf" srcId="{89F5EF53-A076-419C-8718-C2779A27031F}" destId="{6A0812D2-62EE-4F39-8ACA-A58D4E34794A}" srcOrd="0" destOrd="0" presId="urn:microsoft.com/office/officeart/2008/layout/HorizontalMultiLevelHierarchy"/>
    <dgm:cxn modelId="{950F8253-83DE-43E4-A9B8-66C575C5537B}" type="presParOf" srcId="{6A0812D2-62EE-4F39-8ACA-A58D4E34794A}" destId="{831D7810-D1EF-45E8-8D4D-9E8EDA7811A7}" srcOrd="0" destOrd="0" presId="urn:microsoft.com/office/officeart/2008/layout/HorizontalMultiLevelHierarchy"/>
    <dgm:cxn modelId="{BF62F35F-A1DF-4B36-8BE3-34EFB00F4435}" type="presParOf" srcId="{6A0812D2-62EE-4F39-8ACA-A58D4E34794A}" destId="{A53FE8A2-A3EB-4BD2-988E-CA0052A91520}" srcOrd="1" destOrd="0" presId="urn:microsoft.com/office/officeart/2008/layout/HorizontalMultiLevelHierarchy"/>
    <dgm:cxn modelId="{CDAE5D49-70D0-4E17-9CFC-EBF94A9A3362}" type="presParOf" srcId="{A53FE8A2-A3EB-4BD2-988E-CA0052A91520}" destId="{2DADE21E-0F63-4DC6-8661-A9A5DDEE072B}" srcOrd="0" destOrd="0" presId="urn:microsoft.com/office/officeart/2008/layout/HorizontalMultiLevelHierarchy"/>
    <dgm:cxn modelId="{85006F5A-9284-49EA-AE6C-76C981D64857}" type="presParOf" srcId="{2DADE21E-0F63-4DC6-8661-A9A5DDEE072B}" destId="{871657A3-77DF-4444-BEEC-593743119035}" srcOrd="0" destOrd="0" presId="urn:microsoft.com/office/officeart/2008/layout/HorizontalMultiLevelHierarchy"/>
    <dgm:cxn modelId="{4216B975-3D04-4303-AEF3-8561F41D5294}" type="presParOf" srcId="{A53FE8A2-A3EB-4BD2-988E-CA0052A91520}" destId="{99DB71C3-3084-4E45-A82D-56E54DFD4D1E}" srcOrd="1" destOrd="0" presId="urn:microsoft.com/office/officeart/2008/layout/HorizontalMultiLevelHierarchy"/>
    <dgm:cxn modelId="{DBD441EC-338D-4347-ABEA-FD548177588D}" type="presParOf" srcId="{99DB71C3-3084-4E45-A82D-56E54DFD4D1E}" destId="{113DC40D-7D54-49E9-BD51-6B656712B295}" srcOrd="0" destOrd="0" presId="urn:microsoft.com/office/officeart/2008/layout/HorizontalMultiLevelHierarchy"/>
    <dgm:cxn modelId="{9E6EC64E-22B2-4EFC-A8FA-B9885E3F4A80}" type="presParOf" srcId="{99DB71C3-3084-4E45-A82D-56E54DFD4D1E}" destId="{CFA26085-2180-439E-BEAF-2E952E193081}" srcOrd="1" destOrd="0" presId="urn:microsoft.com/office/officeart/2008/layout/HorizontalMultiLevelHierarchy"/>
    <dgm:cxn modelId="{A881769B-1312-465B-99CA-4C954D9F4F4A}" type="presParOf" srcId="{A53FE8A2-A3EB-4BD2-988E-CA0052A91520}" destId="{FBEC8923-8607-4104-ADE6-1EC1F8AD473B}" srcOrd="2" destOrd="0" presId="urn:microsoft.com/office/officeart/2008/layout/HorizontalMultiLevelHierarchy"/>
    <dgm:cxn modelId="{A3235640-96E5-4472-827A-84A8D19E4A23}" type="presParOf" srcId="{FBEC8923-8607-4104-ADE6-1EC1F8AD473B}" destId="{239ECBFB-66D2-4C8C-95D6-AC6D2BF9348E}" srcOrd="0" destOrd="0" presId="urn:microsoft.com/office/officeart/2008/layout/HorizontalMultiLevelHierarchy"/>
    <dgm:cxn modelId="{648DAC4B-4453-4E70-BBDC-418891F45ADD}" type="presParOf" srcId="{A53FE8A2-A3EB-4BD2-988E-CA0052A91520}" destId="{FA255889-D0BC-47EB-A1D9-BE3F8C13BCA8}" srcOrd="3" destOrd="0" presId="urn:microsoft.com/office/officeart/2008/layout/HorizontalMultiLevelHierarchy"/>
    <dgm:cxn modelId="{3D66F052-B40B-4102-A91E-B3D13F46C9D9}" type="presParOf" srcId="{FA255889-D0BC-47EB-A1D9-BE3F8C13BCA8}" destId="{384092B1-5EEC-441B-93DD-A508E1FB6C7A}" srcOrd="0" destOrd="0" presId="urn:microsoft.com/office/officeart/2008/layout/HorizontalMultiLevelHierarchy"/>
    <dgm:cxn modelId="{6AB21A31-7305-401E-9DFE-7297F1F251FA}" type="presParOf" srcId="{FA255889-D0BC-47EB-A1D9-BE3F8C13BCA8}" destId="{343C1AA8-9D8A-4695-87B5-AC0406F16FA0}" srcOrd="1" destOrd="0" presId="urn:microsoft.com/office/officeart/2008/layout/HorizontalMultiLevelHierarchy"/>
    <dgm:cxn modelId="{F04B04CA-D870-43A7-8B86-D3718FA5268E}" type="presParOf" srcId="{A53FE8A2-A3EB-4BD2-988E-CA0052A91520}" destId="{2577409C-09A5-4F7F-BD48-00CD469DBF6C}" srcOrd="4" destOrd="0" presId="urn:microsoft.com/office/officeart/2008/layout/HorizontalMultiLevelHierarchy"/>
    <dgm:cxn modelId="{2E898A93-1CD7-4371-AC56-0838A69F96C8}" type="presParOf" srcId="{2577409C-09A5-4F7F-BD48-00CD469DBF6C}" destId="{89BA0993-2A5B-418D-8995-3B02FB6170EC}" srcOrd="0" destOrd="0" presId="urn:microsoft.com/office/officeart/2008/layout/HorizontalMultiLevelHierarchy"/>
    <dgm:cxn modelId="{21DFFE7B-DAC2-4370-97B9-CA82944C5B14}" type="presParOf" srcId="{A53FE8A2-A3EB-4BD2-988E-CA0052A91520}" destId="{BC1EEE0E-0D0D-48A2-AB41-E25A87DC2DB7}" srcOrd="5" destOrd="0" presId="urn:microsoft.com/office/officeart/2008/layout/HorizontalMultiLevelHierarchy"/>
    <dgm:cxn modelId="{3944B95E-C971-4ACC-A9C7-EE7B291E1CD2}" type="presParOf" srcId="{BC1EEE0E-0D0D-48A2-AB41-E25A87DC2DB7}" destId="{ED44C0D8-49EE-4AF1-93AE-934CC3B30F74}" srcOrd="0" destOrd="0" presId="urn:microsoft.com/office/officeart/2008/layout/HorizontalMultiLevelHierarchy"/>
    <dgm:cxn modelId="{5540878D-F3D4-4D3E-9EC0-8D734CC867AF}" type="presParOf" srcId="{BC1EEE0E-0D0D-48A2-AB41-E25A87DC2DB7}" destId="{2393E1D4-6651-48E1-9FA0-7283AAFAB2E7}" srcOrd="1" destOrd="0" presId="urn:microsoft.com/office/officeart/2008/layout/HorizontalMultiLevelHierarchy"/>
    <dgm:cxn modelId="{F9AAD70A-C745-49D8-9FAE-1FD2AAE86E6C}" type="presParOf" srcId="{A53FE8A2-A3EB-4BD2-988E-CA0052A91520}" destId="{B46E1E5F-F055-496D-AD40-113CF9456163}" srcOrd="6" destOrd="0" presId="urn:microsoft.com/office/officeart/2008/layout/HorizontalMultiLevelHierarchy"/>
    <dgm:cxn modelId="{59D9BDAF-8CB3-4465-A3CD-852ABC9126E2}" type="presParOf" srcId="{B46E1E5F-F055-496D-AD40-113CF9456163}" destId="{C706129A-17D1-4AE6-91BF-FEDAFC4E811E}" srcOrd="0" destOrd="0" presId="urn:microsoft.com/office/officeart/2008/layout/HorizontalMultiLevelHierarchy"/>
    <dgm:cxn modelId="{16D7D2DC-4A41-4F0F-9589-C548ABAB4145}" type="presParOf" srcId="{A53FE8A2-A3EB-4BD2-988E-CA0052A91520}" destId="{7F1D4AA8-D11A-4C5C-8939-9611931B5099}" srcOrd="7" destOrd="0" presId="urn:microsoft.com/office/officeart/2008/layout/HorizontalMultiLevelHierarchy"/>
    <dgm:cxn modelId="{70B80F85-882F-4DA9-ADEE-DE12CA53C2F8}" type="presParOf" srcId="{7F1D4AA8-D11A-4C5C-8939-9611931B5099}" destId="{45E4502D-6BB7-461A-BDB3-99C482DF8617}" srcOrd="0" destOrd="0" presId="urn:microsoft.com/office/officeart/2008/layout/HorizontalMultiLevelHierarchy"/>
    <dgm:cxn modelId="{5752A93E-5B43-4D95-B270-6842E8B29BA4}" type="presParOf" srcId="{7F1D4AA8-D11A-4C5C-8939-9611931B5099}" destId="{A4536714-C5FF-4891-8BF3-82FE9F895958}" srcOrd="1" destOrd="0" presId="urn:microsoft.com/office/officeart/2008/layout/HorizontalMultiLevelHierarchy"/>
    <dgm:cxn modelId="{AC5779B9-49E1-4A3B-B620-E61ED759B8D2}" type="presParOf" srcId="{A53FE8A2-A3EB-4BD2-988E-CA0052A91520}" destId="{956CB2A5-CD62-4F9B-B6DE-A97D775D3A68}" srcOrd="8" destOrd="0" presId="urn:microsoft.com/office/officeart/2008/layout/HorizontalMultiLevelHierarchy"/>
    <dgm:cxn modelId="{868BDD36-53F7-4BED-9615-B092D79EBE26}" type="presParOf" srcId="{956CB2A5-CD62-4F9B-B6DE-A97D775D3A68}" destId="{66EE1FDA-528C-4D68-A116-6E9FE6BBEA39}" srcOrd="0" destOrd="0" presId="urn:microsoft.com/office/officeart/2008/layout/HorizontalMultiLevelHierarchy"/>
    <dgm:cxn modelId="{28CA9B4F-3B8B-4E8A-BDB1-0A8366DCD543}" type="presParOf" srcId="{A53FE8A2-A3EB-4BD2-988E-CA0052A91520}" destId="{C4393811-47C1-4D7A-8978-EF29E09156A4}" srcOrd="9" destOrd="0" presId="urn:microsoft.com/office/officeart/2008/layout/HorizontalMultiLevelHierarchy"/>
    <dgm:cxn modelId="{E4318FAB-6E2F-4436-80B0-362746F37A4E}" type="presParOf" srcId="{C4393811-47C1-4D7A-8978-EF29E09156A4}" destId="{614BE42C-F7CD-44A3-BD13-7742EAC0C9D4}" srcOrd="0" destOrd="0" presId="urn:microsoft.com/office/officeart/2008/layout/HorizontalMultiLevelHierarchy"/>
    <dgm:cxn modelId="{DBD64F8F-AC59-49FE-873B-01013EA2FEFE}" type="presParOf" srcId="{C4393811-47C1-4D7A-8978-EF29E09156A4}" destId="{5AAABAD1-733A-4A36-8063-090DF02A3806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84E10-B4CD-4628-91F5-C6AEB653E42A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F9C20-F12E-453E-9386-8592046338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5053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84E10-B4CD-4628-91F5-C6AEB653E42A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F9C20-F12E-453E-9386-8592046338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28111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84E10-B4CD-4628-91F5-C6AEB653E42A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F9C20-F12E-453E-9386-8592046338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77879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84E10-B4CD-4628-91F5-C6AEB653E42A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F9C20-F12E-453E-9386-8592046338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9791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84E10-B4CD-4628-91F5-C6AEB653E42A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F9C20-F12E-453E-9386-8592046338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13043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84E10-B4CD-4628-91F5-C6AEB653E42A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F9C20-F12E-453E-9386-8592046338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64444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84E10-B4CD-4628-91F5-C6AEB653E42A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F9C20-F12E-453E-9386-8592046338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9474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84E10-B4CD-4628-91F5-C6AEB653E42A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F9C20-F12E-453E-9386-8592046338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8947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84E10-B4CD-4628-91F5-C6AEB653E42A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F9C20-F12E-453E-9386-8592046338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25829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84E10-B4CD-4628-91F5-C6AEB653E42A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F9C20-F12E-453E-9386-8592046338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26724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84E10-B4CD-4628-91F5-C6AEB653E42A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F9C20-F12E-453E-9386-8592046338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35773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984E10-B4CD-4628-91F5-C6AEB653E42A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3F9C20-F12E-453E-9386-8592046338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0071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12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1336432" y="1456203"/>
            <a:ext cx="997427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/>
              <a:t> </a:t>
            </a:r>
            <a:r>
              <a:rPr lang="en-US" sz="32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v-FI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sv-FI" sz="28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-Mavzu</a:t>
            </a:r>
            <a:r>
              <a:rPr lang="sv-FI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uz-Cyrl-UZ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uz-Cyrl-UZ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sovutish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uzel-agregatlari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konstruksiyasi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000" b="1" i="1" u="none" strike="noStrike" baseline="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i="1" u="none" strike="noStrike" baseline="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3000" b="1" i="1" u="none" strike="noStrike" baseline="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/>
            <a:endParaRPr lang="en-US" sz="1000" b="1" i="1" u="none" strike="noStrike" baseline="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200000"/>
              </a:lnSpc>
              <a:buAutoNum type="arabicPeriod"/>
            </a:pP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Sovitish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tizimining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vazifasi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tuzilishi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>
              <a:lnSpc>
                <a:spcPct val="200000"/>
              </a:lnSpc>
              <a:buAutoNum type="arabicPeriod"/>
            </a:pP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Sovitish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tizimining</a:t>
            </a:r>
            <a:r>
              <a:rPr lang="uz-Cyrl-UZ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detallari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ishlashini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o’rganish</a:t>
            </a:r>
            <a:endParaRPr lang="en-US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200000"/>
              </a:lnSpc>
              <a:buFontTx/>
              <a:buAutoNum type="arabicPeriod"/>
            </a:pPr>
            <a:r>
              <a:rPr lang="it-IT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Suyuqlik bilan sovutishning yopiq va ochiq tizimlari. </a:t>
            </a:r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AutoNum type="arabicPeriod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  <a:tabLst>
                <a:tab pos="266700" algn="l"/>
              </a:tabLst>
            </a:pPr>
            <a:endParaRPr lang="ru-RU" sz="2000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7984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579139" y="1095642"/>
            <a:ext cx="1103372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400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600" b="1" i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Sovitish</a:t>
            </a:r>
            <a:r>
              <a:rPr lang="en-US" sz="26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26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dvigatelning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qizigan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detallaridan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ajralgan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issiqlikni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muhitga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tarqatadi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qulay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issiqlik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maromida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ishlashini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ta’minlaydi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200000"/>
              </a:lnSpc>
            </a:pP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Yonilg‘ining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silindrda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yonishidan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ajralgan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issiqlikning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20-25%i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dvigatel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detallarining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qizishiga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sarflanadi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	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Dvigatelda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issiqlikni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majburan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muhitga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tarqatish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suyuqlik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suyuqlik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sovitish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sovitish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oshirilishi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2117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-113865" y="1426170"/>
            <a:ext cx="11997226" cy="58631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Suyuqlik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sovitish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sovitishga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afzalliklarga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endParaRPr lang="en-US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84250" indent="366713" algn="just">
              <a:lnSpc>
                <a:spcPct val="150000"/>
              </a:lnSpc>
              <a:buFontTx/>
              <a:buChar char="-"/>
            </a:pPr>
            <a:r>
              <a:rPr lang="en-US" sz="22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qo’llaniladigan</a:t>
            </a: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suyuqlikning</a:t>
            </a: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qaynash</a:t>
            </a: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harorati</a:t>
            </a: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</a:t>
            </a:r>
            <a:r>
              <a:rPr lang="ru-RU" sz="2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ru-RU" sz="2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200" i="1" baseline="30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C;</a:t>
            </a:r>
          </a:p>
          <a:p>
            <a:pPr marL="984250" indent="366713" algn="just">
              <a:lnSpc>
                <a:spcPct val="150000"/>
              </a:lnSpc>
              <a:buFontTx/>
              <a:buChar char="-"/>
            </a:pPr>
            <a:r>
              <a:rPr lang="en-US" sz="22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suyuqlik</a:t>
            </a: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dvigateldan</a:t>
            </a: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chiqayotgan</a:t>
            </a: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shovqinni</a:t>
            </a: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kamaytiradi</a:t>
            </a: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200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84250" indent="366713" algn="just">
              <a:lnSpc>
                <a:spcPct val="150000"/>
              </a:lnSpc>
              <a:buFontTx/>
              <a:buChar char="-"/>
            </a:pPr>
            <a:r>
              <a:rPr lang="en-US" sz="22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2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urgizish</a:t>
            </a: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davrida</a:t>
            </a: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dvigatelni</a:t>
            </a: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qizishi</a:t>
            </a: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tezlashadi</a:t>
            </a: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 algn="just">
              <a:buFontTx/>
              <a:buChar char="-"/>
            </a:pPr>
            <a:endParaRPr lang="en-US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sovitish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afzalliklarga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endParaRPr lang="en-US" sz="15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50963" indent="-450850" algn="just">
              <a:lnSpc>
                <a:spcPct val="150000"/>
              </a:lnSpc>
            </a:pP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 </a:t>
            </a:r>
            <a:r>
              <a:rPr lang="en-US" sz="22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nasosi</a:t>
            </a: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radiator, </a:t>
            </a:r>
            <a:r>
              <a:rPr lang="en-US" sz="22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termostat</a:t>
            </a: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yo’qligi</a:t>
            </a: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sababli</a:t>
            </a: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22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yengil</a:t>
            </a: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ishlangan</a:t>
            </a: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1350963" indent="-450850" algn="just">
              <a:lnSpc>
                <a:spcPct val="150000"/>
              </a:lnSpc>
            </a:pP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 </a:t>
            </a:r>
            <a:r>
              <a:rPr lang="en-US" sz="22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yo’q</a:t>
            </a: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joylarda</a:t>
            </a: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2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dvigatelni</a:t>
            </a: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ishlatish</a:t>
            </a: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 </a:t>
            </a:r>
          </a:p>
          <a:p>
            <a:pPr algn="just"/>
            <a:endParaRPr lang="en-US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Tx/>
              <a:buChar char="-"/>
            </a:pPr>
            <a:endParaRPr lang="en-US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Tx/>
              <a:buChar char="-"/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2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9542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265557" y="1310754"/>
            <a:ext cx="10103259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Suyuqlik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sovitish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detallari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quyidagilar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lnSpc>
                <a:spcPct val="200000"/>
              </a:lnSpc>
            </a:pPr>
            <a:r>
              <a:rPr lang="ru-RU" sz="2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Radiator; </a:t>
            </a:r>
            <a:r>
              <a:rPr lang="ru-RU" sz="2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              </a:t>
            </a:r>
            <a:r>
              <a:rPr lang="en-US" sz="24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sz="2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nasosi</a:t>
            </a:r>
            <a:r>
              <a:rPr lang="en-US" sz="2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ru-RU" sz="2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</a:t>
            </a:r>
            <a:r>
              <a:rPr lang="en-US" sz="24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Termostat</a:t>
            </a:r>
            <a:r>
              <a:rPr lang="en-US" sz="2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;</a:t>
            </a:r>
          </a:p>
          <a:p>
            <a:pPr algn="just">
              <a:lnSpc>
                <a:spcPct val="200000"/>
              </a:lnSpc>
            </a:pPr>
            <a:r>
              <a:rPr lang="ru-RU" sz="2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</a:t>
            </a:r>
          </a:p>
          <a:p>
            <a:pPr algn="just">
              <a:lnSpc>
                <a:spcPct val="200000"/>
              </a:lnSpc>
            </a:pP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</a:t>
            </a:r>
          </a:p>
          <a:p>
            <a:pPr algn="just">
              <a:lnSpc>
                <a:spcPct val="200000"/>
              </a:lnSpc>
            </a:pPr>
            <a:r>
              <a:rPr lang="ru-RU" sz="24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24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Ventilyator</a:t>
            </a:r>
            <a:r>
              <a:rPr lang="ru-RU" sz="2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</a:t>
            </a:r>
            <a:r>
              <a:rPr lang="en-US" sz="2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2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sz="2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bachogi</a:t>
            </a:r>
            <a:r>
              <a:rPr lang="en-US" sz="2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ru-RU" sz="2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</a:t>
            </a:r>
            <a:r>
              <a:rPr lang="en-US" sz="24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Quvurlar</a:t>
            </a:r>
            <a:r>
              <a:rPr lang="en-US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200000"/>
              </a:lnSpc>
            </a:pP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</a:t>
            </a:r>
            <a:endParaRPr lang="en-US" sz="22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Tx/>
              <a:buChar char="-"/>
            </a:pPr>
            <a:endParaRPr lang="en-US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Tx/>
              <a:buChar char="-"/>
            </a:pP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Tx/>
              <a:buChar char="-"/>
            </a:pPr>
            <a:endParaRPr lang="en-US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Tx/>
              <a:buChar char="-"/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2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4321" y="2407638"/>
            <a:ext cx="1819383" cy="155148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49" t="7478" r="7662" b="6702"/>
          <a:stretch/>
        </p:blipFill>
        <p:spPr>
          <a:xfrm>
            <a:off x="1444321" y="4655254"/>
            <a:ext cx="1930136" cy="131507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8381" y="4707308"/>
            <a:ext cx="1507772" cy="134992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05" t="7039" r="23545" b="8500"/>
          <a:stretch/>
        </p:blipFill>
        <p:spPr>
          <a:xfrm>
            <a:off x="8719337" y="2565409"/>
            <a:ext cx="1483461" cy="148346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85" t="26610" r="15489" b="25202"/>
          <a:stretch/>
        </p:blipFill>
        <p:spPr>
          <a:xfrm>
            <a:off x="8410077" y="4983423"/>
            <a:ext cx="2101983" cy="986907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7174" y="2555942"/>
            <a:ext cx="1870185" cy="140317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996418" y="1195754"/>
            <a:ext cx="7206380" cy="59084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409389" y="1117061"/>
            <a:ext cx="7547259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Suyuqlik</a:t>
            </a:r>
            <a:r>
              <a:rPr lang="en-US" sz="2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sovitish</a:t>
            </a:r>
            <a:r>
              <a:rPr lang="en-US" sz="2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2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detallari</a:t>
            </a:r>
            <a:r>
              <a:rPr lang="en-US" sz="2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quyidagilar</a:t>
            </a:r>
            <a:r>
              <a:rPr lang="en-US" sz="2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5028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02" t="4301" r="13570" b="3717"/>
          <a:stretch/>
        </p:blipFill>
        <p:spPr>
          <a:xfrm>
            <a:off x="5504361" y="1114681"/>
            <a:ext cx="6031147" cy="5080713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488188" y="1024116"/>
            <a:ext cx="4533978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Radiator</a:t>
            </a:r>
            <a:r>
              <a:rPr lang="en-US" sz="2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blokda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isigan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suyuqlikning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issiqligini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muhitga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tarqatish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U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pastki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quvurlar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radiator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o‘zagi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radiator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qopqog‘idan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Radiator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o‘zagining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detallari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issiqlikni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tez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tarqatuvchan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xususiyatga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latundan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luminiydan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bakchalari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plastik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materiallardan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tayyorlanadi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5633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03" r="4902" b="48923"/>
          <a:stretch/>
        </p:blipFill>
        <p:spPr>
          <a:xfrm>
            <a:off x="6102809" y="1488752"/>
            <a:ext cx="4727494" cy="4151439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586192" y="1100189"/>
            <a:ext cx="471732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	</a:t>
            </a:r>
            <a:r>
              <a:rPr lang="en-US" sz="24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Suyuqlik</a:t>
            </a:r>
            <a:r>
              <a:rPr lang="en-US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nasosi</a:t>
            </a: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sovitish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tizimida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suyuqlikning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majburiy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harakatlanishini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amalga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oshiradi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.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Yengil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avtomobillarda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pl-PL" sz="24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40-100 kPa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markazdan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qochmasuyuqlik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nasosi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ishlatiladi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</a:rPr>
              <a:t>.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Suv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nasosi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silindrlar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blokining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oldingi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devoriga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mahkamlangan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bo‘lib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,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harkatni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tirsakli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valdan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oladi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. </a:t>
            </a:r>
            <a:endParaRPr lang="ru-RU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3000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72086" y="1302315"/>
            <a:ext cx="494244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z-Cyrl-UZ" sz="2400" dirty="0" smtClean="0">
                <a:latin typeface="Times New Roman" panose="02020603050405020304" pitchFamily="18" charset="0"/>
              </a:rPr>
              <a:t>	</a:t>
            </a:r>
            <a:r>
              <a:rPr lang="pt-BR" sz="2400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Ventilator</a:t>
            </a:r>
            <a:r>
              <a:rPr lang="pt-BR" sz="2400" i="1" dirty="0" smtClean="0">
                <a:latin typeface="Times New Roman" panose="02020603050405020304" pitchFamily="18" charset="0"/>
              </a:rPr>
              <a:t> </a:t>
            </a:r>
            <a:r>
              <a:rPr lang="pt-BR" sz="2400" dirty="0">
                <a:solidFill>
                  <a:srgbClr val="002060"/>
                </a:solidFill>
                <a:latin typeface="Times New Roman" panose="02020603050405020304" pitchFamily="18" charset="0"/>
              </a:rPr>
              <a:t>radiator o'zagidan o’tayotgan havo oqimini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jadallashtirib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undan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issiqlikning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tashqi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muhitga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tarqalishini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tezlashtiradi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</a:rPr>
              <a:t>. Ventilator,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odatda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radiatorning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orqa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tomoniga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yaqin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o‘rnatiladi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</a:rPr>
              <a:t>. Ventilator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parraklari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yengil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avtomobil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dvigatellarida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asosan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plastik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materiallardan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tayyorlanadi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</a:rPr>
              <a:t>.</a:t>
            </a:r>
            <a:endParaRPr lang="ru-RU" sz="2400" dirty="0">
              <a:solidFill>
                <a:srgbClr val="002060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49" t="7478" r="7662" b="6702"/>
          <a:stretch/>
        </p:blipFill>
        <p:spPr>
          <a:xfrm>
            <a:off x="6201282" y="1912053"/>
            <a:ext cx="5060242" cy="3447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219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9816473" y="2143098"/>
            <a:ext cx="1854517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uz-Cyrl-UZ" sz="2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trubka</a:t>
            </a: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>
              <a:lnSpc>
                <a:spcPct val="150000"/>
              </a:lnSpc>
            </a:pP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 </a:t>
            </a:r>
            <a:r>
              <a:rPr lang="en-US" sz="22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nasosi</a:t>
            </a: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>
              <a:lnSpc>
                <a:spcPct val="150000"/>
              </a:lnSpc>
            </a:pPr>
            <a:r>
              <a:rPr lang="en-US" sz="22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2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dvigatel</a:t>
            </a: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>
              <a:lnSpc>
                <a:spcPct val="150000"/>
              </a:lnSpc>
            </a:pPr>
            <a:r>
              <a:rPr lang="en-US" sz="22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2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ventilyator</a:t>
            </a: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>
              <a:lnSpc>
                <a:spcPct val="150000"/>
              </a:lnSpc>
            </a:pPr>
            <a:r>
              <a:rPr lang="en-US" sz="22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radiator;</a:t>
            </a:r>
          </a:p>
          <a:p>
            <a:pPr algn="just">
              <a:lnSpc>
                <a:spcPct val="150000"/>
              </a:lnSpc>
            </a:pPr>
            <a:r>
              <a:rPr lang="en-US" sz="22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2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2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termostat</a:t>
            </a:r>
            <a:endParaRPr lang="en-US" sz="2200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7162" y="1132154"/>
            <a:ext cx="8922729" cy="5016586"/>
          </a:xfrm>
          <a:prstGeom prst="rect">
            <a:avLst/>
          </a:prstGeom>
        </p:spPr>
      </p:pic>
      <p:cxnSp>
        <p:nvCxnSpPr>
          <p:cNvPr id="5" name="Прямая со стрелкой 4"/>
          <p:cNvCxnSpPr/>
          <p:nvPr/>
        </p:nvCxnSpPr>
        <p:spPr>
          <a:xfrm flipV="1">
            <a:off x="6274191" y="2475914"/>
            <a:ext cx="140677" cy="1083212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flipH="1">
            <a:off x="2532185" y="4360985"/>
            <a:ext cx="520504" cy="67524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V="1">
            <a:off x="7695028" y="2700997"/>
            <a:ext cx="182880" cy="115355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H="1">
            <a:off x="3924886" y="3249637"/>
            <a:ext cx="28136" cy="71745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4501662" y="2363372"/>
            <a:ext cx="633046" cy="57677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flipH="1">
            <a:off x="3727938" y="5416062"/>
            <a:ext cx="844062" cy="22508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6274191" y="2086240"/>
            <a:ext cx="3094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786468" y="2315250"/>
            <a:ext cx="3094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102196" y="2817465"/>
            <a:ext cx="3094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784209" y="3967089"/>
            <a:ext cx="3094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249971" y="4899780"/>
            <a:ext cx="3094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411415" y="5441090"/>
            <a:ext cx="3094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3543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85149" y="1019656"/>
            <a:ext cx="6070396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1" i="1" dirty="0" smtClean="0">
                <a:solidFill>
                  <a:srgbClr val="231D1E"/>
                </a:solidFill>
                <a:latin typeface="Times New Roman" panose="02020603050405020304" pitchFamily="18" charset="0"/>
              </a:rPr>
              <a:t>	</a:t>
            </a:r>
            <a:r>
              <a:rPr lang="en-US" sz="20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Termostat</a:t>
            </a:r>
            <a:r>
              <a:rPr lang="en-US" sz="2000" b="1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-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avtomatik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klapan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bo‘lib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,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sovuq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dvigatelning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yurgizilganda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uning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tez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qizishiga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imkon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yaratadi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,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shu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bilan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birga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radiatordan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o‘tayotgan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suyuqlik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miqdorini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rostlab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sovitish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tizimida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optimal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haroratni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saqlashda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xizmat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qiladi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.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Sovitish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tizimidagi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suyuqlikning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harorati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ma’lum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darajaga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(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70…80</a:t>
            </a:r>
            <a:r>
              <a:rPr lang="en-US" sz="2000" baseline="30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S)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ko‘tarilganda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termostat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klapani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qisman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ko‘tarilib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,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suyuqlikning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ma’lum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miqdori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radiatorga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,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ma’lum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miqdori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esa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suyuqlik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nasosiga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o‘ta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boshlaydi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.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Keyinchalik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suyuqlikning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harorati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90…95</a:t>
            </a:r>
            <a:r>
              <a:rPr lang="en-US" sz="2000" baseline="30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S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ga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yetishi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bilan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klapan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to‘la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ochiladi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,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suyuqlik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asosan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radiatorga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yuboriladi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. </a:t>
            </a:r>
            <a:endParaRPr lang="ru-RU" sz="2000" dirty="0">
              <a:solidFill>
                <a:srgbClr val="002060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587" y="3747195"/>
            <a:ext cx="2590044" cy="248644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1552" y="1283603"/>
            <a:ext cx="3142079" cy="2356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871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28"/>
          <a:stretch/>
        </p:blipFill>
        <p:spPr>
          <a:xfrm>
            <a:off x="2987154" y="1219614"/>
            <a:ext cx="5734816" cy="4870847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545058" y="1219614"/>
            <a:ext cx="1434905" cy="59511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7650479" y="2629593"/>
            <a:ext cx="1434905" cy="59511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2766645" y="2433711"/>
            <a:ext cx="1434905" cy="49344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7367172" y="4504084"/>
            <a:ext cx="1434905" cy="59511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7049672" y="5330318"/>
            <a:ext cx="1434905" cy="59511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6102809" y="5330316"/>
            <a:ext cx="1434905" cy="23228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8051832" y="2895067"/>
            <a:ext cx="8130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korpus</a:t>
            </a:r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1904498" y="1204237"/>
            <a:ext cx="382476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s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uyuqlikni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radiatorga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o’tkazish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klapani</a:t>
            </a:r>
            <a:endParaRPr lang="en-US" dirty="0" smtClean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pPr algn="ctr"/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(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katta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xalqa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klapani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)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145995" y="2786406"/>
            <a:ext cx="25144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q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attiq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to’ldirgichli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silindr</a:t>
            </a:r>
            <a:endParaRPr lang="en-US" dirty="0" smtClean="0">
              <a:solidFill>
                <a:srgbClr val="00206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665278" y="4339059"/>
            <a:ext cx="8386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prujina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6973684" y="5345152"/>
            <a:ext cx="348268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suyuqlikni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blokka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o’tkazish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klapani</a:t>
            </a:r>
            <a:endParaRPr lang="en-US" dirty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pPr algn="ctr"/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</a:rPr>
              <a:t>(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kichik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xalqa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klapani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</a:rPr>
              <a:t>)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947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552700" y="1511300"/>
            <a:ext cx="6957061" cy="660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707297" y="1379835"/>
            <a:ext cx="23294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Ochiq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termostat</a:t>
            </a:r>
            <a:endParaRPr lang="ru-RU" sz="2400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6771297" y="1386870"/>
            <a:ext cx="22969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Yopiq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termostat</a:t>
            </a:r>
            <a:endParaRPr lang="ru-RU" sz="2400" b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0762" y="1800910"/>
            <a:ext cx="7610475" cy="4200525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2392362" y="5123934"/>
            <a:ext cx="145424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kichik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xalqa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</a:p>
          <a:p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yo’li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yopiq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endParaRPr lang="ru-RU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6146799" y="5123934"/>
            <a:ext cx="145424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kichik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xalqa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</a:p>
          <a:p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yo’li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ochiq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707487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101710" y="1300547"/>
            <a:ext cx="1038717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</a:rPr>
              <a:t>	</a:t>
            </a:r>
            <a:r>
              <a:rPr lang="en-US" sz="2000" dirty="0" err="1" smtClean="0">
                <a:latin typeface="Times New Roman" panose="02020603050405020304" pitchFamily="18" charset="0"/>
              </a:rPr>
              <a:t>Sovitish</a:t>
            </a:r>
            <a:r>
              <a:rPr lang="en-US" sz="2000" dirty="0" smtClean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suyuqligi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sifatida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asosan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suv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ishlatiladi</a:t>
            </a:r>
            <a:r>
              <a:rPr lang="en-US" sz="2000" dirty="0">
                <a:latin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</a:rPr>
              <a:t>chunki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</a:rPr>
              <a:t>u </a:t>
            </a:r>
            <a:r>
              <a:rPr lang="en-US" sz="2000" dirty="0" err="1" smtClean="0">
                <a:latin typeface="Times New Roman" panose="02020603050405020304" pitchFamily="18" charset="0"/>
              </a:rPr>
              <a:t>issiqlikni</a:t>
            </a:r>
            <a:r>
              <a:rPr lang="en-US" sz="2000" dirty="0" smtClean="0"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</a:rPr>
              <a:t>o‘ziga</a:t>
            </a:r>
            <a:r>
              <a:rPr lang="en-US" sz="2000" dirty="0" smtClean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tez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oladi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</a:rPr>
              <a:t>o‘zidan</a:t>
            </a:r>
            <a:r>
              <a:rPr lang="en-US" sz="2000" dirty="0" smtClean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tez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tarqatadi</a:t>
            </a:r>
            <a:r>
              <a:rPr lang="en-US" sz="2000" dirty="0">
                <a:latin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</a:rPr>
              <a:t>arzon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</a:rPr>
              <a:t>yetarli</a:t>
            </a:r>
            <a:r>
              <a:rPr lang="en-US" sz="2000" dirty="0" smtClean="0"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</a:rPr>
              <a:t>miqdorda</a:t>
            </a:r>
            <a:r>
              <a:rPr lang="en-US" sz="2000" dirty="0">
                <a:latin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</a:rPr>
              <a:t>Lekin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sovitish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tizimida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qaynagan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suvning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quyqasi</a:t>
            </a:r>
            <a:r>
              <a:rPr lang="en-US" sz="2000" dirty="0">
                <a:latin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</a:rPr>
              <a:t>nakip</a:t>
            </a:r>
            <a:r>
              <a:rPr lang="en-US" sz="2000" dirty="0" smtClean="0">
                <a:latin typeface="Times New Roman" panose="02020603050405020304" pitchFamily="18" charset="0"/>
              </a:rPr>
              <a:t>) </a:t>
            </a:r>
            <a:r>
              <a:rPr lang="en-US" sz="2000" dirty="0" err="1" smtClean="0">
                <a:latin typeface="Times New Roman" panose="02020603050405020304" pitchFamily="18" charset="0"/>
              </a:rPr>
              <a:t>cho‘kib</a:t>
            </a:r>
            <a:r>
              <a:rPr lang="en-US" sz="2000" dirty="0">
                <a:latin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</a:rPr>
              <a:t>suv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g‘ilofi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devorlarida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tuz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qatlami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hosil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qiladi</a:t>
            </a:r>
            <a:r>
              <a:rPr lang="en-US" sz="2000" dirty="0">
                <a:latin typeface="Times New Roman" panose="02020603050405020304" pitchFamily="18" charset="0"/>
              </a:rPr>
              <a:t>. </a:t>
            </a:r>
            <a:r>
              <a:rPr lang="en-US" sz="2000" dirty="0" err="1" smtClean="0">
                <a:latin typeface="Times New Roman" panose="02020603050405020304" pitchFamily="18" charset="0"/>
              </a:rPr>
              <a:t>Buning</a:t>
            </a:r>
            <a:r>
              <a:rPr lang="en-US" sz="2000" dirty="0" smtClean="0">
                <a:latin typeface="Times New Roman" panose="02020603050405020304" pitchFamily="18" charset="0"/>
              </a:rPr>
              <a:t> </a:t>
            </a:r>
            <a:r>
              <a:rPr lang="pt-BR" sz="2000" dirty="0" smtClean="0">
                <a:latin typeface="Times New Roman" panose="02020603050405020304" pitchFamily="18" charset="0"/>
              </a:rPr>
              <a:t>natijasida silindrlar </a:t>
            </a:r>
            <a:r>
              <a:rPr lang="pt-BR" sz="2000" dirty="0">
                <a:latin typeface="Times New Roman" panose="02020603050405020304" pitchFamily="18" charset="0"/>
              </a:rPr>
              <a:t>blokining issiqlik </a:t>
            </a:r>
            <a:r>
              <a:rPr lang="pt-BR" sz="2000" dirty="0" smtClean="0">
                <a:latin typeface="Times New Roman" panose="02020603050405020304" pitchFamily="18" charset="0"/>
              </a:rPr>
              <a:t>o‘tkazish qobiliyati </a:t>
            </a:r>
            <a:r>
              <a:rPr lang="en-US" sz="2000" dirty="0" err="1" smtClean="0">
                <a:latin typeface="Times New Roman" panose="02020603050405020304" pitchFamily="18" charset="0"/>
              </a:rPr>
              <a:t>sustlashadi</a:t>
            </a:r>
            <a:r>
              <a:rPr lang="en-US" sz="2000" dirty="0">
                <a:latin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</a:rPr>
              <a:t>suv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g‘iloflarining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devorlari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zanglaydi</a:t>
            </a:r>
            <a:r>
              <a:rPr lang="en-US" sz="2000" dirty="0">
                <a:latin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</a:rPr>
              <a:t>Qish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</a:rPr>
              <a:t>faslida</a:t>
            </a:r>
            <a:r>
              <a:rPr lang="en-US" sz="2000" dirty="0" smtClean="0"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</a:rPr>
              <a:t>tizimdan</a:t>
            </a:r>
            <a:r>
              <a:rPr lang="en-US" sz="2000" dirty="0" smtClean="0"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</a:rPr>
              <a:t>to’kilmagan</a:t>
            </a:r>
            <a:r>
              <a:rPr lang="en-US" sz="2000" dirty="0" smtClean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suv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muzlab</a:t>
            </a:r>
            <a:r>
              <a:rPr lang="en-US" sz="2000" dirty="0">
                <a:latin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</a:rPr>
              <a:t>silindrlar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blokini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yorib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</a:rPr>
              <a:t>yuborishi</a:t>
            </a:r>
            <a:r>
              <a:rPr lang="en-US" sz="2000" dirty="0" smtClean="0"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</a:rPr>
              <a:t>Shuning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sovituvchi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suyuqlik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sifatida</a:t>
            </a:r>
            <a:r>
              <a:rPr lang="en-US" sz="2000" dirty="0">
                <a:latin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</a:rPr>
              <a:t>yuqorida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</a:rPr>
              <a:t>aytib</a:t>
            </a:r>
            <a:r>
              <a:rPr lang="en-US" sz="2000" dirty="0" smtClean="0"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</a:rPr>
              <a:t>o‘tilgan</a:t>
            </a:r>
            <a:r>
              <a:rPr lang="en-US" sz="2000" dirty="0" smtClean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kamchiliklardan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xoli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bo‘lish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antifriz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</a:rPr>
              <a:t>suyuqligidan</a:t>
            </a:r>
            <a:r>
              <a:rPr lang="en-US" sz="2000" dirty="0" smtClean="0"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</a:rPr>
              <a:t>keng</a:t>
            </a:r>
            <a:r>
              <a:rPr lang="en-US" sz="2000" dirty="0" smtClean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foydalanilmoqda</a:t>
            </a:r>
            <a:r>
              <a:rPr lang="en-US" sz="2000" dirty="0">
                <a:latin typeface="Times New Roman" panose="02020603050405020304" pitchFamily="18" charset="0"/>
              </a:rPr>
              <a:t>. </a:t>
            </a:r>
            <a:endParaRPr lang="en-US" sz="2000" dirty="0" smtClean="0">
              <a:latin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</a:rPr>
              <a:t>	</a:t>
            </a:r>
            <a:r>
              <a:rPr lang="en-US" sz="2000" dirty="0" err="1" smtClean="0">
                <a:latin typeface="Times New Roman" panose="02020603050405020304" pitchFamily="18" charset="0"/>
              </a:rPr>
              <a:t>Antifrizning</a:t>
            </a:r>
            <a:r>
              <a:rPr lang="en-US" sz="2000" dirty="0" smtClean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ikki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xili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chiqariladi</a:t>
            </a:r>
            <a:r>
              <a:rPr lang="en-US" sz="2000" dirty="0" smtClean="0">
                <a:latin typeface="Times New Roman" panose="02020603050405020304" pitchFamily="18" charset="0"/>
              </a:rPr>
              <a:t>: </a:t>
            </a:r>
            <a:r>
              <a:rPr lang="en-US" sz="2000" dirty="0" err="1" smtClean="0">
                <a:latin typeface="Times New Roman" panose="02020603050405020304" pitchFamily="18" charset="0"/>
              </a:rPr>
              <a:t>tarkibi</a:t>
            </a:r>
            <a:r>
              <a:rPr lang="en-US" sz="2000" dirty="0" smtClean="0">
                <a:latin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</a:rPr>
              <a:t>47% </a:t>
            </a:r>
            <a:r>
              <a:rPr lang="en-US" sz="2000" dirty="0" err="1">
                <a:latin typeface="Times New Roman" panose="02020603050405020304" pitchFamily="18" charset="0"/>
              </a:rPr>
              <a:t>suv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</a:rPr>
              <a:t> 53% </a:t>
            </a:r>
            <a:r>
              <a:rPr lang="en-US" sz="2000" dirty="0" err="1" smtClean="0">
                <a:latin typeface="Times New Roman" panose="02020603050405020304" pitchFamily="18" charset="0"/>
              </a:rPr>
              <a:t>etilenglikol</a:t>
            </a:r>
            <a:r>
              <a:rPr lang="en-US" sz="2000" dirty="0" smtClean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bo‘lgan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antifriz</a:t>
            </a:r>
            <a:r>
              <a:rPr lang="en-US" sz="2000" dirty="0">
                <a:latin typeface="Times New Roman" panose="02020603050405020304" pitchFamily="18" charset="0"/>
              </a:rPr>
              <a:t> M-40 (</a:t>
            </a:r>
            <a:r>
              <a:rPr lang="en-US" sz="2000" dirty="0" err="1" smtClean="0">
                <a:latin typeface="Times New Roman" panose="02020603050405020304" pitchFamily="18" charset="0"/>
              </a:rPr>
              <a:t>muzlash</a:t>
            </a:r>
            <a:r>
              <a:rPr lang="en-US" sz="2000" dirty="0" smtClean="0"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</a:rPr>
              <a:t>harorati</a:t>
            </a:r>
            <a:r>
              <a:rPr lang="en-US" sz="2000" dirty="0" smtClean="0">
                <a:latin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</a:rPr>
              <a:t>-40°C). </a:t>
            </a:r>
            <a:r>
              <a:rPr lang="en-US" sz="2000" dirty="0" smtClean="0">
                <a:latin typeface="Times New Roman" panose="02020603050405020304" pitchFamily="18" charset="0"/>
              </a:rPr>
              <a:t>35% </a:t>
            </a:r>
            <a:r>
              <a:rPr lang="en-US" sz="2000" dirty="0" err="1">
                <a:latin typeface="Times New Roman" panose="02020603050405020304" pitchFamily="18" charset="0"/>
              </a:rPr>
              <a:t>suv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</a:rPr>
              <a:t>65% </a:t>
            </a:r>
            <a:r>
              <a:rPr lang="en-US" sz="2000" dirty="0" err="1">
                <a:latin typeface="Times New Roman" panose="02020603050405020304" pitchFamily="18" charset="0"/>
              </a:rPr>
              <a:t>etilenglikoldan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tashkil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</a:rPr>
              <a:t>topgan</a:t>
            </a:r>
            <a:r>
              <a:rPr lang="en-US" sz="2000" dirty="0" smtClean="0"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</a:rPr>
              <a:t>antifriz</a:t>
            </a:r>
            <a:r>
              <a:rPr lang="en-US" sz="2000" dirty="0" smtClean="0">
                <a:latin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</a:rPr>
              <a:t>M-65; (</a:t>
            </a:r>
            <a:r>
              <a:rPr lang="en-US" sz="2000" dirty="0" err="1">
                <a:latin typeface="Times New Roman" panose="02020603050405020304" pitchFamily="18" charset="0"/>
              </a:rPr>
              <a:t>muzlash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harorati</a:t>
            </a:r>
            <a:r>
              <a:rPr lang="en-US" sz="2000" dirty="0">
                <a:latin typeface="Times New Roman" panose="02020603050405020304" pitchFamily="18" charset="0"/>
              </a:rPr>
              <a:t> — 65°C). </a:t>
            </a:r>
            <a:r>
              <a:rPr lang="en-US" sz="2000" dirty="0" err="1">
                <a:latin typeface="Times New Roman" panose="02020603050405020304" pitchFamily="18" charset="0"/>
              </a:rPr>
              <a:t>Antifriz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kishi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</a:rPr>
              <a:t>organizmi</a:t>
            </a:r>
            <a:r>
              <a:rPr lang="en-US" sz="2000" dirty="0" smtClean="0">
                <a:latin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</a:rPr>
              <a:t>uchun</a:t>
            </a:r>
            <a:r>
              <a:rPr lang="en-US" sz="2000" dirty="0" smtClean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zaharli</a:t>
            </a:r>
            <a:r>
              <a:rPr lang="en-US" sz="2000" dirty="0">
                <a:latin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</a:rPr>
              <a:t>hisoblanadi</a:t>
            </a:r>
            <a:r>
              <a:rPr lang="en-US" sz="2000" dirty="0">
                <a:latin typeface="Times New Roman" panose="02020603050405020304" pitchFamily="18" charset="0"/>
              </a:rPr>
              <a:t>.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441269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244" y="1266495"/>
            <a:ext cx="6248693" cy="468652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6640" y="2156827"/>
            <a:ext cx="5136721" cy="2996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2466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726869" y="1385442"/>
            <a:ext cx="1055542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2800" b="1" i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Antifriz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yunoncha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l-G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ἀντι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qarshi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inglizcha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ru-RU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reeze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muzlatish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-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haroratlarda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muzlatmaydigan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suyuqliklar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nom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yonish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dvigatellarini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sovutish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haroratlarda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ishlaydigan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uskunalard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ko'zoynagi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tozalash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vositasi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Antifriz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suyuqliklar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etilen</a:t>
            </a:r>
            <a:r>
              <a:rPr lang="ru-RU" sz="2800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glikol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i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glitserin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monohidrik</a:t>
            </a:r>
            <a:r>
              <a:rPr lang="ru-RU" sz="2800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spirtlar</a:t>
            </a:r>
            <a:r>
              <a:rPr lang="ru-RU" sz="2800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moddalar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90113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4270209"/>
              </p:ext>
            </p:extLst>
          </p:nvPr>
        </p:nvGraphicFramePr>
        <p:xfrm>
          <a:off x="1259650" y="1325632"/>
          <a:ext cx="9686317" cy="44010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28773"/>
                <a:gridCol w="3228772"/>
                <a:gridCol w="3228772"/>
              </a:tblGrid>
              <a:tr h="689551">
                <a:tc gridSpan="3">
                  <a:txBody>
                    <a:bodyPr/>
                    <a:lstStyle/>
                    <a:p>
                      <a:pPr lvl="0" algn="ctr"/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 N T I F R I Z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</a:tr>
              <a:tr h="99880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-40</a:t>
                      </a:r>
                      <a:r>
                        <a:rPr lang="en-US" sz="2400" b="1" kern="1200" baseline="3000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lang="en-US" sz="2400" b="1" kern="120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 …….110</a:t>
                      </a:r>
                      <a:r>
                        <a:rPr lang="en-US" sz="2400" b="1" kern="1200" baseline="3000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lang="en-US" sz="2400" b="1" kern="120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</a:t>
                      </a:r>
                      <a:endParaRPr lang="ru-RU" sz="2400" b="1" dirty="0" smtClean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24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-40</a:t>
                      </a:r>
                      <a:r>
                        <a:rPr lang="en-US" sz="2400" b="1" kern="1200" baseline="3000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lang="en-US" sz="2400" b="1" kern="120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 …….130</a:t>
                      </a:r>
                      <a:r>
                        <a:rPr lang="en-US" sz="2400" b="1" kern="1200" baseline="3000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lang="en-US" sz="2400" b="1" kern="120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</a:t>
                      </a:r>
                      <a:endParaRPr lang="ru-RU" sz="2400" b="1" dirty="0" smtClean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US" sz="24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2400" dirty="0" err="1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alyuminiy</a:t>
                      </a:r>
                      <a:r>
                        <a:rPr lang="en-US" sz="24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)</a:t>
                      </a:r>
                      <a:endParaRPr lang="ru-RU" sz="24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-40</a:t>
                      </a:r>
                      <a:r>
                        <a:rPr lang="en-US" sz="2400" b="1" kern="1200" baseline="3000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lang="en-US" sz="2400" b="1" kern="120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 …….150</a:t>
                      </a:r>
                      <a:r>
                        <a:rPr lang="en-US" sz="2400" b="1" kern="1200" baseline="3000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lang="en-US" sz="2400" b="1" kern="120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</a:t>
                      </a:r>
                      <a:endParaRPr lang="ru-RU" sz="2400" b="1" dirty="0" smtClean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US" sz="24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2400" dirty="0" err="1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mis</a:t>
                      </a:r>
                      <a:r>
                        <a:rPr lang="en-US" sz="24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24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</a:tr>
              <a:tr h="37033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etilenglikol</a:t>
                      </a:r>
                      <a:endParaRPr lang="ru-RU" sz="2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etilenglikol</a:t>
                      </a:r>
                      <a:endParaRPr lang="ru-RU" sz="2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etilenglikol</a:t>
                      </a:r>
                      <a:endParaRPr lang="ru-RU" sz="2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33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distirlangan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suv</a:t>
                      </a:r>
                      <a:endParaRPr lang="ru-RU" sz="2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distirlangan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suv</a:t>
                      </a:r>
                      <a:endParaRPr lang="ru-RU" sz="2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distirlangan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suv</a:t>
                      </a:r>
                      <a:endParaRPr lang="ru-RU" sz="2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33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kimyoviy</a:t>
                      </a:r>
                      <a:r>
                        <a:rPr lang="en-US" sz="2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qo’shimchalar</a:t>
                      </a:r>
                      <a:endParaRPr lang="ru-RU" sz="2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kimyoviy</a:t>
                      </a:r>
                      <a:r>
                        <a:rPr lang="en-US" sz="2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qo’shimchalar</a:t>
                      </a:r>
                      <a:endParaRPr lang="ru-RU" sz="2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korbonniy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kislota</a:t>
                      </a:r>
                      <a:endParaRPr lang="ru-RU" sz="2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33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korbon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kislota</a:t>
                      </a:r>
                      <a:endParaRPr lang="ru-RU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Slikat</a:t>
                      </a:r>
                      <a:r>
                        <a:rPr lang="en-US" sz="2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10-15% (G12+)</a:t>
                      </a:r>
                      <a:endParaRPr lang="ru-RU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9632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2312858616"/>
              </p:ext>
            </p:extLst>
          </p:nvPr>
        </p:nvGraphicFramePr>
        <p:xfrm>
          <a:off x="2032000" y="1125415"/>
          <a:ext cx="7618437" cy="50129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685754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1374</TotalTime>
  <Words>253</Words>
  <Application>Microsoft Office PowerPoint</Application>
  <PresentationFormat>Широкоэкранный</PresentationFormat>
  <Paragraphs>88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Tojiboy</dc:creator>
  <cp:lastModifiedBy>Tojiboy</cp:lastModifiedBy>
  <cp:revision>126</cp:revision>
  <dcterms:created xsi:type="dcterms:W3CDTF">2018-01-19T08:16:56Z</dcterms:created>
  <dcterms:modified xsi:type="dcterms:W3CDTF">2019-06-04T06:15:54Z</dcterms:modified>
</cp:coreProperties>
</file>