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0" r:id="rId2"/>
    <p:sldId id="317" r:id="rId3"/>
    <p:sldId id="291" r:id="rId4"/>
    <p:sldId id="301" r:id="rId5"/>
    <p:sldId id="300" r:id="rId6"/>
    <p:sldId id="292" r:id="rId7"/>
    <p:sldId id="293" r:id="rId8"/>
    <p:sldId id="302" r:id="rId9"/>
    <p:sldId id="294" r:id="rId10"/>
    <p:sldId id="295" r:id="rId11"/>
    <p:sldId id="296" r:id="rId12"/>
    <p:sldId id="297" r:id="rId13"/>
    <p:sldId id="303" r:id="rId14"/>
    <p:sldId id="305" r:id="rId15"/>
    <p:sldId id="315" r:id="rId16"/>
    <p:sldId id="307" r:id="rId17"/>
    <p:sldId id="308" r:id="rId18"/>
    <p:sldId id="314" r:id="rId19"/>
    <p:sldId id="309" r:id="rId20"/>
    <p:sldId id="310" r:id="rId21"/>
    <p:sldId id="298" r:id="rId22"/>
    <p:sldId id="311" r:id="rId23"/>
    <p:sldId id="316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A82C"/>
    <a:srgbClr val="ECBA47"/>
    <a:srgbClr val="26BC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0705" autoAdjust="0"/>
  </p:normalViewPr>
  <p:slideViewPr>
    <p:cSldViewPr snapToGrid="0">
      <p:cViewPr varScale="1">
        <p:scale>
          <a:sx n="61" d="100"/>
          <a:sy n="61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6E38DB-90C4-493E-9E82-D065AEA708B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BF721A-BB83-4670-9EDA-D7E6AE36F382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ru-RU" sz="3000" b="1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Motor</a:t>
          </a:r>
          <a:r>
            <a:rPr lang="ru-RU" sz="3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b="1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yog'i</a:t>
          </a:r>
          <a:r>
            <a:rPr lang="en-US" sz="3000" b="1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</a:t>
          </a:r>
          <a:r>
            <a:rPr lang="en-US" sz="3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ru-RU" sz="3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b="1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endParaRPr lang="ru-RU" sz="3000" dirty="0">
            <a:solidFill>
              <a:schemeClr val="accent2">
                <a:lumMod val="50000"/>
              </a:schemeClr>
            </a:solidFill>
          </a:endParaRPr>
        </a:p>
      </dgm:t>
    </dgm:pt>
    <dgm:pt modelId="{8D944656-B1C4-485B-BA1D-D48A25CA2A52}" type="parTrans" cxnId="{B1A6FF8C-9F23-468E-89B6-C72467F41F86}">
      <dgm:prSet/>
      <dgm:spPr/>
      <dgm:t>
        <a:bodyPr/>
        <a:lstStyle/>
        <a:p>
          <a:endParaRPr lang="ru-RU"/>
        </a:p>
      </dgm:t>
    </dgm:pt>
    <dgm:pt modelId="{5C9587E9-BE8D-4BFC-88B7-F6AFEA15D2AF}" type="sibTrans" cxnId="{B1A6FF8C-9F23-468E-89B6-C72467F41F86}">
      <dgm:prSet/>
      <dgm:spPr/>
      <dgm:t>
        <a:bodyPr/>
        <a:lstStyle/>
        <a:p>
          <a:endParaRPr lang="ru-RU"/>
        </a:p>
      </dgm:t>
    </dgm:pt>
    <dgm:pt modelId="{64889BA5-B81D-472C-8813-1E02EA207E03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Moy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xususiyatini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dvigatel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o’zaro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muvofiqligi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6A9E7-229E-4C2E-A830-74AF9F9BB000}" type="parTrans" cxnId="{5BB1198C-2B41-4951-8196-041956E42A4E}">
      <dgm:prSet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C72408BF-DCD5-4C6D-87BE-FA5066AD12CD}" type="sibTrans" cxnId="{5BB1198C-2B41-4951-8196-041956E42A4E}">
      <dgm:prSet/>
      <dgm:spPr/>
      <dgm:t>
        <a:bodyPr/>
        <a:lstStyle/>
        <a:p>
          <a:endParaRPr lang="ru-RU"/>
        </a:p>
      </dgm:t>
    </dgm:pt>
    <dgm:pt modelId="{B124B85F-4AC7-4356-9DF7-C20072326D98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Dvigatelni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tozaligini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ta’minlovchi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ko’rsatkichlarni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DE8764-01B9-4A64-9991-07053CCEB8C4}" type="parTrans" cxnId="{75C9010E-04D1-4FAF-896B-EB121EEF0073}">
      <dgm:prSet/>
      <dgm:spPr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C163BC61-8E7D-4F83-B7FA-D089339A89B2}" type="sibTrans" cxnId="{75C9010E-04D1-4FAF-896B-EB121EEF0073}">
      <dgm:prSet/>
      <dgm:spPr/>
      <dgm:t>
        <a:bodyPr/>
        <a:lstStyle/>
        <a:p>
          <a:endParaRPr lang="ru-RU"/>
        </a:p>
      </dgm:t>
    </dgm:pt>
    <dgm:pt modelId="{1EA79244-0DE6-4CE5-A545-6CB228A37F3F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Metallarda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korroziya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qilmasligi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916A4D-DDBF-43A0-B9CB-FF4C256D0531}" type="parTrans" cxnId="{6754396E-7DB7-48AA-B6E9-BB1855504D33}">
      <dgm:prSet/>
      <dgm:spPr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7E59BD0D-8D2F-430C-9F39-031AC2312028}" type="sibTrans" cxnId="{6754396E-7DB7-48AA-B6E9-BB1855504D33}">
      <dgm:prSet/>
      <dgm:spPr/>
      <dgm:t>
        <a:bodyPr/>
        <a:lstStyle/>
        <a:p>
          <a:endParaRPr lang="ru-RU"/>
        </a:p>
      </dgm:t>
    </dgm:pt>
    <dgm:pt modelId="{3624A1B9-44AD-40BB-95B8-D94DC8CE08E3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o’tgach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yo’qotilgan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minimal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qobilyati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vazifasini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davom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ettirishi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27C305-85D7-4945-8685-9306187603A2}" type="parTrans" cxnId="{D40DB810-8547-4D45-A5D5-98E8DD3B6D89}">
      <dgm:prSet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1F419880-E93F-4098-ADC7-44E9497AC5B0}" type="sibTrans" cxnId="{D40DB810-8547-4D45-A5D5-98E8DD3B6D89}">
      <dgm:prSet/>
      <dgm:spPr/>
      <dgm:t>
        <a:bodyPr/>
        <a:lstStyle/>
        <a:p>
          <a:endParaRPr lang="ru-RU"/>
        </a:p>
      </dgm:t>
    </dgm:pt>
    <dgm:pt modelId="{B566652F-97B8-47FB-A9E7-E7A5FC88213B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Ko’pik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qilmasligi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9D3874-0894-47A7-8D99-4B2BB5D923FA}" type="parTrans" cxnId="{D986407A-2343-49C1-89A2-F54D65F98E24}">
      <dgm:prSet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4FEE1C05-4220-4449-9013-DAE95D049C6C}" type="sibTrans" cxnId="{D986407A-2343-49C1-89A2-F54D65F98E24}">
      <dgm:prSet/>
      <dgm:spPr/>
      <dgm:t>
        <a:bodyPr/>
        <a:lstStyle/>
        <a:p>
          <a:endParaRPr lang="ru-RU"/>
        </a:p>
      </dgm:t>
    </dgm:pt>
    <dgm:pt modelId="{C4352DDA-20F4-4FC4-AE5C-0F8050B7B084}">
      <dgm:prSet phldrT="[Текст]" custT="1"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Atrof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muhitga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zararsiz</a:t>
          </a:r>
          <a:r>
            <a:rPr lang="en-US" sz="2400" b="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0" dirty="0" err="1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D1559B-C511-45E5-99BA-6306A34BDDB3}" type="parTrans" cxnId="{1D94298A-FD69-4CC8-9921-FF72A83B71B5}">
      <dgm:prSet/>
      <dgm:spPr>
        <a:solidFill>
          <a:srgbClr val="ECBA47"/>
        </a:solidFill>
        <a:ln>
          <a:solidFill>
            <a:srgbClr val="DFA82C"/>
          </a:solidFill>
        </a:ln>
      </dgm:spPr>
      <dgm:t>
        <a:bodyPr/>
        <a:lstStyle/>
        <a:p>
          <a:endParaRPr lang="ru-RU"/>
        </a:p>
      </dgm:t>
    </dgm:pt>
    <dgm:pt modelId="{CB3BA453-573A-4308-9B50-91B3FD7EC5FF}" type="sibTrans" cxnId="{1D94298A-FD69-4CC8-9921-FF72A83B71B5}">
      <dgm:prSet/>
      <dgm:spPr/>
      <dgm:t>
        <a:bodyPr/>
        <a:lstStyle/>
        <a:p>
          <a:endParaRPr lang="ru-RU"/>
        </a:p>
      </dgm:t>
    </dgm:pt>
    <dgm:pt modelId="{1C2FFBF0-529D-4F9D-90B1-2CA93BE39F8C}" type="pres">
      <dgm:prSet presAssocID="{1F6E38DB-90C4-493E-9E82-D065AEA708B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7D5A19-D48F-4D76-9F56-A54E1C51DC3A}" type="pres">
      <dgm:prSet presAssocID="{C5BF721A-BB83-4670-9EDA-D7E6AE36F382}" presName="root1" presStyleCnt="0"/>
      <dgm:spPr/>
    </dgm:pt>
    <dgm:pt modelId="{E86D5D4A-D4EE-4CCF-9331-8ED5EA3DBA08}" type="pres">
      <dgm:prSet presAssocID="{C5BF721A-BB83-4670-9EDA-D7E6AE36F382}" presName="LevelOneTextNode" presStyleLbl="node0" presStyleIdx="0" presStyleCnt="1" custScaleX="191715" custScaleY="1913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8DC422-09CC-49C7-8FD5-7C285B4233A0}" type="pres">
      <dgm:prSet presAssocID="{C5BF721A-BB83-4670-9EDA-D7E6AE36F382}" presName="level2hierChild" presStyleCnt="0"/>
      <dgm:spPr/>
    </dgm:pt>
    <dgm:pt modelId="{459261C8-7B52-490D-8A7B-526448B525DB}" type="pres">
      <dgm:prSet presAssocID="{0C56A9E7-229E-4C2E-A830-74AF9F9BB000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388ED4F7-E6EF-4513-A332-ABA108D5E40A}" type="pres">
      <dgm:prSet presAssocID="{0C56A9E7-229E-4C2E-A830-74AF9F9BB000}" presName="connTx" presStyleLbl="parChTrans1D2" presStyleIdx="0" presStyleCnt="6"/>
      <dgm:spPr/>
      <dgm:t>
        <a:bodyPr/>
        <a:lstStyle/>
        <a:p>
          <a:endParaRPr lang="ru-RU"/>
        </a:p>
      </dgm:t>
    </dgm:pt>
    <dgm:pt modelId="{A3DCBF7E-986A-479E-B255-7F047D56934D}" type="pres">
      <dgm:prSet presAssocID="{64889BA5-B81D-472C-8813-1E02EA207E03}" presName="root2" presStyleCnt="0"/>
      <dgm:spPr/>
    </dgm:pt>
    <dgm:pt modelId="{52CD5864-8375-42DE-B4E2-F4ADE3905D63}" type="pres">
      <dgm:prSet presAssocID="{64889BA5-B81D-472C-8813-1E02EA207E03}" presName="LevelTwoTextNode" presStyleLbl="node2" presStyleIdx="0" presStyleCnt="6" custScaleX="517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B8878FB-7A5E-42A5-8BBF-88443B3C2300}" type="pres">
      <dgm:prSet presAssocID="{64889BA5-B81D-472C-8813-1E02EA207E03}" presName="level3hierChild" presStyleCnt="0"/>
      <dgm:spPr/>
    </dgm:pt>
    <dgm:pt modelId="{C4646E18-178D-4E49-A859-A0C6A79C6138}" type="pres">
      <dgm:prSet presAssocID="{7FDE8764-01B9-4A64-9991-07053CCEB8C4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14AAD3FC-D40C-4BF1-96D0-94F4EAA4DF54}" type="pres">
      <dgm:prSet presAssocID="{7FDE8764-01B9-4A64-9991-07053CCEB8C4}" presName="connTx" presStyleLbl="parChTrans1D2" presStyleIdx="1" presStyleCnt="6"/>
      <dgm:spPr/>
      <dgm:t>
        <a:bodyPr/>
        <a:lstStyle/>
        <a:p>
          <a:endParaRPr lang="ru-RU"/>
        </a:p>
      </dgm:t>
    </dgm:pt>
    <dgm:pt modelId="{12935267-9365-403B-BB19-939F8A048856}" type="pres">
      <dgm:prSet presAssocID="{B124B85F-4AC7-4356-9DF7-C20072326D98}" presName="root2" presStyleCnt="0"/>
      <dgm:spPr/>
    </dgm:pt>
    <dgm:pt modelId="{A691BEBE-A207-4F1B-A763-078FD05A115E}" type="pres">
      <dgm:prSet presAssocID="{B124B85F-4AC7-4356-9DF7-C20072326D98}" presName="LevelTwoTextNode" presStyleLbl="node2" presStyleIdx="1" presStyleCnt="6" custScaleX="517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B7DD18-BDB0-46BF-9651-3519F422148B}" type="pres">
      <dgm:prSet presAssocID="{B124B85F-4AC7-4356-9DF7-C20072326D98}" presName="level3hierChild" presStyleCnt="0"/>
      <dgm:spPr/>
    </dgm:pt>
    <dgm:pt modelId="{D68F3A30-4438-48E0-8C48-852A89369558}" type="pres">
      <dgm:prSet presAssocID="{1B916A4D-DDBF-43A0-B9CB-FF4C256D0531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A2480FFA-6972-41CC-B6A8-97D4EBCEA100}" type="pres">
      <dgm:prSet presAssocID="{1B916A4D-DDBF-43A0-B9CB-FF4C256D0531}" presName="connTx" presStyleLbl="parChTrans1D2" presStyleIdx="2" presStyleCnt="6"/>
      <dgm:spPr/>
      <dgm:t>
        <a:bodyPr/>
        <a:lstStyle/>
        <a:p>
          <a:endParaRPr lang="ru-RU"/>
        </a:p>
      </dgm:t>
    </dgm:pt>
    <dgm:pt modelId="{CF17C9CA-1649-4D7D-9183-13A349CBA12E}" type="pres">
      <dgm:prSet presAssocID="{1EA79244-0DE6-4CE5-A545-6CB228A37F3F}" presName="root2" presStyleCnt="0"/>
      <dgm:spPr/>
    </dgm:pt>
    <dgm:pt modelId="{95A71804-2CBA-4000-AAB5-ADFDE1B4172D}" type="pres">
      <dgm:prSet presAssocID="{1EA79244-0DE6-4CE5-A545-6CB228A37F3F}" presName="LevelTwoTextNode" presStyleLbl="node2" presStyleIdx="2" presStyleCnt="6" custScaleX="517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C13095-0329-44CF-8F7E-143B952B91C3}" type="pres">
      <dgm:prSet presAssocID="{1EA79244-0DE6-4CE5-A545-6CB228A37F3F}" presName="level3hierChild" presStyleCnt="0"/>
      <dgm:spPr/>
    </dgm:pt>
    <dgm:pt modelId="{74FF04C6-33DD-4C94-A30C-10240934D52E}" type="pres">
      <dgm:prSet presAssocID="{4527C305-85D7-4945-8685-9306187603A2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E6FFA9BB-B54D-43EB-873B-83B3576C4762}" type="pres">
      <dgm:prSet presAssocID="{4527C305-85D7-4945-8685-9306187603A2}" presName="connTx" presStyleLbl="parChTrans1D2" presStyleIdx="3" presStyleCnt="6"/>
      <dgm:spPr/>
      <dgm:t>
        <a:bodyPr/>
        <a:lstStyle/>
        <a:p>
          <a:endParaRPr lang="ru-RU"/>
        </a:p>
      </dgm:t>
    </dgm:pt>
    <dgm:pt modelId="{D2B7E80A-0E05-41B3-83A2-FAA96532AD9A}" type="pres">
      <dgm:prSet presAssocID="{3624A1B9-44AD-40BB-95B8-D94DC8CE08E3}" presName="root2" presStyleCnt="0"/>
      <dgm:spPr/>
    </dgm:pt>
    <dgm:pt modelId="{771BA0BD-CBDD-44F1-9695-307698D9854E}" type="pres">
      <dgm:prSet presAssocID="{3624A1B9-44AD-40BB-95B8-D94DC8CE08E3}" presName="LevelTwoTextNode" presStyleLbl="node2" presStyleIdx="3" presStyleCnt="6" custScaleX="517264" custScaleY="2005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1A8392-3DBA-4368-BE51-599A13C963EC}" type="pres">
      <dgm:prSet presAssocID="{3624A1B9-44AD-40BB-95B8-D94DC8CE08E3}" presName="level3hierChild" presStyleCnt="0"/>
      <dgm:spPr/>
    </dgm:pt>
    <dgm:pt modelId="{B881DED7-730E-4586-A620-85EF2A83EBD4}" type="pres">
      <dgm:prSet presAssocID="{019D3874-0894-47A7-8D99-4B2BB5D923FA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DA8CDEB3-522D-4C18-BC8D-CB1D03835096}" type="pres">
      <dgm:prSet presAssocID="{019D3874-0894-47A7-8D99-4B2BB5D923FA}" presName="connTx" presStyleLbl="parChTrans1D2" presStyleIdx="4" presStyleCnt="6"/>
      <dgm:spPr/>
      <dgm:t>
        <a:bodyPr/>
        <a:lstStyle/>
        <a:p>
          <a:endParaRPr lang="ru-RU"/>
        </a:p>
      </dgm:t>
    </dgm:pt>
    <dgm:pt modelId="{0951E85A-3C1F-40D7-95ED-8A3236F2815D}" type="pres">
      <dgm:prSet presAssocID="{B566652F-97B8-47FB-A9E7-E7A5FC88213B}" presName="root2" presStyleCnt="0"/>
      <dgm:spPr/>
    </dgm:pt>
    <dgm:pt modelId="{7B2E009F-18C6-444D-84D9-39824AB219F0}" type="pres">
      <dgm:prSet presAssocID="{B566652F-97B8-47FB-A9E7-E7A5FC88213B}" presName="LevelTwoTextNode" presStyleLbl="node2" presStyleIdx="4" presStyleCnt="6" custScaleX="517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2182C6-3317-4C7B-8DCE-5A8F5C8E1536}" type="pres">
      <dgm:prSet presAssocID="{B566652F-97B8-47FB-A9E7-E7A5FC88213B}" presName="level3hierChild" presStyleCnt="0"/>
      <dgm:spPr/>
    </dgm:pt>
    <dgm:pt modelId="{1CC01025-4A63-43F3-8576-30DF77B092EF}" type="pres">
      <dgm:prSet presAssocID="{98D1559B-C511-45E5-99BA-6306A34BDDB3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A69C9F63-BDE9-42E9-B4CE-3F359A62ED48}" type="pres">
      <dgm:prSet presAssocID="{98D1559B-C511-45E5-99BA-6306A34BDDB3}" presName="connTx" presStyleLbl="parChTrans1D2" presStyleIdx="5" presStyleCnt="6"/>
      <dgm:spPr/>
      <dgm:t>
        <a:bodyPr/>
        <a:lstStyle/>
        <a:p>
          <a:endParaRPr lang="ru-RU"/>
        </a:p>
      </dgm:t>
    </dgm:pt>
    <dgm:pt modelId="{9388DC53-55CA-4B47-8945-3B9D4CE2CD11}" type="pres">
      <dgm:prSet presAssocID="{C4352DDA-20F4-4FC4-AE5C-0F8050B7B084}" presName="root2" presStyleCnt="0"/>
      <dgm:spPr/>
    </dgm:pt>
    <dgm:pt modelId="{EDF25749-78B0-4750-925F-5BCD866791C5}" type="pres">
      <dgm:prSet presAssocID="{C4352DDA-20F4-4FC4-AE5C-0F8050B7B084}" presName="LevelTwoTextNode" presStyleLbl="node2" presStyleIdx="5" presStyleCnt="6" custScaleX="5172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4B5FA3-A98D-43C3-B156-432546C4E701}" type="pres">
      <dgm:prSet presAssocID="{C4352DDA-20F4-4FC4-AE5C-0F8050B7B084}" presName="level3hierChild" presStyleCnt="0"/>
      <dgm:spPr/>
    </dgm:pt>
  </dgm:ptLst>
  <dgm:cxnLst>
    <dgm:cxn modelId="{9EC5FC46-0B79-4B68-A692-1AA3579060A9}" type="presOf" srcId="{4527C305-85D7-4945-8685-9306187603A2}" destId="{74FF04C6-33DD-4C94-A30C-10240934D52E}" srcOrd="0" destOrd="0" presId="urn:microsoft.com/office/officeart/2008/layout/HorizontalMultiLevelHierarchy"/>
    <dgm:cxn modelId="{B1A6FF8C-9F23-468E-89B6-C72467F41F86}" srcId="{1F6E38DB-90C4-493E-9E82-D065AEA708B7}" destId="{C5BF721A-BB83-4670-9EDA-D7E6AE36F382}" srcOrd="0" destOrd="0" parTransId="{8D944656-B1C4-485B-BA1D-D48A25CA2A52}" sibTransId="{5C9587E9-BE8D-4BFC-88B7-F6AFEA15D2AF}"/>
    <dgm:cxn modelId="{3A12E439-7AA7-4401-842A-2CD81579982B}" type="presOf" srcId="{1B916A4D-DDBF-43A0-B9CB-FF4C256D0531}" destId="{A2480FFA-6972-41CC-B6A8-97D4EBCEA100}" srcOrd="1" destOrd="0" presId="urn:microsoft.com/office/officeart/2008/layout/HorizontalMultiLevelHierarchy"/>
    <dgm:cxn modelId="{156A38B4-B2DC-4B64-99BB-0BED10A21361}" type="presOf" srcId="{7FDE8764-01B9-4A64-9991-07053CCEB8C4}" destId="{C4646E18-178D-4E49-A859-A0C6A79C6138}" srcOrd="0" destOrd="0" presId="urn:microsoft.com/office/officeart/2008/layout/HorizontalMultiLevelHierarchy"/>
    <dgm:cxn modelId="{DEED9450-3E74-4A6A-B4B3-D3FD813FB80B}" type="presOf" srcId="{019D3874-0894-47A7-8D99-4B2BB5D923FA}" destId="{B881DED7-730E-4586-A620-85EF2A83EBD4}" srcOrd="0" destOrd="0" presId="urn:microsoft.com/office/officeart/2008/layout/HorizontalMultiLevelHierarchy"/>
    <dgm:cxn modelId="{E506F714-C413-4160-AC0C-A70A0B934233}" type="presOf" srcId="{0C56A9E7-229E-4C2E-A830-74AF9F9BB000}" destId="{459261C8-7B52-490D-8A7B-526448B525DB}" srcOrd="0" destOrd="0" presId="urn:microsoft.com/office/officeart/2008/layout/HorizontalMultiLevelHierarchy"/>
    <dgm:cxn modelId="{51D7B987-0C12-4411-957C-9C55185CD584}" type="presOf" srcId="{B566652F-97B8-47FB-A9E7-E7A5FC88213B}" destId="{7B2E009F-18C6-444D-84D9-39824AB219F0}" srcOrd="0" destOrd="0" presId="urn:microsoft.com/office/officeart/2008/layout/HorizontalMultiLevelHierarchy"/>
    <dgm:cxn modelId="{0889D6A3-D7DF-468E-9945-2B274DFD2D1B}" type="presOf" srcId="{0C56A9E7-229E-4C2E-A830-74AF9F9BB000}" destId="{388ED4F7-E6EF-4513-A332-ABA108D5E40A}" srcOrd="1" destOrd="0" presId="urn:microsoft.com/office/officeart/2008/layout/HorizontalMultiLevelHierarchy"/>
    <dgm:cxn modelId="{A82766B8-0710-4613-9984-C76560730B57}" type="presOf" srcId="{1F6E38DB-90C4-493E-9E82-D065AEA708B7}" destId="{1C2FFBF0-529D-4F9D-90B1-2CA93BE39F8C}" srcOrd="0" destOrd="0" presId="urn:microsoft.com/office/officeart/2008/layout/HorizontalMultiLevelHierarchy"/>
    <dgm:cxn modelId="{2DA41893-E4A1-4FD3-B3C7-80907F81DAD4}" type="presOf" srcId="{C4352DDA-20F4-4FC4-AE5C-0F8050B7B084}" destId="{EDF25749-78B0-4750-925F-5BCD866791C5}" srcOrd="0" destOrd="0" presId="urn:microsoft.com/office/officeart/2008/layout/HorizontalMultiLevelHierarchy"/>
    <dgm:cxn modelId="{FFDDA3D6-A54E-474B-B3A4-74F478B4C8F4}" type="presOf" srcId="{1B916A4D-DDBF-43A0-B9CB-FF4C256D0531}" destId="{D68F3A30-4438-48E0-8C48-852A89369558}" srcOrd="0" destOrd="0" presId="urn:microsoft.com/office/officeart/2008/layout/HorizontalMultiLevelHierarchy"/>
    <dgm:cxn modelId="{D40DB810-8547-4D45-A5D5-98E8DD3B6D89}" srcId="{C5BF721A-BB83-4670-9EDA-D7E6AE36F382}" destId="{3624A1B9-44AD-40BB-95B8-D94DC8CE08E3}" srcOrd="3" destOrd="0" parTransId="{4527C305-85D7-4945-8685-9306187603A2}" sibTransId="{1F419880-E93F-4098-ADC7-44E9497AC5B0}"/>
    <dgm:cxn modelId="{D986407A-2343-49C1-89A2-F54D65F98E24}" srcId="{C5BF721A-BB83-4670-9EDA-D7E6AE36F382}" destId="{B566652F-97B8-47FB-A9E7-E7A5FC88213B}" srcOrd="4" destOrd="0" parTransId="{019D3874-0894-47A7-8D99-4B2BB5D923FA}" sibTransId="{4FEE1C05-4220-4449-9013-DAE95D049C6C}"/>
    <dgm:cxn modelId="{CE58A6CD-8F29-4EAA-819F-CA0DE248C360}" type="presOf" srcId="{B124B85F-4AC7-4356-9DF7-C20072326D98}" destId="{A691BEBE-A207-4F1B-A763-078FD05A115E}" srcOrd="0" destOrd="0" presId="urn:microsoft.com/office/officeart/2008/layout/HorizontalMultiLevelHierarchy"/>
    <dgm:cxn modelId="{664521E4-82B4-4F03-A88A-DFAAC616FA5C}" type="presOf" srcId="{1EA79244-0DE6-4CE5-A545-6CB228A37F3F}" destId="{95A71804-2CBA-4000-AAB5-ADFDE1B4172D}" srcOrd="0" destOrd="0" presId="urn:microsoft.com/office/officeart/2008/layout/HorizontalMultiLevelHierarchy"/>
    <dgm:cxn modelId="{FABCA8FF-0C78-4847-A3CC-8454CAA2EB6C}" type="presOf" srcId="{98D1559B-C511-45E5-99BA-6306A34BDDB3}" destId="{A69C9F63-BDE9-42E9-B4CE-3F359A62ED48}" srcOrd="1" destOrd="0" presId="urn:microsoft.com/office/officeart/2008/layout/HorizontalMultiLevelHierarchy"/>
    <dgm:cxn modelId="{0E5D00A5-50F8-43F8-AC78-FB69FBC7D02C}" type="presOf" srcId="{3624A1B9-44AD-40BB-95B8-D94DC8CE08E3}" destId="{771BA0BD-CBDD-44F1-9695-307698D9854E}" srcOrd="0" destOrd="0" presId="urn:microsoft.com/office/officeart/2008/layout/HorizontalMultiLevelHierarchy"/>
    <dgm:cxn modelId="{1D94298A-FD69-4CC8-9921-FF72A83B71B5}" srcId="{C5BF721A-BB83-4670-9EDA-D7E6AE36F382}" destId="{C4352DDA-20F4-4FC4-AE5C-0F8050B7B084}" srcOrd="5" destOrd="0" parTransId="{98D1559B-C511-45E5-99BA-6306A34BDDB3}" sibTransId="{CB3BA453-573A-4308-9B50-91B3FD7EC5FF}"/>
    <dgm:cxn modelId="{6754396E-7DB7-48AA-B6E9-BB1855504D33}" srcId="{C5BF721A-BB83-4670-9EDA-D7E6AE36F382}" destId="{1EA79244-0DE6-4CE5-A545-6CB228A37F3F}" srcOrd="2" destOrd="0" parTransId="{1B916A4D-DDBF-43A0-B9CB-FF4C256D0531}" sibTransId="{7E59BD0D-8D2F-430C-9F39-031AC2312028}"/>
    <dgm:cxn modelId="{9DCC09F5-4E4E-4A80-8F86-67F6B642640E}" type="presOf" srcId="{C5BF721A-BB83-4670-9EDA-D7E6AE36F382}" destId="{E86D5D4A-D4EE-4CCF-9331-8ED5EA3DBA08}" srcOrd="0" destOrd="0" presId="urn:microsoft.com/office/officeart/2008/layout/HorizontalMultiLevelHierarchy"/>
    <dgm:cxn modelId="{A058B38F-6E2F-477A-A3A9-8DF3311BE21F}" type="presOf" srcId="{98D1559B-C511-45E5-99BA-6306A34BDDB3}" destId="{1CC01025-4A63-43F3-8576-30DF77B092EF}" srcOrd="0" destOrd="0" presId="urn:microsoft.com/office/officeart/2008/layout/HorizontalMultiLevelHierarchy"/>
    <dgm:cxn modelId="{A05EA205-9FA8-4CB0-98AE-899B767A7AA8}" type="presOf" srcId="{019D3874-0894-47A7-8D99-4B2BB5D923FA}" destId="{DA8CDEB3-522D-4C18-BC8D-CB1D03835096}" srcOrd="1" destOrd="0" presId="urn:microsoft.com/office/officeart/2008/layout/HorizontalMultiLevelHierarchy"/>
    <dgm:cxn modelId="{41DCFD58-37CF-4311-BBED-B026716A90DC}" type="presOf" srcId="{7FDE8764-01B9-4A64-9991-07053CCEB8C4}" destId="{14AAD3FC-D40C-4BF1-96D0-94F4EAA4DF54}" srcOrd="1" destOrd="0" presId="urn:microsoft.com/office/officeart/2008/layout/HorizontalMultiLevelHierarchy"/>
    <dgm:cxn modelId="{75C9010E-04D1-4FAF-896B-EB121EEF0073}" srcId="{C5BF721A-BB83-4670-9EDA-D7E6AE36F382}" destId="{B124B85F-4AC7-4356-9DF7-C20072326D98}" srcOrd="1" destOrd="0" parTransId="{7FDE8764-01B9-4A64-9991-07053CCEB8C4}" sibTransId="{C163BC61-8E7D-4F83-B7FA-D089339A89B2}"/>
    <dgm:cxn modelId="{CD48674A-06B5-4225-B180-13AFD8DE561D}" type="presOf" srcId="{64889BA5-B81D-472C-8813-1E02EA207E03}" destId="{52CD5864-8375-42DE-B4E2-F4ADE3905D63}" srcOrd="0" destOrd="0" presId="urn:microsoft.com/office/officeart/2008/layout/HorizontalMultiLevelHierarchy"/>
    <dgm:cxn modelId="{5BB1198C-2B41-4951-8196-041956E42A4E}" srcId="{C5BF721A-BB83-4670-9EDA-D7E6AE36F382}" destId="{64889BA5-B81D-472C-8813-1E02EA207E03}" srcOrd="0" destOrd="0" parTransId="{0C56A9E7-229E-4C2E-A830-74AF9F9BB000}" sibTransId="{C72408BF-DCD5-4C6D-87BE-FA5066AD12CD}"/>
    <dgm:cxn modelId="{308624A2-0D6A-4850-8195-D13642D98B59}" type="presOf" srcId="{4527C305-85D7-4945-8685-9306187603A2}" destId="{E6FFA9BB-B54D-43EB-873B-83B3576C4762}" srcOrd="1" destOrd="0" presId="urn:microsoft.com/office/officeart/2008/layout/HorizontalMultiLevelHierarchy"/>
    <dgm:cxn modelId="{4C4CF218-8911-40B2-8B09-A02F3681C203}" type="presParOf" srcId="{1C2FFBF0-529D-4F9D-90B1-2CA93BE39F8C}" destId="{B07D5A19-D48F-4D76-9F56-A54E1C51DC3A}" srcOrd="0" destOrd="0" presId="urn:microsoft.com/office/officeart/2008/layout/HorizontalMultiLevelHierarchy"/>
    <dgm:cxn modelId="{58114865-3E70-435F-B918-B3ADCC5835E3}" type="presParOf" srcId="{B07D5A19-D48F-4D76-9F56-A54E1C51DC3A}" destId="{E86D5D4A-D4EE-4CCF-9331-8ED5EA3DBA08}" srcOrd="0" destOrd="0" presId="urn:microsoft.com/office/officeart/2008/layout/HorizontalMultiLevelHierarchy"/>
    <dgm:cxn modelId="{C822FE39-33D2-4E15-96F9-54858EAAB734}" type="presParOf" srcId="{B07D5A19-D48F-4D76-9F56-A54E1C51DC3A}" destId="{C98DC422-09CC-49C7-8FD5-7C285B4233A0}" srcOrd="1" destOrd="0" presId="urn:microsoft.com/office/officeart/2008/layout/HorizontalMultiLevelHierarchy"/>
    <dgm:cxn modelId="{9D99884F-B5EF-4C26-AB10-AA27FE8B5068}" type="presParOf" srcId="{C98DC422-09CC-49C7-8FD5-7C285B4233A0}" destId="{459261C8-7B52-490D-8A7B-526448B525DB}" srcOrd="0" destOrd="0" presId="urn:microsoft.com/office/officeart/2008/layout/HorizontalMultiLevelHierarchy"/>
    <dgm:cxn modelId="{F9156477-8057-45DF-A1FB-8243B000A630}" type="presParOf" srcId="{459261C8-7B52-490D-8A7B-526448B525DB}" destId="{388ED4F7-E6EF-4513-A332-ABA108D5E40A}" srcOrd="0" destOrd="0" presId="urn:microsoft.com/office/officeart/2008/layout/HorizontalMultiLevelHierarchy"/>
    <dgm:cxn modelId="{1AC4AF6D-66E2-48CC-9AFD-2FE3489B9197}" type="presParOf" srcId="{C98DC422-09CC-49C7-8FD5-7C285B4233A0}" destId="{A3DCBF7E-986A-479E-B255-7F047D56934D}" srcOrd="1" destOrd="0" presId="urn:microsoft.com/office/officeart/2008/layout/HorizontalMultiLevelHierarchy"/>
    <dgm:cxn modelId="{7CD503DC-E8ED-4B72-9A28-00DDA407B0E5}" type="presParOf" srcId="{A3DCBF7E-986A-479E-B255-7F047D56934D}" destId="{52CD5864-8375-42DE-B4E2-F4ADE3905D63}" srcOrd="0" destOrd="0" presId="urn:microsoft.com/office/officeart/2008/layout/HorizontalMultiLevelHierarchy"/>
    <dgm:cxn modelId="{ECDE7FCB-7E62-4930-9AF3-B0489777BBE4}" type="presParOf" srcId="{A3DCBF7E-986A-479E-B255-7F047D56934D}" destId="{0B8878FB-7A5E-42A5-8BBF-88443B3C2300}" srcOrd="1" destOrd="0" presId="urn:microsoft.com/office/officeart/2008/layout/HorizontalMultiLevelHierarchy"/>
    <dgm:cxn modelId="{B88FD99E-A0DC-471C-BD59-07C3C1AFE26E}" type="presParOf" srcId="{C98DC422-09CC-49C7-8FD5-7C285B4233A0}" destId="{C4646E18-178D-4E49-A859-A0C6A79C6138}" srcOrd="2" destOrd="0" presId="urn:microsoft.com/office/officeart/2008/layout/HorizontalMultiLevelHierarchy"/>
    <dgm:cxn modelId="{4BFFEF57-B5D4-4963-9DEC-D556F88A83B0}" type="presParOf" srcId="{C4646E18-178D-4E49-A859-A0C6A79C6138}" destId="{14AAD3FC-D40C-4BF1-96D0-94F4EAA4DF54}" srcOrd="0" destOrd="0" presId="urn:microsoft.com/office/officeart/2008/layout/HorizontalMultiLevelHierarchy"/>
    <dgm:cxn modelId="{E96B013F-C2E1-48AF-BE1D-7E110CBE0030}" type="presParOf" srcId="{C98DC422-09CC-49C7-8FD5-7C285B4233A0}" destId="{12935267-9365-403B-BB19-939F8A048856}" srcOrd="3" destOrd="0" presId="urn:microsoft.com/office/officeart/2008/layout/HorizontalMultiLevelHierarchy"/>
    <dgm:cxn modelId="{0E7047DD-B5A0-4C85-8FA0-4DFDCFE2F7DB}" type="presParOf" srcId="{12935267-9365-403B-BB19-939F8A048856}" destId="{A691BEBE-A207-4F1B-A763-078FD05A115E}" srcOrd="0" destOrd="0" presId="urn:microsoft.com/office/officeart/2008/layout/HorizontalMultiLevelHierarchy"/>
    <dgm:cxn modelId="{A463095D-27C3-4170-A0D2-8C1E47CC93B5}" type="presParOf" srcId="{12935267-9365-403B-BB19-939F8A048856}" destId="{DAB7DD18-BDB0-46BF-9651-3519F422148B}" srcOrd="1" destOrd="0" presId="urn:microsoft.com/office/officeart/2008/layout/HorizontalMultiLevelHierarchy"/>
    <dgm:cxn modelId="{9FD3CEAB-6FE4-4F46-97BC-D4E099053E1C}" type="presParOf" srcId="{C98DC422-09CC-49C7-8FD5-7C285B4233A0}" destId="{D68F3A30-4438-48E0-8C48-852A89369558}" srcOrd="4" destOrd="0" presId="urn:microsoft.com/office/officeart/2008/layout/HorizontalMultiLevelHierarchy"/>
    <dgm:cxn modelId="{362852F9-4FA6-4FCB-AD0C-4059E506B54D}" type="presParOf" srcId="{D68F3A30-4438-48E0-8C48-852A89369558}" destId="{A2480FFA-6972-41CC-B6A8-97D4EBCEA100}" srcOrd="0" destOrd="0" presId="urn:microsoft.com/office/officeart/2008/layout/HorizontalMultiLevelHierarchy"/>
    <dgm:cxn modelId="{AE0DA680-CAF7-4674-AFF8-A3F47D0CDE5E}" type="presParOf" srcId="{C98DC422-09CC-49C7-8FD5-7C285B4233A0}" destId="{CF17C9CA-1649-4D7D-9183-13A349CBA12E}" srcOrd="5" destOrd="0" presId="urn:microsoft.com/office/officeart/2008/layout/HorizontalMultiLevelHierarchy"/>
    <dgm:cxn modelId="{4DECF29E-9F9F-44C0-B71B-44FCE90ABCB1}" type="presParOf" srcId="{CF17C9CA-1649-4D7D-9183-13A349CBA12E}" destId="{95A71804-2CBA-4000-AAB5-ADFDE1B4172D}" srcOrd="0" destOrd="0" presId="urn:microsoft.com/office/officeart/2008/layout/HorizontalMultiLevelHierarchy"/>
    <dgm:cxn modelId="{18AFE444-BC85-48D1-8BB1-734142D0C589}" type="presParOf" srcId="{CF17C9CA-1649-4D7D-9183-13A349CBA12E}" destId="{6BC13095-0329-44CF-8F7E-143B952B91C3}" srcOrd="1" destOrd="0" presId="urn:microsoft.com/office/officeart/2008/layout/HorizontalMultiLevelHierarchy"/>
    <dgm:cxn modelId="{88FD7D9A-128D-49A9-833E-FE5BF7B26C0D}" type="presParOf" srcId="{C98DC422-09CC-49C7-8FD5-7C285B4233A0}" destId="{74FF04C6-33DD-4C94-A30C-10240934D52E}" srcOrd="6" destOrd="0" presId="urn:microsoft.com/office/officeart/2008/layout/HorizontalMultiLevelHierarchy"/>
    <dgm:cxn modelId="{1DB3B696-46D4-4445-BA15-E65B1089FD8E}" type="presParOf" srcId="{74FF04C6-33DD-4C94-A30C-10240934D52E}" destId="{E6FFA9BB-B54D-43EB-873B-83B3576C4762}" srcOrd="0" destOrd="0" presId="urn:microsoft.com/office/officeart/2008/layout/HorizontalMultiLevelHierarchy"/>
    <dgm:cxn modelId="{43FF52DC-6206-49CA-9460-64FFDA7F4178}" type="presParOf" srcId="{C98DC422-09CC-49C7-8FD5-7C285B4233A0}" destId="{D2B7E80A-0E05-41B3-83A2-FAA96532AD9A}" srcOrd="7" destOrd="0" presId="urn:microsoft.com/office/officeart/2008/layout/HorizontalMultiLevelHierarchy"/>
    <dgm:cxn modelId="{7E83889A-8C5E-4F1F-812E-1D419B2C6740}" type="presParOf" srcId="{D2B7E80A-0E05-41B3-83A2-FAA96532AD9A}" destId="{771BA0BD-CBDD-44F1-9695-307698D9854E}" srcOrd="0" destOrd="0" presId="urn:microsoft.com/office/officeart/2008/layout/HorizontalMultiLevelHierarchy"/>
    <dgm:cxn modelId="{9FB9A296-C81D-4A1B-ADAC-3770399C2057}" type="presParOf" srcId="{D2B7E80A-0E05-41B3-83A2-FAA96532AD9A}" destId="{F01A8392-3DBA-4368-BE51-599A13C963EC}" srcOrd="1" destOrd="0" presId="urn:microsoft.com/office/officeart/2008/layout/HorizontalMultiLevelHierarchy"/>
    <dgm:cxn modelId="{95C135AB-0422-42C2-935F-877CD7C28FD7}" type="presParOf" srcId="{C98DC422-09CC-49C7-8FD5-7C285B4233A0}" destId="{B881DED7-730E-4586-A620-85EF2A83EBD4}" srcOrd="8" destOrd="0" presId="urn:microsoft.com/office/officeart/2008/layout/HorizontalMultiLevelHierarchy"/>
    <dgm:cxn modelId="{2DDDD8AE-5A06-4B94-B959-3304AD118F61}" type="presParOf" srcId="{B881DED7-730E-4586-A620-85EF2A83EBD4}" destId="{DA8CDEB3-522D-4C18-BC8D-CB1D03835096}" srcOrd="0" destOrd="0" presId="urn:microsoft.com/office/officeart/2008/layout/HorizontalMultiLevelHierarchy"/>
    <dgm:cxn modelId="{A85F5835-D110-483B-8D98-42A970254C80}" type="presParOf" srcId="{C98DC422-09CC-49C7-8FD5-7C285B4233A0}" destId="{0951E85A-3C1F-40D7-95ED-8A3236F2815D}" srcOrd="9" destOrd="0" presId="urn:microsoft.com/office/officeart/2008/layout/HorizontalMultiLevelHierarchy"/>
    <dgm:cxn modelId="{FD10C146-501C-4D34-A7C2-91A66F046CAE}" type="presParOf" srcId="{0951E85A-3C1F-40D7-95ED-8A3236F2815D}" destId="{7B2E009F-18C6-444D-84D9-39824AB219F0}" srcOrd="0" destOrd="0" presId="urn:microsoft.com/office/officeart/2008/layout/HorizontalMultiLevelHierarchy"/>
    <dgm:cxn modelId="{35DAB3AC-3A29-4A1E-878D-6532A9976536}" type="presParOf" srcId="{0951E85A-3C1F-40D7-95ED-8A3236F2815D}" destId="{AF2182C6-3317-4C7B-8DCE-5A8F5C8E1536}" srcOrd="1" destOrd="0" presId="urn:microsoft.com/office/officeart/2008/layout/HorizontalMultiLevelHierarchy"/>
    <dgm:cxn modelId="{93708ACA-8F6C-48FE-B6F0-1979280669CD}" type="presParOf" srcId="{C98DC422-09CC-49C7-8FD5-7C285B4233A0}" destId="{1CC01025-4A63-43F3-8576-30DF77B092EF}" srcOrd="10" destOrd="0" presId="urn:microsoft.com/office/officeart/2008/layout/HorizontalMultiLevelHierarchy"/>
    <dgm:cxn modelId="{811C6B6B-1102-4A21-9273-AE8EBD97BC3F}" type="presParOf" srcId="{1CC01025-4A63-43F3-8576-30DF77B092EF}" destId="{A69C9F63-BDE9-42E9-B4CE-3F359A62ED48}" srcOrd="0" destOrd="0" presId="urn:microsoft.com/office/officeart/2008/layout/HorizontalMultiLevelHierarchy"/>
    <dgm:cxn modelId="{895ED47C-15C8-4FD1-81A2-CEF3AA96E176}" type="presParOf" srcId="{C98DC422-09CC-49C7-8FD5-7C285B4233A0}" destId="{9388DC53-55CA-4B47-8945-3B9D4CE2CD11}" srcOrd="11" destOrd="0" presId="urn:microsoft.com/office/officeart/2008/layout/HorizontalMultiLevelHierarchy"/>
    <dgm:cxn modelId="{6FD1647F-F074-4139-B4FA-BAF115D32B54}" type="presParOf" srcId="{9388DC53-55CA-4B47-8945-3B9D4CE2CD11}" destId="{EDF25749-78B0-4750-925F-5BCD866791C5}" srcOrd="0" destOrd="0" presId="urn:microsoft.com/office/officeart/2008/layout/HorizontalMultiLevelHierarchy"/>
    <dgm:cxn modelId="{5C1F0511-6B35-4B7B-BE59-6EC914027312}" type="presParOf" srcId="{9388DC53-55CA-4B47-8945-3B9D4CE2CD11}" destId="{AC4B5FA3-A98D-43C3-B156-432546C4E70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3B222-9410-44F3-8468-1583F804451B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B5641-DC82-4990-980E-099E83F022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115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2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1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34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40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11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4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2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-159839" y="1427022"/>
            <a:ext cx="12043200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v-FI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sv-FI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-Mavzu</a:t>
            </a:r>
            <a:r>
              <a:rPr lang="sv-FI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z-Cyrl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uzel-agregatlari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konstruksiyasi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GB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630238" lvl="0"/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IYoDlarning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 tizimi vazifasi, turlari.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238" lvl="0"/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Moylash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 qo`llaniladigan moylar bo`yicha qisqacha ma`lumotlar.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3775" lvl="0" indent="-363538"/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Moylash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 asosiy mexanizm va detallari konstruksiyasi, ishlash </a:t>
            </a: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prinsipi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3775" lvl="0" indent="-363538"/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Moy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nasoslari, moy filtrlari, reduksion va o`tkazgich klapanlar, nazorat asboblari konstruksiyalari va ishlashi.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2600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47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60451" y="1182018"/>
            <a:ext cx="10871098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detallarining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yuzalariga</a:t>
            </a:r>
            <a:r>
              <a:rPr lang="ru-RU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sirtida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ulardagi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ishqalanishni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yeyilishni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yuzalarni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sovitadi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yeyilishdan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qurumlarini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yuvadi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so‘ngra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tubidagi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ifloslangan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moylarni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filtrlaydi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2800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99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4997" y="1219362"/>
            <a:ext cx="90049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qismlardan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filtrlari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moyni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</a:t>
            </a:r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blokidagi</a:t>
            </a:r>
            <a:r>
              <a:rPr lang="en-US" sz="3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200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64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2312" y="1218478"/>
            <a:ext cx="556368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dvigatelining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yog'larni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mo'ljallangan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7816">
            <a:off x="6514811" y="1523190"/>
            <a:ext cx="3458435" cy="25938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27026" t="21825" r="27069" b="23895"/>
          <a:stretch/>
        </p:blipFill>
        <p:spPr>
          <a:xfrm>
            <a:off x="7985018" y="3799490"/>
            <a:ext cx="3701955" cy="246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13488" y="1069714"/>
            <a:ext cx="694758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1-moyni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gaz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mexanizmlariga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yetkazuvchi</a:t>
            </a: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quvur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: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2-asosiy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moy</a:t>
            </a: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magistrali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3-tirsakli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valining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podshipnikini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moylash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quvuri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4-dvigatel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karteri</a:t>
            </a: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5-filtlovchi 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element;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6-moy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filtrini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korpusi</a:t>
            </a: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7-moy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8-moy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qabul</a:t>
            </a: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qilgich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9-moy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karteri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10-moyni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chiqarish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200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tiqini</a:t>
            </a:r>
            <a:r>
              <a:rPr lang="en-US" sz="2200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113" y="963504"/>
            <a:ext cx="2698646" cy="53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8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4022" y="1346713"/>
            <a:ext cx="812971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Moy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nasosi</a:t>
            </a:r>
            <a:r>
              <a:rPr lang="en-US" sz="28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moyni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bosim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ostida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dvigatel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mexanizmlarining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ishqalanuvchi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yuzalariga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shuningdek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moyni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tozalash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sovitish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tuzilmalariga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yuborish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xizmat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qiladi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Avtomobil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dvigatellarida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asosan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shesternyali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nasoslardan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Nasoslar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shesternyalarning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ilashishi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bo‘yicha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tashqi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ichki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ilashgan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shestrenyalilarga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bo‘linadi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1" t="11264" r="18663" b="9196"/>
          <a:stretch/>
        </p:blipFill>
        <p:spPr>
          <a:xfrm>
            <a:off x="8726881" y="1435404"/>
            <a:ext cx="3156480" cy="20645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061" y="3895940"/>
            <a:ext cx="314325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23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964764" y="942535"/>
            <a:ext cx="3930524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Moy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nasosi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sxemasi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en-US" sz="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1-yetaklovchi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shesternya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2-nasos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qobig‘i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3-moy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kiruvchi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quvur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4-yetaklanuvchi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shesternya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5-o‘q;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6-moy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chiquvchi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quvur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7-ajratiluvchi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sektor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8-yetaklanuvchi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shesternya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9-yetaklovchi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shesternya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83" b="14366"/>
          <a:stretch/>
        </p:blipFill>
        <p:spPr>
          <a:xfrm>
            <a:off x="614855" y="1625192"/>
            <a:ext cx="3200193" cy="35457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17" r="-235" b="14366"/>
          <a:stretch/>
        </p:blipFill>
        <p:spPr>
          <a:xfrm>
            <a:off x="4141165" y="1458446"/>
            <a:ext cx="2804536" cy="39174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62407" y="5457102"/>
            <a:ext cx="1644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Tashqi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ilashgan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48881" y="5457102"/>
            <a:ext cx="1499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Ichki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ilashgan</a:t>
            </a:r>
            <a:endParaRPr lang="ru-RU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67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2477" y="1472346"/>
            <a:ext cx="1076634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	</a:t>
            </a:r>
            <a:r>
              <a:rPr lang="en-US" sz="30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Nasos</a:t>
            </a:r>
            <a:r>
              <a:rPr lang="en-US" sz="3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ishlayotganda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tizimda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yetarli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bosim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hosil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bo‘lishi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uchun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ikkala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g‘ildirak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tishlarining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qirralari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bilan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korpus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devori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oralig‘idagi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radial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tirqish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kichik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(</a:t>
            </a:r>
            <a:r>
              <a:rPr lang="en-US" sz="3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0,06…0,1</a:t>
            </a:r>
            <a:r>
              <a:rPr lang="ru-RU" sz="3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2</a:t>
            </a:r>
            <a:r>
              <a:rPr lang="en-US" sz="30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mm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)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bo‘lishi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nazarda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tutiladi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Yetakchi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tishli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g‘ildirak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harakatni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valikdan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oladi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</a:rPr>
              <a:t>. 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tizimdagi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0,3-0,5 MPa,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dizelli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dvigatellarda</a:t>
            </a:r>
            <a:r>
              <a:rPr lang="en-US" sz="3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0,5-0,7 MPa. </a:t>
            </a:r>
            <a:endParaRPr lang="ru-RU" sz="3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68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2" y="2909906"/>
            <a:ext cx="5358349" cy="32031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654" y="1263099"/>
            <a:ext cx="4893222" cy="367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70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669" y="1089333"/>
            <a:ext cx="6644749" cy="504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5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67" y="1906291"/>
            <a:ext cx="5697915" cy="39999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33091" y="1992994"/>
            <a:ext cx="3673365" cy="3497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5400000">
            <a:off x="-1109814" y="4170420"/>
            <a:ext cx="3673365" cy="4039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9" t="7619" r="12607" b="11578"/>
          <a:stretch/>
        </p:blipFill>
        <p:spPr>
          <a:xfrm rot="5400000">
            <a:off x="7274231" y="2355550"/>
            <a:ext cx="3973320" cy="359798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715736" y="1162803"/>
            <a:ext cx="72700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Moyning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nasosi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orqali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harakatlanishi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40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9104" y="1240261"/>
            <a:ext cx="59647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 </a:t>
            </a:r>
            <a:r>
              <a:rPr lang="en-US" sz="3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filtrlari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moyni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dvigatel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detallarining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yeyilishi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natijasida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bo’ladigan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metall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zarrachalari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chang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moyning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sv-SE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eskirishi </a:t>
            </a:r>
            <a:r>
              <a:rPr lang="sv-SE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natijasida hosil </a:t>
            </a:r>
            <a:r>
              <a:rPr lang="sv-SE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bo’ladigan </a:t>
            </a:r>
            <a:r>
              <a:rPr lang="sv-SE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turli oksid moddalari va </a:t>
            </a:r>
            <a:r>
              <a:rPr lang="sv-SE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boshqa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ifloslantiruvchi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elementlardan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tozalaydi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388" y="1646394"/>
            <a:ext cx="4828032" cy="331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47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" t="9255" b="8922"/>
          <a:stretch/>
        </p:blipFill>
        <p:spPr>
          <a:xfrm>
            <a:off x="117305" y="1040035"/>
            <a:ext cx="6064283" cy="51677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818" y="2866627"/>
            <a:ext cx="2954734" cy="3309302"/>
          </a:xfrm>
          <a:prstGeom prst="rect">
            <a:avLst/>
          </a:prstGeom>
        </p:spPr>
      </p:pic>
      <p:cxnSp>
        <p:nvCxnSpPr>
          <p:cNvPr id="12" name="Прямая со стрелкой 11"/>
          <p:cNvCxnSpPr>
            <a:stCxn id="24" idx="3"/>
          </p:cNvCxnSpPr>
          <p:nvPr/>
        </p:nvCxnSpPr>
        <p:spPr>
          <a:xfrm>
            <a:off x="6157107" y="2765582"/>
            <a:ext cx="3306207" cy="784723"/>
          </a:xfrm>
          <a:prstGeom prst="straightConnector1">
            <a:avLst/>
          </a:prstGeom>
          <a:ln>
            <a:solidFill>
              <a:srgbClr val="26BC1A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461641" y="1753427"/>
            <a:ext cx="1634359" cy="4695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20801" y="2619236"/>
            <a:ext cx="944427" cy="4695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61641" y="1623848"/>
            <a:ext cx="1245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Zichlovchi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rezina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15546" y="2442416"/>
            <a:ext cx="1541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yo’naltirgich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72055" y="1095034"/>
            <a:ext cx="1718442" cy="455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809" y="1753427"/>
            <a:ext cx="1077946" cy="736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009978" y="1046415"/>
            <a:ext cx="1842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3552" y="1708237"/>
            <a:ext cx="1842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009978" y="5617029"/>
            <a:ext cx="818822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69728" y="5606630"/>
            <a:ext cx="1283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77143" y="5827485"/>
            <a:ext cx="1436914" cy="4383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2079964" y="5697697"/>
            <a:ext cx="1283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Tozolovchi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element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989372" y="5697697"/>
            <a:ext cx="793907" cy="3489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4987177" y="5697697"/>
            <a:ext cx="1283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987177" y="4093029"/>
            <a:ext cx="1283018" cy="63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09066" y="3883024"/>
            <a:ext cx="12830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O’tkazib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074261" y="1146794"/>
            <a:ext cx="4718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Moyning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tozalagich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(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filtr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tuzilishi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62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336432" y="5710911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1" r="21409" b="4763"/>
          <a:stretch/>
        </p:blipFill>
        <p:spPr>
          <a:xfrm>
            <a:off x="395087" y="1131765"/>
            <a:ext cx="5411449" cy="50954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85029" y="5892800"/>
            <a:ext cx="1669142" cy="284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573738" y="1276373"/>
            <a:ext cx="4718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Moyning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moy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tozalagich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(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filtr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orqali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harakatlanishi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33714" y="5969087"/>
            <a:ext cx="1582057" cy="2581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987158" y="4238558"/>
            <a:ext cx="67266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o‘lchamlariga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dag‘al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(40mkm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ushlaydi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(1..2mkm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ushlaydi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filtrlarga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91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8306426" y="4418527"/>
            <a:ext cx="2046514" cy="5517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99625" y="4411267"/>
            <a:ext cx="2046514" cy="5517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4057" y="4397577"/>
            <a:ext cx="2032000" cy="5517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59543" y="1680541"/>
            <a:ext cx="9884228" cy="138072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336432" y="5710911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85029" y="5892800"/>
            <a:ext cx="1669142" cy="284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33714" y="5969087"/>
            <a:ext cx="1582057" cy="2581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26869" y="1680541"/>
            <a:ext cx="1045088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dvigatellardagi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juftliklarga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moyni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en-US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Sachratib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Tomchilab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333297" y="3061262"/>
            <a:ext cx="3389586" cy="127700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722882" y="3061262"/>
            <a:ext cx="15766" cy="1292773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22883" y="3061262"/>
            <a:ext cx="3594538" cy="127700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85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5786" y="876420"/>
            <a:ext cx="11360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bosimga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gazlarning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xalqalari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oralig‘idagi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tirqishdan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karterga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o‘tadi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yongan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maxsulotlardan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gazlari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47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06199" y="1142042"/>
            <a:ext cx="11179601" cy="5470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Karterni</a:t>
            </a: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shamollatish</a:t>
            </a: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8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9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Shamollatilganda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moyining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orqalig‘i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uzayadi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dvigatellarida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shamollatish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qo‘llanilgan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gazlarini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to‘g‘ridan-to‘g‘ri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atmosferaga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so‘rilishini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ta’minlansa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uz-Cyrl-UZ" sz="29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Cyrl-UZ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9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taktiga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qaytarilsa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9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(b)</a:t>
            </a:r>
            <a:r>
              <a:rPr lang="en-US" sz="29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shamollatish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63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6922" y="1085630"/>
            <a:ext cx="285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57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53720" y="1367696"/>
            <a:ext cx="10718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TXK</a:t>
            </a:r>
            <a:r>
              <a:rPr lang="en-US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uz-Cyrl-UZ" sz="32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z-Cyrl-UZ" sz="32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ko’rsatishda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Moy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sathini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shchup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o`lchanadi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«max»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«min»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o`rtasida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Moy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qovushqoqligi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ifloslanishiga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Moy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qoramtir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suyulgan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iflosliklar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13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84820" y="1196893"/>
            <a:ext cx="653624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rgbClr val="292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shchuplar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to`plami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Shchuplar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mm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chetki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0,25 mm)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0,11...0,18 mm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chetki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0,25 mm)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chegaradan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oshgan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almashtiriladi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892" y="2172117"/>
            <a:ext cx="4738032" cy="279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6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6772" y="1025316"/>
            <a:ext cx="1054360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nosozliklar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alomatlari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karteridagi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satxi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buzilishiga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nosozliklarni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yomonlashishiga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oksidlanishi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yonilg'i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qo'shilib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ifloslanishidandir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qo'shimchalar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zarrachalaridan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sirpanishidan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Moy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0,2%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97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78380112"/>
              </p:ext>
            </p:extLst>
          </p:nvPr>
        </p:nvGraphicFramePr>
        <p:xfrm>
          <a:off x="934385" y="1083237"/>
          <a:ext cx="10020975" cy="504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4197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214422" y="5217899"/>
            <a:ext cx="747164" cy="516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029" y="1062747"/>
            <a:ext cx="8963632" cy="5122075"/>
          </a:xfrm>
          <a:prstGeom prst="rect">
            <a:avLst/>
          </a:prstGeom>
          <a:solidFill>
            <a:srgbClr val="ECBA47"/>
          </a:solidFill>
        </p:spPr>
      </p:pic>
    </p:spTree>
    <p:extLst>
      <p:ext uri="{BB962C8B-B14F-4D97-AF65-F5344CB8AC3E}">
        <p14:creationId xmlns:p14="http://schemas.microsoft.com/office/powerpoint/2010/main" val="654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1788</TotalTime>
  <Words>235</Words>
  <Application>Microsoft Office PowerPoint</Application>
  <PresentationFormat>Широкоэкранный</PresentationFormat>
  <Paragraphs>78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118</cp:revision>
  <dcterms:created xsi:type="dcterms:W3CDTF">2018-01-19T15:59:40Z</dcterms:created>
  <dcterms:modified xsi:type="dcterms:W3CDTF">2019-06-04T06:17:05Z</dcterms:modified>
</cp:coreProperties>
</file>