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1" r:id="rId24"/>
    <p:sldId id="280" r:id="rId2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09C1A-5112-4F53-B787-0493B0F001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926BE-3589-41DD-9D71-0C598F4C7F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8204B3-4D8B-48FB-A3BF-87D430106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D7111F-F6D2-47E6-A7BF-65A6D470D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C099DA-8C50-439B-AF1F-2AC8A8B8A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721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A29FA-0A1A-4DD8-97B9-B23B49BE9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3A6E7-EA9A-450C-9721-DACFAACE50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521AC0-07A1-4E45-9A13-A0FD003BF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00CB6-7769-409D-87B3-F0717F273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AA913E-F6DF-439D-BF1E-F08A2DDBF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855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EBA97-3E1F-45E3-8B94-30B25125D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36FDA0-268C-4501-AEE7-DB26BABFD2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049011-FCE0-4906-82C4-6B5C4B8AA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B9FC6E-B597-4801-9D32-6797FD5AB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B97699-AE9D-4597-9632-B5013D465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404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7711A-5984-485A-B75E-FA31C65E9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8DC737-E939-402D-B89B-DB8866CA39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E56A19-2340-4301-AEDE-92A3B63A68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DF7D34-2CBD-4CC9-9E76-2E6B9D9B9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35455F-0287-4561-AB11-CCC8D5663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0FB1A8-F5CC-4DD0-96B7-26578C20F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594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50E74-CEA1-48B0-85A4-8BABD2C85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F1D83-F77B-4122-BEA0-BD5C3528EC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0A9FFA-44CE-4C04-BA85-337DE99EA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BE65A4-A3EF-46CB-AC85-1752521FD2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F83069-A84A-420E-A604-2A8C4600F4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2BF247-5AB8-409C-A1E1-CA83AEA47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80EA7-F2AC-4025-A96C-1C3421B74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132D83-ED5F-4911-A5C6-9426EFDA9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135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677AE-02C3-45FF-ADDA-9337149DC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1598A6-131C-4A46-BA4D-43708EEF5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18A30B-A83B-4C07-98E0-60527874D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DA6319-36B2-4C73-8786-4DD5DF1CD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952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B08542-39AB-4F63-867F-4A67C688E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DF5FD4-1268-4D12-A9D8-717F0AF57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608B10-480A-4587-8BF0-7614F09E3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86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9333F-C8D0-42F8-9482-A2E599E11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8E8B63-B661-44A6-BC32-3509A60E9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CE2FEC-C561-4B9A-9255-E63CBC20EE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D35E43-0CC7-40DE-A001-28855A991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60E252-A2C1-4C30-BD8F-26C2A207E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40CA1F-30E0-4EE0-AD38-9A84DBA1A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394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DF435-FC5F-4941-AFF2-F4ABA97D3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91E876-5A99-4204-89E0-AE77760650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F956FB-DCA4-4C98-8BED-F84133DFFD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DCB079-324C-49CC-A647-2E27F2069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B0D42C-3561-437B-8DCA-826E3A4AD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13442C-2F16-4FCF-B9E3-5590FC2D2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033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220E0-94C2-4F97-A287-9F9BB7589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AEE0D3-F0F3-426D-AD1A-DA5B55256F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6F7E4-82AC-42EB-930C-7521CBD31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4DA625-DE86-4745-A318-6BDAB7D77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A15692-81CA-446B-9AA2-2584A9D03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814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CB49B1-FB76-4539-8EE8-14D59E28E0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83289C-ABBA-478B-A98A-A0873CAE6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7FCB82-46C6-49A6-9021-5724A6ED7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3FEE14-DF1C-4B82-9A62-46CF24951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AA080-23A7-47DC-B8F5-B2FE61532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440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D7F982-18D5-437D-9987-A49B40D2D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36BE4F-2DD2-4BB5-A431-0EA59B1B44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67C615-1E65-4CB9-8419-8CA5CACC32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A048B-AD84-46B1-A848-AACB0F352D6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4A1FA5-5421-4AC7-8BCA-B731EB1907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4B111A-641A-46B3-8EB7-EA08DEB684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FB630-AA55-4FF1-BE8B-34920119F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8065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%5bSkills%20on%20court%20enforcement%5d%20Week%205-%20%20Skills%20in%20the%20use%20of%20measures%20related%20to%20the%20implementation%20of%20court%20judgments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01">
            <a:extLst>
              <a:ext uri="{FF2B5EF4-FFF2-40B4-BE49-F238E27FC236}">
                <a16:creationId xmlns:a16="http://schemas.microsoft.com/office/drawing/2014/main" id="{C40684D8-8A3F-4855-95B6-30BF423470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432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02">
            <a:extLst>
              <a:ext uri="{FF2B5EF4-FFF2-40B4-BE49-F238E27FC236}">
                <a16:creationId xmlns:a16="http://schemas.microsoft.com/office/drawing/2014/main" id="{C78B7DFF-9679-4E85-8FBB-05D105DC13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536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03">
            <a:extLst>
              <a:ext uri="{FF2B5EF4-FFF2-40B4-BE49-F238E27FC236}">
                <a16:creationId xmlns:a16="http://schemas.microsoft.com/office/drawing/2014/main" id="{44A715EF-5AC7-449A-B173-CAB052D9AF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52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04">
            <a:extLst>
              <a:ext uri="{FF2B5EF4-FFF2-40B4-BE49-F238E27FC236}">
                <a16:creationId xmlns:a16="http://schemas.microsoft.com/office/drawing/2014/main" id="{D9D6ACEE-D3D4-4167-9EFC-B138630420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024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05">
            <a:extLst>
              <a:ext uri="{FF2B5EF4-FFF2-40B4-BE49-F238E27FC236}">
                <a16:creationId xmlns:a16="http://schemas.microsoft.com/office/drawing/2014/main" id="{20729C7B-4A4E-4593-877B-6656685A0B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437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06">
            <a:extLst>
              <a:ext uri="{FF2B5EF4-FFF2-40B4-BE49-F238E27FC236}">
                <a16:creationId xmlns:a16="http://schemas.microsoft.com/office/drawing/2014/main" id="{6BAE0C57-8C14-4DFA-8E11-351F5474A1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908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07">
            <a:extLst>
              <a:ext uri="{FF2B5EF4-FFF2-40B4-BE49-F238E27FC236}">
                <a16:creationId xmlns:a16="http://schemas.microsoft.com/office/drawing/2014/main" id="{99854C9E-11C3-4BCE-B72D-D363304F6B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545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08">
            <a:extLst>
              <a:ext uri="{FF2B5EF4-FFF2-40B4-BE49-F238E27FC236}">
                <a16:creationId xmlns:a16="http://schemas.microsoft.com/office/drawing/2014/main" id="{BBD289D2-D382-498A-90F0-BE66467702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26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09">
            <a:extLst>
              <a:ext uri="{FF2B5EF4-FFF2-40B4-BE49-F238E27FC236}">
                <a16:creationId xmlns:a16="http://schemas.microsoft.com/office/drawing/2014/main" id="{F3F3B9AE-5C67-4861-8A57-693CC3C20A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765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10">
            <a:extLst>
              <a:ext uri="{FF2B5EF4-FFF2-40B4-BE49-F238E27FC236}">
                <a16:creationId xmlns:a16="http://schemas.microsoft.com/office/drawing/2014/main" id="{A9744950-150E-4340-9C2D-EA9F50B91E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71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11">
            <a:extLst>
              <a:ext uri="{FF2B5EF4-FFF2-40B4-BE49-F238E27FC236}">
                <a16:creationId xmlns:a16="http://schemas.microsoft.com/office/drawing/2014/main" id="{ABEF33AE-DADF-440C-92AF-C6C6716FC8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598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12">
            <a:extLst>
              <a:ext uri="{FF2B5EF4-FFF2-40B4-BE49-F238E27FC236}">
                <a16:creationId xmlns:a16="http://schemas.microsoft.com/office/drawing/2014/main" id="{A7E60532-1549-433E-A65B-4EE7DCD997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819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13">
            <a:extLst>
              <a:ext uri="{FF2B5EF4-FFF2-40B4-BE49-F238E27FC236}">
                <a16:creationId xmlns:a16="http://schemas.microsoft.com/office/drawing/2014/main" id="{59A2C3A1-6B10-4279-A8AC-3A8204A5EB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7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14">
            <a:extLst>
              <a:ext uri="{FF2B5EF4-FFF2-40B4-BE49-F238E27FC236}">
                <a16:creationId xmlns:a16="http://schemas.microsoft.com/office/drawing/2014/main" id="{F84C03DD-6AF0-4C0A-8670-F024072367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5168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15">
            <a:extLst>
              <a:ext uri="{FF2B5EF4-FFF2-40B4-BE49-F238E27FC236}">
                <a16:creationId xmlns:a16="http://schemas.microsoft.com/office/drawing/2014/main" id="{3322BEF5-DAA6-4B27-965C-068FF59FDE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0866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16">
            <a:extLst>
              <a:ext uri="{FF2B5EF4-FFF2-40B4-BE49-F238E27FC236}">
                <a16:creationId xmlns:a16="http://schemas.microsoft.com/office/drawing/2014/main" id="{98374554-4146-49C8-9C96-3A9AED4278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45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17">
            <a:extLst>
              <a:ext uri="{FF2B5EF4-FFF2-40B4-BE49-F238E27FC236}">
                <a16:creationId xmlns:a16="http://schemas.microsoft.com/office/drawing/2014/main" id="{5113FB58-295A-40BD-8699-52EED4FCA2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1982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18">
            <a:extLst>
              <a:ext uri="{FF2B5EF4-FFF2-40B4-BE49-F238E27FC236}">
                <a16:creationId xmlns:a16="http://schemas.microsoft.com/office/drawing/2014/main" id="{55E3F2FF-EEB4-4744-A8F0-ADCAD4EBDB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7666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19">
            <a:extLst>
              <a:ext uri="{FF2B5EF4-FFF2-40B4-BE49-F238E27FC236}">
                <a16:creationId xmlns:a16="http://schemas.microsoft.com/office/drawing/2014/main" id="{D2C26479-8D56-4925-B7E1-BA468CED17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600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20">
            <a:extLst>
              <a:ext uri="{FF2B5EF4-FFF2-40B4-BE49-F238E27FC236}">
                <a16:creationId xmlns:a16="http://schemas.microsoft.com/office/drawing/2014/main" id="{42894A47-D93C-4E89-84D1-389FE83B88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9945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21">
            <a:extLst>
              <a:ext uri="{FF2B5EF4-FFF2-40B4-BE49-F238E27FC236}">
                <a16:creationId xmlns:a16="http://schemas.microsoft.com/office/drawing/2014/main" id="{B38A84BA-A7F6-41DB-841E-0278186853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4494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22">
            <a:extLst>
              <a:ext uri="{FF2B5EF4-FFF2-40B4-BE49-F238E27FC236}">
                <a16:creationId xmlns:a16="http://schemas.microsoft.com/office/drawing/2014/main" id="{B48AE7B5-ADF3-41C5-911C-BA382AA0DA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7631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A1B2988-8ABD-4A47-9188-AECB86A8CEA4}"/>
              </a:ext>
            </a:extLst>
          </p:cNvPr>
          <p:cNvSpPr/>
          <p:nvPr/>
        </p:nvSpPr>
        <p:spPr>
          <a:xfrm>
            <a:off x="4667724" y="849477"/>
            <a:ext cx="28565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A232561-9E77-4C16-87C0-F8205647D9E2}"/>
              </a:ext>
            </a:extLst>
          </p:cNvPr>
          <p:cNvSpPr/>
          <p:nvPr/>
        </p:nvSpPr>
        <p:spPr>
          <a:xfrm>
            <a:off x="1709057" y="1824335"/>
            <a:ext cx="91657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ໂລໂກ້ສະຖາບັນຍຸຕິທໍາແຫ່ງຊາດ ( ສປປລາວ ), ເຂົ້າເຖິງວັນທີ 27/9/2022: </a:t>
            </a:r>
            <a:r>
              <a:rPr lang="en-US" dirty="0">
                <a:solidFill>
                  <a:schemeClr val="bg1"/>
                </a:solidFill>
                <a:hlinkClick r:id="rId2" action="ppaction://hlinkfile"/>
              </a:rPr>
              <a:t>https://nij.edu.la/information_formula.php?information_id=27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6162EC-CFA2-4417-B373-168F73CFB0D3}"/>
              </a:ext>
            </a:extLst>
          </p:cNvPr>
          <p:cNvSpPr/>
          <p:nvPr/>
        </p:nvSpPr>
        <p:spPr>
          <a:xfrm>
            <a:off x="1796142" y="2690336"/>
            <a:ext cx="91657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ຕໍາລາກໍ່ສ້າງວິຊາຊີບປະຕິບັດຄໍາຕັດສິນຂອງສານ ( ເຫຼັ້ມທີ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2022: </a:t>
            </a:r>
            <a:r>
              <a:rPr lang="en-US" dirty="0">
                <a:solidFill>
                  <a:schemeClr val="bg1"/>
                </a:solidFill>
                <a:hlinkClick r:id="rId2" action="ppaction://hlinkfile"/>
              </a:rPr>
              <a:t>https://nij.edu.la/information_formula.php?information_id=27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8F734F-58B2-4D05-97B6-DCC01C3581EF}"/>
              </a:ext>
            </a:extLst>
          </p:cNvPr>
          <p:cNvSpPr/>
          <p:nvPr/>
        </p:nvSpPr>
        <p:spPr>
          <a:xfrm>
            <a:off x="1796142" y="3833336"/>
            <a:ext cx="87194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ໂລໂກ້ກະຊວງຍຸຕິທໍາລາວ, ເຂົ້າເຖິງວັນທີ 9/9/ 2022: </a:t>
            </a:r>
            <a:r>
              <a:rPr lang="en-US" dirty="0">
                <a:solidFill>
                  <a:schemeClr val="bg1"/>
                </a:solidFill>
                <a:hlinkClick r:id="rId2" action="ppaction://hlinkfile"/>
              </a:rPr>
              <a:t>https://phifm.blogspot.com/2017/07/blog-post.html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50ED7C-0CE2-4A77-A65F-E91E07BFABC2}"/>
              </a:ext>
            </a:extLst>
          </p:cNvPr>
          <p:cNvSpPr/>
          <p:nvPr/>
        </p:nvSpPr>
        <p:spPr>
          <a:xfrm>
            <a:off x="1796142" y="4817907"/>
            <a:ext cx="87194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04: 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ໂລໂກກົມຄຸ້ມຄອງການປະຕິບັດຄໍາຕັດສິນຂອງສານ, ເຂົ້າເຖິງວັນທີ 9/9/ 2022: </a:t>
            </a:r>
            <a:r>
              <a:rPr lang="en-US" dirty="0">
                <a:solidFill>
                  <a:schemeClr val="bg1"/>
                </a:solidFill>
                <a:hlinkClick r:id="rId2" action="ppaction://hlinkfile"/>
              </a:rPr>
              <a:t>http://jed.gov.la/login.php?location=%2F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5766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4 General knowledge in using of measures for the implementation of court judgments_Page_24">
            <a:extLst>
              <a:ext uri="{FF2B5EF4-FFF2-40B4-BE49-F238E27FC236}">
                <a16:creationId xmlns:a16="http://schemas.microsoft.com/office/drawing/2014/main" id="{124681CA-B3FC-442E-AA29-C50C94808D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2899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190</Words>
  <Application>Microsoft Office PowerPoint</Application>
  <PresentationFormat>Widescreen</PresentationFormat>
  <Paragraphs>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2022-09-27T14:11:49Z</dcterms:created>
  <dcterms:modified xsi:type="dcterms:W3CDTF">2022-09-28T08:37:56Z</dcterms:modified>
</cp:coreProperties>
</file>