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80" r:id="rId23"/>
    <p:sldId id="279" r:id="rId2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86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66096E-ECB6-4CBC-9E04-61F228FA78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D54A3E4-FD68-4CE3-9ADA-9321A0690A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90C187-3D9E-4AF3-9153-D97E5C79C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719B07-101C-49E4-A1FD-529169A192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DE3F4-A424-4F42-B2ED-4C7EC194E2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14679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B29A9-2FD0-4F5F-BCAB-7328B8E723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CC44F6-E4A7-4B3C-B82F-4644390437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2AED1D-D0D2-49C0-A999-D43D267D73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1B63E7-CE93-4D30-A006-CE8A055D07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ACAA7A-1678-4FC5-989D-BF9F1BA5EA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2199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20226-A757-4EC0-8783-16C50E4B77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0AA480-8093-4593-A4A1-F10B6816FE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F645FC-FDEB-4FC9-AA82-50148C660A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7416C-6837-415E-AE2A-AB01BB3F06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A9C6CE-DBBF-4732-91D0-15B6E1929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0236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A494C-75E5-41EC-8157-9310C32CA2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1247A3-1350-4D9E-BDDB-4A3813AF989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0D1EFB-EE04-4AA0-B28E-4EFF48BCD4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56623C-C09C-41F4-8050-0E5960E22B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97C6E6C-24C6-4B78-B76A-79F61415B2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ABABFE-E567-43C0-968A-6B6A7E586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155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045117-A4DD-484A-A012-FE05ECE847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D47B94-930B-4C63-91B5-1562267F6D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352AC-4D3F-4777-8E04-AE0D7EBE87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DF61580-222F-46C7-B178-711F1EE585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91EBF2-BE50-4353-9A4D-E6D9660987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631B3A-62E6-4017-9A3A-9D348F7337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9E92087-2D96-460F-974B-F9F76ECC39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654F473-3210-481B-A283-25172816FE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0560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C75AFB-4567-4F75-A02C-0AF8EB7F8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5617254-3E35-47F3-867D-2972DB55C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6C13387-6C5D-4C57-87CA-5A8C9ADFA4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5924244-A584-4D5E-B676-C299BF936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46872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EC8F407-6ADD-4BB9-971B-D54CA02B87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431BD8-E8B9-4C37-A7C1-CD6CCCB058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D02DE9-5F79-4004-9A87-F2D0821EC9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1101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E265B2-75EA-42FE-8394-79ED4498C3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986DC6-4C16-4334-A0A5-3438E5403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F703225-D1B9-496B-A45E-59C07CB0F4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9C5E68-CC3A-4C30-B28E-E64263D0C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1DBE20-59AB-416D-B3D1-83C73A444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9143CF-D6E9-4BD3-9BD9-174278DFB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84068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9BB31A-14AB-4FE0-8671-6FE71E4C03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1871A9-6908-45B1-A3F4-8E205982ED4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8269D7-94C3-46DB-9F86-1B8EC2F1F5B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F3DB4-EB7F-4B1A-80B1-E0D8ADBBAE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247918-26FD-4B1A-9E0C-1C829D8C42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C02117-2B7D-48E1-8502-E17E9240E8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083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2A61E0-07A8-420B-81C7-E76A0979F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CD5C6E-B083-4555-ACFC-1169E22DD3A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B858EF-3CE2-4402-B677-B2CE16900F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03EC91-713E-4DFA-94F0-BF372DA49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9AD65C-0EFA-4A22-8847-2C791201E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6418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21FCDD-1903-49E9-9ED2-0A4F34FC8E7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F29F05-13D4-4FB2-905B-E2C3D68859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94CF1-5FCA-4BCE-8E7A-E817CFA28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3E5E7A-C4D8-4692-B3B0-EB1F1D3A5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C4A7A8-B3B2-40F2-B7E5-0FFA98F3EC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236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F02F2B6-8D00-44EA-9572-880D5FA005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74EE5C-001D-4BB5-80EC-996CFDF73B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624AFC-2ED9-4BB2-A973-B084B21A76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472280-0DB8-40C5-AFC1-768CAD172DAA}" type="datetimeFigureOut">
              <a:rPr lang="en-US" smtClean="0"/>
              <a:t>9/28/2022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145067-16AA-4E23-9A9E-F6D9603C2F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36BE2-6DF3-47F8-A1AD-08A17BF14AC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D0C3AC-CB85-4939-88E1-7ADC6B48017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5085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jed.gov.la/login.php?location=%2F" TargetMode="External"/><Relationship Id="rId2" Type="http://schemas.openxmlformats.org/officeDocument/2006/relationships/hyperlink" Target="https://nij.edu.la/information_formula.php?information_id=27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hifm.blogspot.com/2017/07/blog-post.html" TargetMode="Externa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1">
            <a:extLst>
              <a:ext uri="{FF2B5EF4-FFF2-40B4-BE49-F238E27FC236}">
                <a16:creationId xmlns:a16="http://schemas.microsoft.com/office/drawing/2014/main" id="{29BB9AC1-5A6F-4D24-BF43-DE9D63C5278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172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2">
            <a:extLst>
              <a:ext uri="{FF2B5EF4-FFF2-40B4-BE49-F238E27FC236}">
                <a16:creationId xmlns:a16="http://schemas.microsoft.com/office/drawing/2014/main" id="{AFF30F10-A20A-47C4-A48E-755332407D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19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3">
            <a:extLst>
              <a:ext uri="{FF2B5EF4-FFF2-40B4-BE49-F238E27FC236}">
                <a16:creationId xmlns:a16="http://schemas.microsoft.com/office/drawing/2014/main" id="{6617342F-7CD8-416B-9B31-5A802FE2E8D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546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4">
            <a:extLst>
              <a:ext uri="{FF2B5EF4-FFF2-40B4-BE49-F238E27FC236}">
                <a16:creationId xmlns:a16="http://schemas.microsoft.com/office/drawing/2014/main" id="{4188C036-B4E8-4459-8236-2CD81729AE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250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5">
            <a:extLst>
              <a:ext uri="{FF2B5EF4-FFF2-40B4-BE49-F238E27FC236}">
                <a16:creationId xmlns:a16="http://schemas.microsoft.com/office/drawing/2014/main" id="{585D5C14-C99D-4A81-A289-375C41F734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121856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9910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6">
            <a:extLst>
              <a:ext uri="{FF2B5EF4-FFF2-40B4-BE49-F238E27FC236}">
                <a16:creationId xmlns:a16="http://schemas.microsoft.com/office/drawing/2014/main" id="{37851815-DC18-4832-8EA3-02A8B81B5E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1148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7">
            <a:extLst>
              <a:ext uri="{FF2B5EF4-FFF2-40B4-BE49-F238E27FC236}">
                <a16:creationId xmlns:a16="http://schemas.microsoft.com/office/drawing/2014/main" id="{723505E6-B2BA-4375-863A-CEB2212D636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5137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8">
            <a:extLst>
              <a:ext uri="{FF2B5EF4-FFF2-40B4-BE49-F238E27FC236}">
                <a16:creationId xmlns:a16="http://schemas.microsoft.com/office/drawing/2014/main" id="{FE8A857B-4A1F-4594-A031-1EB79ABD3E3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415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09">
            <a:extLst>
              <a:ext uri="{FF2B5EF4-FFF2-40B4-BE49-F238E27FC236}">
                <a16:creationId xmlns:a16="http://schemas.microsoft.com/office/drawing/2014/main" id="{C1296850-05AA-4BBD-9F0C-91A1174B36F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1759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0">
            <a:extLst>
              <a:ext uri="{FF2B5EF4-FFF2-40B4-BE49-F238E27FC236}">
                <a16:creationId xmlns:a16="http://schemas.microsoft.com/office/drawing/2014/main" id="{444119D5-BCD3-4D65-BDC5-FA70A600A87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045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1">
            <a:extLst>
              <a:ext uri="{FF2B5EF4-FFF2-40B4-BE49-F238E27FC236}">
                <a16:creationId xmlns:a16="http://schemas.microsoft.com/office/drawing/2014/main" id="{FA96ADB1-33C8-426B-A404-BE41347D81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7948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2">
            <a:extLst>
              <a:ext uri="{FF2B5EF4-FFF2-40B4-BE49-F238E27FC236}">
                <a16:creationId xmlns:a16="http://schemas.microsoft.com/office/drawing/2014/main" id="{7266AE05-3B43-4F35-8548-492FC377EC7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4956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3">
            <a:extLst>
              <a:ext uri="{FF2B5EF4-FFF2-40B4-BE49-F238E27FC236}">
                <a16:creationId xmlns:a16="http://schemas.microsoft.com/office/drawing/2014/main" id="{992643C3-4546-4A24-A492-B0849301993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2331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4">
            <a:extLst>
              <a:ext uri="{FF2B5EF4-FFF2-40B4-BE49-F238E27FC236}">
                <a16:creationId xmlns:a16="http://schemas.microsoft.com/office/drawing/2014/main" id="{3D6A85CD-5C9A-476D-8769-3672769C2A5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77215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5">
            <a:extLst>
              <a:ext uri="{FF2B5EF4-FFF2-40B4-BE49-F238E27FC236}">
                <a16:creationId xmlns:a16="http://schemas.microsoft.com/office/drawing/2014/main" id="{FBBF268D-11E0-493B-9EED-92A4B7346BD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891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6">
            <a:extLst>
              <a:ext uri="{FF2B5EF4-FFF2-40B4-BE49-F238E27FC236}">
                <a16:creationId xmlns:a16="http://schemas.microsoft.com/office/drawing/2014/main" id="{0A4994AB-A29E-4C44-ACC0-4CC1B946590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45940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7">
            <a:extLst>
              <a:ext uri="{FF2B5EF4-FFF2-40B4-BE49-F238E27FC236}">
                <a16:creationId xmlns:a16="http://schemas.microsoft.com/office/drawing/2014/main" id="{690D5FED-68CB-4732-9CAF-0D9C0FCA2E0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1119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8">
            <a:extLst>
              <a:ext uri="{FF2B5EF4-FFF2-40B4-BE49-F238E27FC236}">
                <a16:creationId xmlns:a16="http://schemas.microsoft.com/office/drawing/2014/main" id="{639AF565-6D74-4B40-BEAE-0BBDAD670B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710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19">
            <a:extLst>
              <a:ext uri="{FF2B5EF4-FFF2-40B4-BE49-F238E27FC236}">
                <a16:creationId xmlns:a16="http://schemas.microsoft.com/office/drawing/2014/main" id="{CB7815EB-C5C2-4675-A621-812B05ACF00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81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20">
            <a:extLst>
              <a:ext uri="{FF2B5EF4-FFF2-40B4-BE49-F238E27FC236}">
                <a16:creationId xmlns:a16="http://schemas.microsoft.com/office/drawing/2014/main" id="{3AE1AB2F-AA4E-41B8-AF6A-117D47C525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2202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21">
            <a:extLst>
              <a:ext uri="{FF2B5EF4-FFF2-40B4-BE49-F238E27FC236}">
                <a16:creationId xmlns:a16="http://schemas.microsoft.com/office/drawing/2014/main" id="{1CE53A10-3250-4FF4-846D-F534F3C7D43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302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0">
              <a:schemeClr val="accent3">
                <a:lumMod val="5000"/>
                <a:lumOff val="95000"/>
              </a:schemeClr>
            </a:gs>
            <a:gs pos="74000">
              <a:schemeClr val="accent3">
                <a:lumMod val="45000"/>
                <a:lumOff val="55000"/>
              </a:schemeClr>
            </a:gs>
            <a:gs pos="83000">
              <a:schemeClr val="accent3">
                <a:lumMod val="45000"/>
                <a:lumOff val="5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98C1423-6421-4BD2-B956-3BCB889B5B06}"/>
              </a:ext>
            </a:extLst>
          </p:cNvPr>
          <p:cNvSpPr/>
          <p:nvPr/>
        </p:nvSpPr>
        <p:spPr>
          <a:xfrm>
            <a:off x="4249958" y="969220"/>
            <a:ext cx="28565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Reference list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F9440C2-4DE2-40B3-A0FA-D343B808417B}"/>
              </a:ext>
            </a:extLst>
          </p:cNvPr>
          <p:cNvSpPr/>
          <p:nvPr/>
        </p:nvSpPr>
        <p:spPr>
          <a:xfrm>
            <a:off x="1611085" y="2136338"/>
            <a:ext cx="969917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01: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ໂລໂກ້ສະຖາບັນຍຸຕິທໍາແຫ່ງຊາດ ( ສປປລາວ ), ເຂົ້າເຖິງວັນທີ 27/9/2022: </a:t>
            </a:r>
            <a:r>
              <a:rPr lang="en-US" dirty="0">
                <a:solidFill>
                  <a:schemeClr val="bg1"/>
                </a:solidFill>
                <a:hlinkClick r:id="rId2"/>
              </a:rPr>
              <a:t>https://nij.edu.la/information_formula.php?information_id=27</a:t>
            </a:r>
            <a:endParaRPr lang="lo-L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02: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ໂລໂກກົມຄຸ້ມຄອງການປະຕິບັດຄໍາຕັດສິນຂອງສານ, ເຂົ້າເຖິງວັນທີ 9/9/ 2022: </a:t>
            </a:r>
            <a:r>
              <a:rPr lang="en-US" dirty="0">
                <a:solidFill>
                  <a:schemeClr val="bg1"/>
                </a:solidFill>
                <a:hlinkClick r:id="rId3"/>
              </a:rPr>
              <a:t>http://jed.gov.la/login.php?location=%2F</a:t>
            </a:r>
            <a:endParaRPr lang="lo-L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  <a:p>
            <a:r>
              <a:rPr lang="lo-LA" b="1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ຮູບທີ 03: </a:t>
            </a:r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ໂລໂກ້ກະຊວງຍຸຕິທໍາລາວ, ເຂົ້າເຖິງວັນທີ 9/9/ 2022:</a:t>
            </a:r>
          </a:p>
          <a:p>
            <a:r>
              <a:rPr lang="lo-LA" dirty="0">
                <a:solidFill>
                  <a:schemeClr val="bg1"/>
                </a:solidFill>
                <a:latin typeface="Phetsarath OT" panose="02000500000000000001" pitchFamily="2" charset="2"/>
                <a:ea typeface="Phetsarath OT" panose="02000500000000000001" pitchFamily="2" charset="2"/>
                <a:cs typeface="Phetsarath OT" panose="02000500000000000001" pitchFamily="2" charset="2"/>
              </a:rPr>
              <a:t> </a:t>
            </a:r>
            <a:r>
              <a:rPr lang="en-US" dirty="0">
                <a:solidFill>
                  <a:schemeClr val="bg1"/>
                </a:solidFill>
                <a:hlinkClick r:id="rId4"/>
              </a:rPr>
              <a:t>https://phifm.blogspot.com/2017/07/blog-post.html</a:t>
            </a:r>
            <a:endParaRPr lang="lo-LA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261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[Skills on court enforcement] Week 5-  Skills in the use of measures related to the implementation of court judgments_Page_23">
            <a:extLst>
              <a:ext uri="{FF2B5EF4-FFF2-40B4-BE49-F238E27FC236}">
                <a16:creationId xmlns:a16="http://schemas.microsoft.com/office/drawing/2014/main" id="{E54DFEE2-DDBF-444D-B250-A103C5C0B13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239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112</Words>
  <Application>Microsoft Office PowerPoint</Application>
  <PresentationFormat>Widescreen</PresentationFormat>
  <Paragraphs>7</Paragraphs>
  <Slides>23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DokChampa</vt:lpstr>
      <vt:lpstr>Phetsarath OT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Poumy</dc:creator>
  <cp:lastModifiedBy>Poumy</cp:lastModifiedBy>
  <cp:revision>2</cp:revision>
  <dcterms:created xsi:type="dcterms:W3CDTF">2022-09-28T08:29:44Z</dcterms:created>
  <dcterms:modified xsi:type="dcterms:W3CDTF">2022-09-28T08:35:48Z</dcterms:modified>
</cp:coreProperties>
</file>