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310" r:id="rId3"/>
    <p:sldId id="304" r:id="rId4"/>
    <p:sldId id="283" r:id="rId5"/>
    <p:sldId id="307" r:id="rId6"/>
    <p:sldId id="313" r:id="rId7"/>
    <p:sldId id="335" r:id="rId8"/>
    <p:sldId id="324" r:id="rId9"/>
    <p:sldId id="327" r:id="rId10"/>
    <p:sldId id="325" r:id="rId11"/>
    <p:sldId id="328" r:id="rId12"/>
    <p:sldId id="331" r:id="rId13"/>
    <p:sldId id="329" r:id="rId14"/>
    <p:sldId id="330" r:id="rId15"/>
    <p:sldId id="336" r:id="rId16"/>
    <p:sldId id="320" r:id="rId17"/>
    <p:sldId id="337" r:id="rId18"/>
    <p:sldId id="293" r:id="rId19"/>
    <p:sldId id="284" r:id="rId20"/>
    <p:sldId id="318" r:id="rId21"/>
    <p:sldId id="305" r:id="rId22"/>
    <p:sldId id="306" r:id="rId23"/>
    <p:sldId id="285" r:id="rId24"/>
    <p:sldId id="288" r:id="rId25"/>
    <p:sldId id="287" r:id="rId26"/>
    <p:sldId id="298" r:id="rId27"/>
    <p:sldId id="291" r:id="rId28"/>
    <p:sldId id="300" r:id="rId29"/>
    <p:sldId id="303" r:id="rId30"/>
    <p:sldId id="281" r:id="rId31"/>
    <p:sldId id="289" r:id="rId32"/>
    <p:sldId id="296" r:id="rId33"/>
    <p:sldId id="290" r:id="rId34"/>
    <p:sldId id="309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238" autoAdjust="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FCBE6B-E4C7-4988-AFF9-3D19BF3B5677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863CB27-096D-496D-9B51-236A70C92344}">
      <dgm:prSet phldrT="[Текст]" custT="1"/>
      <dgm:spPr/>
      <dgm:t>
        <a:bodyPr/>
        <a:lstStyle/>
        <a:p>
          <a:endParaRPr lang="ru-RU" sz="2100" b="1" i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1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21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yonilg‘i</a:t>
          </a:r>
          <a:r>
            <a:rPr lang="en-US" sz="21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purkash</a:t>
          </a:r>
          <a:r>
            <a:rPr lang="en-US" sz="21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tizimi</a:t>
          </a:r>
          <a:r>
            <a:rPr lang="en-US" sz="21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21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afzalliklarga</a:t>
          </a:r>
          <a:r>
            <a:rPr lang="en-US" sz="21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1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en-US" sz="21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21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8B5C1C-9EFB-418E-9BFC-6B06EB003347}" type="parTrans" cxnId="{40A04130-B9EF-47B5-8831-4594B8086B94}">
      <dgm:prSet/>
      <dgm:spPr/>
      <dgm:t>
        <a:bodyPr/>
        <a:lstStyle/>
        <a:p>
          <a:endParaRPr lang="ru-RU"/>
        </a:p>
      </dgm:t>
    </dgm:pt>
    <dgm:pt modelId="{AAF78938-CED3-4519-8EBD-C6A5CA958A47}" type="sibTrans" cxnId="{40A04130-B9EF-47B5-8831-4594B8086B94}">
      <dgm:prSet/>
      <dgm:spPr/>
      <dgm:t>
        <a:bodyPr/>
        <a:lstStyle/>
        <a:p>
          <a:endParaRPr lang="ru-RU"/>
        </a:p>
      </dgm:t>
    </dgm:pt>
    <dgm:pt modelId="{A2BCEEB4-9FE2-4187-9F0A-78B45654CE75}">
      <dgm:prSet phldrT="[Текст]" custT="1"/>
      <dgm:spPr/>
      <dgm:t>
        <a:bodyPr/>
        <a:lstStyle/>
        <a:p>
          <a:endParaRPr lang="ru-RU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tezkor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sababi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mikroprotsessor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boshqaradi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2000" dirty="0"/>
        </a:p>
      </dgm:t>
    </dgm:pt>
    <dgm:pt modelId="{1A737431-5518-4C35-A7DB-B802FDB7EED2}" type="parTrans" cxnId="{5EA45527-25BB-441C-8EE4-C211F26F5AF4}">
      <dgm:prSet/>
      <dgm:spPr/>
      <dgm:t>
        <a:bodyPr/>
        <a:lstStyle/>
        <a:p>
          <a:endParaRPr lang="ru-RU"/>
        </a:p>
      </dgm:t>
    </dgm:pt>
    <dgm:pt modelId="{581FD142-DCB4-4530-B014-CA7A3EA4B7D2}" type="sibTrans" cxnId="{5EA45527-25BB-441C-8EE4-C211F26F5AF4}">
      <dgm:prSet/>
      <dgm:spPr/>
      <dgm:t>
        <a:bodyPr/>
        <a:lstStyle/>
        <a:p>
          <a:endParaRPr lang="ru-RU"/>
        </a:p>
      </dgm:t>
    </dgm:pt>
    <dgm:pt modelId="{46CF28E5-251A-4CBC-B522-6B4F2F64A8F6}">
      <dgm:prSet phldrT="[Текст]" custT="1"/>
      <dgm:spPr/>
      <dgm:t>
        <a:bodyPr/>
        <a:lstStyle/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yonilg‘i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aralashmasi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tarkibga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2000" dirty="0"/>
        </a:p>
      </dgm:t>
    </dgm:pt>
    <dgm:pt modelId="{8737ED5A-D747-4932-A533-FDD694264B24}" type="parTrans" cxnId="{A8AA34F3-7B8A-4674-A71B-0CC8AB7D62B3}">
      <dgm:prSet/>
      <dgm:spPr/>
      <dgm:t>
        <a:bodyPr/>
        <a:lstStyle/>
        <a:p>
          <a:endParaRPr lang="ru-RU"/>
        </a:p>
      </dgm:t>
    </dgm:pt>
    <dgm:pt modelId="{3AE1C636-4DA6-4F9E-8976-AE75952A1BE3}" type="sibTrans" cxnId="{A8AA34F3-7B8A-4674-A71B-0CC8AB7D62B3}">
      <dgm:prSet/>
      <dgm:spPr/>
      <dgm:t>
        <a:bodyPr/>
        <a:lstStyle/>
        <a:p>
          <a:endParaRPr lang="ru-RU"/>
        </a:p>
      </dgm:t>
    </dgm:pt>
    <dgm:pt modelId="{3B3F9138-D63A-498F-8890-066A96C5E3E7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pPr algn="ctr"/>
          <a:endParaRPr lang="ru-RU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yonilg‘i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aralashmasini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tarkibini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uzoq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muddat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ushlab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turish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58ECEE-432E-40FE-8E26-6C0D38FCF857}" type="parTrans" cxnId="{E9814798-010F-40E0-8C69-766508DF4FF4}">
      <dgm:prSet/>
      <dgm:spPr/>
      <dgm:t>
        <a:bodyPr/>
        <a:lstStyle/>
        <a:p>
          <a:endParaRPr lang="ru-RU"/>
        </a:p>
      </dgm:t>
    </dgm:pt>
    <dgm:pt modelId="{4195C469-1E4C-487E-B421-B823A5EE2DF2}" type="sibTrans" cxnId="{E9814798-010F-40E0-8C69-766508DF4FF4}">
      <dgm:prSet/>
      <dgm:spPr/>
      <dgm:t>
        <a:bodyPr/>
        <a:lstStyle/>
        <a:p>
          <a:endParaRPr lang="ru-RU"/>
        </a:p>
      </dgm:t>
    </dgm:pt>
    <dgm:pt modelId="{BF28C304-93D6-47CB-A207-EAC39B35A598}">
      <dgm:prSet phldrT="[Текст]" custT="1"/>
      <dgm:spPr/>
      <dgm:t>
        <a:bodyPr/>
        <a:lstStyle/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yonilg‘i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tejamkorligini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ta’minlaydi</a:t>
          </a:r>
          <a:endParaRPr lang="ru-RU" sz="2000" dirty="0"/>
        </a:p>
      </dgm:t>
    </dgm:pt>
    <dgm:pt modelId="{D7F085BB-99D5-4142-BB35-056B6B10CBBB}" type="parTrans" cxnId="{BDF5064F-7564-4E67-BF1A-3ECA2FBF4FB6}">
      <dgm:prSet/>
      <dgm:spPr/>
      <dgm:t>
        <a:bodyPr/>
        <a:lstStyle/>
        <a:p>
          <a:endParaRPr lang="ru-RU"/>
        </a:p>
      </dgm:t>
    </dgm:pt>
    <dgm:pt modelId="{C31A1C7C-1416-42BC-A80B-F7E6A202E955}" type="sibTrans" cxnId="{BDF5064F-7564-4E67-BF1A-3ECA2FBF4FB6}">
      <dgm:prSet/>
      <dgm:spPr/>
      <dgm:t>
        <a:bodyPr/>
        <a:lstStyle/>
        <a:p>
          <a:endParaRPr lang="ru-RU"/>
        </a:p>
      </dgm:t>
    </dgm:pt>
    <dgm:pt modelId="{DD699F42-AB63-4E20-AE44-51C31DFD26D9}">
      <dgm:prSet phldrT="[Текст]" custT="1"/>
      <dgm:spPr/>
      <dgm:t>
        <a:bodyPr/>
        <a:lstStyle/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chiqindi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gazlarni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zararli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ta’sirini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kamaytiradi</a:t>
          </a:r>
          <a:endParaRPr lang="ru-RU" sz="2000" dirty="0"/>
        </a:p>
      </dgm:t>
    </dgm:pt>
    <dgm:pt modelId="{361CC760-D1B1-4A6F-8845-6274391A78FC}" type="parTrans" cxnId="{07116481-E16C-40D0-82DE-6107DD02A617}">
      <dgm:prSet/>
      <dgm:spPr/>
      <dgm:t>
        <a:bodyPr/>
        <a:lstStyle/>
        <a:p>
          <a:endParaRPr lang="ru-RU"/>
        </a:p>
      </dgm:t>
    </dgm:pt>
    <dgm:pt modelId="{ED7D0572-3843-40C0-9763-0DA327FBE7D8}" type="sibTrans" cxnId="{07116481-E16C-40D0-82DE-6107DD02A617}">
      <dgm:prSet/>
      <dgm:spPr/>
      <dgm:t>
        <a:bodyPr/>
        <a:lstStyle/>
        <a:p>
          <a:endParaRPr lang="ru-RU"/>
        </a:p>
      </dgm:t>
    </dgm:pt>
    <dgm:pt modelId="{3080202F-BF85-42EF-8427-205C652FF6E7}" type="pres">
      <dgm:prSet presAssocID="{75FCBE6B-E4C7-4988-AFF9-3D19BF3B567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7300CA-33B5-4A3D-AFC8-237CA85B47F1}" type="pres">
      <dgm:prSet presAssocID="{5863CB27-096D-496D-9B51-236A70C92344}" presName="centerShape" presStyleLbl="node0" presStyleIdx="0" presStyleCnt="1" custScaleX="128681"/>
      <dgm:spPr/>
      <dgm:t>
        <a:bodyPr/>
        <a:lstStyle/>
        <a:p>
          <a:endParaRPr lang="ru-RU"/>
        </a:p>
      </dgm:t>
    </dgm:pt>
    <dgm:pt modelId="{EDDFCFAB-4BFB-465D-9D9A-1A134D1B5288}" type="pres">
      <dgm:prSet presAssocID="{1A737431-5518-4C35-A7DB-B802FDB7EED2}" presName="parTrans" presStyleLbl="bgSibTrans2D1" presStyleIdx="0" presStyleCnt="5"/>
      <dgm:spPr/>
      <dgm:t>
        <a:bodyPr/>
        <a:lstStyle/>
        <a:p>
          <a:endParaRPr lang="ru-RU"/>
        </a:p>
      </dgm:t>
    </dgm:pt>
    <dgm:pt modelId="{B1C53A7D-4CD7-473C-BAD6-D1DC7C99E9F8}" type="pres">
      <dgm:prSet presAssocID="{A2BCEEB4-9FE2-4187-9F0A-78B45654CE7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AE0719-0E7A-452E-A424-316557590FBB}" type="pres">
      <dgm:prSet presAssocID="{8737ED5A-D747-4932-A533-FDD694264B24}" presName="parTrans" presStyleLbl="bgSibTrans2D1" presStyleIdx="1" presStyleCnt="5"/>
      <dgm:spPr/>
      <dgm:t>
        <a:bodyPr/>
        <a:lstStyle/>
        <a:p>
          <a:endParaRPr lang="ru-RU"/>
        </a:p>
      </dgm:t>
    </dgm:pt>
    <dgm:pt modelId="{76174208-41FF-4BC4-801F-1745BE91D286}" type="pres">
      <dgm:prSet presAssocID="{46CF28E5-251A-4CBC-B522-6B4F2F64A8F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EE754F-4817-4AD5-9C7D-605FA93485F2}" type="pres">
      <dgm:prSet presAssocID="{E258ECEE-432E-40FE-8E26-6C0D38FCF857}" presName="parTrans" presStyleLbl="bgSibTrans2D1" presStyleIdx="2" presStyleCnt="5"/>
      <dgm:spPr/>
      <dgm:t>
        <a:bodyPr/>
        <a:lstStyle/>
        <a:p>
          <a:endParaRPr lang="ru-RU"/>
        </a:p>
      </dgm:t>
    </dgm:pt>
    <dgm:pt modelId="{0C937625-DDBF-4900-B519-39CF3D340222}" type="pres">
      <dgm:prSet presAssocID="{3B3F9138-D63A-498F-8890-066A96C5E3E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1C0FEC-ABA3-4167-9F78-7DD9863436D2}" type="pres">
      <dgm:prSet presAssocID="{D7F085BB-99D5-4142-BB35-056B6B10CBBB}" presName="parTrans" presStyleLbl="bgSibTrans2D1" presStyleIdx="3" presStyleCnt="5"/>
      <dgm:spPr/>
      <dgm:t>
        <a:bodyPr/>
        <a:lstStyle/>
        <a:p>
          <a:endParaRPr lang="ru-RU"/>
        </a:p>
      </dgm:t>
    </dgm:pt>
    <dgm:pt modelId="{00091A89-0023-4FAD-B5BC-1CFD2DAF6EC4}" type="pres">
      <dgm:prSet presAssocID="{BF28C304-93D6-47CB-A207-EAC39B35A59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B553B4-8357-4ADE-9D7E-D32DB007EDA6}" type="pres">
      <dgm:prSet presAssocID="{361CC760-D1B1-4A6F-8845-6274391A78FC}" presName="parTrans" presStyleLbl="bgSibTrans2D1" presStyleIdx="4" presStyleCnt="5"/>
      <dgm:spPr/>
      <dgm:t>
        <a:bodyPr/>
        <a:lstStyle/>
        <a:p>
          <a:endParaRPr lang="ru-RU"/>
        </a:p>
      </dgm:t>
    </dgm:pt>
    <dgm:pt modelId="{3A30D687-7D76-45FD-AEDB-7D068F2F00F3}" type="pres">
      <dgm:prSet presAssocID="{DD699F42-AB63-4E20-AE44-51C31DFD26D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A45527-25BB-441C-8EE4-C211F26F5AF4}" srcId="{5863CB27-096D-496D-9B51-236A70C92344}" destId="{A2BCEEB4-9FE2-4187-9F0A-78B45654CE75}" srcOrd="0" destOrd="0" parTransId="{1A737431-5518-4C35-A7DB-B802FDB7EED2}" sibTransId="{581FD142-DCB4-4530-B014-CA7A3EA4B7D2}"/>
    <dgm:cxn modelId="{807169FD-9DE8-4FCD-9002-3BA0831955B1}" type="presOf" srcId="{75FCBE6B-E4C7-4988-AFF9-3D19BF3B5677}" destId="{3080202F-BF85-42EF-8427-205C652FF6E7}" srcOrd="0" destOrd="0" presId="urn:microsoft.com/office/officeart/2005/8/layout/radial4"/>
    <dgm:cxn modelId="{9EC050B9-8EB4-425D-B13D-9CB93532394F}" type="presOf" srcId="{D7F085BB-99D5-4142-BB35-056B6B10CBBB}" destId="{C71C0FEC-ABA3-4167-9F78-7DD9863436D2}" srcOrd="0" destOrd="0" presId="urn:microsoft.com/office/officeart/2005/8/layout/radial4"/>
    <dgm:cxn modelId="{40A04130-B9EF-47B5-8831-4594B8086B94}" srcId="{75FCBE6B-E4C7-4988-AFF9-3D19BF3B5677}" destId="{5863CB27-096D-496D-9B51-236A70C92344}" srcOrd="0" destOrd="0" parTransId="{448B5C1C-9EFB-418E-9BFC-6B06EB003347}" sibTransId="{AAF78938-CED3-4519-8EBD-C6A5CA958A47}"/>
    <dgm:cxn modelId="{E9814798-010F-40E0-8C69-766508DF4FF4}" srcId="{5863CB27-096D-496D-9B51-236A70C92344}" destId="{3B3F9138-D63A-498F-8890-066A96C5E3E7}" srcOrd="2" destOrd="0" parTransId="{E258ECEE-432E-40FE-8E26-6C0D38FCF857}" sibTransId="{4195C469-1E4C-487E-B421-B823A5EE2DF2}"/>
    <dgm:cxn modelId="{07116481-E16C-40D0-82DE-6107DD02A617}" srcId="{5863CB27-096D-496D-9B51-236A70C92344}" destId="{DD699F42-AB63-4E20-AE44-51C31DFD26D9}" srcOrd="4" destOrd="0" parTransId="{361CC760-D1B1-4A6F-8845-6274391A78FC}" sibTransId="{ED7D0572-3843-40C0-9763-0DA327FBE7D8}"/>
    <dgm:cxn modelId="{88050D7F-63F5-4D71-ABAC-5CFA3CC96953}" type="presOf" srcId="{3B3F9138-D63A-498F-8890-066A96C5E3E7}" destId="{0C937625-DDBF-4900-B519-39CF3D340222}" srcOrd="0" destOrd="0" presId="urn:microsoft.com/office/officeart/2005/8/layout/radial4"/>
    <dgm:cxn modelId="{BDF5064F-7564-4E67-BF1A-3ECA2FBF4FB6}" srcId="{5863CB27-096D-496D-9B51-236A70C92344}" destId="{BF28C304-93D6-47CB-A207-EAC39B35A598}" srcOrd="3" destOrd="0" parTransId="{D7F085BB-99D5-4142-BB35-056B6B10CBBB}" sibTransId="{C31A1C7C-1416-42BC-A80B-F7E6A202E955}"/>
    <dgm:cxn modelId="{9B39BBD3-7A0E-48EC-8A75-85DA9C4B5375}" type="presOf" srcId="{361CC760-D1B1-4A6F-8845-6274391A78FC}" destId="{9DB553B4-8357-4ADE-9D7E-D32DB007EDA6}" srcOrd="0" destOrd="0" presId="urn:microsoft.com/office/officeart/2005/8/layout/radial4"/>
    <dgm:cxn modelId="{05747FBA-A345-45FC-AA6F-EB541075E82F}" type="presOf" srcId="{BF28C304-93D6-47CB-A207-EAC39B35A598}" destId="{00091A89-0023-4FAD-B5BC-1CFD2DAF6EC4}" srcOrd="0" destOrd="0" presId="urn:microsoft.com/office/officeart/2005/8/layout/radial4"/>
    <dgm:cxn modelId="{04E9F073-F692-4102-8D9E-6A9C6EA48A93}" type="presOf" srcId="{46CF28E5-251A-4CBC-B522-6B4F2F64A8F6}" destId="{76174208-41FF-4BC4-801F-1745BE91D286}" srcOrd="0" destOrd="0" presId="urn:microsoft.com/office/officeart/2005/8/layout/radial4"/>
    <dgm:cxn modelId="{D6828D0E-418D-41F8-82F6-CBAF22616C43}" type="presOf" srcId="{8737ED5A-D747-4932-A533-FDD694264B24}" destId="{53AE0719-0E7A-452E-A424-316557590FBB}" srcOrd="0" destOrd="0" presId="urn:microsoft.com/office/officeart/2005/8/layout/radial4"/>
    <dgm:cxn modelId="{8AF6D7AA-B55C-4343-B66A-10AC12CBA84A}" type="presOf" srcId="{1A737431-5518-4C35-A7DB-B802FDB7EED2}" destId="{EDDFCFAB-4BFB-465D-9D9A-1A134D1B5288}" srcOrd="0" destOrd="0" presId="urn:microsoft.com/office/officeart/2005/8/layout/radial4"/>
    <dgm:cxn modelId="{BD1ED02B-8C5A-473D-A8A7-C78237C15DAA}" type="presOf" srcId="{A2BCEEB4-9FE2-4187-9F0A-78B45654CE75}" destId="{B1C53A7D-4CD7-473C-BAD6-D1DC7C99E9F8}" srcOrd="0" destOrd="0" presId="urn:microsoft.com/office/officeart/2005/8/layout/radial4"/>
    <dgm:cxn modelId="{2ED993FC-0C56-4FF5-A0DA-6538A6C142B2}" type="presOf" srcId="{E258ECEE-432E-40FE-8E26-6C0D38FCF857}" destId="{9DEE754F-4817-4AD5-9C7D-605FA93485F2}" srcOrd="0" destOrd="0" presId="urn:microsoft.com/office/officeart/2005/8/layout/radial4"/>
    <dgm:cxn modelId="{A8AA34F3-7B8A-4674-A71B-0CC8AB7D62B3}" srcId="{5863CB27-096D-496D-9B51-236A70C92344}" destId="{46CF28E5-251A-4CBC-B522-6B4F2F64A8F6}" srcOrd="1" destOrd="0" parTransId="{8737ED5A-D747-4932-A533-FDD694264B24}" sibTransId="{3AE1C636-4DA6-4F9E-8976-AE75952A1BE3}"/>
    <dgm:cxn modelId="{0C35FA7B-C68D-473A-A730-CADB0991C33D}" type="presOf" srcId="{DD699F42-AB63-4E20-AE44-51C31DFD26D9}" destId="{3A30D687-7D76-45FD-AEDB-7D068F2F00F3}" srcOrd="0" destOrd="0" presId="urn:microsoft.com/office/officeart/2005/8/layout/radial4"/>
    <dgm:cxn modelId="{63F298F5-5A08-4CE8-866A-E4667A910A1C}" type="presOf" srcId="{5863CB27-096D-496D-9B51-236A70C92344}" destId="{917300CA-33B5-4A3D-AFC8-237CA85B47F1}" srcOrd="0" destOrd="0" presId="urn:microsoft.com/office/officeart/2005/8/layout/radial4"/>
    <dgm:cxn modelId="{64C09E12-58C6-483F-9447-1DF7265DC7C8}" type="presParOf" srcId="{3080202F-BF85-42EF-8427-205C652FF6E7}" destId="{917300CA-33B5-4A3D-AFC8-237CA85B47F1}" srcOrd="0" destOrd="0" presId="urn:microsoft.com/office/officeart/2005/8/layout/radial4"/>
    <dgm:cxn modelId="{452E50D1-6727-4991-B917-9176E35BD3FD}" type="presParOf" srcId="{3080202F-BF85-42EF-8427-205C652FF6E7}" destId="{EDDFCFAB-4BFB-465D-9D9A-1A134D1B5288}" srcOrd="1" destOrd="0" presId="urn:microsoft.com/office/officeart/2005/8/layout/radial4"/>
    <dgm:cxn modelId="{5409D907-870B-4E6D-BED0-ED5CCDBA9C42}" type="presParOf" srcId="{3080202F-BF85-42EF-8427-205C652FF6E7}" destId="{B1C53A7D-4CD7-473C-BAD6-D1DC7C99E9F8}" srcOrd="2" destOrd="0" presId="urn:microsoft.com/office/officeart/2005/8/layout/radial4"/>
    <dgm:cxn modelId="{28019313-274D-4EB1-ABC5-7418E3CE9FB9}" type="presParOf" srcId="{3080202F-BF85-42EF-8427-205C652FF6E7}" destId="{53AE0719-0E7A-452E-A424-316557590FBB}" srcOrd="3" destOrd="0" presId="urn:microsoft.com/office/officeart/2005/8/layout/radial4"/>
    <dgm:cxn modelId="{3CEE37D3-2E69-452F-939C-684B2E9993CE}" type="presParOf" srcId="{3080202F-BF85-42EF-8427-205C652FF6E7}" destId="{76174208-41FF-4BC4-801F-1745BE91D286}" srcOrd="4" destOrd="0" presId="urn:microsoft.com/office/officeart/2005/8/layout/radial4"/>
    <dgm:cxn modelId="{D7A640F5-522D-48DE-A8DB-60BB1EA99789}" type="presParOf" srcId="{3080202F-BF85-42EF-8427-205C652FF6E7}" destId="{9DEE754F-4817-4AD5-9C7D-605FA93485F2}" srcOrd="5" destOrd="0" presId="urn:microsoft.com/office/officeart/2005/8/layout/radial4"/>
    <dgm:cxn modelId="{E3A1A621-6D4C-43E8-AF62-F6C5A64A3EFB}" type="presParOf" srcId="{3080202F-BF85-42EF-8427-205C652FF6E7}" destId="{0C937625-DDBF-4900-B519-39CF3D340222}" srcOrd="6" destOrd="0" presId="urn:microsoft.com/office/officeart/2005/8/layout/radial4"/>
    <dgm:cxn modelId="{C37BB9B0-C7BB-4848-973A-7E975F861F57}" type="presParOf" srcId="{3080202F-BF85-42EF-8427-205C652FF6E7}" destId="{C71C0FEC-ABA3-4167-9F78-7DD9863436D2}" srcOrd="7" destOrd="0" presId="urn:microsoft.com/office/officeart/2005/8/layout/radial4"/>
    <dgm:cxn modelId="{ED1618C7-4E06-4982-9E5C-35954F64C4A5}" type="presParOf" srcId="{3080202F-BF85-42EF-8427-205C652FF6E7}" destId="{00091A89-0023-4FAD-B5BC-1CFD2DAF6EC4}" srcOrd="8" destOrd="0" presId="urn:microsoft.com/office/officeart/2005/8/layout/radial4"/>
    <dgm:cxn modelId="{63707C26-8D86-4521-AB98-7628DA270523}" type="presParOf" srcId="{3080202F-BF85-42EF-8427-205C652FF6E7}" destId="{9DB553B4-8357-4ADE-9D7E-D32DB007EDA6}" srcOrd="9" destOrd="0" presId="urn:microsoft.com/office/officeart/2005/8/layout/radial4"/>
    <dgm:cxn modelId="{B0CC2D57-847E-4767-9690-85BCBC54AC49}" type="presParOf" srcId="{3080202F-BF85-42EF-8427-205C652FF6E7}" destId="{3A30D687-7D76-45FD-AEDB-7D068F2F00F3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BE4804-E493-4191-A387-8E364FC55923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60A094B-1A62-4AA8-86F8-D0D1CB52ADDB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yonilg'ini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saqlovchi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tozalovchi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silindrlarga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uzatuvchi</a:t>
          </a:r>
          <a:endParaRPr lang="ru-RU" sz="2000" b="0" dirty="0">
            <a:solidFill>
              <a:schemeClr val="accent5">
                <a:lumMod val="75000"/>
              </a:schemeClr>
            </a:solidFill>
          </a:endParaRPr>
        </a:p>
      </dgm:t>
    </dgm:pt>
    <dgm:pt modelId="{A0DF87F3-AC76-4E17-A132-9FBE314FC840}" type="parTrans" cxnId="{E577A1D8-C5FB-454E-AC34-A95AEC377B8E}">
      <dgm:prSet/>
      <dgm:spPr/>
      <dgm:t>
        <a:bodyPr/>
        <a:lstStyle/>
        <a:p>
          <a:endParaRPr lang="ru-RU"/>
        </a:p>
      </dgm:t>
    </dgm:pt>
    <dgm:pt modelId="{D307C141-3DFB-45D5-8B1B-8C7AEF45186E}" type="sibTrans" cxnId="{E577A1D8-C5FB-454E-AC34-A95AEC377B8E}">
      <dgm:prSet/>
      <dgm:spPr/>
      <dgm:t>
        <a:bodyPr/>
        <a:lstStyle/>
        <a:p>
          <a:endParaRPr lang="ru-RU"/>
        </a:p>
      </dgm:t>
    </dgm:pt>
    <dgm:pt modelId="{A808F0F5-DA3C-463B-A51E-C4C08008B535}">
      <dgm:prSet phldrT="[Текст]" phldr="1"/>
      <dgm:spPr/>
      <dgm:t>
        <a:bodyPr/>
        <a:lstStyle/>
        <a:p>
          <a:endParaRPr lang="ru-RU" dirty="0"/>
        </a:p>
      </dgm:t>
    </dgm:pt>
    <dgm:pt modelId="{427C56CE-5883-460B-AE3B-A691BA62EDB3}" type="parTrans" cxnId="{317CBD82-20E3-4B36-B5D2-9EBF4AB6C546}">
      <dgm:prSet/>
      <dgm:spPr/>
      <dgm:t>
        <a:bodyPr/>
        <a:lstStyle/>
        <a:p>
          <a:endParaRPr lang="ru-RU"/>
        </a:p>
      </dgm:t>
    </dgm:pt>
    <dgm:pt modelId="{8CB91B5F-F647-4662-8695-9DA9F446F488}" type="sibTrans" cxnId="{317CBD82-20E3-4B36-B5D2-9EBF4AB6C546}">
      <dgm:prSet/>
      <dgm:spPr/>
      <dgm:t>
        <a:bodyPr/>
        <a:lstStyle/>
        <a:p>
          <a:endParaRPr lang="ru-RU"/>
        </a:p>
      </dgm:t>
    </dgm:pt>
    <dgm:pt modelId="{5880ACC4-78B8-4089-B92B-607C28AF0F1B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havoni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tozalovchi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yetkazib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beruvchi</a:t>
          </a:r>
          <a:endParaRPr lang="ru-RU" sz="2000" b="0" dirty="0">
            <a:solidFill>
              <a:schemeClr val="accent5">
                <a:lumMod val="75000"/>
              </a:schemeClr>
            </a:solidFill>
          </a:endParaRPr>
        </a:p>
      </dgm:t>
    </dgm:pt>
    <dgm:pt modelId="{4FE8A087-E165-4F9D-8A80-46668A38C906}" type="parTrans" cxnId="{B2BAA996-1BCA-435B-A129-556882125B53}">
      <dgm:prSet/>
      <dgm:spPr/>
      <dgm:t>
        <a:bodyPr/>
        <a:lstStyle/>
        <a:p>
          <a:endParaRPr lang="ru-RU"/>
        </a:p>
      </dgm:t>
    </dgm:pt>
    <dgm:pt modelId="{FB5B3DF2-9BA1-465A-BF3F-6DC3D4DFD54C}" type="sibTrans" cxnId="{B2BAA996-1BCA-435B-A129-556882125B53}">
      <dgm:prSet/>
      <dgm:spPr/>
      <dgm:t>
        <a:bodyPr/>
        <a:lstStyle/>
        <a:p>
          <a:endParaRPr lang="ru-RU"/>
        </a:p>
      </dgm:t>
    </dgm:pt>
    <dgm:pt modelId="{EF784FE1-339F-4E67-8A95-289F2F8123A2}">
      <dgm:prSet phldrT="[Текст]" phldr="1"/>
      <dgm:spPr/>
      <dgm:t>
        <a:bodyPr/>
        <a:lstStyle/>
        <a:p>
          <a:endParaRPr lang="ru-RU"/>
        </a:p>
      </dgm:t>
    </dgm:pt>
    <dgm:pt modelId="{BCC9BC16-8B9C-499E-A4EA-EAE859644C60}" type="parTrans" cxnId="{FA0A60DE-FF9B-4423-811B-381C411A33A5}">
      <dgm:prSet/>
      <dgm:spPr/>
      <dgm:t>
        <a:bodyPr/>
        <a:lstStyle/>
        <a:p>
          <a:endParaRPr lang="ru-RU"/>
        </a:p>
      </dgm:t>
    </dgm:pt>
    <dgm:pt modelId="{37BFBAB4-A3AF-4901-8494-22250F20B741}" type="sibTrans" cxnId="{FA0A60DE-FF9B-4423-811B-381C411A33A5}">
      <dgm:prSet/>
      <dgm:spPr/>
      <dgm:t>
        <a:bodyPr/>
        <a:lstStyle/>
        <a:p>
          <a:endParaRPr lang="ru-RU"/>
        </a:p>
      </dgm:t>
    </dgm:pt>
    <dgm:pt modelId="{B579B756-C7BF-431F-AC3D-8C1DF9D9B384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ishlatilgan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gazlarni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atmosferaga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chiqaruvchi</a:t>
          </a:r>
          <a: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br>
            <a:rPr lang="en-US" sz="2000" b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2000" b="0" dirty="0">
            <a:solidFill>
              <a:schemeClr val="accent5">
                <a:lumMod val="75000"/>
              </a:schemeClr>
            </a:solidFill>
          </a:endParaRPr>
        </a:p>
      </dgm:t>
    </dgm:pt>
    <dgm:pt modelId="{8D838B51-B42F-4BA1-9084-DAACA3A8AA94}" type="parTrans" cxnId="{B8E28642-3F60-4235-A0EF-EA284568448F}">
      <dgm:prSet/>
      <dgm:spPr/>
      <dgm:t>
        <a:bodyPr/>
        <a:lstStyle/>
        <a:p>
          <a:endParaRPr lang="ru-RU"/>
        </a:p>
      </dgm:t>
    </dgm:pt>
    <dgm:pt modelId="{5E286E14-10E6-49F0-8BAA-608DD45E9A99}" type="sibTrans" cxnId="{B8E28642-3F60-4235-A0EF-EA284568448F}">
      <dgm:prSet/>
      <dgm:spPr/>
      <dgm:t>
        <a:bodyPr/>
        <a:lstStyle/>
        <a:p>
          <a:endParaRPr lang="ru-RU"/>
        </a:p>
      </dgm:t>
    </dgm:pt>
    <dgm:pt modelId="{AE400309-C297-471D-BD3A-8B684C5B8DF5}">
      <dgm:prSet phldrT="[Текст]" phldr="1"/>
      <dgm:spPr/>
      <dgm:t>
        <a:bodyPr/>
        <a:lstStyle/>
        <a:p>
          <a:endParaRPr lang="ru-RU"/>
        </a:p>
      </dgm:t>
    </dgm:pt>
    <dgm:pt modelId="{618B8FC6-69AE-4E19-ABBF-8D8BAC3531D9}" type="parTrans" cxnId="{5351A05B-6554-4A25-B4C1-297E604854E2}">
      <dgm:prSet/>
      <dgm:spPr/>
      <dgm:t>
        <a:bodyPr/>
        <a:lstStyle/>
        <a:p>
          <a:endParaRPr lang="ru-RU"/>
        </a:p>
      </dgm:t>
    </dgm:pt>
    <dgm:pt modelId="{DFD0E958-B8EB-4E27-A5A0-086DA6397AB7}" type="sibTrans" cxnId="{5351A05B-6554-4A25-B4C1-297E604854E2}">
      <dgm:prSet/>
      <dgm:spPr/>
      <dgm:t>
        <a:bodyPr/>
        <a:lstStyle/>
        <a:p>
          <a:endParaRPr lang="ru-RU"/>
        </a:p>
      </dgm:t>
    </dgm:pt>
    <dgm:pt modelId="{5B9C450C-408F-4BB4-8294-94BAFE0A071F}" type="pres">
      <dgm:prSet presAssocID="{6EBE4804-E493-4191-A387-8E364FC55923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0D43C7A-B525-45CA-95D3-0C4B0B879155}" type="pres">
      <dgm:prSet presAssocID="{160A094B-1A62-4AA8-86F8-D0D1CB52ADDB}" presName="composite" presStyleCnt="0"/>
      <dgm:spPr/>
    </dgm:pt>
    <dgm:pt modelId="{087A1F8C-A58F-414D-9F74-B7F86B079826}" type="pres">
      <dgm:prSet presAssocID="{160A094B-1A62-4AA8-86F8-D0D1CB52ADDB}" presName="bentUpArrow1" presStyleLbl="alignImgPlace1" presStyleIdx="0" presStyleCnt="2"/>
      <dgm:spPr/>
    </dgm:pt>
    <dgm:pt modelId="{83DA4BDD-8D94-400E-B754-1450340899E8}" type="pres">
      <dgm:prSet presAssocID="{160A094B-1A62-4AA8-86F8-D0D1CB52ADDB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708ECA-9C1B-40F8-A4FF-F41B81FAD9FD}" type="pres">
      <dgm:prSet presAssocID="{160A094B-1A62-4AA8-86F8-D0D1CB52ADDB}" presName="Child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6C9819-2A6F-48E2-8A4C-154AB592B721}" type="pres">
      <dgm:prSet presAssocID="{D307C141-3DFB-45D5-8B1B-8C7AEF45186E}" presName="sibTrans" presStyleCnt="0"/>
      <dgm:spPr/>
    </dgm:pt>
    <dgm:pt modelId="{4D8CF2C9-4431-45AF-9447-A9746D578DC0}" type="pres">
      <dgm:prSet presAssocID="{5880ACC4-78B8-4089-B92B-607C28AF0F1B}" presName="composite" presStyleCnt="0"/>
      <dgm:spPr/>
    </dgm:pt>
    <dgm:pt modelId="{0150E9A4-CD28-4E81-931C-AFF895C1147E}" type="pres">
      <dgm:prSet presAssocID="{5880ACC4-78B8-4089-B92B-607C28AF0F1B}" presName="bentUpArrow1" presStyleLbl="alignImgPlace1" presStyleIdx="1" presStyleCnt="2"/>
      <dgm:spPr/>
    </dgm:pt>
    <dgm:pt modelId="{1656D4AB-E931-4F49-9987-02094D115CFE}" type="pres">
      <dgm:prSet presAssocID="{5880ACC4-78B8-4089-B92B-607C28AF0F1B}" presName="ParentText" presStyleLbl="node1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D988DF-8A6B-401B-9E62-4E1B611152CC}" type="pres">
      <dgm:prSet presAssocID="{5880ACC4-78B8-4089-B92B-607C28AF0F1B}" presName="Child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745785-2C1E-4540-849E-8DA4BF76D729}" type="pres">
      <dgm:prSet presAssocID="{FB5B3DF2-9BA1-465A-BF3F-6DC3D4DFD54C}" presName="sibTrans" presStyleCnt="0"/>
      <dgm:spPr/>
    </dgm:pt>
    <dgm:pt modelId="{262BC6A0-3E87-4B0C-8520-53B0B9A9310E}" type="pres">
      <dgm:prSet presAssocID="{B579B756-C7BF-431F-AC3D-8C1DF9D9B384}" presName="composite" presStyleCnt="0"/>
      <dgm:spPr/>
    </dgm:pt>
    <dgm:pt modelId="{C8DB4F6B-0434-44C3-9E22-1858865CD06F}" type="pres">
      <dgm:prSet presAssocID="{B579B756-C7BF-431F-AC3D-8C1DF9D9B384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653016-EA3A-4CC2-A8B6-03899A0F90C6}" type="pres">
      <dgm:prSet presAssocID="{B579B756-C7BF-431F-AC3D-8C1DF9D9B384}" presName="FinalChild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577A1D8-C5FB-454E-AC34-A95AEC377B8E}" srcId="{6EBE4804-E493-4191-A387-8E364FC55923}" destId="{160A094B-1A62-4AA8-86F8-D0D1CB52ADDB}" srcOrd="0" destOrd="0" parTransId="{A0DF87F3-AC76-4E17-A132-9FBE314FC840}" sibTransId="{D307C141-3DFB-45D5-8B1B-8C7AEF45186E}"/>
    <dgm:cxn modelId="{9573BD24-2618-406E-A666-C1DEB4D2B79E}" type="presOf" srcId="{AE400309-C297-471D-BD3A-8B684C5B8DF5}" destId="{A0653016-EA3A-4CC2-A8B6-03899A0F90C6}" srcOrd="0" destOrd="0" presId="urn:microsoft.com/office/officeart/2005/8/layout/StepDownProcess"/>
    <dgm:cxn modelId="{C5A85AB8-24B8-4BF2-9D90-FD4BFE1764D6}" type="presOf" srcId="{5880ACC4-78B8-4089-B92B-607C28AF0F1B}" destId="{1656D4AB-E931-4F49-9987-02094D115CFE}" srcOrd="0" destOrd="0" presId="urn:microsoft.com/office/officeart/2005/8/layout/StepDownProcess"/>
    <dgm:cxn modelId="{B8E28642-3F60-4235-A0EF-EA284568448F}" srcId="{6EBE4804-E493-4191-A387-8E364FC55923}" destId="{B579B756-C7BF-431F-AC3D-8C1DF9D9B384}" srcOrd="2" destOrd="0" parTransId="{8D838B51-B42F-4BA1-9084-DAACA3A8AA94}" sibTransId="{5E286E14-10E6-49F0-8BAA-608DD45E9A99}"/>
    <dgm:cxn modelId="{FA0A60DE-FF9B-4423-811B-381C411A33A5}" srcId="{5880ACC4-78B8-4089-B92B-607C28AF0F1B}" destId="{EF784FE1-339F-4E67-8A95-289F2F8123A2}" srcOrd="0" destOrd="0" parTransId="{BCC9BC16-8B9C-499E-A4EA-EAE859644C60}" sibTransId="{37BFBAB4-A3AF-4901-8494-22250F20B741}"/>
    <dgm:cxn modelId="{FA7C1459-4886-4032-B5FC-4A8DE052422B}" type="presOf" srcId="{160A094B-1A62-4AA8-86F8-D0D1CB52ADDB}" destId="{83DA4BDD-8D94-400E-B754-1450340899E8}" srcOrd="0" destOrd="0" presId="urn:microsoft.com/office/officeart/2005/8/layout/StepDownProcess"/>
    <dgm:cxn modelId="{FD439509-F873-4315-9267-82F0D893C900}" type="presOf" srcId="{6EBE4804-E493-4191-A387-8E364FC55923}" destId="{5B9C450C-408F-4BB4-8294-94BAFE0A071F}" srcOrd="0" destOrd="0" presId="urn:microsoft.com/office/officeart/2005/8/layout/StepDownProcess"/>
    <dgm:cxn modelId="{977D399D-5943-41B7-940D-DF2396B7A18C}" type="presOf" srcId="{A808F0F5-DA3C-463B-A51E-C4C08008B535}" destId="{15708ECA-9C1B-40F8-A4FF-F41B81FAD9FD}" srcOrd="0" destOrd="0" presId="urn:microsoft.com/office/officeart/2005/8/layout/StepDownProcess"/>
    <dgm:cxn modelId="{3FBC8DBD-9C8F-4023-8F58-71ECA0346791}" type="presOf" srcId="{B579B756-C7BF-431F-AC3D-8C1DF9D9B384}" destId="{C8DB4F6B-0434-44C3-9E22-1858865CD06F}" srcOrd="0" destOrd="0" presId="urn:microsoft.com/office/officeart/2005/8/layout/StepDownProcess"/>
    <dgm:cxn modelId="{317CBD82-20E3-4B36-B5D2-9EBF4AB6C546}" srcId="{160A094B-1A62-4AA8-86F8-D0D1CB52ADDB}" destId="{A808F0F5-DA3C-463B-A51E-C4C08008B535}" srcOrd="0" destOrd="0" parTransId="{427C56CE-5883-460B-AE3B-A691BA62EDB3}" sibTransId="{8CB91B5F-F647-4662-8695-9DA9F446F488}"/>
    <dgm:cxn modelId="{5351A05B-6554-4A25-B4C1-297E604854E2}" srcId="{B579B756-C7BF-431F-AC3D-8C1DF9D9B384}" destId="{AE400309-C297-471D-BD3A-8B684C5B8DF5}" srcOrd="0" destOrd="0" parTransId="{618B8FC6-69AE-4E19-ABBF-8D8BAC3531D9}" sibTransId="{DFD0E958-B8EB-4E27-A5A0-086DA6397AB7}"/>
    <dgm:cxn modelId="{B2BAA996-1BCA-435B-A129-556882125B53}" srcId="{6EBE4804-E493-4191-A387-8E364FC55923}" destId="{5880ACC4-78B8-4089-B92B-607C28AF0F1B}" srcOrd="1" destOrd="0" parTransId="{4FE8A087-E165-4F9D-8A80-46668A38C906}" sibTransId="{FB5B3DF2-9BA1-465A-BF3F-6DC3D4DFD54C}"/>
    <dgm:cxn modelId="{EF248739-51F6-4934-AB3A-517D65914297}" type="presOf" srcId="{EF784FE1-339F-4E67-8A95-289F2F8123A2}" destId="{36D988DF-8A6B-401B-9E62-4E1B611152CC}" srcOrd="0" destOrd="0" presId="urn:microsoft.com/office/officeart/2005/8/layout/StepDownProcess"/>
    <dgm:cxn modelId="{5C2E1B77-93BB-47F6-B174-08F8D7ECBFBE}" type="presParOf" srcId="{5B9C450C-408F-4BB4-8294-94BAFE0A071F}" destId="{E0D43C7A-B525-45CA-95D3-0C4B0B879155}" srcOrd="0" destOrd="0" presId="urn:microsoft.com/office/officeart/2005/8/layout/StepDownProcess"/>
    <dgm:cxn modelId="{4C06E6A0-532A-426A-A263-763590BBAA67}" type="presParOf" srcId="{E0D43C7A-B525-45CA-95D3-0C4B0B879155}" destId="{087A1F8C-A58F-414D-9F74-B7F86B079826}" srcOrd="0" destOrd="0" presId="urn:microsoft.com/office/officeart/2005/8/layout/StepDownProcess"/>
    <dgm:cxn modelId="{ACF7779C-6045-4B0A-8BB2-51AA5A63B0C5}" type="presParOf" srcId="{E0D43C7A-B525-45CA-95D3-0C4B0B879155}" destId="{83DA4BDD-8D94-400E-B754-1450340899E8}" srcOrd="1" destOrd="0" presId="urn:microsoft.com/office/officeart/2005/8/layout/StepDownProcess"/>
    <dgm:cxn modelId="{C9C1250D-532A-4290-9F7E-1655AF1BC935}" type="presParOf" srcId="{E0D43C7A-B525-45CA-95D3-0C4B0B879155}" destId="{15708ECA-9C1B-40F8-A4FF-F41B81FAD9FD}" srcOrd="2" destOrd="0" presId="urn:microsoft.com/office/officeart/2005/8/layout/StepDownProcess"/>
    <dgm:cxn modelId="{72CBB161-4E71-4AEF-A079-23691C117CA3}" type="presParOf" srcId="{5B9C450C-408F-4BB4-8294-94BAFE0A071F}" destId="{EE6C9819-2A6F-48E2-8A4C-154AB592B721}" srcOrd="1" destOrd="0" presId="urn:microsoft.com/office/officeart/2005/8/layout/StepDownProcess"/>
    <dgm:cxn modelId="{F7434E4A-4590-48F8-88F8-23EBA8283BAB}" type="presParOf" srcId="{5B9C450C-408F-4BB4-8294-94BAFE0A071F}" destId="{4D8CF2C9-4431-45AF-9447-A9746D578DC0}" srcOrd="2" destOrd="0" presId="urn:microsoft.com/office/officeart/2005/8/layout/StepDownProcess"/>
    <dgm:cxn modelId="{023EB15C-A342-46BC-9D82-4B457A61A7F7}" type="presParOf" srcId="{4D8CF2C9-4431-45AF-9447-A9746D578DC0}" destId="{0150E9A4-CD28-4E81-931C-AFF895C1147E}" srcOrd="0" destOrd="0" presId="urn:microsoft.com/office/officeart/2005/8/layout/StepDownProcess"/>
    <dgm:cxn modelId="{3946C5E9-A9C2-43AD-98C3-8B3A95C56E0F}" type="presParOf" srcId="{4D8CF2C9-4431-45AF-9447-A9746D578DC0}" destId="{1656D4AB-E931-4F49-9987-02094D115CFE}" srcOrd="1" destOrd="0" presId="urn:microsoft.com/office/officeart/2005/8/layout/StepDownProcess"/>
    <dgm:cxn modelId="{B216FFE0-8D5E-4DD3-8224-AE32FE59E271}" type="presParOf" srcId="{4D8CF2C9-4431-45AF-9447-A9746D578DC0}" destId="{36D988DF-8A6B-401B-9E62-4E1B611152CC}" srcOrd="2" destOrd="0" presId="urn:microsoft.com/office/officeart/2005/8/layout/StepDownProcess"/>
    <dgm:cxn modelId="{8CDC7BCB-69A1-4BEA-968A-66398C2FFFF9}" type="presParOf" srcId="{5B9C450C-408F-4BB4-8294-94BAFE0A071F}" destId="{F4745785-2C1E-4540-849E-8DA4BF76D729}" srcOrd="3" destOrd="0" presId="urn:microsoft.com/office/officeart/2005/8/layout/StepDownProcess"/>
    <dgm:cxn modelId="{CF8CCE19-4808-440E-AE98-6840A8C1D622}" type="presParOf" srcId="{5B9C450C-408F-4BB4-8294-94BAFE0A071F}" destId="{262BC6A0-3E87-4B0C-8520-53B0B9A9310E}" srcOrd="4" destOrd="0" presId="urn:microsoft.com/office/officeart/2005/8/layout/StepDownProcess"/>
    <dgm:cxn modelId="{9278AE6F-5F63-4A12-82D0-60A2B037A5C6}" type="presParOf" srcId="{262BC6A0-3E87-4B0C-8520-53B0B9A9310E}" destId="{C8DB4F6B-0434-44C3-9E22-1858865CD06F}" srcOrd="0" destOrd="0" presId="urn:microsoft.com/office/officeart/2005/8/layout/StepDownProcess"/>
    <dgm:cxn modelId="{32DD82F6-F92D-4360-ADF5-47299A212C05}" type="presParOf" srcId="{262BC6A0-3E87-4B0C-8520-53B0B9A9310E}" destId="{A0653016-EA3A-4CC2-A8B6-03899A0F90C6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628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811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494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347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240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4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110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745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9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336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224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7FFC2-A421-4AFE-865E-09F80C976DC6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47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867546" y="1522041"/>
            <a:ext cx="10878977" cy="43550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sv-FI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9-Mavzu</a:t>
            </a:r>
            <a:r>
              <a:rPr lang="sv-FI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it-IT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Benzinli IYoDlarning ta`minlash </a:t>
            </a:r>
            <a:r>
              <a:rPr lang="it-IT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</a:p>
          <a:p>
            <a:pPr algn="ctr"/>
            <a:endParaRPr lang="ru-RU" sz="15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</a:t>
            </a:r>
            <a:r>
              <a:rPr lang="en-GB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Karbyuratorli </a:t>
            </a:r>
            <a:r>
              <a:rPr lang="it-IT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 injektorli IYoD ta`minlash tizimlari vazifasi va konstruksiyasi.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Oddiy </a:t>
            </a:r>
            <a:r>
              <a:rPr lang="it-IT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karbyuratorni vazifasi, ishlash printsipi, qisqacha tavsifi. 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Injektorli </a:t>
            </a:r>
            <a:r>
              <a:rPr lang="it-IT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benzinli dvigatellarni purkash tizimi. 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lvl="0" indent="-266700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Yonilg`i </a:t>
            </a:r>
            <a:r>
              <a:rPr lang="it-IT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baki, yonilg`i tozalash dag`al va mayin filtrlari, yonilg`i nasosi, xavo </a:t>
            </a:r>
            <a:r>
              <a:rPr lang="it-IT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tozalagich</a:t>
            </a:r>
            <a:r>
              <a:rPr lang="it-IT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kiritish va chiqarish kollektorlari, tovush so`ndirgichlar.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62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26869" y="1086676"/>
            <a:ext cx="1087897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rejimiga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tarkibdagi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yonuvchi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ishlatilgan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gazlarni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tashqariga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1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10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	</a:t>
            </a:r>
            <a:r>
              <a:rPr lang="en-US" sz="10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           </a:t>
            </a:r>
          </a:p>
          <a:p>
            <a:pPr algn="ctr">
              <a:lnSpc>
                <a:spcPct val="200000"/>
              </a:lnSpc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Benzinli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IYoD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turga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Karbyurator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20000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Injektor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5245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6" r="56792" b="38909"/>
          <a:stretch/>
        </p:blipFill>
        <p:spPr>
          <a:xfrm>
            <a:off x="1036462" y="1127645"/>
            <a:ext cx="4158179" cy="383624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56" t="32027" r="573" b="6471"/>
          <a:stretch/>
        </p:blipFill>
        <p:spPr>
          <a:xfrm>
            <a:off x="6727048" y="2381645"/>
            <a:ext cx="4666666" cy="349543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78380" y="4887739"/>
            <a:ext cx="3192025" cy="707886"/>
          </a:xfrm>
          <a:prstGeom prst="rect">
            <a:avLst/>
          </a:prstGeom>
          <a:noFill/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40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Karbyurator</a:t>
            </a:r>
            <a:endParaRPr lang="ru-RU" sz="4000" b="1" i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053871" y="1627806"/>
            <a:ext cx="3192025" cy="707886"/>
          </a:xfrm>
          <a:prstGeom prst="rect">
            <a:avLst/>
          </a:prstGeom>
          <a:noFill/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40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Injektor</a:t>
            </a:r>
            <a:endParaRPr lang="ru-RU" sz="4000" b="1" i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43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1151" y="1798049"/>
            <a:ext cx="8334375" cy="40862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07483" y="1166636"/>
            <a:ext cx="386809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boki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mushtcha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kulochok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nasosi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nasosi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quvur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6-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qalqovichli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bo’linma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ninasimon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qalqovich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9-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to’zitgich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jiklor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12- salt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diffuzor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rossel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zaslonka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porshen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35524" y="1044176"/>
            <a:ext cx="61478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Karbyuratorli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dvigatelning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ta’minlash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tizimi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496848" y="3551949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2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265197" y="5108432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2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265197" y="5260262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2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43247" y="4187682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2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804947" y="3187125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12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7014747" y="2262291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12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7229059" y="2911861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12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7229059" y="3516538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12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7682042" y="3564163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12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8205372" y="4678588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12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0053638" y="2778916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2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10053638" y="2420020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12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10053638" y="3130936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12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10741022" y="3609755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12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8997947" y="4983263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1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093947" y="1985293"/>
            <a:ext cx="6335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endParaRPr lang="ru-RU" dirty="0"/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10053638" y="2354625"/>
            <a:ext cx="687384" cy="65395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10741022" y="2281520"/>
            <a:ext cx="3328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403439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03434" y="1579314"/>
            <a:ext cx="1059874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Karbyurator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to’zitib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aralashtirib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yonuvchi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tayyorlaydi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karbyurator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qalqovichli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aralashtirgichli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kameradan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Qalqovuchli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qalqovich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ninasimon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joylashtirilgan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Aralashtirgich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kamerada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diffuzor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jiklyorli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to’zitgich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drossel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to’sma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qopqog’i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bor.</a:t>
            </a:r>
          </a:p>
        </p:txBody>
      </p:sp>
    </p:spTree>
    <p:extLst>
      <p:ext uri="{BB962C8B-B14F-4D97-AF65-F5344CB8AC3E}">
        <p14:creationId xmlns:p14="http://schemas.microsoft.com/office/powerpoint/2010/main" val="104506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t="5744" b="4210"/>
          <a:stretch/>
        </p:blipFill>
        <p:spPr>
          <a:xfrm>
            <a:off x="5606262" y="1493908"/>
            <a:ext cx="5801461" cy="4676034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8818553" y="1093798"/>
            <a:ext cx="25891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uhun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dirty="0">
              <a:solidFill>
                <a:srgbClr val="00206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9874543" y="1439982"/>
            <a:ext cx="0" cy="277082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8369499" y="1500442"/>
            <a:ext cx="562271" cy="2524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760118" y="1418524"/>
            <a:ext cx="22910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613" y="1310921"/>
            <a:ext cx="4856326" cy="471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79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659" y="1846402"/>
            <a:ext cx="5635700" cy="401201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453847" y="949084"/>
            <a:ext cx="422693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boki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GB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ninasimon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qalqovich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qalqovichli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kamera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GB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drossel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zaslonka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GB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quvuri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8- salt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porshen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6607" y="3516538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217100" y="2063158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53275" y="2239757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12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242500" y="2671332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2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248850" y="2896757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2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248850" y="3077732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12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242500" y="3341063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12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3242500" y="3575410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12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24712" y="2458832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12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557293" y="2687431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12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579275" y="2935923"/>
            <a:ext cx="3328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12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328943" y="391139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12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289056" y="3286080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2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336563" y="475721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12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387144" y="3064239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12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5049283" y="541253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12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5044521" y="5588747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1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91459" y="1070809"/>
            <a:ext cx="58512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Karbyuratorli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dvigatelning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ishlash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prinsipi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225178" y="3459935"/>
            <a:ext cx="43249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10-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prujinasi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11-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quvuri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12-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13-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uchqun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14-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porshen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mushtcha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kulochok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16-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nasosi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17-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nasosi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z-Cyrl-UZ" sz="20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18-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jiklyor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338638" y="3086294"/>
            <a:ext cx="387060" cy="3893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2312667" y="4255108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1200" dirty="0"/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2312667" y="2896757"/>
            <a:ext cx="81283" cy="82567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2260981" y="3670537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72322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29902" y="1162931"/>
            <a:ext cx="1113221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	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Karburatorli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dvigatellarda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ishchi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arburatorda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tayyorlanib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kiritish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quvurlari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silindrlarga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uzatiladi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Silindrlarga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kiritilgan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aralashmasini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tashkil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qiladi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quyidagi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talablarga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javob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berishi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lozim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endParaRPr lang="ru-RU" sz="5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-</a:t>
            </a:r>
            <a:r>
              <a:rPr lang="en-US" sz="2200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</a:t>
            </a:r>
            <a:r>
              <a:rPr lang="en-US" sz="22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tarkibi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dvigatelning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har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bir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rejimiga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mos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ravishda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bo‘lishi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kerak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  <a:endParaRPr lang="ru-RU" sz="2200" b="1" i="1" dirty="0">
              <a:solidFill>
                <a:srgbClr val="7030A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-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</a:t>
            </a:r>
            <a:r>
              <a:rPr lang="en-US" sz="22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enzin</a:t>
            </a:r>
            <a:r>
              <a:rPr lang="en-US" sz="22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aralashmada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bug‘simon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holatda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bo‘lishi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kerak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  <a:endParaRPr lang="ru-RU" sz="2200" b="1" i="1" dirty="0">
              <a:solidFill>
                <a:srgbClr val="7030A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- </a:t>
            </a:r>
            <a:r>
              <a:rPr lang="en-US" sz="22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har</a:t>
            </a:r>
            <a:r>
              <a:rPr lang="en-US" sz="22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bir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ichida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shuningdek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hamma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silindrlarda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bir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tarkibli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bo’lishi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kerak</a:t>
            </a:r>
            <a:r>
              <a:rPr lang="en-US" sz="22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ru-RU" sz="500" b="1" i="1" dirty="0">
              <a:solidFill>
                <a:srgbClr val="7030A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	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aralashmasiga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kiruvchi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moddalar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miqdorini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bevosita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aniqlash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imkoniyati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yo'qligi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tufayli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hamma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mulohazalarni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silindrlarga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kiritilayotgan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yonuvchi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qaratamiz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8344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4288" y="1097618"/>
            <a:ext cx="1034444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	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Yonuvchi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tarkibi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ortiqlik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koeffitsiyenti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(α)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baholanadi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jarayonida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ishtirok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etayotgan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haqiqiy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miqdorining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(L)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yonilg’ini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to’la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yonishi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uchun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zarur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bo’ladigan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nazariy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miqdoriga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(L</a:t>
            </a:r>
            <a:r>
              <a:rPr lang="en-US" sz="2000" baseline="-25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nisbati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ortiqlik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koeffitsiyenti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deyiladi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n-US" sz="2000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				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n-US" sz="2000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	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Har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xil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yonilg’ilarning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to’la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yonishi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xil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nazariy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miqdordagi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miqdorini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talab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1 kg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to’la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yonishi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uchun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nazariy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jihatdan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15 kg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kerak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Bunday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nazariy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to‘g‘ri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tarkibdagi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(α=l,0)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me’yoriy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deyiladi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49731" t="45947" r="42423" b="42150"/>
          <a:stretch/>
        </p:blipFill>
        <p:spPr>
          <a:xfrm>
            <a:off x="4797081" y="2829166"/>
            <a:ext cx="1696964" cy="1447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40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1300" y="1196893"/>
            <a:ext cx="1151206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	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Amalda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nazariy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aralashmada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benzin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to’la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yonmaydi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To’la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yonishni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1 kg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benzinga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17-18 kg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havo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darkor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Lekin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aralashmadagi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ortiqcha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havo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benzinning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to’la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yonishini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orttirish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birga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yonish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tezligining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pasayishiga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olib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keladi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esa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o‘z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navbatida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dvigatel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quvvatining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kamayishiga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olib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keladi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aralashmadagi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kg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taxminan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13 kg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kelganda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nisbatdagi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to’la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bo’lmaganligi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tejamkorligi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yomonlashadi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yonuvchi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aralashmadagi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ko'payib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ketsa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kambag'al</a:t>
            </a:r>
            <a:r>
              <a:rPr lang="en-US" sz="2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(α &gt; l,0)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ketsa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boy </a:t>
            </a:r>
            <a:r>
              <a:rPr lang="en-US" sz="22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sz="2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(α&lt; l,0</a:t>
            </a:r>
            <a:r>
              <a:rPr lang="en-US" sz="2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2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17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28356" y="1282932"/>
            <a:ext cx="1093528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5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yonilg'i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boki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1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kanal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oqib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ichi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kovak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suzib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yuruvchi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4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o'rnatilgan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unga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ignasimon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3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tayanib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sathi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me’yoriy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balandlikka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ko'tarilganda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shunchalik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suzib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chiqadiki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ignasimon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uyasiga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zich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taqab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oqib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tushishini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to'xtatadi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sarflanishi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natijasida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sath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pasaya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boshlaydi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suzib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ignasimon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tushish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yo'lini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ochadi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oqib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tushishi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me’yoriy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sathga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ko'tarilmaguncha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davom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etaveradi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Shunday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me’yoriy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sathini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muayyan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ushlab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jiklyor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(18)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purkagichga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o'tadi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Jiklyor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deb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ma’lum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o'lchamda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kalibrlangan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aytiladi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Oddiy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karburatorda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esa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bitta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ya’ni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yonilg'i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jiklyori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o‘rnatilgan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Shuning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uchun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ham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oddiy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karburatorlarni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jiklyorli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karburator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deb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atashadi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8123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86173" y="1209982"/>
            <a:ext cx="1101965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Ishlamayotgan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purkagichdagi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yonilg‘i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sathi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sath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xil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Shuning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uchun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purkagichning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me’yoriy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sathdan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Δh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bo'lishi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(3-5 mm)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lozim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Bu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esa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ishlamagan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paytda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o‘z-o‘zidan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oqib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ketishining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oldini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atmosfera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bog‘lovchi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teshik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tufayli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atmosfera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ushlab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turiladi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Karburatorning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patrubkasiga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o‘zgaruvchan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ichki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diametrli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diffuzor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atalmish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o'rnatilgan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Diffuzorning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tor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qismiga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purkagichning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joylashtirilgan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Diffuzor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patrubkasidan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o‘tayotgan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tezligini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keskin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oshiradi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kamaytiradi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Silindrlarga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kiritilayotgan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yonuvchi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miqdori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o‘qqa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o‘rnatilgan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ovalsimon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latun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plastina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ko'rinishidagi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tortqilar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tizimi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haydovchi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kabinasidagi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akselerator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pedali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ulangan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drossel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zaslonkasi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yordamida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boshqariladi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5125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47726" y="1221181"/>
            <a:ext cx="10710165" cy="4653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Drossel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zaslonkasini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ochib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yoki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yopib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istalgancha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o‘tkazish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kesimining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yuzasini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ko'paytirib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yoki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ozaytirib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tegishli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ravishda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yonuvchi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sarfini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ya’ni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quvvatini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o'zgartirish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mumkin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Diffuzor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bo'g'zidan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drossel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zaslonkasining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o'qigacha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bo'lgan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bo‘lak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aralashtirgich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kamerasi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deyiladi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Kiritish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taktida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porshen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chekka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nuqtadan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pastki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chekka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nuqtaga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harakatlanayotganida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yuqorisidagi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bo‘shlig‘ida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siyraklanish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(P</a:t>
            </a:r>
            <a:r>
              <a:rPr lang="en-US" sz="2000" baseline="-25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hosil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bo‘ladi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Atmosfera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(P</a:t>
            </a:r>
            <a:r>
              <a:rPr lang="en-US" sz="2000" baseline="-25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farqi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ΔP</a:t>
            </a:r>
            <a:r>
              <a:rPr lang="en-US" sz="2000" baseline="-25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tufayli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tepadan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qarab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katta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tezlikda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karburator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shiddat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harakatlanadi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tezligi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diffuzor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qismida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150-200 m/s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gacha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yetadi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Purkagichdan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oqib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chiqayotgan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tezligi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esa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tezligidan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25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marta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bo‘lib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valining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maksimal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sonida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6-9 m/s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tashkil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etadi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0843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6869" y="1439759"/>
            <a:ext cx="1097745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jiklyor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purkagichdan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favvora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bo'lib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chiqishi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atmosfera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(P</a:t>
            </a:r>
            <a:r>
              <a:rPr lang="en-US" sz="2000" baseline="-25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diffuzorning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tor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qismidagi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</a:t>
            </a:r>
            <a:r>
              <a:rPr lang="en-US" sz="2000" baseline="-25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farqi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ΔР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evaziga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sodir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diffuzor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qismidagi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tezligi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qancha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bo'lsa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oqib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chiqishi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shunchalik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oshadi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Purkagichdan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tezligidan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25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marta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tezlik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oqib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chiqayotgan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katta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tezlik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harakatlanayotgan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zarbasidan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o'rtacha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radiusi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0,1-0,3 mm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bo'lgan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mayda-mayda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tomchilarga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ajraladi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tomchilar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bug'ga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Oddiy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karburatorda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drossel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zaslonkaning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ochilishi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kattalashgan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sari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o'tayotgan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miqdori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ko'payib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tezligi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siyraklanishi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oshishi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natijasida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yonilg'i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ko'p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sarflanadi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sarfining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o'zgarish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nisbati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maqsadga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muvofiq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darajada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ta’minlanmaydi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6903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77"/>
          <a:stretch/>
        </p:blipFill>
        <p:spPr>
          <a:xfrm>
            <a:off x="6511488" y="1334878"/>
            <a:ext cx="4705433" cy="327459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41639" y="4213282"/>
            <a:ext cx="2475914" cy="2777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626247" y="4353370"/>
            <a:ext cx="2475914" cy="2777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902493" y="4341862"/>
            <a:ext cx="2076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Yonilg’ini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yuborish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674616" y="4341862"/>
            <a:ext cx="18710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Yonilg’ini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so’rish</a:t>
            </a:r>
            <a:endParaRPr lang="ru-RU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54233" y="4739988"/>
            <a:ext cx="35827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Qopqoq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mahkamlash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bolti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Tx/>
              <a:buAutoNum type="arabicPeriod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Diafragma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17553" y="4755420"/>
            <a:ext cx="35433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harakatlantish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richag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Shtok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Richag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Diafragma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prujinasi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Turtkich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126166" y="5001917"/>
            <a:ext cx="27571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Mushtcha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kulochak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kamerasi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H="1">
            <a:off x="7378700" y="3098800"/>
            <a:ext cx="787400" cy="76200"/>
          </a:xfrm>
          <a:prstGeom prst="line">
            <a:avLst/>
          </a:prstGeom>
          <a:ln w="1270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6543135" y="2934448"/>
            <a:ext cx="1115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korpus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195097" y="1354557"/>
            <a:ext cx="899160" cy="3675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573807" y="2625821"/>
            <a:ext cx="626843" cy="2094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4726207" y="2778221"/>
            <a:ext cx="626843" cy="2094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flipH="1" flipV="1">
            <a:off x="9708461" y="2659513"/>
            <a:ext cx="833116" cy="51530"/>
          </a:xfrm>
          <a:prstGeom prst="line">
            <a:avLst/>
          </a:prstGeom>
          <a:ln w="1270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10536655" y="2500612"/>
            <a:ext cx="10179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kallak</a:t>
            </a:r>
            <a:endParaRPr lang="ru-RU" b="1" dirty="0">
              <a:solidFill>
                <a:srgbClr val="002060"/>
              </a:solidFill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flipH="1" flipV="1">
            <a:off x="7772400" y="1533019"/>
            <a:ext cx="469024" cy="273511"/>
          </a:xfrm>
          <a:prstGeom prst="line">
            <a:avLst/>
          </a:prstGeom>
          <a:ln w="1270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6939801" y="1220659"/>
            <a:ext cx="11810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qopqoq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672" y="1123313"/>
            <a:ext cx="4369468" cy="3112889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661703" y="1589991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3202224" y="971329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240939" y="144469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487395" y="2426241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610161" y="3753561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4069017" y="2988426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4369099" y="3357783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989227" y="4028616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1018196" y="2792112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1146980" y="3010475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469920" y="2914134"/>
            <a:ext cx="406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631893" y="2660276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9978767" y="1334878"/>
            <a:ext cx="253804" cy="2551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9904887" y="1231500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40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388518" y="3570751"/>
            <a:ext cx="3149545" cy="3334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626247" y="4353370"/>
            <a:ext cx="2475914" cy="2777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726869" y="1572799"/>
            <a:ext cx="10931461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	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Dvigatellarda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uch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qismdan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: </a:t>
            </a:r>
            <a:r>
              <a:rPr lang="en-US" sz="22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korpus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2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kallak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qopqoq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dan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iborat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diafragma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turli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nasoslar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keng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qo’llaniladi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uz-Cyrl-UZ" sz="2200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	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ekssentrigining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do'ng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turtkichni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(10)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turtganda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richagning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(8)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yelkasi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siljiydi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haydash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siqilib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shtok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diafragma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bukiladi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Diafragma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bo'shlig'ida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siyraklanish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klapanlari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ochilib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bakdan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kirayotgan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yonilg‘i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diafragma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bo'shlig'ini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to‘ldiradi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So'ngra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ekssentrikning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do‘ng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turtkichdan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10)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qaytgach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haydash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diafragma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ko'tariladi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Diafragma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osha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klapanlari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yopilib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klapanlari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(12)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ochiladi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26869" y="988363"/>
            <a:ext cx="4760790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nasosining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01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388518" y="3570751"/>
            <a:ext cx="3149545" cy="3334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626247" y="4353370"/>
            <a:ext cx="2475914" cy="2777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26869" y="1278347"/>
            <a:ext cx="10922448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Yonilg'i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nasos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bo'shlig'idan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naychaga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so'ngra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karburatorning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kamerasiga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o’kaziladi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Agarda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karburatorning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kamerasi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yonilg'i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to'la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to‘ldirilgan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bo'lsa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nasos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diafragmasi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holatda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richag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(8)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shtokda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(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7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 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salt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harakatlanishi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mumkin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Bu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holda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haydash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prujinasi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naychada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hosil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bo‘lgan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yenga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olmaydi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chunki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qalqovichli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mexanizm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ignasimon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bekilish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nasos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hosil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oladigan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bosimdan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ancha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bosimga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mo'ljallangan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ishlamayotganda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karburatorni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yonilg'i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to'ldirish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uchun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richag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(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6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xizmat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U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richagga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(1) ta ’sir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qiluvchi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tomoni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qirqilgan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o'qqa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(16)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U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tebratilsa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qirqilgan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ikki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yelkali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richagni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turtib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siljitadi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yonilg'i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uzatilishini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amalga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oshiradi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endParaRPr lang="ru-RU" sz="2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955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52748" y="1302315"/>
            <a:ext cx="105546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Karburatorli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yonilg‘i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quvvatni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momentni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oshirgan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yonilg‘i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tejamkorligini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gazlarni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zararsizligi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talabga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olmaydi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Karburatorli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dvigatellarning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kamchiligi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quyidagidan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defTabSz="900113">
              <a:lnSpc>
                <a:spcPct val="150000"/>
              </a:lnSpc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karburatordan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masofada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yonilg‘i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aralashmasi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karburatorda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silindrlarga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uzatiladi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99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9942" y="2950269"/>
            <a:ext cx="2690758" cy="323551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9717" y="1014227"/>
            <a:ext cx="48590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Bu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kamchiliklar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silindrlarga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tarkibdagi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yonilg‘i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aralashmasi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yetib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yonilg‘i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oshadi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51595" y="1014226"/>
            <a:ext cx="54488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Bu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kamchiliklarni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yo‘qotish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yonilg‘i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aralashmasini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6691" y="2950269"/>
            <a:ext cx="2914651" cy="321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41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56" t="32027" r="573" b="6471"/>
          <a:stretch/>
        </p:blipFill>
        <p:spPr>
          <a:xfrm>
            <a:off x="3246272" y="1108476"/>
            <a:ext cx="6173026" cy="462373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731115" y="4562442"/>
            <a:ext cx="2323072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i="1" dirty="0" err="1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Injektor</a:t>
            </a:r>
            <a:endParaRPr lang="ru-RU" sz="5000" b="1" i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61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50101" y="1095840"/>
            <a:ext cx="49519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Injektorli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dvigatel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ta’minlash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tizimi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040" y="1680032"/>
            <a:ext cx="7404960" cy="443555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57650" y="1680032"/>
            <a:ext cx="939800" cy="3456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981651" y="1568761"/>
            <a:ext cx="136928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d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rossel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zaslonka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810500" y="1938093"/>
            <a:ext cx="762000" cy="2621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7723270" y="1778784"/>
            <a:ext cx="8435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s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eparator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723270" y="2419350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9301180" y="2081807"/>
            <a:ext cx="14608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y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onilg’i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quyish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quvuri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489375" y="2601230"/>
            <a:ext cx="526974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9163050" y="2419350"/>
            <a:ext cx="419100" cy="191075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7669122" y="2702675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8295522" y="3014696"/>
            <a:ext cx="667853" cy="402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8914359" y="3072655"/>
            <a:ext cx="248691" cy="2296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 flipV="1">
            <a:off x="8939213" y="3305176"/>
            <a:ext cx="28925" cy="121443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7590349" y="2752956"/>
            <a:ext cx="60305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quvur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110037" y="2997398"/>
            <a:ext cx="11144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y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onilg’i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filtri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655790" y="3401480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6453692" y="3475616"/>
            <a:ext cx="12474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y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onilg’i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nasosi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8381422" y="5687355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8394077" y="5620710"/>
            <a:ext cx="11160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y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onilg’i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boki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309187" y="5205817"/>
            <a:ext cx="1845993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5441731" y="5203612"/>
            <a:ext cx="12170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q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aytish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quvuri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425197" y="4365713"/>
            <a:ext cx="1426963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769276" y="4419413"/>
            <a:ext cx="1377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b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osim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rostlagich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153648" y="5697598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3319378" y="5620709"/>
            <a:ext cx="7425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injektor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319378" y="4522875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3041838" y="4576268"/>
            <a:ext cx="17123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b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osim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saqlash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quvuri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869480" y="4490084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2598420" y="4244340"/>
            <a:ext cx="1316987" cy="3854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2545148" y="4164830"/>
            <a:ext cx="8034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adsorber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2139290" y="4552117"/>
            <a:ext cx="7441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shtutser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12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r="65001" b="72309"/>
          <a:stretch/>
        </p:blipFill>
        <p:spPr>
          <a:xfrm>
            <a:off x="688524" y="1168457"/>
            <a:ext cx="2807702" cy="133065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59221" y="1095043"/>
            <a:ext cx="939800" cy="3456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5006380" y="1799407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59221" y="1171243"/>
            <a:ext cx="939800" cy="3456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/>
          <p:cNvSpPr/>
          <p:nvPr/>
        </p:nvSpPr>
        <p:spPr>
          <a:xfrm>
            <a:off x="8381422" y="5687355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рямоугольник 62"/>
          <p:cNvSpPr/>
          <p:nvPr/>
        </p:nvSpPr>
        <p:spPr>
          <a:xfrm>
            <a:off x="9951312" y="1823670"/>
            <a:ext cx="1845993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 64"/>
          <p:cNvSpPr/>
          <p:nvPr/>
        </p:nvSpPr>
        <p:spPr>
          <a:xfrm>
            <a:off x="9067322" y="983566"/>
            <a:ext cx="1426963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Прямоугольник 66"/>
          <p:cNvSpPr/>
          <p:nvPr/>
        </p:nvSpPr>
        <p:spPr>
          <a:xfrm>
            <a:off x="7795773" y="2315451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Прямоугольник 68"/>
          <p:cNvSpPr/>
          <p:nvPr/>
        </p:nvSpPr>
        <p:spPr>
          <a:xfrm>
            <a:off x="7961503" y="1140728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Прямоугольник 70"/>
          <p:cNvSpPr/>
          <p:nvPr/>
        </p:nvSpPr>
        <p:spPr>
          <a:xfrm>
            <a:off x="10749125" y="4142981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Прямоугольник 71"/>
          <p:cNvSpPr/>
          <p:nvPr/>
        </p:nvSpPr>
        <p:spPr>
          <a:xfrm>
            <a:off x="5735320" y="1553663"/>
            <a:ext cx="1316987" cy="3854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369083" y="1421671"/>
            <a:ext cx="741680" cy="6860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503689" y="1747649"/>
            <a:ext cx="625735" cy="231499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Прямоугольник 74"/>
          <p:cNvSpPr/>
          <p:nvPr/>
        </p:nvSpPr>
        <p:spPr>
          <a:xfrm>
            <a:off x="455925" y="1376316"/>
            <a:ext cx="6335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havo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5"/>
          <a:srcRect r="15389"/>
          <a:stretch/>
        </p:blipFill>
        <p:spPr>
          <a:xfrm>
            <a:off x="8131213" y="1353341"/>
            <a:ext cx="3924800" cy="2009775"/>
          </a:xfrm>
          <a:prstGeom prst="rect">
            <a:avLst/>
          </a:prstGeom>
        </p:spPr>
      </p:pic>
      <p:cxnSp>
        <p:nvCxnSpPr>
          <p:cNvPr id="24" name="Прямая соединительная линия 23"/>
          <p:cNvCxnSpPr/>
          <p:nvPr/>
        </p:nvCxnSpPr>
        <p:spPr>
          <a:xfrm flipH="1">
            <a:off x="8557532" y="2619823"/>
            <a:ext cx="134917" cy="221077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 flipH="1">
            <a:off x="8596743" y="2619822"/>
            <a:ext cx="95706" cy="241105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flipH="1">
            <a:off x="8627488" y="2619821"/>
            <a:ext cx="64961" cy="257518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 flipH="1">
            <a:off x="8659968" y="2619820"/>
            <a:ext cx="32482" cy="257519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/>
          <p:cNvCxnSpPr/>
          <p:nvPr/>
        </p:nvCxnSpPr>
        <p:spPr>
          <a:xfrm flipH="1">
            <a:off x="8687695" y="2627783"/>
            <a:ext cx="4755" cy="249556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103"/>
          <p:cNvCxnSpPr/>
          <p:nvPr/>
        </p:nvCxnSpPr>
        <p:spPr>
          <a:xfrm>
            <a:off x="8687695" y="2627783"/>
            <a:ext cx="32482" cy="249556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/>
          <p:cNvCxnSpPr/>
          <p:nvPr/>
        </p:nvCxnSpPr>
        <p:spPr>
          <a:xfrm>
            <a:off x="8687695" y="2627783"/>
            <a:ext cx="64963" cy="249556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 стрелкой 107"/>
          <p:cNvCxnSpPr/>
          <p:nvPr/>
        </p:nvCxnSpPr>
        <p:spPr>
          <a:xfrm>
            <a:off x="7955768" y="1784228"/>
            <a:ext cx="609327" cy="955116"/>
          </a:xfrm>
          <a:prstGeom prst="straightConnector1">
            <a:avLst/>
          </a:prstGeom>
          <a:ln>
            <a:solidFill>
              <a:srgbClr val="FFC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2" name="Прямоугольник 111"/>
          <p:cNvSpPr/>
          <p:nvPr/>
        </p:nvSpPr>
        <p:spPr>
          <a:xfrm>
            <a:off x="7550893" y="1339605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y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onilg’i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10" name="Рисунок 109"/>
          <p:cNvPicPr>
            <a:picLocks noChangeAspect="1"/>
          </p:cNvPicPr>
          <p:nvPr/>
        </p:nvPicPr>
        <p:blipFill rotWithShape="1">
          <a:blip r:embed="rId6"/>
          <a:srcRect l="34730" t="8801" r="39423" b="3772"/>
          <a:stretch/>
        </p:blipFill>
        <p:spPr>
          <a:xfrm>
            <a:off x="4441036" y="942535"/>
            <a:ext cx="2800900" cy="5326713"/>
          </a:xfrm>
          <a:prstGeom prst="rect">
            <a:avLst/>
          </a:prstGeom>
        </p:spPr>
      </p:pic>
      <p:cxnSp>
        <p:nvCxnSpPr>
          <p:cNvPr id="115" name="Прямая со стрелкой 114"/>
          <p:cNvCxnSpPr/>
          <p:nvPr/>
        </p:nvCxnSpPr>
        <p:spPr>
          <a:xfrm flipH="1">
            <a:off x="5124450" y="1777339"/>
            <a:ext cx="2833152" cy="161753"/>
          </a:xfrm>
          <a:prstGeom prst="straightConnector1">
            <a:avLst/>
          </a:prstGeom>
          <a:ln>
            <a:solidFill>
              <a:srgbClr val="FFC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8" name="Стрелка вправо 117"/>
          <p:cNvSpPr/>
          <p:nvPr/>
        </p:nvSpPr>
        <p:spPr>
          <a:xfrm>
            <a:off x="2966344" y="1799407"/>
            <a:ext cx="1491356" cy="245293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003300" y="2254250"/>
            <a:ext cx="844550" cy="365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5" name="Прямая со стрелкой 34"/>
          <p:cNvCxnSpPr/>
          <p:nvPr/>
        </p:nvCxnSpPr>
        <p:spPr>
          <a:xfrm flipH="1" flipV="1">
            <a:off x="5716157" y="2698050"/>
            <a:ext cx="1299523" cy="81520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Прямоугольник 36"/>
          <p:cNvSpPr/>
          <p:nvPr/>
        </p:nvSpPr>
        <p:spPr>
          <a:xfrm>
            <a:off x="7003420" y="3282166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ishchi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aralashma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25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130916163"/>
              </p:ext>
            </p:extLst>
          </p:nvPr>
        </p:nvGraphicFramePr>
        <p:xfrm>
          <a:off x="2038809" y="81430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3137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21764" y="907207"/>
            <a:ext cx="5989555" cy="2546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8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28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kiruvchi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asboblar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vazifasiga</a:t>
            </a:r>
            <a:r>
              <a:rPr lang="en-US" sz="28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ko'ra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ajraladi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098312297"/>
              </p:ext>
            </p:extLst>
          </p:nvPr>
        </p:nvGraphicFramePr>
        <p:xfrm>
          <a:off x="323556" y="1477108"/>
          <a:ext cx="7180814" cy="4558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616591" y="1772529"/>
            <a:ext cx="1463040" cy="773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330505" y="3472375"/>
            <a:ext cx="1463040" cy="773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934222" y="4911167"/>
            <a:ext cx="1463040" cy="773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897945" y="1955409"/>
            <a:ext cx="323557" cy="32355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912013" y="1932521"/>
            <a:ext cx="309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4421946" y="3584863"/>
            <a:ext cx="323557" cy="32355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4445391" y="3571885"/>
            <a:ext cx="309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</a:t>
            </a:r>
            <a:endParaRPr lang="ru-RU" dirty="0"/>
          </a:p>
        </p:txBody>
      </p:sp>
      <p:sp>
        <p:nvSpPr>
          <p:cNvPr id="17" name="Овал 16"/>
          <p:cNvSpPr/>
          <p:nvPr/>
        </p:nvSpPr>
        <p:spPr>
          <a:xfrm>
            <a:off x="6039731" y="5195983"/>
            <a:ext cx="323557" cy="32355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6052497" y="5175685"/>
            <a:ext cx="309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553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0" b="9279"/>
          <a:stretch/>
        </p:blipFill>
        <p:spPr>
          <a:xfrm>
            <a:off x="1026942" y="1235751"/>
            <a:ext cx="4571226" cy="23429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80" t="28718" r="23386" b="14666"/>
          <a:stretch/>
        </p:blipFill>
        <p:spPr>
          <a:xfrm>
            <a:off x="1336432" y="3734027"/>
            <a:ext cx="3390314" cy="244315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365145" y="4306618"/>
            <a:ext cx="677794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Mayin</a:t>
            </a:r>
            <a:r>
              <a:rPr lang="en-US" sz="2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filtri</a:t>
            </a:r>
            <a:r>
              <a:rPr lang="en-US" sz="2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–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yonilg’i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boki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tashqarisida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joylashadi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i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yonilg‘ini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doimo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tozalab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turish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xizmat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qiladi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</a:rPr>
              <a:t>. </a:t>
            </a:r>
            <a:endParaRPr lang="ru-RU" sz="2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421009" y="1179482"/>
            <a:ext cx="61528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boki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500-600 km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bosishiga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yonilg’ini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mo’ljallangan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boki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po’lat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tunikadan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kompozit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polimer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Yengil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avtomobillaning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boki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kuzovning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Bokning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mustahkamligini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yonilg’ining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chayqalishini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bo’limida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to’siqlar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joylashtirilgan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/>
          </a:p>
        </p:txBody>
      </p:sp>
      <p:sp>
        <p:nvSpPr>
          <p:cNvPr id="11" name="Овал 10"/>
          <p:cNvSpPr/>
          <p:nvPr/>
        </p:nvSpPr>
        <p:spPr>
          <a:xfrm>
            <a:off x="281354" y="1190773"/>
            <a:ext cx="745588" cy="69635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436100" y="1170941"/>
            <a:ext cx="3611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86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58508">
            <a:off x="916627" y="988954"/>
            <a:ext cx="2776505" cy="277650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4226734" y="4155662"/>
            <a:ext cx="737911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nasosi</a:t>
            </a:r>
            <a:r>
              <a:rPr lang="en-US" sz="2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dag’al</a:t>
            </a:r>
            <a:r>
              <a:rPr lang="en-US" sz="2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filtri</a:t>
            </a:r>
            <a:r>
              <a:rPr lang="en-US" sz="2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boki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29684" y="1088279"/>
            <a:ext cx="73761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	</a:t>
            </a: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Yonilg‘i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nasosi</a:t>
            </a:r>
            <a:r>
              <a:rPr lang="en-US" sz="20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–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elektr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yuritmali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benzinni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bokdan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to‘xtovsiz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haydab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berish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xizmat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qiladi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Yonilg‘i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nasosi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yonilg‘i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boki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ichida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yonilg‘i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bokidan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tashqarida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joylashgan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bo‘lishi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Yonilg‘i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nasosi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600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kPa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gacha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bosim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hosil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qilishi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07" t="16601" r="14077" b="21860"/>
          <a:stretch/>
        </p:blipFill>
        <p:spPr>
          <a:xfrm>
            <a:off x="520504" y="3732138"/>
            <a:ext cx="3379202" cy="220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15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62" b="16393"/>
          <a:stretch/>
        </p:blipFill>
        <p:spPr>
          <a:xfrm>
            <a:off x="726869" y="1462307"/>
            <a:ext cx="6347595" cy="26906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141666" y="4040367"/>
            <a:ext cx="297068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agnitli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korpus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tag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qopqog’i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arrak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akor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qopqog’i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467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1" y="3166388"/>
            <a:ext cx="3727940" cy="298235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4614203" y="1156202"/>
            <a:ext cx="7160456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Purkash</a:t>
            </a:r>
            <a:r>
              <a:rPr lang="en-US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injektori</a:t>
            </a:r>
            <a:r>
              <a:rPr lang="en-US" sz="2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yonilg‘i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trubasiga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silindrning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yaqiniga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yonilg‘ini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purkab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tomchisining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20-30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5" t="16959" r="10500" b="19286"/>
          <a:stretch/>
        </p:blipFill>
        <p:spPr>
          <a:xfrm>
            <a:off x="450165" y="1252274"/>
            <a:ext cx="3142819" cy="195897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417255" y="4008260"/>
            <a:ext cx="735740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	</a:t>
            </a:r>
            <a:r>
              <a:rPr lang="en-US" sz="24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Yonilg‘i</a:t>
            </a:r>
            <a:r>
              <a:rPr lang="en-U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taqsimlash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trubasi</a:t>
            </a:r>
            <a:r>
              <a:rPr lang="en-U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-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yonilg‘ini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yig‘ish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yonilg‘ini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xil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bosim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ostida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ushlab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turish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silindrlarga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uzatish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vazifasini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bajaradi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endParaRPr lang="ru-RU" dirty="0">
              <a:solidFill>
                <a:srgbClr val="231D1E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48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5" b="10558"/>
          <a:stretch/>
        </p:blipFill>
        <p:spPr>
          <a:xfrm>
            <a:off x="2700995" y="1753427"/>
            <a:ext cx="5669282" cy="361550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7779434" y="2039815"/>
            <a:ext cx="1097280" cy="35169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8876714" y="1696566"/>
            <a:ext cx="20074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Bosim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rostlagich</a:t>
            </a:r>
            <a:endParaRPr lang="ru-RU" sz="2000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flipH="1" flipV="1">
            <a:off x="2293034" y="3903784"/>
            <a:ext cx="548641" cy="35872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358605" y="3255812"/>
            <a:ext cx="25836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Bosimni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nazorat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qilib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turish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shtutseri</a:t>
            </a:r>
            <a:endParaRPr lang="ru-RU" sz="2000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H="1" flipV="1">
            <a:off x="4736043" y="3026381"/>
            <a:ext cx="548641" cy="35872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2974580" y="2556888"/>
            <a:ext cx="31282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Yonilg’i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taqsimlash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trubasi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3203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00017" y="1238118"/>
            <a:ext cx="440985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nn-NO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Injektor ishlash </a:t>
            </a:r>
            <a:r>
              <a:rPr lang="nn-NO" sz="20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prinsipi. </a:t>
            </a:r>
            <a:endParaRPr lang="nn-NO" sz="2000" b="1" i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nn-NO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Tok </a:t>
            </a:r>
            <a:r>
              <a:rPr lang="nn-NO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berilmagan holda purkash ignasi </a:t>
            </a:r>
            <a:r>
              <a:rPr lang="nn-NO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prujina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ta’sirida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o‘rindiqqa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siqilib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turadi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. Agar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elektromagnitga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elektr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impuls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it-IT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berilsa</a:t>
            </a:r>
            <a:r>
              <a:rPr lang="it-IT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, igna 0,1mm masofaga o‘rindiqdan ko‘tariladi va igna va </a:t>
            </a:r>
            <a:r>
              <a:rPr lang="it-IT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o‘rindiq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oralig‘ida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tiqrish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paydo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shu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tirqishdan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yonilg‘i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purkaladi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Injektor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klapanining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ochilish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yopilish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vaqti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0,6-2,0millisekundni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tashkil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etadi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. 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4"/>
          <a:srcRect l="39346" t="13726" r="42885" b="22859"/>
          <a:stretch/>
        </p:blipFill>
        <p:spPr>
          <a:xfrm>
            <a:off x="10226988" y="2082020"/>
            <a:ext cx="1685388" cy="3381718"/>
          </a:xfrm>
          <a:prstGeom prst="rect">
            <a:avLst/>
          </a:prstGeom>
        </p:spPr>
      </p:pic>
      <p:cxnSp>
        <p:nvCxnSpPr>
          <p:cNvPr id="23" name="Прямая со стрелкой 22"/>
          <p:cNvCxnSpPr/>
          <p:nvPr/>
        </p:nvCxnSpPr>
        <p:spPr>
          <a:xfrm>
            <a:off x="9725036" y="2642136"/>
            <a:ext cx="863136" cy="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7093640" y="2457471"/>
            <a:ext cx="25914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o’tkazuvchi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g’altak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9636450" y="2601654"/>
            <a:ext cx="81718" cy="809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9725036" y="4812945"/>
            <a:ext cx="1389404" cy="128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Овал 26"/>
          <p:cNvSpPr/>
          <p:nvPr/>
        </p:nvSpPr>
        <p:spPr>
          <a:xfrm>
            <a:off x="9664609" y="4772463"/>
            <a:ext cx="81718" cy="809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6064728" y="4605418"/>
            <a:ext cx="36407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harakatini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yo’naltiruvchi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igna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29" name="Прямая со стрелкой 28"/>
          <p:cNvCxnSpPr/>
          <p:nvPr/>
        </p:nvCxnSpPr>
        <p:spPr>
          <a:xfrm>
            <a:off x="9725036" y="4198563"/>
            <a:ext cx="1389404" cy="128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Овал 29"/>
          <p:cNvSpPr/>
          <p:nvPr/>
        </p:nvSpPr>
        <p:spPr>
          <a:xfrm>
            <a:off x="9664609" y="4158081"/>
            <a:ext cx="81718" cy="809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4840176" y="3994295"/>
            <a:ext cx="49061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Ignani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ko’tarilishiga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ko’rsatuvchi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>
            <a:off x="9705468" y="3223901"/>
            <a:ext cx="1447072" cy="128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3" name="Овал 32"/>
          <p:cNvSpPr/>
          <p:nvPr/>
        </p:nvSpPr>
        <p:spPr>
          <a:xfrm>
            <a:off x="9644864" y="3183421"/>
            <a:ext cx="81718" cy="809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8270034" y="3011762"/>
            <a:ext cx="13324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20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5675" y="1232897"/>
            <a:ext cx="3381375" cy="45339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вал 6"/>
          <p:cNvSpPr/>
          <p:nvPr/>
        </p:nvSpPr>
        <p:spPr>
          <a:xfrm>
            <a:off x="226753" y="1204841"/>
            <a:ext cx="713913" cy="71744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79435" y="1200328"/>
            <a:ext cx="3611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385557" y="5550436"/>
            <a:ext cx="310173" cy="428749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45231" y="2497626"/>
            <a:ext cx="1369286" cy="539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Havo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filtri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16070" y="1660702"/>
            <a:ext cx="1085554" cy="539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Korpus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95267" y="4103683"/>
            <a:ext cx="1204176" cy="539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Quvurlar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1948177" y="1924875"/>
            <a:ext cx="647114" cy="157646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1948177" y="2767315"/>
            <a:ext cx="647114" cy="157646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2271734" y="4354513"/>
            <a:ext cx="647114" cy="157646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5540643" y="1702229"/>
            <a:ext cx="593859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	</a:t>
            </a:r>
            <a:r>
              <a:rPr lang="en-US" sz="26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Havo</a:t>
            </a:r>
            <a:r>
              <a:rPr lang="en-US" sz="26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filtri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havo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tarkibidagi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chang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zarralari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silindrlarga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kirib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dvigatel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detallarini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tez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yeyilishini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oldini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olish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uchun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xizmat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qiladi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Filtr</a:t>
            </a:r>
            <a:r>
              <a:rPr lang="en-US" sz="2600" dirty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max 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1-3 </a:t>
            </a:r>
            <a:r>
              <a:rPr lang="en-US" sz="2600" dirty="0" err="1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mikrongacha</a:t>
            </a:r>
            <a:r>
              <a:rPr lang="en-US" sz="2600" dirty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bo’lgan</a:t>
            </a:r>
            <a:r>
              <a:rPr lang="en-US" sz="2600" dirty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jismlarni</a:t>
            </a:r>
            <a:r>
              <a:rPr lang="en-US" sz="2600" dirty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ushlab</a:t>
            </a:r>
            <a:r>
              <a:rPr lang="en-US" sz="2600" dirty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qoladi</a:t>
            </a:r>
            <a:r>
              <a:rPr lang="en-US" sz="2600" dirty="0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rgbClr val="0070C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 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62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2" t="3488" r="13744" b="3794"/>
          <a:stretch/>
        </p:blipFill>
        <p:spPr>
          <a:xfrm>
            <a:off x="1065256" y="1219873"/>
            <a:ext cx="4815802" cy="4516063"/>
          </a:xfrm>
          <a:prstGeom prst="rect">
            <a:avLst/>
          </a:prstGeom>
        </p:spPr>
      </p:pic>
      <p:sp>
        <p:nvSpPr>
          <p:cNvPr id="12" name="Овал 11"/>
          <p:cNvSpPr/>
          <p:nvPr/>
        </p:nvSpPr>
        <p:spPr>
          <a:xfrm>
            <a:off x="5385557" y="5550436"/>
            <a:ext cx="310173" cy="428749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668936" y="2910802"/>
            <a:ext cx="521442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Drossel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zaslonka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kanal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oqim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o'zgartirib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2833077" y="4693852"/>
            <a:ext cx="1137144" cy="121163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 flipV="1">
            <a:off x="5447329" y="4693851"/>
            <a:ext cx="1603717" cy="77372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1587701" y="1981458"/>
            <a:ext cx="1102360" cy="72884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3970221" y="1473740"/>
            <a:ext cx="999369" cy="12521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4964703" y="1070554"/>
            <a:ext cx="52036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Dvigateldagi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sovituvchi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quvuri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694502" y="5271299"/>
            <a:ext cx="38874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Salt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rejimini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datchik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o’rni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70902" y="5871216"/>
            <a:ext cx="68373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salt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havoning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silindrga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2795365" y="5871216"/>
            <a:ext cx="75424" cy="685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7013334" y="5434194"/>
            <a:ext cx="75424" cy="685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4964703" y="1433962"/>
            <a:ext cx="75424" cy="734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1535701" y="1931363"/>
            <a:ext cx="75424" cy="734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117306" y="1159159"/>
            <a:ext cx="30941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gazlarini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yo’liga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  <p:cxnSp>
        <p:nvCxnSpPr>
          <p:cNvPr id="40" name="Прямая со стрелкой 39"/>
          <p:cNvCxnSpPr/>
          <p:nvPr/>
        </p:nvCxnSpPr>
        <p:spPr>
          <a:xfrm flipH="1">
            <a:off x="5253142" y="2522106"/>
            <a:ext cx="999369" cy="12521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1" name="Овал 40"/>
          <p:cNvSpPr/>
          <p:nvPr/>
        </p:nvSpPr>
        <p:spPr>
          <a:xfrm>
            <a:off x="6247624" y="2482328"/>
            <a:ext cx="75424" cy="734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6323048" y="2023620"/>
            <a:ext cx="4698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datchik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o’rni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63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6" r="10078"/>
          <a:stretch/>
        </p:blipFill>
        <p:spPr>
          <a:xfrm>
            <a:off x="505271" y="1746354"/>
            <a:ext cx="3587654" cy="331882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92" b="26861"/>
          <a:stretch/>
        </p:blipFill>
        <p:spPr>
          <a:xfrm rot="18482320">
            <a:off x="7885844" y="1980075"/>
            <a:ext cx="4625820" cy="165485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вал 6"/>
          <p:cNvSpPr/>
          <p:nvPr/>
        </p:nvSpPr>
        <p:spPr>
          <a:xfrm>
            <a:off x="281354" y="1190773"/>
            <a:ext cx="703384" cy="69429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21639" y="1172192"/>
            <a:ext cx="3611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3107" y="4929952"/>
            <a:ext cx="3419829" cy="96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Ishlatilgan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gazlarni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chiqarib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yuborish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quvuri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/>
          <a:srcRect t="21001" b="21153"/>
          <a:stretch/>
        </p:blipFill>
        <p:spPr>
          <a:xfrm rot="10800000">
            <a:off x="4409518" y="4485567"/>
            <a:ext cx="4421609" cy="1791407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4759655" y="2493850"/>
            <a:ext cx="34069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	</a:t>
            </a: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Katolizator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vazifasi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a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vtomobil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chiqindi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gazlardagi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zararli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moddalar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miqdorini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kamaytirishdan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iborat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. 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884481" y="1241729"/>
            <a:ext cx="2989957" cy="504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Ovoz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so’ndirgich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51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36" y="1139981"/>
            <a:ext cx="5881178" cy="38643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030" y="4624379"/>
            <a:ext cx="1695450" cy="105727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401441" y="1104121"/>
            <a:ext cx="26709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Katolizator</a:t>
            </a:r>
            <a:r>
              <a:rPr lang="en-U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tuzilishi</a:t>
            </a:r>
            <a:endParaRPr lang="ru-RU" sz="2400" b="1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447926" y="5660772"/>
            <a:ext cx="35509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Ovoz</a:t>
            </a:r>
            <a:r>
              <a:rPr lang="en-U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so’ndirgich</a:t>
            </a:r>
            <a:r>
              <a:rPr lang="en-U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tuzilishi</a:t>
            </a:r>
            <a:endParaRPr lang="ru-RU" sz="2400" b="1" i="1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 flipH="1">
            <a:off x="3972087" y="2923139"/>
            <a:ext cx="48371" cy="1567491"/>
          </a:xfrm>
          <a:prstGeom prst="straightConnector1">
            <a:avLst/>
          </a:prstGeom>
          <a:ln w="38100">
            <a:solidFill>
              <a:srgbClr val="002060"/>
            </a:solidFill>
            <a:prstDash val="solid"/>
            <a:headEnd type="oval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2798008" y="4467038"/>
            <a:ext cx="24449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keramik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neytrallar</a:t>
            </a:r>
            <a:endParaRPr lang="ru-RU" sz="2400" dirty="0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1565" y="2125636"/>
            <a:ext cx="5201470" cy="3280128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5905314" y="5041820"/>
            <a:ext cx="15167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</a:t>
            </a:r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irituvchi</a:t>
            </a:r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quvur</a:t>
            </a:r>
            <a:endParaRPr lang="ru-RU" sz="16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7884622" y="5004955"/>
            <a:ext cx="21900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aks</a:t>
            </a:r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qaytaruvchi</a:t>
            </a:r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kamera</a:t>
            </a:r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endParaRPr lang="ru-RU" sz="16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7782377" y="2197033"/>
            <a:ext cx="23453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</a:t>
            </a:r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hovqin</a:t>
            </a:r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to’suvchi</a:t>
            </a:r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element</a:t>
            </a:r>
            <a:endParaRPr lang="ru-RU" sz="16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6089" y="1291464"/>
            <a:ext cx="1609725" cy="923925"/>
          </a:xfrm>
          <a:prstGeom prst="rect">
            <a:avLst/>
          </a:prstGeom>
        </p:spPr>
      </p:pic>
      <p:sp>
        <p:nvSpPr>
          <p:cNvPr id="34" name="Прямоугольник 33"/>
          <p:cNvSpPr/>
          <p:nvPr/>
        </p:nvSpPr>
        <p:spPr>
          <a:xfrm>
            <a:off x="9472904" y="1829904"/>
            <a:ext cx="16866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</a:t>
            </a:r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hiqaruvchi</a:t>
            </a:r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quvur</a:t>
            </a:r>
            <a:endParaRPr lang="ru-RU" sz="1600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6096000" y="2559541"/>
            <a:ext cx="235192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tebranishni</a:t>
            </a:r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so’rish</a:t>
            </a:r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quvuri</a:t>
            </a:r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78156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2794</TotalTime>
  <Words>1139</Words>
  <Application>Microsoft Office PowerPoint</Application>
  <PresentationFormat>Широкоэкранный</PresentationFormat>
  <Paragraphs>238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0" baseType="lpstr">
      <vt:lpstr>MS Mincho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Tojiboy</dc:creator>
  <cp:lastModifiedBy>Tojiboy</cp:lastModifiedBy>
  <cp:revision>254</cp:revision>
  <dcterms:created xsi:type="dcterms:W3CDTF">2018-01-19T15:59:40Z</dcterms:created>
  <dcterms:modified xsi:type="dcterms:W3CDTF">2019-06-03T07:04:09Z</dcterms:modified>
</cp:coreProperties>
</file>