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304" r:id="rId3"/>
    <p:sldId id="306" r:id="rId4"/>
    <p:sldId id="309" r:id="rId5"/>
    <p:sldId id="310" r:id="rId6"/>
    <p:sldId id="311" r:id="rId7"/>
    <p:sldId id="312" r:id="rId8"/>
    <p:sldId id="313" r:id="rId9"/>
    <p:sldId id="314" r:id="rId10"/>
    <p:sldId id="316" r:id="rId11"/>
    <p:sldId id="317" r:id="rId12"/>
    <p:sldId id="318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238" autoAdjust="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36285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811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1494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6347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4240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347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9110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3745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9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2336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8224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37FFC2-A421-4AFE-865E-09F80C976DC6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547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23439" y="1352764"/>
            <a:ext cx="994512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10</a:t>
            </a:r>
            <a:r>
              <a:rPr lang="sv-FI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-Mavzu</a:t>
            </a:r>
            <a:r>
              <a:rPr lang="sv-FI" sz="2400" b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: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Gaz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ballonli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uz-Cyrl-UZ" sz="2400" b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Y</a:t>
            </a:r>
            <a:r>
              <a:rPr lang="uz-Cyrl-UZ" sz="2400" b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oD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larning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de-DE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ta`minlash</a:t>
            </a:r>
            <a:r>
              <a:rPr lang="de-DE" sz="2400" b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de-DE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tizimi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sv-FI" sz="2400" b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 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sv-FI" sz="2400" b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Reja: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sv-FI" sz="2400" b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 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20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Gaz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ballonli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uz-Cyrl-UZ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Y</a:t>
            </a:r>
            <a:r>
              <a:rPr lang="uz-Cyrl-UZ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oD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larning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de-DE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ta`minlash</a:t>
            </a:r>
            <a:r>
              <a:rPr lang="de-DE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de-DE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tizimi</a:t>
            </a:r>
            <a:r>
              <a:rPr lang="de-DE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de-DE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vazifasi</a:t>
            </a:r>
            <a:r>
              <a:rPr lang="de-DE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de-DE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va</a:t>
            </a:r>
            <a:r>
              <a:rPr lang="de-DE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de-DE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konstruksiyasi</a:t>
            </a:r>
            <a:r>
              <a:rPr lang="de-DE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200000"/>
              </a:lnSpc>
              <a:spcAft>
                <a:spcPts val="0"/>
              </a:spcAft>
              <a:buFont typeface="+mj-lt"/>
              <a:buAutoNum type="arabicPeriod"/>
            </a:pPr>
            <a:r>
              <a:rPr lang="de-DE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Siqilgan</a:t>
            </a:r>
            <a:r>
              <a:rPr lang="de-DE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de-DE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tabiy</a:t>
            </a:r>
            <a:r>
              <a:rPr lang="de-DE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de-DE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gaz</a:t>
            </a:r>
            <a:r>
              <a:rPr lang="de-DE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(STG) </a:t>
            </a:r>
            <a:r>
              <a:rPr lang="de-DE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va</a:t>
            </a:r>
            <a:r>
              <a:rPr lang="de-DE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de-DE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suyultirilgan</a:t>
            </a:r>
            <a:r>
              <a:rPr lang="de-DE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de-DE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neft</a:t>
            </a:r>
            <a:r>
              <a:rPr lang="de-DE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de-DE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gazi</a:t>
            </a:r>
            <a:r>
              <a:rPr lang="de-DE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(SNG) da </a:t>
            </a:r>
            <a:r>
              <a:rPr lang="de-DE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ishlovchi</a:t>
            </a:r>
            <a:r>
              <a:rPr lang="de-DE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de-DE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IYoDlar</a:t>
            </a:r>
            <a:r>
              <a:rPr lang="de-DE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de-DE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ta’minlash</a:t>
            </a:r>
            <a:r>
              <a:rPr lang="de-DE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de-DE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sxemasi</a:t>
            </a:r>
            <a:r>
              <a:rPr lang="de-DE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200000"/>
              </a:lnSpc>
              <a:spcAft>
                <a:spcPts val="0"/>
              </a:spcAft>
              <a:buFont typeface="+mj-lt"/>
              <a:buAutoNum type="arabicPeriod"/>
            </a:pPr>
            <a:r>
              <a:rPr lang="de-DE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Gaz</a:t>
            </a:r>
            <a:r>
              <a:rPr lang="de-DE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de-DE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ballonlari</a:t>
            </a:r>
            <a:r>
              <a:rPr lang="de-DE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de-DE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reduktorlari</a:t>
            </a:r>
            <a:r>
              <a:rPr lang="de-DE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de-DE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filtrlari</a:t>
            </a:r>
            <a:r>
              <a:rPr lang="de-DE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de-DE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va</a:t>
            </a:r>
            <a:r>
              <a:rPr lang="de-DE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de-DE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klapanlari</a:t>
            </a:r>
            <a:r>
              <a:rPr lang="de-DE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9625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93919" y="1141283"/>
            <a:ext cx="6835349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Metan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sz="2400" baseline="-25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tarkibida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rangsiz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sharoitlarda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hidsiz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tarkibida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chekli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uglevodorod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Havodan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ru-RU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engilroq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suvda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ozgina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eriydi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Mahalliy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sanoatda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ishlatilganda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metanga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odatdagi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odoran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tiollar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qo'shiladi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Metan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toksik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salomatligiga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xavf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solmaydi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Biroq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metanning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markaziy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asab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tizimida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ta'sir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toksik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moddalar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ekanligini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isbotlovchi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dalillar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endParaRPr lang="en-US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16" t="5796" r="4842" b="4013"/>
          <a:stretch/>
        </p:blipFill>
        <p:spPr>
          <a:xfrm>
            <a:off x="8271804" y="1247881"/>
            <a:ext cx="3024554" cy="230710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804" y="3860330"/>
            <a:ext cx="3030462" cy="2166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436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35391" y="1564347"/>
            <a:ext cx="546060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Yop</a:t>
            </a:r>
            <a:r>
              <a:rPr lang="ru-RU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iq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joylarda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to'planadigan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metan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portlovchi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moddalar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bo'lib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qoladi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nson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oqimini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sezishi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gazni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dor</a:t>
            </a:r>
            <a:r>
              <a:rPr lang="en-US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boyitib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"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Odorant" 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lotincha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"hid"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) 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gazga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aralashma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ishlatiladigan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modda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ogohlantirish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hidni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ko'paytirishdir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3558" y="1867025"/>
            <a:ext cx="4547539" cy="3183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81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01785" y="1278347"/>
            <a:ext cx="4745463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sv-FI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Gaz bilan ishlaydigan dvigatellar zamonaviy shahar transport vositalarida keng qo`llanilmoqda. Bunda siqilgan yoki suyultirilgan holatdagi tabiiy, sanoat va sintetik gazlardan foydalaniladi. Siqilgan va suyultirilgan gazlar maxsus ballonlarda saqlanadi, shuning uchun ham transport vositalari gaz ballonli deyiladi.</a:t>
            </a:r>
            <a:endParaRPr lang="ru-RU" sz="22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2318" y="1492720"/>
            <a:ext cx="6361043" cy="4234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838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5771" y="1719976"/>
            <a:ext cx="7219071" cy="448576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064432" y="1135155"/>
            <a:ext cx="8121748" cy="674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2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Gaz</a:t>
            </a:r>
            <a:r>
              <a:rPr lang="en-US" sz="22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balonli</a:t>
            </a:r>
            <a:r>
              <a:rPr lang="en-US" sz="2200" b="1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ta’minlash</a:t>
            </a:r>
            <a:r>
              <a:rPr lang="en-US" sz="22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tizimi</a:t>
            </a:r>
            <a:r>
              <a:rPr lang="en-US" sz="2200" b="1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bilan</a:t>
            </a:r>
            <a:r>
              <a:rPr lang="en-US" sz="2200" b="1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jihozlangan</a:t>
            </a:r>
            <a:r>
              <a:rPr lang="en-US" sz="22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avtomobil</a:t>
            </a:r>
            <a:endParaRPr lang="ru-RU" sz="22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indent="450850" algn="just">
              <a:lnSpc>
                <a:spcPts val="1850"/>
              </a:lnSpc>
              <a:spcAft>
                <a:spcPts val="0"/>
              </a:spcAft>
            </a:pP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6004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26869" y="1070598"/>
            <a:ext cx="1101585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850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Injektorli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dvigatellarni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gazsimon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yonilg'iga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o'tkazish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400" b="1" i="1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85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standart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injektor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dvigatelini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gazballon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qurilmalar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jihozlab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modifikatsiyasini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dvigatelni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benzinda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ham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imkoniyati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saqlanib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qoladi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Shu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benzinda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dvigatel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to'la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quvvatga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erishsa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quvvat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biroz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pasayadi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400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85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injektor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dvigateldan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gazsimon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yonilg'ida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to'la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quvvatga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erishuvchi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dvigateli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yaratiladi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dvigatellar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siqish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darajasini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yuqorilatganligi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aralashtirgich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o'rnatilishi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tufayli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samaradorlik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ko'rsatkichlari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ancha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yaxshilanadi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0873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76087" y="1386584"/>
            <a:ext cx="1063982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1960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Dizel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dvigatellarini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gazsimon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yonilg'iga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o'tkazish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196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dizelni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alangalanadigan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dvigateliga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jihozlash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aylantirish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silindrlardagi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siqish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8-9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kamaytirilib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o't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oldirish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gazballon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qurilmalari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o'rnatiladi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85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dizeli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dvigatelni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dizel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yonilg'isi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ishlashini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ko'zda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Gazsimon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yonilg'i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dvigatel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ballon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qurilmasi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jihozlanadi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6153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26869" y="1624596"/>
            <a:ext cx="508312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5135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ballon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(li)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o'ziga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xosligi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iboratki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ballonlarda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oqib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bosimini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kamaytirish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imkoniyatini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yaratuvchi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reduktor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kiritiladi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969" y="1052013"/>
            <a:ext cx="4901418" cy="4901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211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/>
          <a:srcRect r="2865" b="2841"/>
          <a:stretch/>
        </p:blipFill>
        <p:spPr>
          <a:xfrm>
            <a:off x="1955411" y="1506315"/>
            <a:ext cx="4520380" cy="428653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059730" y="1292186"/>
            <a:ext cx="31021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gazni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dvigatelga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tuynugi</a:t>
            </a:r>
            <a:endParaRPr lang="ru-RU" b="1" i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345848" y="1659908"/>
            <a:ext cx="19736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1-salt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yurish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vinti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i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428198" y="1219541"/>
            <a:ext cx="19736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2-salt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yurish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vinti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i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651330" y="1844574"/>
            <a:ext cx="5437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filtr</a:t>
            </a:r>
            <a:endParaRPr lang="ru-RU" b="1" i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059730" y="5502409"/>
            <a:ext cx="237116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ballondan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gazni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tuynugi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b="1" i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215601" y="5640908"/>
            <a:ext cx="20120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iafragmali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klapan</a:t>
            </a:r>
            <a:endParaRPr lang="ru-RU" b="1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544852" y="1321354"/>
            <a:ext cx="424003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Reduktor</a:t>
            </a:r>
            <a:r>
              <a:rPr lang="en-US" sz="40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endParaRPr lang="ru-RU" sz="4000" b="1" i="1" dirty="0"/>
          </a:p>
        </p:txBody>
      </p:sp>
    </p:spTree>
    <p:extLst>
      <p:ext uri="{BB962C8B-B14F-4D97-AF65-F5344CB8AC3E}">
        <p14:creationId xmlns:p14="http://schemas.microsoft.com/office/powerpoint/2010/main" val="2519938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26869" y="1439930"/>
            <a:ext cx="11011302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Gazlarni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saqlovchi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ballonlar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transport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vositalarida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muayyan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gazlar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uchun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mo'ljallangan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: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siqiluvchan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gazlar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metan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(SN</a:t>
            </a:r>
            <a:r>
              <a:rPr lang="en-US" sz="2300" baseline="-25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4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N</a:t>
            </a:r>
            <a:r>
              <a:rPr lang="en-US" sz="2300" baseline="-25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2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)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suyuluvchan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propan-butan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gazlar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Siqiluvchan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gazlar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uchun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ballonlar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20 MPa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ish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bosimga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mo'ljallangan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devorining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qalinligi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6,5÷7,0 mm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pastlegirlangan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yaxlit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tortilgan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po'lat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trubalardan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tayyorlanadi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Sig'imi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50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litr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massasi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100 kg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atrofida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bo'lgan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bunday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ballonlar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avtomobillarga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yuk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ko'taruvchanligiga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qarab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5-8 ta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o'rnatiladi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Ballonlar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30 MPa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bosim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ostida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gidravlik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sinovdan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o'tkaziladi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zavod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tamg'asi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bosiladi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Xavfsizlik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texnikasi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nuqtai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nazaridan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bunday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sinash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har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ikki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yilda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qaytarilishi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lozim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endParaRPr lang="ru-RU" sz="23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51372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48427" y="1352764"/>
            <a:ext cx="1109514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Suyuluvchan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gazlar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uchun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ballonlar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1,6 MPa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bosimga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mo'ljallangan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b o 'lib,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qalinligi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5,2÷6,0 mm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uglerodli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po'lat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varaqdan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payvandlash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yo'li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bilan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250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litr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hajmgacha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tayyorlanadi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Odatda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avtomobilga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bitta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yoki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ikkita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ballon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o'rnatiladi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Gidravlik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sinov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2,4 MPa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bosim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ostida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o'tkaziladi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Ballonga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gazni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sig'imidan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90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foizdan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oshiq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to'ldirish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man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etiladi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chunki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isigan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chog'da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suyuq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fazaning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kengayishi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natijasida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ballon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yorilishi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mumkin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Bu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ballonlarga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ham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siqiluvchan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gaz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ballonlariga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qo'yilgan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xavfsizlik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texnikasi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talablari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taalluqli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  <a:endParaRPr lang="ru-RU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03137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15815" y="1443892"/>
            <a:ext cx="1136754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0927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 BALLONLI QURILMALARNING REDUKTORLARI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reduktorining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ballondan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dvigatelga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kirayotgan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o'tayotgan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bosimini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kamaytirish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dvigatelni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rejimlariga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aralashtirgichga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uzatilayotgan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miqdorini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rostlash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o'zgartirish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dvigatel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to'xtaganda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magistralini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lahzada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uzib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qo'yishdan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196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</a:pP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Konstruktiv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nazaridan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reduktorlari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dozalovchi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pasaytiruvchi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razgruzochnoye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qurilmalar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pnevmatik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yuritmali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ekonamayzerdan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membrana-richag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pog'onali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regulatoridir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endParaRPr lang="ru-RU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70835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2436</TotalTime>
  <Words>503</Words>
  <Application>Microsoft Office PowerPoint</Application>
  <PresentationFormat>Широкоэкранный</PresentationFormat>
  <Paragraphs>36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MS Mincho</vt:lpstr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Tojiboy</dc:creator>
  <cp:lastModifiedBy>Tojiboy</cp:lastModifiedBy>
  <cp:revision>208</cp:revision>
  <dcterms:created xsi:type="dcterms:W3CDTF">2018-01-19T15:59:40Z</dcterms:created>
  <dcterms:modified xsi:type="dcterms:W3CDTF">2019-06-06T07:41:26Z</dcterms:modified>
</cp:coreProperties>
</file>