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4" r:id="rId2"/>
    <p:sldId id="311" r:id="rId3"/>
    <p:sldId id="287" r:id="rId4"/>
    <p:sldId id="307" r:id="rId5"/>
    <p:sldId id="297" r:id="rId6"/>
    <p:sldId id="300" r:id="rId7"/>
    <p:sldId id="315" r:id="rId8"/>
    <p:sldId id="301" r:id="rId9"/>
    <p:sldId id="313" r:id="rId10"/>
    <p:sldId id="325" r:id="rId11"/>
    <p:sldId id="303" r:id="rId12"/>
    <p:sldId id="312" r:id="rId13"/>
    <p:sldId id="299" r:id="rId14"/>
    <p:sldId id="308" r:id="rId15"/>
    <p:sldId id="316" r:id="rId16"/>
    <p:sldId id="328" r:id="rId17"/>
    <p:sldId id="289" r:id="rId18"/>
    <p:sldId id="290" r:id="rId19"/>
    <p:sldId id="291" r:id="rId20"/>
    <p:sldId id="292" r:id="rId21"/>
    <p:sldId id="293" r:id="rId22"/>
    <p:sldId id="294" r:id="rId23"/>
    <p:sldId id="302" r:id="rId24"/>
    <p:sldId id="314" r:id="rId25"/>
    <p:sldId id="317" r:id="rId26"/>
    <p:sldId id="323"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28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0" autoAdjust="0"/>
    <p:restoredTop sz="94660"/>
  </p:normalViewPr>
  <p:slideViewPr>
    <p:cSldViewPr snapToGrid="0">
      <p:cViewPr varScale="1">
        <p:scale>
          <a:sx n="68" d="100"/>
          <a:sy n="68" d="100"/>
        </p:scale>
        <p:origin x="6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D7B1BD-A5B1-4C61-9E39-7B1F1D4C8CC9}"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75E4D217-9710-4F02-91A7-D569A15C9339}">
      <dgm:prSet phldrT="[Текст]"/>
      <dgm:spPr/>
      <dgm:t>
        <a:bodyPr/>
        <a:lstStyle/>
        <a:p>
          <a:r>
            <a:rPr lang="en-US" dirty="0" err="1" smtClean="0">
              <a:solidFill>
                <a:schemeClr val="bg1"/>
              </a:solidFill>
              <a:latin typeface="Times New Roman" panose="02020603050405020304" pitchFamily="18" charset="0"/>
              <a:cs typeface="Times New Roman" panose="02020603050405020304" pitchFamily="18" charset="0"/>
            </a:rPr>
            <a:t>elektron</a:t>
          </a:r>
          <a:r>
            <a:rPr lang="en-US" dirty="0" smtClean="0">
              <a:solidFill>
                <a:schemeClr val="bg1"/>
              </a:solidFill>
              <a:latin typeface="Times New Roman" panose="02020603050405020304" pitchFamily="18" charset="0"/>
              <a:cs typeface="Times New Roman" panose="02020603050405020304" pitchFamily="18" charset="0"/>
            </a:rPr>
            <a:t>                                           </a:t>
          </a:r>
          <a:endParaRPr lang="ru-RU" dirty="0">
            <a:solidFill>
              <a:schemeClr val="bg1"/>
            </a:solidFill>
          </a:endParaRPr>
        </a:p>
      </dgm:t>
    </dgm:pt>
    <dgm:pt modelId="{B6A731C4-D431-49AE-817E-4005FB43DF1C}" type="parTrans" cxnId="{7FEF4AD7-E1EC-4E90-9F70-7A9D8F749B64}">
      <dgm:prSet/>
      <dgm:spPr/>
      <dgm:t>
        <a:bodyPr/>
        <a:lstStyle/>
        <a:p>
          <a:endParaRPr lang="ru-RU"/>
        </a:p>
      </dgm:t>
    </dgm:pt>
    <dgm:pt modelId="{1F626111-8801-458E-BDF0-D115C076F089}" type="sibTrans" cxnId="{7FEF4AD7-E1EC-4E90-9F70-7A9D8F749B64}">
      <dgm:prSet/>
      <dgm:spPr/>
      <dgm:t>
        <a:bodyPr/>
        <a:lstStyle/>
        <a:p>
          <a:endParaRPr lang="ru-RU"/>
        </a:p>
      </dgm:t>
    </dgm:pt>
    <dgm:pt modelId="{73782D5A-37A1-49FB-A076-230D0DF0A187}">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yonilg’i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baki</a:t>
          </a:r>
          <a:r>
            <a:rPr lang="en-US" sz="1800" dirty="0" smtClean="0">
              <a:solidFill>
                <a:srgbClr val="002060"/>
              </a:solidFill>
              <a:latin typeface="Times New Roman" panose="02020603050405020304" pitchFamily="18" charset="0"/>
              <a:cs typeface="Times New Roman" panose="02020603050405020304" pitchFamily="18" charset="0"/>
            </a:rPr>
            <a:t>                                          </a:t>
          </a:r>
          <a:endParaRPr lang="ru-RU" sz="1800" dirty="0"/>
        </a:p>
      </dgm:t>
    </dgm:pt>
    <dgm:pt modelId="{21166CAB-6E1C-4EE4-A813-E1D6EABA247F}" type="parTrans" cxnId="{57012590-5BFC-4A8A-A389-276E9DC615A0}">
      <dgm:prSet/>
      <dgm:spPr/>
      <dgm:t>
        <a:bodyPr/>
        <a:lstStyle/>
        <a:p>
          <a:endParaRPr lang="ru-RU"/>
        </a:p>
      </dgm:t>
    </dgm:pt>
    <dgm:pt modelId="{CC9E6B6A-FA66-4936-BB29-B5D163F6D215}" type="sibTrans" cxnId="{57012590-5BFC-4A8A-A389-276E9DC615A0}">
      <dgm:prSet/>
      <dgm:spPr/>
      <dgm:t>
        <a:bodyPr/>
        <a:lstStyle/>
        <a:p>
          <a:endParaRPr lang="ru-RU"/>
        </a:p>
      </dgm:t>
    </dgm:pt>
    <dgm:pt modelId="{0582F3D3-DD9D-4DD4-9F32-2E92232A64C9}">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yonilg’i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filtrlari</a:t>
          </a:r>
          <a:endParaRPr lang="ru-RU" sz="1800" dirty="0"/>
        </a:p>
      </dgm:t>
    </dgm:pt>
    <dgm:pt modelId="{0AA6B2E8-6FE7-40F8-B9A7-50843BA1F540}" type="parTrans" cxnId="{0682BFFC-2A2E-4B00-B1C8-C6449087DA8E}">
      <dgm:prSet/>
      <dgm:spPr/>
      <dgm:t>
        <a:bodyPr/>
        <a:lstStyle/>
        <a:p>
          <a:endParaRPr lang="ru-RU"/>
        </a:p>
      </dgm:t>
    </dgm:pt>
    <dgm:pt modelId="{013445FF-A67A-4786-A970-A10C5A57DCB4}" type="sibTrans" cxnId="{0682BFFC-2A2E-4B00-B1C8-C6449087DA8E}">
      <dgm:prSet/>
      <dgm:spPr/>
      <dgm:t>
        <a:bodyPr/>
        <a:lstStyle/>
        <a:p>
          <a:endParaRPr lang="ru-RU"/>
        </a:p>
      </dgm:t>
    </dgm:pt>
    <dgm:pt modelId="{1747F848-6296-4B02-BBC6-C24ED501C70F}">
      <dgm:prSet phldrT="[Текст]" custT="1"/>
      <dgm:spPr/>
      <dgm:t>
        <a:bodyPr/>
        <a:lstStyle/>
        <a:p>
          <a:r>
            <a:rPr lang="en-US" sz="1800" dirty="0" smtClean="0">
              <a:solidFill>
                <a:srgbClr val="002060"/>
              </a:solidFill>
              <a:latin typeface="Times New Roman" panose="02020603050405020304" pitchFamily="18" charset="0"/>
              <a:cs typeface="Times New Roman" panose="02020603050405020304" pitchFamily="18" charset="0"/>
            </a:rPr>
            <a:t>YBYN</a:t>
          </a:r>
          <a:endParaRPr lang="ru-RU" sz="1800" dirty="0"/>
        </a:p>
      </dgm:t>
    </dgm:pt>
    <dgm:pt modelId="{7E684B60-FE58-412E-913E-8BF1574C83BD}" type="parTrans" cxnId="{DE0D4B56-13CE-42AD-800F-84ABE8922417}">
      <dgm:prSet/>
      <dgm:spPr/>
      <dgm:t>
        <a:bodyPr/>
        <a:lstStyle/>
        <a:p>
          <a:endParaRPr lang="ru-RU"/>
        </a:p>
      </dgm:t>
    </dgm:pt>
    <dgm:pt modelId="{6E8FE167-0353-4F97-912C-9976510E4D03}" type="sibTrans" cxnId="{DE0D4B56-13CE-42AD-800F-84ABE8922417}">
      <dgm:prSet/>
      <dgm:spPr/>
      <dgm:t>
        <a:bodyPr/>
        <a:lstStyle/>
        <a:p>
          <a:endParaRPr lang="ru-RU"/>
        </a:p>
      </dgm:t>
    </dgm:pt>
    <dgm:pt modelId="{75FF5F7B-D431-4BC0-860D-E75AA2BBAB12}">
      <dgm:prSet phldrT="[Текст]" custT="1"/>
      <dgm:spPr/>
      <dgm:t>
        <a:bodyPr/>
        <a:lstStyle/>
        <a:p>
          <a:r>
            <a:rPr lang="en-US" sz="1800" dirty="0" smtClean="0">
              <a:solidFill>
                <a:srgbClr val="002060"/>
              </a:solidFill>
              <a:latin typeface="Times New Roman" panose="02020603050405020304" pitchFamily="18" charset="0"/>
              <a:cs typeface="Times New Roman" panose="02020603050405020304" pitchFamily="18" charset="0"/>
            </a:rPr>
            <a:t>PBYN</a:t>
          </a:r>
          <a:endParaRPr lang="ru-RU" sz="1800" dirty="0"/>
        </a:p>
      </dgm:t>
    </dgm:pt>
    <dgm:pt modelId="{181708E2-615B-44DF-9A36-8F6AE95A56EA}" type="parTrans" cxnId="{6CB5C7E6-C210-4FFD-A7F6-7BECE6DFDA29}">
      <dgm:prSet/>
      <dgm:spPr/>
      <dgm:t>
        <a:bodyPr/>
        <a:lstStyle/>
        <a:p>
          <a:endParaRPr lang="ru-RU"/>
        </a:p>
      </dgm:t>
    </dgm:pt>
    <dgm:pt modelId="{3AFBB6F7-EF0D-4142-83F9-C9B0D8DD0534}" type="sibTrans" cxnId="{6CB5C7E6-C210-4FFD-A7F6-7BECE6DFDA29}">
      <dgm:prSet/>
      <dgm:spPr/>
      <dgm:t>
        <a:bodyPr/>
        <a:lstStyle/>
        <a:p>
          <a:endParaRPr lang="ru-RU"/>
        </a:p>
      </dgm:t>
    </dgm:pt>
    <dgm:pt modelId="{300430BB-A4EF-43DC-AA79-E0AF76645953}">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forsunka</a:t>
          </a:r>
          <a:endParaRPr lang="ru-RU" sz="1800" dirty="0"/>
        </a:p>
      </dgm:t>
    </dgm:pt>
    <dgm:pt modelId="{B8E4AB96-E3C0-407B-9A3D-9EB3E430344B}" type="parTrans" cxnId="{0924DF8B-C159-43B4-A900-0AA7A234AE7C}">
      <dgm:prSet/>
      <dgm:spPr/>
      <dgm:t>
        <a:bodyPr/>
        <a:lstStyle/>
        <a:p>
          <a:endParaRPr lang="ru-RU"/>
        </a:p>
      </dgm:t>
    </dgm:pt>
    <dgm:pt modelId="{79AF732A-BACA-41D1-983E-EBC1744341AF}" type="sibTrans" cxnId="{0924DF8B-C159-43B4-A900-0AA7A234AE7C}">
      <dgm:prSet/>
      <dgm:spPr/>
      <dgm:t>
        <a:bodyPr/>
        <a:lstStyle/>
        <a:p>
          <a:endParaRPr lang="ru-RU"/>
        </a:p>
      </dgm:t>
    </dgm:pt>
    <dgm:pt modelId="{572BF1C8-229C-47A3-AB1B-033D8D63D1A9}">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havo</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filtri</a:t>
          </a:r>
          <a:endParaRPr lang="ru-RU" sz="1800" dirty="0"/>
        </a:p>
      </dgm:t>
    </dgm:pt>
    <dgm:pt modelId="{D2C85C69-11D3-4FE3-AD66-387602E03B91}" type="parTrans" cxnId="{A20C17F4-0C16-4F86-BF98-955D7D3DECB2}">
      <dgm:prSet/>
      <dgm:spPr/>
      <dgm:t>
        <a:bodyPr/>
        <a:lstStyle/>
        <a:p>
          <a:endParaRPr lang="ru-RU"/>
        </a:p>
      </dgm:t>
    </dgm:pt>
    <dgm:pt modelId="{B07156FC-B1CB-4EE5-A29D-DA9B9BB02FCB}" type="sibTrans" cxnId="{A20C17F4-0C16-4F86-BF98-955D7D3DECB2}">
      <dgm:prSet/>
      <dgm:spPr/>
      <dgm:t>
        <a:bodyPr/>
        <a:lstStyle/>
        <a:p>
          <a:endParaRPr lang="ru-RU"/>
        </a:p>
      </dgm:t>
    </dgm:pt>
    <dgm:pt modelId="{F14071D5-3ED1-4D43-8EED-5A2699A2A58D}" type="pres">
      <dgm:prSet presAssocID="{EFD7B1BD-A5B1-4C61-9E39-7B1F1D4C8CC9}" presName="diagram" presStyleCnt="0">
        <dgm:presLayoutVars>
          <dgm:chPref val="1"/>
          <dgm:dir/>
          <dgm:animOne val="branch"/>
          <dgm:animLvl val="lvl"/>
          <dgm:resizeHandles/>
        </dgm:presLayoutVars>
      </dgm:prSet>
      <dgm:spPr/>
      <dgm:t>
        <a:bodyPr/>
        <a:lstStyle/>
        <a:p>
          <a:endParaRPr lang="ru-RU"/>
        </a:p>
      </dgm:t>
    </dgm:pt>
    <dgm:pt modelId="{09ADB879-7959-4D1B-9328-4B2F5CC9168A}" type="pres">
      <dgm:prSet presAssocID="{75E4D217-9710-4F02-91A7-D569A15C9339}" presName="root" presStyleCnt="0"/>
      <dgm:spPr/>
    </dgm:pt>
    <dgm:pt modelId="{DD540CEC-9326-49AA-BF8B-53A038DC7616}" type="pres">
      <dgm:prSet presAssocID="{75E4D217-9710-4F02-91A7-D569A15C9339}" presName="rootComposite" presStyleCnt="0"/>
      <dgm:spPr/>
    </dgm:pt>
    <dgm:pt modelId="{0379E07C-C3EB-4B97-AB61-5636E93D3F9D}" type="pres">
      <dgm:prSet presAssocID="{75E4D217-9710-4F02-91A7-D569A15C9339}" presName="rootText" presStyleLbl="node1" presStyleIdx="0" presStyleCnt="1" custScaleX="256114"/>
      <dgm:spPr/>
      <dgm:t>
        <a:bodyPr/>
        <a:lstStyle/>
        <a:p>
          <a:endParaRPr lang="ru-RU"/>
        </a:p>
      </dgm:t>
    </dgm:pt>
    <dgm:pt modelId="{AEA8A36B-E7C2-4F5A-86FC-BE106D5F45C5}" type="pres">
      <dgm:prSet presAssocID="{75E4D217-9710-4F02-91A7-D569A15C9339}" presName="rootConnector" presStyleLbl="node1" presStyleIdx="0" presStyleCnt="1"/>
      <dgm:spPr/>
      <dgm:t>
        <a:bodyPr/>
        <a:lstStyle/>
        <a:p>
          <a:endParaRPr lang="ru-RU"/>
        </a:p>
      </dgm:t>
    </dgm:pt>
    <dgm:pt modelId="{4125D2AD-C1C0-46CE-9662-9A0C01A62ED3}" type="pres">
      <dgm:prSet presAssocID="{75E4D217-9710-4F02-91A7-D569A15C9339}" presName="childShape" presStyleCnt="0"/>
      <dgm:spPr/>
    </dgm:pt>
    <dgm:pt modelId="{06EEBB0C-4451-4CB5-91D1-DDE73EC403DD}" type="pres">
      <dgm:prSet presAssocID="{21166CAB-6E1C-4EE4-A813-E1D6EABA247F}" presName="Name13" presStyleLbl="parChTrans1D2" presStyleIdx="0" presStyleCnt="6"/>
      <dgm:spPr/>
      <dgm:t>
        <a:bodyPr/>
        <a:lstStyle/>
        <a:p>
          <a:endParaRPr lang="ru-RU"/>
        </a:p>
      </dgm:t>
    </dgm:pt>
    <dgm:pt modelId="{2D6F16E7-2FBF-42AB-BC29-DF4989817695}" type="pres">
      <dgm:prSet presAssocID="{73782D5A-37A1-49FB-A076-230D0DF0A187}" presName="childText" presStyleLbl="bgAcc1" presStyleIdx="0" presStyleCnt="6" custScaleX="332520">
        <dgm:presLayoutVars>
          <dgm:bulletEnabled val="1"/>
        </dgm:presLayoutVars>
      </dgm:prSet>
      <dgm:spPr/>
      <dgm:t>
        <a:bodyPr/>
        <a:lstStyle/>
        <a:p>
          <a:endParaRPr lang="ru-RU"/>
        </a:p>
      </dgm:t>
    </dgm:pt>
    <dgm:pt modelId="{03EA3DAA-82E9-4254-B51D-9B9AB482884B}" type="pres">
      <dgm:prSet presAssocID="{0AA6B2E8-6FE7-40F8-B9A7-50843BA1F540}" presName="Name13" presStyleLbl="parChTrans1D2" presStyleIdx="1" presStyleCnt="6"/>
      <dgm:spPr/>
      <dgm:t>
        <a:bodyPr/>
        <a:lstStyle/>
        <a:p>
          <a:endParaRPr lang="ru-RU"/>
        </a:p>
      </dgm:t>
    </dgm:pt>
    <dgm:pt modelId="{DCF18E4B-276D-41C8-A1BB-6252F0EBED5C}" type="pres">
      <dgm:prSet presAssocID="{0582F3D3-DD9D-4DD4-9F32-2E92232A64C9}" presName="childText" presStyleLbl="bgAcc1" presStyleIdx="1" presStyleCnt="6" custScaleX="332520">
        <dgm:presLayoutVars>
          <dgm:bulletEnabled val="1"/>
        </dgm:presLayoutVars>
      </dgm:prSet>
      <dgm:spPr/>
      <dgm:t>
        <a:bodyPr/>
        <a:lstStyle/>
        <a:p>
          <a:endParaRPr lang="ru-RU"/>
        </a:p>
      </dgm:t>
    </dgm:pt>
    <dgm:pt modelId="{CB606D8B-EEAE-4842-9BE2-249A47E81C93}" type="pres">
      <dgm:prSet presAssocID="{7E684B60-FE58-412E-913E-8BF1574C83BD}" presName="Name13" presStyleLbl="parChTrans1D2" presStyleIdx="2" presStyleCnt="6"/>
      <dgm:spPr/>
      <dgm:t>
        <a:bodyPr/>
        <a:lstStyle/>
        <a:p>
          <a:endParaRPr lang="ru-RU"/>
        </a:p>
      </dgm:t>
    </dgm:pt>
    <dgm:pt modelId="{26BDF9D4-1B8E-41E9-90E3-288BFEEF218D}" type="pres">
      <dgm:prSet presAssocID="{1747F848-6296-4B02-BBC6-C24ED501C70F}" presName="childText" presStyleLbl="bgAcc1" presStyleIdx="2" presStyleCnt="6" custScaleX="332520">
        <dgm:presLayoutVars>
          <dgm:bulletEnabled val="1"/>
        </dgm:presLayoutVars>
      </dgm:prSet>
      <dgm:spPr/>
      <dgm:t>
        <a:bodyPr/>
        <a:lstStyle/>
        <a:p>
          <a:endParaRPr lang="ru-RU"/>
        </a:p>
      </dgm:t>
    </dgm:pt>
    <dgm:pt modelId="{B7DC8056-60A7-41BA-8523-D79D42F6A8F7}" type="pres">
      <dgm:prSet presAssocID="{181708E2-615B-44DF-9A36-8F6AE95A56EA}" presName="Name13" presStyleLbl="parChTrans1D2" presStyleIdx="3" presStyleCnt="6"/>
      <dgm:spPr/>
      <dgm:t>
        <a:bodyPr/>
        <a:lstStyle/>
        <a:p>
          <a:endParaRPr lang="ru-RU"/>
        </a:p>
      </dgm:t>
    </dgm:pt>
    <dgm:pt modelId="{81947BB4-8282-4504-8CF2-0D31A20770FC}" type="pres">
      <dgm:prSet presAssocID="{75FF5F7B-D431-4BC0-860D-E75AA2BBAB12}" presName="childText" presStyleLbl="bgAcc1" presStyleIdx="3" presStyleCnt="6" custScaleX="332520">
        <dgm:presLayoutVars>
          <dgm:bulletEnabled val="1"/>
        </dgm:presLayoutVars>
      </dgm:prSet>
      <dgm:spPr/>
      <dgm:t>
        <a:bodyPr/>
        <a:lstStyle/>
        <a:p>
          <a:endParaRPr lang="ru-RU"/>
        </a:p>
      </dgm:t>
    </dgm:pt>
    <dgm:pt modelId="{8059B1D5-5695-4B06-873A-7E29DCE61EAF}" type="pres">
      <dgm:prSet presAssocID="{B8E4AB96-E3C0-407B-9A3D-9EB3E430344B}" presName="Name13" presStyleLbl="parChTrans1D2" presStyleIdx="4" presStyleCnt="6"/>
      <dgm:spPr/>
      <dgm:t>
        <a:bodyPr/>
        <a:lstStyle/>
        <a:p>
          <a:endParaRPr lang="ru-RU"/>
        </a:p>
      </dgm:t>
    </dgm:pt>
    <dgm:pt modelId="{325F8696-E366-49A3-97BD-CC933E8E1191}" type="pres">
      <dgm:prSet presAssocID="{300430BB-A4EF-43DC-AA79-E0AF76645953}" presName="childText" presStyleLbl="bgAcc1" presStyleIdx="4" presStyleCnt="6" custScaleX="332520">
        <dgm:presLayoutVars>
          <dgm:bulletEnabled val="1"/>
        </dgm:presLayoutVars>
      </dgm:prSet>
      <dgm:spPr/>
      <dgm:t>
        <a:bodyPr/>
        <a:lstStyle/>
        <a:p>
          <a:endParaRPr lang="ru-RU"/>
        </a:p>
      </dgm:t>
    </dgm:pt>
    <dgm:pt modelId="{21AE7C48-F7FD-440E-9962-FE026242AB6A}" type="pres">
      <dgm:prSet presAssocID="{D2C85C69-11D3-4FE3-AD66-387602E03B91}" presName="Name13" presStyleLbl="parChTrans1D2" presStyleIdx="5" presStyleCnt="6"/>
      <dgm:spPr/>
      <dgm:t>
        <a:bodyPr/>
        <a:lstStyle/>
        <a:p>
          <a:endParaRPr lang="ru-RU"/>
        </a:p>
      </dgm:t>
    </dgm:pt>
    <dgm:pt modelId="{BDFC2BAE-7986-4B60-833F-528D8EC6F621}" type="pres">
      <dgm:prSet presAssocID="{572BF1C8-229C-47A3-AB1B-033D8D63D1A9}" presName="childText" presStyleLbl="bgAcc1" presStyleIdx="5" presStyleCnt="6" custScaleX="332520">
        <dgm:presLayoutVars>
          <dgm:bulletEnabled val="1"/>
        </dgm:presLayoutVars>
      </dgm:prSet>
      <dgm:spPr/>
      <dgm:t>
        <a:bodyPr/>
        <a:lstStyle/>
        <a:p>
          <a:endParaRPr lang="ru-RU"/>
        </a:p>
      </dgm:t>
    </dgm:pt>
  </dgm:ptLst>
  <dgm:cxnLst>
    <dgm:cxn modelId="{532B002A-7E39-4D84-AD55-0834F454DA73}" type="presOf" srcId="{7E684B60-FE58-412E-913E-8BF1574C83BD}" destId="{CB606D8B-EEAE-4842-9BE2-249A47E81C93}" srcOrd="0" destOrd="0" presId="urn:microsoft.com/office/officeart/2005/8/layout/hierarchy3"/>
    <dgm:cxn modelId="{A20C17F4-0C16-4F86-BF98-955D7D3DECB2}" srcId="{75E4D217-9710-4F02-91A7-D569A15C9339}" destId="{572BF1C8-229C-47A3-AB1B-033D8D63D1A9}" srcOrd="5" destOrd="0" parTransId="{D2C85C69-11D3-4FE3-AD66-387602E03B91}" sibTransId="{B07156FC-B1CB-4EE5-A29D-DA9B9BB02FCB}"/>
    <dgm:cxn modelId="{69FDC568-71B2-4AC2-ACE1-9B5D753A6533}" type="presOf" srcId="{572BF1C8-229C-47A3-AB1B-033D8D63D1A9}" destId="{BDFC2BAE-7986-4B60-833F-528D8EC6F621}" srcOrd="0" destOrd="0" presId="urn:microsoft.com/office/officeart/2005/8/layout/hierarchy3"/>
    <dgm:cxn modelId="{343DF085-9E6B-4B6E-B82E-316D928EC5C7}" type="presOf" srcId="{21166CAB-6E1C-4EE4-A813-E1D6EABA247F}" destId="{06EEBB0C-4451-4CB5-91D1-DDE73EC403DD}" srcOrd="0" destOrd="0" presId="urn:microsoft.com/office/officeart/2005/8/layout/hierarchy3"/>
    <dgm:cxn modelId="{2CECF357-8FB3-4482-B7AD-8C7D741DE68B}" type="presOf" srcId="{0AA6B2E8-6FE7-40F8-B9A7-50843BA1F540}" destId="{03EA3DAA-82E9-4254-B51D-9B9AB482884B}" srcOrd="0" destOrd="0" presId="urn:microsoft.com/office/officeart/2005/8/layout/hierarchy3"/>
    <dgm:cxn modelId="{73EC258E-DE34-416F-90AE-F4273E7745A7}" type="presOf" srcId="{75E4D217-9710-4F02-91A7-D569A15C9339}" destId="{AEA8A36B-E7C2-4F5A-86FC-BE106D5F45C5}" srcOrd="1" destOrd="0" presId="urn:microsoft.com/office/officeart/2005/8/layout/hierarchy3"/>
    <dgm:cxn modelId="{6F1F69C6-69BA-4A3F-A112-C661C4E52079}" type="presOf" srcId="{EFD7B1BD-A5B1-4C61-9E39-7B1F1D4C8CC9}" destId="{F14071D5-3ED1-4D43-8EED-5A2699A2A58D}" srcOrd="0" destOrd="0" presId="urn:microsoft.com/office/officeart/2005/8/layout/hierarchy3"/>
    <dgm:cxn modelId="{F9A70B5C-5604-4DB0-B0F0-CD3BBDD5BFAF}" type="presOf" srcId="{B8E4AB96-E3C0-407B-9A3D-9EB3E430344B}" destId="{8059B1D5-5695-4B06-873A-7E29DCE61EAF}" srcOrd="0" destOrd="0" presId="urn:microsoft.com/office/officeart/2005/8/layout/hierarchy3"/>
    <dgm:cxn modelId="{A6DC5AD9-DA90-479B-A18D-E42FDE9CED44}" type="presOf" srcId="{300430BB-A4EF-43DC-AA79-E0AF76645953}" destId="{325F8696-E366-49A3-97BD-CC933E8E1191}" srcOrd="0" destOrd="0" presId="urn:microsoft.com/office/officeart/2005/8/layout/hierarchy3"/>
    <dgm:cxn modelId="{DE0D4B56-13CE-42AD-800F-84ABE8922417}" srcId="{75E4D217-9710-4F02-91A7-D569A15C9339}" destId="{1747F848-6296-4B02-BBC6-C24ED501C70F}" srcOrd="2" destOrd="0" parTransId="{7E684B60-FE58-412E-913E-8BF1574C83BD}" sibTransId="{6E8FE167-0353-4F97-912C-9976510E4D03}"/>
    <dgm:cxn modelId="{4D9F5213-0B8C-44DB-B473-F38553040A63}" type="presOf" srcId="{181708E2-615B-44DF-9A36-8F6AE95A56EA}" destId="{B7DC8056-60A7-41BA-8523-D79D42F6A8F7}" srcOrd="0" destOrd="0" presId="urn:microsoft.com/office/officeart/2005/8/layout/hierarchy3"/>
    <dgm:cxn modelId="{57012590-5BFC-4A8A-A389-276E9DC615A0}" srcId="{75E4D217-9710-4F02-91A7-D569A15C9339}" destId="{73782D5A-37A1-49FB-A076-230D0DF0A187}" srcOrd="0" destOrd="0" parTransId="{21166CAB-6E1C-4EE4-A813-E1D6EABA247F}" sibTransId="{CC9E6B6A-FA66-4936-BB29-B5D163F6D215}"/>
    <dgm:cxn modelId="{18DE0E52-76F0-4EFC-B431-E66A212504D7}" type="presOf" srcId="{75E4D217-9710-4F02-91A7-D569A15C9339}" destId="{0379E07C-C3EB-4B97-AB61-5636E93D3F9D}" srcOrd="0" destOrd="0" presId="urn:microsoft.com/office/officeart/2005/8/layout/hierarchy3"/>
    <dgm:cxn modelId="{0682BFFC-2A2E-4B00-B1C8-C6449087DA8E}" srcId="{75E4D217-9710-4F02-91A7-D569A15C9339}" destId="{0582F3D3-DD9D-4DD4-9F32-2E92232A64C9}" srcOrd="1" destOrd="0" parTransId="{0AA6B2E8-6FE7-40F8-B9A7-50843BA1F540}" sibTransId="{013445FF-A67A-4786-A970-A10C5A57DCB4}"/>
    <dgm:cxn modelId="{6CB5C7E6-C210-4FFD-A7F6-7BECE6DFDA29}" srcId="{75E4D217-9710-4F02-91A7-D569A15C9339}" destId="{75FF5F7B-D431-4BC0-860D-E75AA2BBAB12}" srcOrd="3" destOrd="0" parTransId="{181708E2-615B-44DF-9A36-8F6AE95A56EA}" sibTransId="{3AFBB6F7-EF0D-4142-83F9-C9B0D8DD0534}"/>
    <dgm:cxn modelId="{77F9E366-3E31-4039-A668-0BEA21361DAC}" type="presOf" srcId="{D2C85C69-11D3-4FE3-AD66-387602E03B91}" destId="{21AE7C48-F7FD-440E-9962-FE026242AB6A}" srcOrd="0" destOrd="0" presId="urn:microsoft.com/office/officeart/2005/8/layout/hierarchy3"/>
    <dgm:cxn modelId="{7FEF4AD7-E1EC-4E90-9F70-7A9D8F749B64}" srcId="{EFD7B1BD-A5B1-4C61-9E39-7B1F1D4C8CC9}" destId="{75E4D217-9710-4F02-91A7-D569A15C9339}" srcOrd="0" destOrd="0" parTransId="{B6A731C4-D431-49AE-817E-4005FB43DF1C}" sibTransId="{1F626111-8801-458E-BDF0-D115C076F089}"/>
    <dgm:cxn modelId="{0924DF8B-C159-43B4-A900-0AA7A234AE7C}" srcId="{75E4D217-9710-4F02-91A7-D569A15C9339}" destId="{300430BB-A4EF-43DC-AA79-E0AF76645953}" srcOrd="4" destOrd="0" parTransId="{B8E4AB96-E3C0-407B-9A3D-9EB3E430344B}" sibTransId="{79AF732A-BACA-41D1-983E-EBC1744341AF}"/>
    <dgm:cxn modelId="{05570E30-387E-437D-9050-5E4DF22E0E1C}" type="presOf" srcId="{75FF5F7B-D431-4BC0-860D-E75AA2BBAB12}" destId="{81947BB4-8282-4504-8CF2-0D31A20770FC}" srcOrd="0" destOrd="0" presId="urn:microsoft.com/office/officeart/2005/8/layout/hierarchy3"/>
    <dgm:cxn modelId="{EA86CD43-EEEB-4615-9E4F-DA87B34B0B97}" type="presOf" srcId="{1747F848-6296-4B02-BBC6-C24ED501C70F}" destId="{26BDF9D4-1B8E-41E9-90E3-288BFEEF218D}" srcOrd="0" destOrd="0" presId="urn:microsoft.com/office/officeart/2005/8/layout/hierarchy3"/>
    <dgm:cxn modelId="{49687B66-A5F3-4286-B878-BE430C9970C0}" type="presOf" srcId="{73782D5A-37A1-49FB-A076-230D0DF0A187}" destId="{2D6F16E7-2FBF-42AB-BC29-DF4989817695}" srcOrd="0" destOrd="0" presId="urn:microsoft.com/office/officeart/2005/8/layout/hierarchy3"/>
    <dgm:cxn modelId="{7B0214EB-9E52-4619-80DA-1F9F3CAE7CD2}" type="presOf" srcId="{0582F3D3-DD9D-4DD4-9F32-2E92232A64C9}" destId="{DCF18E4B-276D-41C8-A1BB-6252F0EBED5C}" srcOrd="0" destOrd="0" presId="urn:microsoft.com/office/officeart/2005/8/layout/hierarchy3"/>
    <dgm:cxn modelId="{4DFB1A70-5ABF-4AE3-B63E-7D404DC961CA}" type="presParOf" srcId="{F14071D5-3ED1-4D43-8EED-5A2699A2A58D}" destId="{09ADB879-7959-4D1B-9328-4B2F5CC9168A}" srcOrd="0" destOrd="0" presId="urn:microsoft.com/office/officeart/2005/8/layout/hierarchy3"/>
    <dgm:cxn modelId="{B6233CF6-8877-4BC9-B834-A61CBEC70D21}" type="presParOf" srcId="{09ADB879-7959-4D1B-9328-4B2F5CC9168A}" destId="{DD540CEC-9326-49AA-BF8B-53A038DC7616}" srcOrd="0" destOrd="0" presId="urn:microsoft.com/office/officeart/2005/8/layout/hierarchy3"/>
    <dgm:cxn modelId="{27A014A2-9769-4DFE-9B4A-FA65978C0DFD}" type="presParOf" srcId="{DD540CEC-9326-49AA-BF8B-53A038DC7616}" destId="{0379E07C-C3EB-4B97-AB61-5636E93D3F9D}" srcOrd="0" destOrd="0" presId="urn:microsoft.com/office/officeart/2005/8/layout/hierarchy3"/>
    <dgm:cxn modelId="{C59F3D31-BA8F-483D-A62D-DCE0F2B2559C}" type="presParOf" srcId="{DD540CEC-9326-49AA-BF8B-53A038DC7616}" destId="{AEA8A36B-E7C2-4F5A-86FC-BE106D5F45C5}" srcOrd="1" destOrd="0" presId="urn:microsoft.com/office/officeart/2005/8/layout/hierarchy3"/>
    <dgm:cxn modelId="{961E1B78-C92F-4A2F-BE33-7BA1DF4D77D7}" type="presParOf" srcId="{09ADB879-7959-4D1B-9328-4B2F5CC9168A}" destId="{4125D2AD-C1C0-46CE-9662-9A0C01A62ED3}" srcOrd="1" destOrd="0" presId="urn:microsoft.com/office/officeart/2005/8/layout/hierarchy3"/>
    <dgm:cxn modelId="{4A74F34E-B08F-4AD9-A07D-D090C76ABEB1}" type="presParOf" srcId="{4125D2AD-C1C0-46CE-9662-9A0C01A62ED3}" destId="{06EEBB0C-4451-4CB5-91D1-DDE73EC403DD}" srcOrd="0" destOrd="0" presId="urn:microsoft.com/office/officeart/2005/8/layout/hierarchy3"/>
    <dgm:cxn modelId="{2435E882-A8E9-45C5-A39A-D0782A19770F}" type="presParOf" srcId="{4125D2AD-C1C0-46CE-9662-9A0C01A62ED3}" destId="{2D6F16E7-2FBF-42AB-BC29-DF4989817695}" srcOrd="1" destOrd="0" presId="urn:microsoft.com/office/officeart/2005/8/layout/hierarchy3"/>
    <dgm:cxn modelId="{90FE1340-9E63-454B-96C8-357996FB822B}" type="presParOf" srcId="{4125D2AD-C1C0-46CE-9662-9A0C01A62ED3}" destId="{03EA3DAA-82E9-4254-B51D-9B9AB482884B}" srcOrd="2" destOrd="0" presId="urn:microsoft.com/office/officeart/2005/8/layout/hierarchy3"/>
    <dgm:cxn modelId="{03346B3C-BB64-4FA1-A8D8-EDE14E1FBFF9}" type="presParOf" srcId="{4125D2AD-C1C0-46CE-9662-9A0C01A62ED3}" destId="{DCF18E4B-276D-41C8-A1BB-6252F0EBED5C}" srcOrd="3" destOrd="0" presId="urn:microsoft.com/office/officeart/2005/8/layout/hierarchy3"/>
    <dgm:cxn modelId="{DB57F5A2-F5D1-434E-BD68-7F594C94F5F1}" type="presParOf" srcId="{4125D2AD-C1C0-46CE-9662-9A0C01A62ED3}" destId="{CB606D8B-EEAE-4842-9BE2-249A47E81C93}" srcOrd="4" destOrd="0" presId="urn:microsoft.com/office/officeart/2005/8/layout/hierarchy3"/>
    <dgm:cxn modelId="{90A63F2B-8D79-43B9-933D-C9C04367357F}" type="presParOf" srcId="{4125D2AD-C1C0-46CE-9662-9A0C01A62ED3}" destId="{26BDF9D4-1B8E-41E9-90E3-288BFEEF218D}" srcOrd="5" destOrd="0" presId="urn:microsoft.com/office/officeart/2005/8/layout/hierarchy3"/>
    <dgm:cxn modelId="{01B44181-01B5-43A3-80B1-7A6C8DF52DEF}" type="presParOf" srcId="{4125D2AD-C1C0-46CE-9662-9A0C01A62ED3}" destId="{B7DC8056-60A7-41BA-8523-D79D42F6A8F7}" srcOrd="6" destOrd="0" presId="urn:microsoft.com/office/officeart/2005/8/layout/hierarchy3"/>
    <dgm:cxn modelId="{679B3943-B3BD-40F2-A11C-55571EC660FF}" type="presParOf" srcId="{4125D2AD-C1C0-46CE-9662-9A0C01A62ED3}" destId="{81947BB4-8282-4504-8CF2-0D31A20770FC}" srcOrd="7" destOrd="0" presId="urn:microsoft.com/office/officeart/2005/8/layout/hierarchy3"/>
    <dgm:cxn modelId="{B206D98C-C267-4551-8725-7575A73CFCB8}" type="presParOf" srcId="{4125D2AD-C1C0-46CE-9662-9A0C01A62ED3}" destId="{8059B1D5-5695-4B06-873A-7E29DCE61EAF}" srcOrd="8" destOrd="0" presId="urn:microsoft.com/office/officeart/2005/8/layout/hierarchy3"/>
    <dgm:cxn modelId="{526B841A-5079-48B5-81C1-193E779855DD}" type="presParOf" srcId="{4125D2AD-C1C0-46CE-9662-9A0C01A62ED3}" destId="{325F8696-E366-49A3-97BD-CC933E8E1191}" srcOrd="9" destOrd="0" presId="urn:microsoft.com/office/officeart/2005/8/layout/hierarchy3"/>
    <dgm:cxn modelId="{BBFC541E-91B7-43EC-8F6B-FB190BC9C2D4}" type="presParOf" srcId="{4125D2AD-C1C0-46CE-9662-9A0C01A62ED3}" destId="{21AE7C48-F7FD-440E-9962-FE026242AB6A}" srcOrd="10" destOrd="0" presId="urn:microsoft.com/office/officeart/2005/8/layout/hierarchy3"/>
    <dgm:cxn modelId="{24B1B8C6-877E-4E5F-A45B-C62AB79EE9AD}" type="presParOf" srcId="{4125D2AD-C1C0-46CE-9662-9A0C01A62ED3}" destId="{BDFC2BAE-7986-4B60-833F-528D8EC6F621}" srcOrd="1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FD7B1BD-A5B1-4C61-9E39-7B1F1D4C8CC9}"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ru-RU"/>
        </a:p>
      </dgm:t>
    </dgm:pt>
    <dgm:pt modelId="{75E4D217-9710-4F02-91A7-D569A15C9339}">
      <dgm:prSet phldrT="[Текст]"/>
      <dgm:spPr/>
      <dgm:t>
        <a:bodyPr/>
        <a:lstStyle/>
        <a:p>
          <a:r>
            <a:rPr lang="en-US" dirty="0" err="1" smtClean="0">
              <a:solidFill>
                <a:schemeClr val="bg1"/>
              </a:solidFill>
              <a:latin typeface="Times New Roman" panose="02020603050405020304" pitchFamily="18" charset="0"/>
              <a:cs typeface="Times New Roman" panose="02020603050405020304" pitchFamily="18" charset="0"/>
            </a:rPr>
            <a:t>mexanik</a:t>
          </a:r>
          <a:endParaRPr lang="ru-RU" dirty="0">
            <a:solidFill>
              <a:schemeClr val="bg1"/>
            </a:solidFill>
          </a:endParaRPr>
        </a:p>
      </dgm:t>
    </dgm:pt>
    <dgm:pt modelId="{B6A731C4-D431-49AE-817E-4005FB43DF1C}" type="parTrans" cxnId="{7FEF4AD7-E1EC-4E90-9F70-7A9D8F749B64}">
      <dgm:prSet/>
      <dgm:spPr/>
      <dgm:t>
        <a:bodyPr/>
        <a:lstStyle/>
        <a:p>
          <a:endParaRPr lang="ru-RU"/>
        </a:p>
      </dgm:t>
    </dgm:pt>
    <dgm:pt modelId="{1F626111-8801-458E-BDF0-D115C076F089}" type="sibTrans" cxnId="{7FEF4AD7-E1EC-4E90-9F70-7A9D8F749B64}">
      <dgm:prSet/>
      <dgm:spPr/>
      <dgm:t>
        <a:bodyPr/>
        <a:lstStyle/>
        <a:p>
          <a:endParaRPr lang="ru-RU"/>
        </a:p>
      </dgm:t>
    </dgm:pt>
    <dgm:pt modelId="{73782D5A-37A1-49FB-A076-230D0DF0A187}">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yonilg’i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baki</a:t>
          </a:r>
          <a:r>
            <a:rPr lang="en-US" sz="1800" dirty="0" smtClean="0">
              <a:solidFill>
                <a:srgbClr val="002060"/>
              </a:solidFill>
              <a:latin typeface="Times New Roman" panose="02020603050405020304" pitchFamily="18" charset="0"/>
              <a:cs typeface="Times New Roman" panose="02020603050405020304" pitchFamily="18" charset="0"/>
            </a:rPr>
            <a:t>                                          </a:t>
          </a:r>
          <a:endParaRPr lang="ru-RU" sz="1800" dirty="0"/>
        </a:p>
      </dgm:t>
    </dgm:pt>
    <dgm:pt modelId="{21166CAB-6E1C-4EE4-A813-E1D6EABA247F}" type="parTrans" cxnId="{57012590-5BFC-4A8A-A389-276E9DC615A0}">
      <dgm:prSet/>
      <dgm:spPr/>
      <dgm:t>
        <a:bodyPr/>
        <a:lstStyle/>
        <a:p>
          <a:endParaRPr lang="ru-RU"/>
        </a:p>
      </dgm:t>
    </dgm:pt>
    <dgm:pt modelId="{CC9E6B6A-FA66-4936-BB29-B5D163F6D215}" type="sibTrans" cxnId="{57012590-5BFC-4A8A-A389-276E9DC615A0}">
      <dgm:prSet/>
      <dgm:spPr/>
      <dgm:t>
        <a:bodyPr/>
        <a:lstStyle/>
        <a:p>
          <a:endParaRPr lang="ru-RU"/>
        </a:p>
      </dgm:t>
    </dgm:pt>
    <dgm:pt modelId="{0582F3D3-DD9D-4DD4-9F32-2E92232A64C9}">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yonilg’i</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filtrlari</a:t>
          </a:r>
          <a:endParaRPr lang="ru-RU" sz="1800" dirty="0"/>
        </a:p>
      </dgm:t>
    </dgm:pt>
    <dgm:pt modelId="{0AA6B2E8-6FE7-40F8-B9A7-50843BA1F540}" type="parTrans" cxnId="{0682BFFC-2A2E-4B00-B1C8-C6449087DA8E}">
      <dgm:prSet/>
      <dgm:spPr/>
      <dgm:t>
        <a:bodyPr/>
        <a:lstStyle/>
        <a:p>
          <a:endParaRPr lang="ru-RU"/>
        </a:p>
      </dgm:t>
    </dgm:pt>
    <dgm:pt modelId="{013445FF-A67A-4786-A970-A10C5A57DCB4}" type="sibTrans" cxnId="{0682BFFC-2A2E-4B00-B1C8-C6449087DA8E}">
      <dgm:prSet/>
      <dgm:spPr/>
      <dgm:t>
        <a:bodyPr/>
        <a:lstStyle/>
        <a:p>
          <a:endParaRPr lang="ru-RU"/>
        </a:p>
      </dgm:t>
    </dgm:pt>
    <dgm:pt modelId="{1747F848-6296-4B02-BBC6-C24ED501C70F}">
      <dgm:prSet phldrT="[Текст]" custT="1"/>
      <dgm:spPr/>
      <dgm:t>
        <a:bodyPr/>
        <a:lstStyle/>
        <a:p>
          <a:r>
            <a:rPr lang="en-US" sz="1800" dirty="0" smtClean="0">
              <a:solidFill>
                <a:srgbClr val="002060"/>
              </a:solidFill>
              <a:latin typeface="Times New Roman" panose="02020603050405020304" pitchFamily="18" charset="0"/>
              <a:cs typeface="Times New Roman" panose="02020603050405020304" pitchFamily="18" charset="0"/>
            </a:rPr>
            <a:t>YBYN</a:t>
          </a:r>
          <a:endParaRPr lang="ru-RU" sz="1800" dirty="0"/>
        </a:p>
      </dgm:t>
    </dgm:pt>
    <dgm:pt modelId="{7E684B60-FE58-412E-913E-8BF1574C83BD}" type="parTrans" cxnId="{DE0D4B56-13CE-42AD-800F-84ABE8922417}">
      <dgm:prSet/>
      <dgm:spPr/>
      <dgm:t>
        <a:bodyPr/>
        <a:lstStyle/>
        <a:p>
          <a:endParaRPr lang="ru-RU"/>
        </a:p>
      </dgm:t>
    </dgm:pt>
    <dgm:pt modelId="{6E8FE167-0353-4F97-912C-9976510E4D03}" type="sibTrans" cxnId="{DE0D4B56-13CE-42AD-800F-84ABE8922417}">
      <dgm:prSet/>
      <dgm:spPr/>
      <dgm:t>
        <a:bodyPr/>
        <a:lstStyle/>
        <a:p>
          <a:endParaRPr lang="ru-RU"/>
        </a:p>
      </dgm:t>
    </dgm:pt>
    <dgm:pt modelId="{75FF5F7B-D431-4BC0-860D-E75AA2BBAB12}">
      <dgm:prSet phldrT="[Текст]" custT="1"/>
      <dgm:spPr/>
      <dgm:t>
        <a:bodyPr/>
        <a:lstStyle/>
        <a:p>
          <a:r>
            <a:rPr lang="en-US" sz="1800" dirty="0" smtClean="0">
              <a:solidFill>
                <a:srgbClr val="002060"/>
              </a:solidFill>
              <a:latin typeface="Times New Roman" panose="02020603050405020304" pitchFamily="18" charset="0"/>
              <a:cs typeface="Times New Roman" panose="02020603050405020304" pitchFamily="18" charset="0"/>
            </a:rPr>
            <a:t>PBYN</a:t>
          </a:r>
          <a:endParaRPr lang="ru-RU" sz="1800" dirty="0"/>
        </a:p>
      </dgm:t>
    </dgm:pt>
    <dgm:pt modelId="{181708E2-615B-44DF-9A36-8F6AE95A56EA}" type="parTrans" cxnId="{6CB5C7E6-C210-4FFD-A7F6-7BECE6DFDA29}">
      <dgm:prSet/>
      <dgm:spPr/>
      <dgm:t>
        <a:bodyPr/>
        <a:lstStyle/>
        <a:p>
          <a:endParaRPr lang="ru-RU"/>
        </a:p>
      </dgm:t>
    </dgm:pt>
    <dgm:pt modelId="{3AFBB6F7-EF0D-4142-83F9-C9B0D8DD0534}" type="sibTrans" cxnId="{6CB5C7E6-C210-4FFD-A7F6-7BECE6DFDA29}">
      <dgm:prSet/>
      <dgm:spPr/>
      <dgm:t>
        <a:bodyPr/>
        <a:lstStyle/>
        <a:p>
          <a:endParaRPr lang="ru-RU"/>
        </a:p>
      </dgm:t>
    </dgm:pt>
    <dgm:pt modelId="{300430BB-A4EF-43DC-AA79-E0AF76645953}">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forsunka</a:t>
          </a:r>
          <a:endParaRPr lang="ru-RU" sz="1800" dirty="0"/>
        </a:p>
      </dgm:t>
    </dgm:pt>
    <dgm:pt modelId="{B8E4AB96-E3C0-407B-9A3D-9EB3E430344B}" type="parTrans" cxnId="{0924DF8B-C159-43B4-A900-0AA7A234AE7C}">
      <dgm:prSet/>
      <dgm:spPr/>
      <dgm:t>
        <a:bodyPr/>
        <a:lstStyle/>
        <a:p>
          <a:endParaRPr lang="ru-RU"/>
        </a:p>
      </dgm:t>
    </dgm:pt>
    <dgm:pt modelId="{79AF732A-BACA-41D1-983E-EBC1744341AF}" type="sibTrans" cxnId="{0924DF8B-C159-43B4-A900-0AA7A234AE7C}">
      <dgm:prSet/>
      <dgm:spPr/>
      <dgm:t>
        <a:bodyPr/>
        <a:lstStyle/>
        <a:p>
          <a:endParaRPr lang="ru-RU"/>
        </a:p>
      </dgm:t>
    </dgm:pt>
    <dgm:pt modelId="{572BF1C8-229C-47A3-AB1B-033D8D63D1A9}">
      <dgm:prSet phldrT="[Текст]" custT="1"/>
      <dgm:spPr/>
      <dgm:t>
        <a:bodyPr/>
        <a:lstStyle/>
        <a:p>
          <a:r>
            <a:rPr lang="en-US" sz="1800" dirty="0" err="1" smtClean="0">
              <a:solidFill>
                <a:srgbClr val="002060"/>
              </a:solidFill>
              <a:latin typeface="Times New Roman" panose="02020603050405020304" pitchFamily="18" charset="0"/>
              <a:cs typeface="Times New Roman" panose="02020603050405020304" pitchFamily="18" charset="0"/>
            </a:rPr>
            <a:t>havo</a:t>
          </a:r>
          <a:r>
            <a:rPr lang="en-US" sz="1800" dirty="0" smtClean="0">
              <a:solidFill>
                <a:srgbClr val="002060"/>
              </a:solidFill>
              <a:latin typeface="Times New Roman" panose="02020603050405020304" pitchFamily="18" charset="0"/>
              <a:cs typeface="Times New Roman" panose="02020603050405020304" pitchFamily="18" charset="0"/>
            </a:rPr>
            <a:t> </a:t>
          </a:r>
          <a:r>
            <a:rPr lang="en-US" sz="1800" dirty="0" err="1" smtClean="0">
              <a:solidFill>
                <a:srgbClr val="002060"/>
              </a:solidFill>
              <a:latin typeface="Times New Roman" panose="02020603050405020304" pitchFamily="18" charset="0"/>
              <a:cs typeface="Times New Roman" panose="02020603050405020304" pitchFamily="18" charset="0"/>
            </a:rPr>
            <a:t>filtri</a:t>
          </a:r>
          <a:endParaRPr lang="ru-RU" sz="1800" dirty="0"/>
        </a:p>
      </dgm:t>
    </dgm:pt>
    <dgm:pt modelId="{D2C85C69-11D3-4FE3-AD66-387602E03B91}" type="parTrans" cxnId="{A20C17F4-0C16-4F86-BF98-955D7D3DECB2}">
      <dgm:prSet/>
      <dgm:spPr/>
      <dgm:t>
        <a:bodyPr/>
        <a:lstStyle/>
        <a:p>
          <a:endParaRPr lang="ru-RU"/>
        </a:p>
      </dgm:t>
    </dgm:pt>
    <dgm:pt modelId="{B07156FC-B1CB-4EE5-A29D-DA9B9BB02FCB}" type="sibTrans" cxnId="{A20C17F4-0C16-4F86-BF98-955D7D3DECB2}">
      <dgm:prSet/>
      <dgm:spPr/>
      <dgm:t>
        <a:bodyPr/>
        <a:lstStyle/>
        <a:p>
          <a:endParaRPr lang="ru-RU"/>
        </a:p>
      </dgm:t>
    </dgm:pt>
    <dgm:pt modelId="{F14071D5-3ED1-4D43-8EED-5A2699A2A58D}" type="pres">
      <dgm:prSet presAssocID="{EFD7B1BD-A5B1-4C61-9E39-7B1F1D4C8CC9}" presName="diagram" presStyleCnt="0">
        <dgm:presLayoutVars>
          <dgm:chPref val="1"/>
          <dgm:dir/>
          <dgm:animOne val="branch"/>
          <dgm:animLvl val="lvl"/>
          <dgm:resizeHandles/>
        </dgm:presLayoutVars>
      </dgm:prSet>
      <dgm:spPr/>
      <dgm:t>
        <a:bodyPr/>
        <a:lstStyle/>
        <a:p>
          <a:endParaRPr lang="ru-RU"/>
        </a:p>
      </dgm:t>
    </dgm:pt>
    <dgm:pt modelId="{09ADB879-7959-4D1B-9328-4B2F5CC9168A}" type="pres">
      <dgm:prSet presAssocID="{75E4D217-9710-4F02-91A7-D569A15C9339}" presName="root" presStyleCnt="0"/>
      <dgm:spPr/>
    </dgm:pt>
    <dgm:pt modelId="{DD540CEC-9326-49AA-BF8B-53A038DC7616}" type="pres">
      <dgm:prSet presAssocID="{75E4D217-9710-4F02-91A7-D569A15C9339}" presName="rootComposite" presStyleCnt="0"/>
      <dgm:spPr/>
    </dgm:pt>
    <dgm:pt modelId="{0379E07C-C3EB-4B97-AB61-5636E93D3F9D}" type="pres">
      <dgm:prSet presAssocID="{75E4D217-9710-4F02-91A7-D569A15C9339}" presName="rootText" presStyleLbl="node1" presStyleIdx="0" presStyleCnt="1" custScaleX="256114"/>
      <dgm:spPr/>
      <dgm:t>
        <a:bodyPr/>
        <a:lstStyle/>
        <a:p>
          <a:endParaRPr lang="ru-RU"/>
        </a:p>
      </dgm:t>
    </dgm:pt>
    <dgm:pt modelId="{AEA8A36B-E7C2-4F5A-86FC-BE106D5F45C5}" type="pres">
      <dgm:prSet presAssocID="{75E4D217-9710-4F02-91A7-D569A15C9339}" presName="rootConnector" presStyleLbl="node1" presStyleIdx="0" presStyleCnt="1"/>
      <dgm:spPr/>
      <dgm:t>
        <a:bodyPr/>
        <a:lstStyle/>
        <a:p>
          <a:endParaRPr lang="ru-RU"/>
        </a:p>
      </dgm:t>
    </dgm:pt>
    <dgm:pt modelId="{4125D2AD-C1C0-46CE-9662-9A0C01A62ED3}" type="pres">
      <dgm:prSet presAssocID="{75E4D217-9710-4F02-91A7-D569A15C9339}" presName="childShape" presStyleCnt="0"/>
      <dgm:spPr/>
    </dgm:pt>
    <dgm:pt modelId="{06EEBB0C-4451-4CB5-91D1-DDE73EC403DD}" type="pres">
      <dgm:prSet presAssocID="{21166CAB-6E1C-4EE4-A813-E1D6EABA247F}" presName="Name13" presStyleLbl="parChTrans1D2" presStyleIdx="0" presStyleCnt="6"/>
      <dgm:spPr/>
      <dgm:t>
        <a:bodyPr/>
        <a:lstStyle/>
        <a:p>
          <a:endParaRPr lang="ru-RU"/>
        </a:p>
      </dgm:t>
    </dgm:pt>
    <dgm:pt modelId="{2D6F16E7-2FBF-42AB-BC29-DF4989817695}" type="pres">
      <dgm:prSet presAssocID="{73782D5A-37A1-49FB-A076-230D0DF0A187}" presName="childText" presStyleLbl="bgAcc1" presStyleIdx="0" presStyleCnt="6" custScaleX="332520">
        <dgm:presLayoutVars>
          <dgm:bulletEnabled val="1"/>
        </dgm:presLayoutVars>
      </dgm:prSet>
      <dgm:spPr/>
      <dgm:t>
        <a:bodyPr/>
        <a:lstStyle/>
        <a:p>
          <a:endParaRPr lang="ru-RU"/>
        </a:p>
      </dgm:t>
    </dgm:pt>
    <dgm:pt modelId="{03EA3DAA-82E9-4254-B51D-9B9AB482884B}" type="pres">
      <dgm:prSet presAssocID="{0AA6B2E8-6FE7-40F8-B9A7-50843BA1F540}" presName="Name13" presStyleLbl="parChTrans1D2" presStyleIdx="1" presStyleCnt="6"/>
      <dgm:spPr/>
      <dgm:t>
        <a:bodyPr/>
        <a:lstStyle/>
        <a:p>
          <a:endParaRPr lang="ru-RU"/>
        </a:p>
      </dgm:t>
    </dgm:pt>
    <dgm:pt modelId="{DCF18E4B-276D-41C8-A1BB-6252F0EBED5C}" type="pres">
      <dgm:prSet presAssocID="{0582F3D3-DD9D-4DD4-9F32-2E92232A64C9}" presName="childText" presStyleLbl="bgAcc1" presStyleIdx="1" presStyleCnt="6" custScaleX="332520">
        <dgm:presLayoutVars>
          <dgm:bulletEnabled val="1"/>
        </dgm:presLayoutVars>
      </dgm:prSet>
      <dgm:spPr/>
      <dgm:t>
        <a:bodyPr/>
        <a:lstStyle/>
        <a:p>
          <a:endParaRPr lang="ru-RU"/>
        </a:p>
      </dgm:t>
    </dgm:pt>
    <dgm:pt modelId="{CB606D8B-EEAE-4842-9BE2-249A47E81C93}" type="pres">
      <dgm:prSet presAssocID="{7E684B60-FE58-412E-913E-8BF1574C83BD}" presName="Name13" presStyleLbl="parChTrans1D2" presStyleIdx="2" presStyleCnt="6"/>
      <dgm:spPr/>
      <dgm:t>
        <a:bodyPr/>
        <a:lstStyle/>
        <a:p>
          <a:endParaRPr lang="ru-RU"/>
        </a:p>
      </dgm:t>
    </dgm:pt>
    <dgm:pt modelId="{26BDF9D4-1B8E-41E9-90E3-288BFEEF218D}" type="pres">
      <dgm:prSet presAssocID="{1747F848-6296-4B02-BBC6-C24ED501C70F}" presName="childText" presStyleLbl="bgAcc1" presStyleIdx="2" presStyleCnt="6" custScaleX="332520">
        <dgm:presLayoutVars>
          <dgm:bulletEnabled val="1"/>
        </dgm:presLayoutVars>
      </dgm:prSet>
      <dgm:spPr/>
      <dgm:t>
        <a:bodyPr/>
        <a:lstStyle/>
        <a:p>
          <a:endParaRPr lang="ru-RU"/>
        </a:p>
      </dgm:t>
    </dgm:pt>
    <dgm:pt modelId="{B7DC8056-60A7-41BA-8523-D79D42F6A8F7}" type="pres">
      <dgm:prSet presAssocID="{181708E2-615B-44DF-9A36-8F6AE95A56EA}" presName="Name13" presStyleLbl="parChTrans1D2" presStyleIdx="3" presStyleCnt="6"/>
      <dgm:spPr/>
      <dgm:t>
        <a:bodyPr/>
        <a:lstStyle/>
        <a:p>
          <a:endParaRPr lang="ru-RU"/>
        </a:p>
      </dgm:t>
    </dgm:pt>
    <dgm:pt modelId="{81947BB4-8282-4504-8CF2-0D31A20770FC}" type="pres">
      <dgm:prSet presAssocID="{75FF5F7B-D431-4BC0-860D-E75AA2BBAB12}" presName="childText" presStyleLbl="bgAcc1" presStyleIdx="3" presStyleCnt="6" custScaleX="332520">
        <dgm:presLayoutVars>
          <dgm:bulletEnabled val="1"/>
        </dgm:presLayoutVars>
      </dgm:prSet>
      <dgm:spPr/>
      <dgm:t>
        <a:bodyPr/>
        <a:lstStyle/>
        <a:p>
          <a:endParaRPr lang="ru-RU"/>
        </a:p>
      </dgm:t>
    </dgm:pt>
    <dgm:pt modelId="{8059B1D5-5695-4B06-873A-7E29DCE61EAF}" type="pres">
      <dgm:prSet presAssocID="{B8E4AB96-E3C0-407B-9A3D-9EB3E430344B}" presName="Name13" presStyleLbl="parChTrans1D2" presStyleIdx="4" presStyleCnt="6"/>
      <dgm:spPr/>
      <dgm:t>
        <a:bodyPr/>
        <a:lstStyle/>
        <a:p>
          <a:endParaRPr lang="ru-RU"/>
        </a:p>
      </dgm:t>
    </dgm:pt>
    <dgm:pt modelId="{325F8696-E366-49A3-97BD-CC933E8E1191}" type="pres">
      <dgm:prSet presAssocID="{300430BB-A4EF-43DC-AA79-E0AF76645953}" presName="childText" presStyleLbl="bgAcc1" presStyleIdx="4" presStyleCnt="6" custScaleX="332520">
        <dgm:presLayoutVars>
          <dgm:bulletEnabled val="1"/>
        </dgm:presLayoutVars>
      </dgm:prSet>
      <dgm:spPr/>
      <dgm:t>
        <a:bodyPr/>
        <a:lstStyle/>
        <a:p>
          <a:endParaRPr lang="ru-RU"/>
        </a:p>
      </dgm:t>
    </dgm:pt>
    <dgm:pt modelId="{21AE7C48-F7FD-440E-9962-FE026242AB6A}" type="pres">
      <dgm:prSet presAssocID="{D2C85C69-11D3-4FE3-AD66-387602E03B91}" presName="Name13" presStyleLbl="parChTrans1D2" presStyleIdx="5" presStyleCnt="6"/>
      <dgm:spPr/>
      <dgm:t>
        <a:bodyPr/>
        <a:lstStyle/>
        <a:p>
          <a:endParaRPr lang="ru-RU"/>
        </a:p>
      </dgm:t>
    </dgm:pt>
    <dgm:pt modelId="{BDFC2BAE-7986-4B60-833F-528D8EC6F621}" type="pres">
      <dgm:prSet presAssocID="{572BF1C8-229C-47A3-AB1B-033D8D63D1A9}" presName="childText" presStyleLbl="bgAcc1" presStyleIdx="5" presStyleCnt="6" custScaleX="332520">
        <dgm:presLayoutVars>
          <dgm:bulletEnabled val="1"/>
        </dgm:presLayoutVars>
      </dgm:prSet>
      <dgm:spPr/>
      <dgm:t>
        <a:bodyPr/>
        <a:lstStyle/>
        <a:p>
          <a:endParaRPr lang="ru-RU"/>
        </a:p>
      </dgm:t>
    </dgm:pt>
  </dgm:ptLst>
  <dgm:cxnLst>
    <dgm:cxn modelId="{9C704BB1-4874-4503-BE44-971AAE8AE93B}" type="presOf" srcId="{EFD7B1BD-A5B1-4C61-9E39-7B1F1D4C8CC9}" destId="{F14071D5-3ED1-4D43-8EED-5A2699A2A58D}" srcOrd="0" destOrd="0" presId="urn:microsoft.com/office/officeart/2005/8/layout/hierarchy3"/>
    <dgm:cxn modelId="{8622B2DB-3083-41EE-97C7-E356DA9D71E6}" type="presOf" srcId="{73782D5A-37A1-49FB-A076-230D0DF0A187}" destId="{2D6F16E7-2FBF-42AB-BC29-DF4989817695}" srcOrd="0" destOrd="0" presId="urn:microsoft.com/office/officeart/2005/8/layout/hierarchy3"/>
    <dgm:cxn modelId="{69FCE071-12BF-4A8F-A74E-A29FD7C9AFF6}" type="presOf" srcId="{0582F3D3-DD9D-4DD4-9F32-2E92232A64C9}" destId="{DCF18E4B-276D-41C8-A1BB-6252F0EBED5C}" srcOrd="0" destOrd="0" presId="urn:microsoft.com/office/officeart/2005/8/layout/hierarchy3"/>
    <dgm:cxn modelId="{7FEF4AD7-E1EC-4E90-9F70-7A9D8F749B64}" srcId="{EFD7B1BD-A5B1-4C61-9E39-7B1F1D4C8CC9}" destId="{75E4D217-9710-4F02-91A7-D569A15C9339}" srcOrd="0" destOrd="0" parTransId="{B6A731C4-D431-49AE-817E-4005FB43DF1C}" sibTransId="{1F626111-8801-458E-BDF0-D115C076F089}"/>
    <dgm:cxn modelId="{EB5BFB08-19B8-4D19-962C-2F70BB9BD273}" type="presOf" srcId="{21166CAB-6E1C-4EE4-A813-E1D6EABA247F}" destId="{06EEBB0C-4451-4CB5-91D1-DDE73EC403DD}" srcOrd="0" destOrd="0" presId="urn:microsoft.com/office/officeart/2005/8/layout/hierarchy3"/>
    <dgm:cxn modelId="{5A59CA30-AF75-4825-A990-523299B4332D}" type="presOf" srcId="{75E4D217-9710-4F02-91A7-D569A15C9339}" destId="{AEA8A36B-E7C2-4F5A-86FC-BE106D5F45C5}" srcOrd="1" destOrd="0" presId="urn:microsoft.com/office/officeart/2005/8/layout/hierarchy3"/>
    <dgm:cxn modelId="{B1882464-B40B-442A-A904-E8EFDFC283ED}" type="presOf" srcId="{181708E2-615B-44DF-9A36-8F6AE95A56EA}" destId="{B7DC8056-60A7-41BA-8523-D79D42F6A8F7}" srcOrd="0" destOrd="0" presId="urn:microsoft.com/office/officeart/2005/8/layout/hierarchy3"/>
    <dgm:cxn modelId="{E3C45F23-FEE5-4D43-BFD2-2D8F4BF3AC47}" type="presOf" srcId="{300430BB-A4EF-43DC-AA79-E0AF76645953}" destId="{325F8696-E366-49A3-97BD-CC933E8E1191}" srcOrd="0" destOrd="0" presId="urn:microsoft.com/office/officeart/2005/8/layout/hierarchy3"/>
    <dgm:cxn modelId="{DE0D4B56-13CE-42AD-800F-84ABE8922417}" srcId="{75E4D217-9710-4F02-91A7-D569A15C9339}" destId="{1747F848-6296-4B02-BBC6-C24ED501C70F}" srcOrd="2" destOrd="0" parTransId="{7E684B60-FE58-412E-913E-8BF1574C83BD}" sibTransId="{6E8FE167-0353-4F97-912C-9976510E4D03}"/>
    <dgm:cxn modelId="{D7FA13B1-2D33-4502-B80B-C8A8482E7829}" type="presOf" srcId="{572BF1C8-229C-47A3-AB1B-033D8D63D1A9}" destId="{BDFC2BAE-7986-4B60-833F-528D8EC6F621}" srcOrd="0" destOrd="0" presId="urn:microsoft.com/office/officeart/2005/8/layout/hierarchy3"/>
    <dgm:cxn modelId="{57012590-5BFC-4A8A-A389-276E9DC615A0}" srcId="{75E4D217-9710-4F02-91A7-D569A15C9339}" destId="{73782D5A-37A1-49FB-A076-230D0DF0A187}" srcOrd="0" destOrd="0" parTransId="{21166CAB-6E1C-4EE4-A813-E1D6EABA247F}" sibTransId="{CC9E6B6A-FA66-4936-BB29-B5D163F6D215}"/>
    <dgm:cxn modelId="{0924DF8B-C159-43B4-A900-0AA7A234AE7C}" srcId="{75E4D217-9710-4F02-91A7-D569A15C9339}" destId="{300430BB-A4EF-43DC-AA79-E0AF76645953}" srcOrd="4" destOrd="0" parTransId="{B8E4AB96-E3C0-407B-9A3D-9EB3E430344B}" sibTransId="{79AF732A-BACA-41D1-983E-EBC1744341AF}"/>
    <dgm:cxn modelId="{C53613AE-F604-4108-A804-4D789D00BDA6}" type="presOf" srcId="{1747F848-6296-4B02-BBC6-C24ED501C70F}" destId="{26BDF9D4-1B8E-41E9-90E3-288BFEEF218D}" srcOrd="0" destOrd="0" presId="urn:microsoft.com/office/officeart/2005/8/layout/hierarchy3"/>
    <dgm:cxn modelId="{E60EB9C9-A991-482B-A78B-F9FFDC91864A}" type="presOf" srcId="{B8E4AB96-E3C0-407B-9A3D-9EB3E430344B}" destId="{8059B1D5-5695-4B06-873A-7E29DCE61EAF}" srcOrd="0" destOrd="0" presId="urn:microsoft.com/office/officeart/2005/8/layout/hierarchy3"/>
    <dgm:cxn modelId="{A20C17F4-0C16-4F86-BF98-955D7D3DECB2}" srcId="{75E4D217-9710-4F02-91A7-D569A15C9339}" destId="{572BF1C8-229C-47A3-AB1B-033D8D63D1A9}" srcOrd="5" destOrd="0" parTransId="{D2C85C69-11D3-4FE3-AD66-387602E03B91}" sibTransId="{B07156FC-B1CB-4EE5-A29D-DA9B9BB02FCB}"/>
    <dgm:cxn modelId="{F0BA7EAD-96D4-4B5E-9878-D2F2DD7B6AE4}" type="presOf" srcId="{0AA6B2E8-6FE7-40F8-B9A7-50843BA1F540}" destId="{03EA3DAA-82E9-4254-B51D-9B9AB482884B}" srcOrd="0" destOrd="0" presId="urn:microsoft.com/office/officeart/2005/8/layout/hierarchy3"/>
    <dgm:cxn modelId="{6CB5C7E6-C210-4FFD-A7F6-7BECE6DFDA29}" srcId="{75E4D217-9710-4F02-91A7-D569A15C9339}" destId="{75FF5F7B-D431-4BC0-860D-E75AA2BBAB12}" srcOrd="3" destOrd="0" parTransId="{181708E2-615B-44DF-9A36-8F6AE95A56EA}" sibTransId="{3AFBB6F7-EF0D-4142-83F9-C9B0D8DD0534}"/>
    <dgm:cxn modelId="{69D1055E-6DE0-4E9F-BB3B-109D5ABACA2F}" type="presOf" srcId="{7E684B60-FE58-412E-913E-8BF1574C83BD}" destId="{CB606D8B-EEAE-4842-9BE2-249A47E81C93}" srcOrd="0" destOrd="0" presId="urn:microsoft.com/office/officeart/2005/8/layout/hierarchy3"/>
    <dgm:cxn modelId="{6189C7E9-0FAE-441B-917B-CC3F4259519A}" type="presOf" srcId="{75FF5F7B-D431-4BC0-860D-E75AA2BBAB12}" destId="{81947BB4-8282-4504-8CF2-0D31A20770FC}" srcOrd="0" destOrd="0" presId="urn:microsoft.com/office/officeart/2005/8/layout/hierarchy3"/>
    <dgm:cxn modelId="{CC951CBA-F29C-4225-94C8-99B1EC97AFE1}" type="presOf" srcId="{D2C85C69-11D3-4FE3-AD66-387602E03B91}" destId="{21AE7C48-F7FD-440E-9962-FE026242AB6A}" srcOrd="0" destOrd="0" presId="urn:microsoft.com/office/officeart/2005/8/layout/hierarchy3"/>
    <dgm:cxn modelId="{0682BFFC-2A2E-4B00-B1C8-C6449087DA8E}" srcId="{75E4D217-9710-4F02-91A7-D569A15C9339}" destId="{0582F3D3-DD9D-4DD4-9F32-2E92232A64C9}" srcOrd="1" destOrd="0" parTransId="{0AA6B2E8-6FE7-40F8-B9A7-50843BA1F540}" sibTransId="{013445FF-A67A-4786-A970-A10C5A57DCB4}"/>
    <dgm:cxn modelId="{F35FDEC8-B8A5-4D4B-AB24-6EDB77A80DB1}" type="presOf" srcId="{75E4D217-9710-4F02-91A7-D569A15C9339}" destId="{0379E07C-C3EB-4B97-AB61-5636E93D3F9D}" srcOrd="0" destOrd="0" presId="urn:microsoft.com/office/officeart/2005/8/layout/hierarchy3"/>
    <dgm:cxn modelId="{898A0E19-50D5-405D-A016-DCD5DCF6A639}" type="presParOf" srcId="{F14071D5-3ED1-4D43-8EED-5A2699A2A58D}" destId="{09ADB879-7959-4D1B-9328-4B2F5CC9168A}" srcOrd="0" destOrd="0" presId="urn:microsoft.com/office/officeart/2005/8/layout/hierarchy3"/>
    <dgm:cxn modelId="{B62EA094-619A-4263-995C-D961E6363555}" type="presParOf" srcId="{09ADB879-7959-4D1B-9328-4B2F5CC9168A}" destId="{DD540CEC-9326-49AA-BF8B-53A038DC7616}" srcOrd="0" destOrd="0" presId="urn:microsoft.com/office/officeart/2005/8/layout/hierarchy3"/>
    <dgm:cxn modelId="{C42104A7-685F-4FD1-AED6-DE7E9670B5B0}" type="presParOf" srcId="{DD540CEC-9326-49AA-BF8B-53A038DC7616}" destId="{0379E07C-C3EB-4B97-AB61-5636E93D3F9D}" srcOrd="0" destOrd="0" presId="urn:microsoft.com/office/officeart/2005/8/layout/hierarchy3"/>
    <dgm:cxn modelId="{D493C489-1E9E-4E76-9DEB-946E2114D138}" type="presParOf" srcId="{DD540CEC-9326-49AA-BF8B-53A038DC7616}" destId="{AEA8A36B-E7C2-4F5A-86FC-BE106D5F45C5}" srcOrd="1" destOrd="0" presId="urn:microsoft.com/office/officeart/2005/8/layout/hierarchy3"/>
    <dgm:cxn modelId="{2B6EE5CC-56ED-4833-82DA-260501134AD3}" type="presParOf" srcId="{09ADB879-7959-4D1B-9328-4B2F5CC9168A}" destId="{4125D2AD-C1C0-46CE-9662-9A0C01A62ED3}" srcOrd="1" destOrd="0" presId="urn:microsoft.com/office/officeart/2005/8/layout/hierarchy3"/>
    <dgm:cxn modelId="{66BFDE10-C7A7-4722-BD64-2457591FC8DA}" type="presParOf" srcId="{4125D2AD-C1C0-46CE-9662-9A0C01A62ED3}" destId="{06EEBB0C-4451-4CB5-91D1-DDE73EC403DD}" srcOrd="0" destOrd="0" presId="urn:microsoft.com/office/officeart/2005/8/layout/hierarchy3"/>
    <dgm:cxn modelId="{FE1DA57F-96D6-4493-A778-0C7D942A5CC6}" type="presParOf" srcId="{4125D2AD-C1C0-46CE-9662-9A0C01A62ED3}" destId="{2D6F16E7-2FBF-42AB-BC29-DF4989817695}" srcOrd="1" destOrd="0" presId="urn:microsoft.com/office/officeart/2005/8/layout/hierarchy3"/>
    <dgm:cxn modelId="{A510EBE5-F09B-4F58-87F4-A52DB47803E0}" type="presParOf" srcId="{4125D2AD-C1C0-46CE-9662-9A0C01A62ED3}" destId="{03EA3DAA-82E9-4254-B51D-9B9AB482884B}" srcOrd="2" destOrd="0" presId="urn:microsoft.com/office/officeart/2005/8/layout/hierarchy3"/>
    <dgm:cxn modelId="{33477BA9-F9E3-41A9-9815-0A82608CF7E9}" type="presParOf" srcId="{4125D2AD-C1C0-46CE-9662-9A0C01A62ED3}" destId="{DCF18E4B-276D-41C8-A1BB-6252F0EBED5C}" srcOrd="3" destOrd="0" presId="urn:microsoft.com/office/officeart/2005/8/layout/hierarchy3"/>
    <dgm:cxn modelId="{B73C07F7-FD86-41C0-99F0-D71CE87A1461}" type="presParOf" srcId="{4125D2AD-C1C0-46CE-9662-9A0C01A62ED3}" destId="{CB606D8B-EEAE-4842-9BE2-249A47E81C93}" srcOrd="4" destOrd="0" presId="urn:microsoft.com/office/officeart/2005/8/layout/hierarchy3"/>
    <dgm:cxn modelId="{054C15B8-EC0F-4B2B-B9B5-A20D6319E1CF}" type="presParOf" srcId="{4125D2AD-C1C0-46CE-9662-9A0C01A62ED3}" destId="{26BDF9D4-1B8E-41E9-90E3-288BFEEF218D}" srcOrd="5" destOrd="0" presId="urn:microsoft.com/office/officeart/2005/8/layout/hierarchy3"/>
    <dgm:cxn modelId="{91E199CB-AF4C-4B05-947E-9CBF46370005}" type="presParOf" srcId="{4125D2AD-C1C0-46CE-9662-9A0C01A62ED3}" destId="{B7DC8056-60A7-41BA-8523-D79D42F6A8F7}" srcOrd="6" destOrd="0" presId="urn:microsoft.com/office/officeart/2005/8/layout/hierarchy3"/>
    <dgm:cxn modelId="{366AB7C8-5504-45F3-BCF7-530A6F4AB36E}" type="presParOf" srcId="{4125D2AD-C1C0-46CE-9662-9A0C01A62ED3}" destId="{81947BB4-8282-4504-8CF2-0D31A20770FC}" srcOrd="7" destOrd="0" presId="urn:microsoft.com/office/officeart/2005/8/layout/hierarchy3"/>
    <dgm:cxn modelId="{27A1B4B1-02F3-45BE-8F0E-60AD0776FDAE}" type="presParOf" srcId="{4125D2AD-C1C0-46CE-9662-9A0C01A62ED3}" destId="{8059B1D5-5695-4B06-873A-7E29DCE61EAF}" srcOrd="8" destOrd="0" presId="urn:microsoft.com/office/officeart/2005/8/layout/hierarchy3"/>
    <dgm:cxn modelId="{6C67998E-F446-48D7-B128-0EE327290519}" type="presParOf" srcId="{4125D2AD-C1C0-46CE-9662-9A0C01A62ED3}" destId="{325F8696-E366-49A3-97BD-CC933E8E1191}" srcOrd="9" destOrd="0" presId="urn:microsoft.com/office/officeart/2005/8/layout/hierarchy3"/>
    <dgm:cxn modelId="{78C4FFFC-06DF-4639-BA70-01BF36FF9614}" type="presParOf" srcId="{4125D2AD-C1C0-46CE-9662-9A0C01A62ED3}" destId="{21AE7C48-F7FD-440E-9962-FE026242AB6A}" srcOrd="10" destOrd="0" presId="urn:microsoft.com/office/officeart/2005/8/layout/hierarchy3"/>
    <dgm:cxn modelId="{14062525-0F3E-44AC-A20D-5AD89FCEE3E2}" type="presParOf" srcId="{4125D2AD-C1C0-46CE-9662-9A0C01A62ED3}" destId="{BDFC2BAE-7986-4B60-833F-528D8EC6F621}" srcOrd="11" destOrd="0" presId="urn:microsoft.com/office/officeart/2005/8/layout/hierarchy3"/>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9E07C-C3EB-4B97-AB61-5636E93D3F9D}">
      <dsp:nvSpPr>
        <dsp:cNvPr id="0" name=""/>
        <dsp:cNvSpPr/>
      </dsp:nvSpPr>
      <dsp:spPr>
        <a:xfrm>
          <a:off x="1630657" y="2268"/>
          <a:ext cx="2516705" cy="4913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bg1"/>
              </a:solidFill>
              <a:latin typeface="Times New Roman" panose="02020603050405020304" pitchFamily="18" charset="0"/>
              <a:cs typeface="Times New Roman" panose="02020603050405020304" pitchFamily="18" charset="0"/>
            </a:rPr>
            <a:t>elektron</a:t>
          </a:r>
          <a:r>
            <a:rPr lang="en-US" sz="2800" kern="1200" dirty="0" smtClean="0">
              <a:solidFill>
                <a:schemeClr val="bg1"/>
              </a:solidFill>
              <a:latin typeface="Times New Roman" panose="02020603050405020304" pitchFamily="18" charset="0"/>
              <a:cs typeface="Times New Roman" panose="02020603050405020304" pitchFamily="18" charset="0"/>
            </a:rPr>
            <a:t>                                           </a:t>
          </a:r>
          <a:endParaRPr lang="ru-RU" sz="2800" kern="1200" dirty="0">
            <a:solidFill>
              <a:schemeClr val="bg1"/>
            </a:solidFill>
          </a:endParaRPr>
        </a:p>
      </dsp:txBody>
      <dsp:txXfrm>
        <a:off x="1645047" y="16658"/>
        <a:ext cx="2487925" cy="462545"/>
      </dsp:txXfrm>
    </dsp:sp>
    <dsp:sp modelId="{06EEBB0C-4451-4CB5-91D1-DDE73EC403DD}">
      <dsp:nvSpPr>
        <dsp:cNvPr id="0" name=""/>
        <dsp:cNvSpPr/>
      </dsp:nvSpPr>
      <dsp:spPr>
        <a:xfrm>
          <a:off x="1882328" y="493593"/>
          <a:ext cx="251670" cy="368493"/>
        </a:xfrm>
        <a:custGeom>
          <a:avLst/>
          <a:gdLst/>
          <a:ahLst/>
          <a:cxnLst/>
          <a:rect l="0" t="0" r="0" b="0"/>
          <a:pathLst>
            <a:path>
              <a:moveTo>
                <a:pt x="0" y="0"/>
              </a:moveTo>
              <a:lnTo>
                <a:pt x="0" y="368493"/>
              </a:lnTo>
              <a:lnTo>
                <a:pt x="251670" y="36849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6F16E7-2FBF-42AB-BC29-DF4989817695}">
      <dsp:nvSpPr>
        <dsp:cNvPr id="0" name=""/>
        <dsp:cNvSpPr/>
      </dsp:nvSpPr>
      <dsp:spPr>
        <a:xfrm>
          <a:off x="2133998" y="616425"/>
          <a:ext cx="2614007" cy="49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yonilg’i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baki</a:t>
          </a:r>
          <a:r>
            <a:rPr lang="en-US" sz="1800" kern="1200" dirty="0" smtClean="0">
              <a:solidFill>
                <a:srgbClr val="002060"/>
              </a:solidFill>
              <a:latin typeface="Times New Roman" panose="02020603050405020304" pitchFamily="18" charset="0"/>
              <a:cs typeface="Times New Roman" panose="02020603050405020304" pitchFamily="18" charset="0"/>
            </a:rPr>
            <a:t>                                          </a:t>
          </a:r>
          <a:endParaRPr lang="ru-RU" sz="1800" kern="1200" dirty="0"/>
        </a:p>
      </dsp:txBody>
      <dsp:txXfrm>
        <a:off x="2148388" y="630815"/>
        <a:ext cx="2585227" cy="462545"/>
      </dsp:txXfrm>
    </dsp:sp>
    <dsp:sp modelId="{03EA3DAA-82E9-4254-B51D-9B9AB482884B}">
      <dsp:nvSpPr>
        <dsp:cNvPr id="0" name=""/>
        <dsp:cNvSpPr/>
      </dsp:nvSpPr>
      <dsp:spPr>
        <a:xfrm>
          <a:off x="1882328" y="493593"/>
          <a:ext cx="251670" cy="982650"/>
        </a:xfrm>
        <a:custGeom>
          <a:avLst/>
          <a:gdLst/>
          <a:ahLst/>
          <a:cxnLst/>
          <a:rect l="0" t="0" r="0" b="0"/>
          <a:pathLst>
            <a:path>
              <a:moveTo>
                <a:pt x="0" y="0"/>
              </a:moveTo>
              <a:lnTo>
                <a:pt x="0" y="982650"/>
              </a:lnTo>
              <a:lnTo>
                <a:pt x="251670" y="9826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F18E4B-276D-41C8-A1BB-6252F0EBED5C}">
      <dsp:nvSpPr>
        <dsp:cNvPr id="0" name=""/>
        <dsp:cNvSpPr/>
      </dsp:nvSpPr>
      <dsp:spPr>
        <a:xfrm>
          <a:off x="2133998" y="1230581"/>
          <a:ext cx="2614007" cy="49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yonilg’i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filtrlari</a:t>
          </a:r>
          <a:endParaRPr lang="ru-RU" sz="1800" kern="1200" dirty="0"/>
        </a:p>
      </dsp:txBody>
      <dsp:txXfrm>
        <a:off x="2148388" y="1244971"/>
        <a:ext cx="2585227" cy="462545"/>
      </dsp:txXfrm>
    </dsp:sp>
    <dsp:sp modelId="{CB606D8B-EEAE-4842-9BE2-249A47E81C93}">
      <dsp:nvSpPr>
        <dsp:cNvPr id="0" name=""/>
        <dsp:cNvSpPr/>
      </dsp:nvSpPr>
      <dsp:spPr>
        <a:xfrm>
          <a:off x="1882328" y="493593"/>
          <a:ext cx="251670" cy="1596807"/>
        </a:xfrm>
        <a:custGeom>
          <a:avLst/>
          <a:gdLst/>
          <a:ahLst/>
          <a:cxnLst/>
          <a:rect l="0" t="0" r="0" b="0"/>
          <a:pathLst>
            <a:path>
              <a:moveTo>
                <a:pt x="0" y="0"/>
              </a:moveTo>
              <a:lnTo>
                <a:pt x="0" y="1596807"/>
              </a:lnTo>
              <a:lnTo>
                <a:pt x="251670" y="15968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BDF9D4-1B8E-41E9-90E3-288BFEEF218D}">
      <dsp:nvSpPr>
        <dsp:cNvPr id="0" name=""/>
        <dsp:cNvSpPr/>
      </dsp:nvSpPr>
      <dsp:spPr>
        <a:xfrm>
          <a:off x="2133998" y="1844738"/>
          <a:ext cx="2614007" cy="49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smtClean="0">
              <a:solidFill>
                <a:srgbClr val="002060"/>
              </a:solidFill>
              <a:latin typeface="Times New Roman" panose="02020603050405020304" pitchFamily="18" charset="0"/>
              <a:cs typeface="Times New Roman" panose="02020603050405020304" pitchFamily="18" charset="0"/>
            </a:rPr>
            <a:t>YBYN</a:t>
          </a:r>
          <a:endParaRPr lang="ru-RU" sz="1800" kern="1200" dirty="0"/>
        </a:p>
      </dsp:txBody>
      <dsp:txXfrm>
        <a:off x="2148388" y="1859128"/>
        <a:ext cx="2585227" cy="462545"/>
      </dsp:txXfrm>
    </dsp:sp>
    <dsp:sp modelId="{B7DC8056-60A7-41BA-8523-D79D42F6A8F7}">
      <dsp:nvSpPr>
        <dsp:cNvPr id="0" name=""/>
        <dsp:cNvSpPr/>
      </dsp:nvSpPr>
      <dsp:spPr>
        <a:xfrm>
          <a:off x="1882328" y="493593"/>
          <a:ext cx="251670" cy="2210963"/>
        </a:xfrm>
        <a:custGeom>
          <a:avLst/>
          <a:gdLst/>
          <a:ahLst/>
          <a:cxnLst/>
          <a:rect l="0" t="0" r="0" b="0"/>
          <a:pathLst>
            <a:path>
              <a:moveTo>
                <a:pt x="0" y="0"/>
              </a:moveTo>
              <a:lnTo>
                <a:pt x="0" y="2210963"/>
              </a:lnTo>
              <a:lnTo>
                <a:pt x="251670" y="221096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947BB4-8282-4504-8CF2-0D31A20770FC}">
      <dsp:nvSpPr>
        <dsp:cNvPr id="0" name=""/>
        <dsp:cNvSpPr/>
      </dsp:nvSpPr>
      <dsp:spPr>
        <a:xfrm>
          <a:off x="2133998" y="2458894"/>
          <a:ext cx="2614007" cy="49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smtClean="0">
              <a:solidFill>
                <a:srgbClr val="002060"/>
              </a:solidFill>
              <a:latin typeface="Times New Roman" panose="02020603050405020304" pitchFamily="18" charset="0"/>
              <a:cs typeface="Times New Roman" panose="02020603050405020304" pitchFamily="18" charset="0"/>
            </a:rPr>
            <a:t>PBYN</a:t>
          </a:r>
          <a:endParaRPr lang="ru-RU" sz="1800" kern="1200" dirty="0"/>
        </a:p>
      </dsp:txBody>
      <dsp:txXfrm>
        <a:off x="2148388" y="2473284"/>
        <a:ext cx="2585227" cy="462545"/>
      </dsp:txXfrm>
    </dsp:sp>
    <dsp:sp modelId="{8059B1D5-5695-4B06-873A-7E29DCE61EAF}">
      <dsp:nvSpPr>
        <dsp:cNvPr id="0" name=""/>
        <dsp:cNvSpPr/>
      </dsp:nvSpPr>
      <dsp:spPr>
        <a:xfrm>
          <a:off x="1882328" y="493593"/>
          <a:ext cx="251670" cy="2825120"/>
        </a:xfrm>
        <a:custGeom>
          <a:avLst/>
          <a:gdLst/>
          <a:ahLst/>
          <a:cxnLst/>
          <a:rect l="0" t="0" r="0" b="0"/>
          <a:pathLst>
            <a:path>
              <a:moveTo>
                <a:pt x="0" y="0"/>
              </a:moveTo>
              <a:lnTo>
                <a:pt x="0" y="2825120"/>
              </a:lnTo>
              <a:lnTo>
                <a:pt x="251670" y="28251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5F8696-E366-49A3-97BD-CC933E8E1191}">
      <dsp:nvSpPr>
        <dsp:cNvPr id="0" name=""/>
        <dsp:cNvSpPr/>
      </dsp:nvSpPr>
      <dsp:spPr>
        <a:xfrm>
          <a:off x="2133998" y="3073051"/>
          <a:ext cx="2614007" cy="49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forsunka</a:t>
          </a:r>
          <a:endParaRPr lang="ru-RU" sz="1800" kern="1200" dirty="0"/>
        </a:p>
      </dsp:txBody>
      <dsp:txXfrm>
        <a:off x="2148388" y="3087441"/>
        <a:ext cx="2585227" cy="462545"/>
      </dsp:txXfrm>
    </dsp:sp>
    <dsp:sp modelId="{21AE7C48-F7FD-440E-9962-FE026242AB6A}">
      <dsp:nvSpPr>
        <dsp:cNvPr id="0" name=""/>
        <dsp:cNvSpPr/>
      </dsp:nvSpPr>
      <dsp:spPr>
        <a:xfrm>
          <a:off x="1882328" y="493593"/>
          <a:ext cx="251670" cy="3439277"/>
        </a:xfrm>
        <a:custGeom>
          <a:avLst/>
          <a:gdLst/>
          <a:ahLst/>
          <a:cxnLst/>
          <a:rect l="0" t="0" r="0" b="0"/>
          <a:pathLst>
            <a:path>
              <a:moveTo>
                <a:pt x="0" y="0"/>
              </a:moveTo>
              <a:lnTo>
                <a:pt x="0" y="3439277"/>
              </a:lnTo>
              <a:lnTo>
                <a:pt x="251670" y="34392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FC2BAE-7986-4B60-833F-528D8EC6F621}">
      <dsp:nvSpPr>
        <dsp:cNvPr id="0" name=""/>
        <dsp:cNvSpPr/>
      </dsp:nvSpPr>
      <dsp:spPr>
        <a:xfrm>
          <a:off x="2133998" y="3687208"/>
          <a:ext cx="2614007" cy="4913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havo</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filtri</a:t>
          </a:r>
          <a:endParaRPr lang="ru-RU" sz="1800" kern="1200" dirty="0"/>
        </a:p>
      </dsp:txBody>
      <dsp:txXfrm>
        <a:off x="2148388" y="3701598"/>
        <a:ext cx="2585227" cy="4625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79E07C-C3EB-4B97-AB61-5636E93D3F9D}">
      <dsp:nvSpPr>
        <dsp:cNvPr id="0" name=""/>
        <dsp:cNvSpPr/>
      </dsp:nvSpPr>
      <dsp:spPr>
        <a:xfrm>
          <a:off x="1633849" y="2280"/>
          <a:ext cx="2537311" cy="49534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kern="1200" dirty="0" err="1" smtClean="0">
              <a:solidFill>
                <a:schemeClr val="bg1"/>
              </a:solidFill>
              <a:latin typeface="Times New Roman" panose="02020603050405020304" pitchFamily="18" charset="0"/>
              <a:cs typeface="Times New Roman" panose="02020603050405020304" pitchFamily="18" charset="0"/>
            </a:rPr>
            <a:t>mexanik</a:t>
          </a:r>
          <a:endParaRPr lang="ru-RU" sz="2800" kern="1200" dirty="0">
            <a:solidFill>
              <a:schemeClr val="bg1"/>
            </a:solidFill>
          </a:endParaRPr>
        </a:p>
      </dsp:txBody>
      <dsp:txXfrm>
        <a:off x="1648357" y="16788"/>
        <a:ext cx="2508295" cy="466332"/>
      </dsp:txXfrm>
    </dsp:sp>
    <dsp:sp modelId="{06EEBB0C-4451-4CB5-91D1-DDE73EC403DD}">
      <dsp:nvSpPr>
        <dsp:cNvPr id="0" name=""/>
        <dsp:cNvSpPr/>
      </dsp:nvSpPr>
      <dsp:spPr>
        <a:xfrm>
          <a:off x="1887580" y="497628"/>
          <a:ext cx="253731" cy="371511"/>
        </a:xfrm>
        <a:custGeom>
          <a:avLst/>
          <a:gdLst/>
          <a:ahLst/>
          <a:cxnLst/>
          <a:rect l="0" t="0" r="0" b="0"/>
          <a:pathLst>
            <a:path>
              <a:moveTo>
                <a:pt x="0" y="0"/>
              </a:moveTo>
              <a:lnTo>
                <a:pt x="0" y="371511"/>
              </a:lnTo>
              <a:lnTo>
                <a:pt x="253731" y="3715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6F16E7-2FBF-42AB-BC29-DF4989817695}">
      <dsp:nvSpPr>
        <dsp:cNvPr id="0" name=""/>
        <dsp:cNvSpPr/>
      </dsp:nvSpPr>
      <dsp:spPr>
        <a:xfrm>
          <a:off x="2141311" y="621465"/>
          <a:ext cx="2635410" cy="4953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yonilg’i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baki</a:t>
          </a:r>
          <a:r>
            <a:rPr lang="en-US" sz="1800" kern="1200" dirty="0" smtClean="0">
              <a:solidFill>
                <a:srgbClr val="002060"/>
              </a:solidFill>
              <a:latin typeface="Times New Roman" panose="02020603050405020304" pitchFamily="18" charset="0"/>
              <a:cs typeface="Times New Roman" panose="02020603050405020304" pitchFamily="18" charset="0"/>
            </a:rPr>
            <a:t>                                          </a:t>
          </a:r>
          <a:endParaRPr lang="ru-RU" sz="1800" kern="1200" dirty="0"/>
        </a:p>
      </dsp:txBody>
      <dsp:txXfrm>
        <a:off x="2155819" y="635973"/>
        <a:ext cx="2606394" cy="466332"/>
      </dsp:txXfrm>
    </dsp:sp>
    <dsp:sp modelId="{03EA3DAA-82E9-4254-B51D-9B9AB482884B}">
      <dsp:nvSpPr>
        <dsp:cNvPr id="0" name=""/>
        <dsp:cNvSpPr/>
      </dsp:nvSpPr>
      <dsp:spPr>
        <a:xfrm>
          <a:off x="1887580" y="497628"/>
          <a:ext cx="253731" cy="990696"/>
        </a:xfrm>
        <a:custGeom>
          <a:avLst/>
          <a:gdLst/>
          <a:ahLst/>
          <a:cxnLst/>
          <a:rect l="0" t="0" r="0" b="0"/>
          <a:pathLst>
            <a:path>
              <a:moveTo>
                <a:pt x="0" y="0"/>
              </a:moveTo>
              <a:lnTo>
                <a:pt x="0" y="990696"/>
              </a:lnTo>
              <a:lnTo>
                <a:pt x="253731" y="9906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CF18E4B-276D-41C8-A1BB-6252F0EBED5C}">
      <dsp:nvSpPr>
        <dsp:cNvPr id="0" name=""/>
        <dsp:cNvSpPr/>
      </dsp:nvSpPr>
      <dsp:spPr>
        <a:xfrm>
          <a:off x="2141311" y="1240650"/>
          <a:ext cx="2635410" cy="4953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yonilg’i</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filtrlari</a:t>
          </a:r>
          <a:endParaRPr lang="ru-RU" sz="1800" kern="1200" dirty="0"/>
        </a:p>
      </dsp:txBody>
      <dsp:txXfrm>
        <a:off x="2155819" y="1255158"/>
        <a:ext cx="2606394" cy="466332"/>
      </dsp:txXfrm>
    </dsp:sp>
    <dsp:sp modelId="{CB606D8B-EEAE-4842-9BE2-249A47E81C93}">
      <dsp:nvSpPr>
        <dsp:cNvPr id="0" name=""/>
        <dsp:cNvSpPr/>
      </dsp:nvSpPr>
      <dsp:spPr>
        <a:xfrm>
          <a:off x="1887580" y="497628"/>
          <a:ext cx="253731" cy="1609881"/>
        </a:xfrm>
        <a:custGeom>
          <a:avLst/>
          <a:gdLst/>
          <a:ahLst/>
          <a:cxnLst/>
          <a:rect l="0" t="0" r="0" b="0"/>
          <a:pathLst>
            <a:path>
              <a:moveTo>
                <a:pt x="0" y="0"/>
              </a:moveTo>
              <a:lnTo>
                <a:pt x="0" y="1609881"/>
              </a:lnTo>
              <a:lnTo>
                <a:pt x="253731" y="16098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6BDF9D4-1B8E-41E9-90E3-288BFEEF218D}">
      <dsp:nvSpPr>
        <dsp:cNvPr id="0" name=""/>
        <dsp:cNvSpPr/>
      </dsp:nvSpPr>
      <dsp:spPr>
        <a:xfrm>
          <a:off x="2141311" y="1859835"/>
          <a:ext cx="2635410" cy="4953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smtClean="0">
              <a:solidFill>
                <a:srgbClr val="002060"/>
              </a:solidFill>
              <a:latin typeface="Times New Roman" panose="02020603050405020304" pitchFamily="18" charset="0"/>
              <a:cs typeface="Times New Roman" panose="02020603050405020304" pitchFamily="18" charset="0"/>
            </a:rPr>
            <a:t>YBYN</a:t>
          </a:r>
          <a:endParaRPr lang="ru-RU" sz="1800" kern="1200" dirty="0"/>
        </a:p>
      </dsp:txBody>
      <dsp:txXfrm>
        <a:off x="2155819" y="1874343"/>
        <a:ext cx="2606394" cy="466332"/>
      </dsp:txXfrm>
    </dsp:sp>
    <dsp:sp modelId="{B7DC8056-60A7-41BA-8523-D79D42F6A8F7}">
      <dsp:nvSpPr>
        <dsp:cNvPr id="0" name=""/>
        <dsp:cNvSpPr/>
      </dsp:nvSpPr>
      <dsp:spPr>
        <a:xfrm>
          <a:off x="1887580" y="497628"/>
          <a:ext cx="253731" cy="2229066"/>
        </a:xfrm>
        <a:custGeom>
          <a:avLst/>
          <a:gdLst/>
          <a:ahLst/>
          <a:cxnLst/>
          <a:rect l="0" t="0" r="0" b="0"/>
          <a:pathLst>
            <a:path>
              <a:moveTo>
                <a:pt x="0" y="0"/>
              </a:moveTo>
              <a:lnTo>
                <a:pt x="0" y="2229066"/>
              </a:lnTo>
              <a:lnTo>
                <a:pt x="253731" y="2229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1947BB4-8282-4504-8CF2-0D31A20770FC}">
      <dsp:nvSpPr>
        <dsp:cNvPr id="0" name=""/>
        <dsp:cNvSpPr/>
      </dsp:nvSpPr>
      <dsp:spPr>
        <a:xfrm>
          <a:off x="2141311" y="2479020"/>
          <a:ext cx="2635410" cy="4953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smtClean="0">
              <a:solidFill>
                <a:srgbClr val="002060"/>
              </a:solidFill>
              <a:latin typeface="Times New Roman" panose="02020603050405020304" pitchFamily="18" charset="0"/>
              <a:cs typeface="Times New Roman" panose="02020603050405020304" pitchFamily="18" charset="0"/>
            </a:rPr>
            <a:t>PBYN</a:t>
          </a:r>
          <a:endParaRPr lang="ru-RU" sz="1800" kern="1200" dirty="0"/>
        </a:p>
      </dsp:txBody>
      <dsp:txXfrm>
        <a:off x="2155819" y="2493528"/>
        <a:ext cx="2606394" cy="466332"/>
      </dsp:txXfrm>
    </dsp:sp>
    <dsp:sp modelId="{8059B1D5-5695-4B06-873A-7E29DCE61EAF}">
      <dsp:nvSpPr>
        <dsp:cNvPr id="0" name=""/>
        <dsp:cNvSpPr/>
      </dsp:nvSpPr>
      <dsp:spPr>
        <a:xfrm>
          <a:off x="1887580" y="497628"/>
          <a:ext cx="253731" cy="2848251"/>
        </a:xfrm>
        <a:custGeom>
          <a:avLst/>
          <a:gdLst/>
          <a:ahLst/>
          <a:cxnLst/>
          <a:rect l="0" t="0" r="0" b="0"/>
          <a:pathLst>
            <a:path>
              <a:moveTo>
                <a:pt x="0" y="0"/>
              </a:moveTo>
              <a:lnTo>
                <a:pt x="0" y="2848251"/>
              </a:lnTo>
              <a:lnTo>
                <a:pt x="253731" y="28482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5F8696-E366-49A3-97BD-CC933E8E1191}">
      <dsp:nvSpPr>
        <dsp:cNvPr id="0" name=""/>
        <dsp:cNvSpPr/>
      </dsp:nvSpPr>
      <dsp:spPr>
        <a:xfrm>
          <a:off x="2141311" y="3098205"/>
          <a:ext cx="2635410" cy="4953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forsunka</a:t>
          </a:r>
          <a:endParaRPr lang="ru-RU" sz="1800" kern="1200" dirty="0"/>
        </a:p>
      </dsp:txBody>
      <dsp:txXfrm>
        <a:off x="2155819" y="3112713"/>
        <a:ext cx="2606394" cy="466332"/>
      </dsp:txXfrm>
    </dsp:sp>
    <dsp:sp modelId="{21AE7C48-F7FD-440E-9962-FE026242AB6A}">
      <dsp:nvSpPr>
        <dsp:cNvPr id="0" name=""/>
        <dsp:cNvSpPr/>
      </dsp:nvSpPr>
      <dsp:spPr>
        <a:xfrm>
          <a:off x="1887580" y="497628"/>
          <a:ext cx="253731" cy="3467436"/>
        </a:xfrm>
        <a:custGeom>
          <a:avLst/>
          <a:gdLst/>
          <a:ahLst/>
          <a:cxnLst/>
          <a:rect l="0" t="0" r="0" b="0"/>
          <a:pathLst>
            <a:path>
              <a:moveTo>
                <a:pt x="0" y="0"/>
              </a:moveTo>
              <a:lnTo>
                <a:pt x="0" y="3467436"/>
              </a:lnTo>
              <a:lnTo>
                <a:pt x="253731" y="346743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FC2BAE-7986-4B60-833F-528D8EC6F621}">
      <dsp:nvSpPr>
        <dsp:cNvPr id="0" name=""/>
        <dsp:cNvSpPr/>
      </dsp:nvSpPr>
      <dsp:spPr>
        <a:xfrm>
          <a:off x="2141311" y="3717390"/>
          <a:ext cx="2635410" cy="49534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22860" rIns="34290" bIns="22860" numCol="1" spcCol="1270" anchor="ctr" anchorCtr="0">
          <a:noAutofit/>
        </a:bodyPr>
        <a:lstStyle/>
        <a:p>
          <a:pPr lvl="0" algn="ctr" defTabSz="800100">
            <a:lnSpc>
              <a:spcPct val="90000"/>
            </a:lnSpc>
            <a:spcBef>
              <a:spcPct val="0"/>
            </a:spcBef>
            <a:spcAft>
              <a:spcPct val="35000"/>
            </a:spcAft>
          </a:pPr>
          <a:r>
            <a:rPr lang="en-US" sz="1800" kern="1200" dirty="0" err="1" smtClean="0">
              <a:solidFill>
                <a:srgbClr val="002060"/>
              </a:solidFill>
              <a:latin typeface="Times New Roman" panose="02020603050405020304" pitchFamily="18" charset="0"/>
              <a:cs typeface="Times New Roman" panose="02020603050405020304" pitchFamily="18" charset="0"/>
            </a:rPr>
            <a:t>havo</a:t>
          </a:r>
          <a:r>
            <a:rPr lang="en-US" sz="1800" kern="1200" dirty="0" smtClean="0">
              <a:solidFill>
                <a:srgbClr val="002060"/>
              </a:solidFill>
              <a:latin typeface="Times New Roman" panose="02020603050405020304" pitchFamily="18" charset="0"/>
              <a:cs typeface="Times New Roman" panose="02020603050405020304" pitchFamily="18" charset="0"/>
            </a:rPr>
            <a:t> </a:t>
          </a:r>
          <a:r>
            <a:rPr lang="en-US" sz="1800" kern="1200" dirty="0" err="1" smtClean="0">
              <a:solidFill>
                <a:srgbClr val="002060"/>
              </a:solidFill>
              <a:latin typeface="Times New Roman" panose="02020603050405020304" pitchFamily="18" charset="0"/>
              <a:cs typeface="Times New Roman" panose="02020603050405020304" pitchFamily="18" charset="0"/>
            </a:rPr>
            <a:t>filtri</a:t>
          </a:r>
          <a:endParaRPr lang="ru-RU" sz="1800" kern="1200" dirty="0"/>
        </a:p>
      </dsp:txBody>
      <dsp:txXfrm>
        <a:off x="2155819" y="3731898"/>
        <a:ext cx="2606394" cy="466332"/>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33047BB-FF9D-4095-8760-6BEB9797E55B}"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837330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3047BB-FF9D-4095-8760-6BEB9797E55B}"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3657130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33047BB-FF9D-4095-8760-6BEB9797E55B}"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285630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33047BB-FF9D-4095-8760-6BEB9797E55B}"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826080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33047BB-FF9D-4095-8760-6BEB9797E55B}" type="datetimeFigureOut">
              <a:rPr lang="ru-RU" smtClean="0"/>
              <a:t>04.06.2019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3385936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33047BB-FF9D-4095-8760-6BEB9797E55B}" type="datetimeFigureOut">
              <a:rPr lang="ru-RU" smtClean="0"/>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776005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33047BB-FF9D-4095-8760-6BEB9797E55B}" type="datetimeFigureOut">
              <a:rPr lang="ru-RU" smtClean="0"/>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527889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33047BB-FF9D-4095-8760-6BEB9797E55B}"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050545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033047BB-FF9D-4095-8760-6BEB9797E55B}" type="datetimeFigureOut">
              <a:rPr lang="ru-RU" smtClean="0"/>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515017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3047BB-FF9D-4095-8760-6BEB9797E55B}"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977048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33047BB-FF9D-4095-8760-6BEB9797E55B}" type="datetimeFigureOut">
              <a:rPr lang="ru-RU" smtClean="0"/>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01D4FB1C-10BF-4727-8FAA-719F04F36B10}" type="slidenum">
              <a:rPr lang="ru-RU" smtClean="0"/>
              <a:t>‹#›</a:t>
            </a:fld>
            <a:endParaRPr lang="ru-RU"/>
          </a:p>
        </p:txBody>
      </p:sp>
    </p:spTree>
    <p:extLst>
      <p:ext uri="{BB962C8B-B14F-4D97-AF65-F5344CB8AC3E}">
        <p14:creationId xmlns:p14="http://schemas.microsoft.com/office/powerpoint/2010/main" val="125291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047BB-FF9D-4095-8760-6BEB9797E55B}" type="datetimeFigureOut">
              <a:rPr lang="ru-RU" smtClean="0"/>
              <a:t>04.06.2019</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D4FB1C-10BF-4727-8FAA-719F04F36B10}" type="slidenum">
              <a:rPr lang="ru-RU" smtClean="0"/>
              <a:t>‹#›</a:t>
            </a:fld>
            <a:endParaRPr lang="ru-RU"/>
          </a:p>
        </p:txBody>
      </p:sp>
    </p:spTree>
    <p:extLst>
      <p:ext uri="{BB962C8B-B14F-4D97-AF65-F5344CB8AC3E}">
        <p14:creationId xmlns:p14="http://schemas.microsoft.com/office/powerpoint/2010/main" val="121811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3.png"/><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2.png"/><Relationship Id="rId7"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jp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9.jpg"/><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0.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726869" y="1563041"/>
            <a:ext cx="10943927" cy="4093428"/>
          </a:xfrm>
          <a:prstGeom prst="rect">
            <a:avLst/>
          </a:prstGeom>
        </p:spPr>
        <p:txBody>
          <a:bodyPr wrap="square">
            <a:spAutoFit/>
          </a:bodyPr>
          <a:lstStyle/>
          <a:p>
            <a:pPr algn="ctr">
              <a:spcAft>
                <a:spcPts val="0"/>
              </a:spcAft>
            </a:pPr>
            <a:r>
              <a:rPr lang="sv-FI" sz="2400" b="1" smtClean="0">
                <a:solidFill>
                  <a:srgbClr val="002060"/>
                </a:solidFill>
                <a:latin typeface="Times New Roman" panose="02020603050405020304" pitchFamily="18" charset="0"/>
                <a:ea typeface="MS Mincho" panose="02020609040205080304" pitchFamily="49" charset="-128"/>
              </a:rPr>
              <a:t>11-Mavzu</a:t>
            </a:r>
            <a:r>
              <a:rPr lang="sv-FI" sz="2400" b="1" dirty="0">
                <a:solidFill>
                  <a:srgbClr val="002060"/>
                </a:solidFill>
                <a:latin typeface="Times New Roman" panose="02020603050405020304" pitchFamily="18" charset="0"/>
                <a:ea typeface="MS Mincho" panose="02020609040205080304" pitchFamily="49" charset="-128"/>
              </a:rPr>
              <a:t>: </a:t>
            </a:r>
            <a:r>
              <a:rPr lang="ru-RU" sz="2400" b="1" dirty="0" smtClean="0">
                <a:solidFill>
                  <a:srgbClr val="002060"/>
                </a:solidFill>
                <a:latin typeface="Times New Roman" panose="02020603050405020304" pitchFamily="18" charset="0"/>
                <a:ea typeface="MS Mincho" panose="02020609040205080304" pitchFamily="49" charset="-128"/>
              </a:rPr>
              <a:t> </a:t>
            </a:r>
            <a:r>
              <a:rPr lang="uz-Cyrl-UZ" sz="2400" b="1" dirty="0" smtClean="0">
                <a:solidFill>
                  <a:srgbClr val="002060"/>
                </a:solidFill>
                <a:latin typeface="Times New Roman" panose="02020603050405020304" pitchFamily="18" charset="0"/>
                <a:ea typeface="MS Mincho" panose="02020609040205080304" pitchFamily="49" charset="-128"/>
              </a:rPr>
              <a:t>Dizel </a:t>
            </a:r>
            <a:r>
              <a:rPr lang="uz-Cyrl-UZ" sz="2400" b="1" dirty="0">
                <a:solidFill>
                  <a:srgbClr val="002060"/>
                </a:solidFill>
                <a:latin typeface="Times New Roman" panose="02020603050405020304" pitchFamily="18" charset="0"/>
                <a:ea typeface="MS Mincho" panose="02020609040205080304" pitchFamily="49" charset="-128"/>
              </a:rPr>
              <a:t>IYoD larning ta`minlash tizimi</a:t>
            </a:r>
            <a:r>
              <a:rPr lang="en-US" sz="2400" b="1" dirty="0">
                <a:solidFill>
                  <a:srgbClr val="002060"/>
                </a:solidFill>
                <a:latin typeface="Times New Roman" panose="02020603050405020304" pitchFamily="18" charset="0"/>
                <a:ea typeface="MS Mincho" panose="02020609040205080304" pitchFamily="49" charset="-128"/>
              </a:rPr>
              <a:t>.</a:t>
            </a:r>
            <a:endParaRPr lang="ru-RU" sz="2400" dirty="0">
              <a:solidFill>
                <a:srgbClr val="002060"/>
              </a:solidFill>
              <a:latin typeface="Times New Roman" panose="02020603050405020304" pitchFamily="18" charset="0"/>
              <a:ea typeface="MS Mincho" panose="02020609040205080304" pitchFamily="49" charset="-128"/>
            </a:endParaRPr>
          </a:p>
          <a:p>
            <a:pPr indent="450215" algn="ctr">
              <a:spcAft>
                <a:spcPts val="0"/>
              </a:spcAft>
            </a:pPr>
            <a:r>
              <a:rPr lang="en-US" sz="1500" b="1" dirty="0">
                <a:solidFill>
                  <a:srgbClr val="002060"/>
                </a:solidFill>
                <a:latin typeface="Times New Roman" panose="02020603050405020304" pitchFamily="18" charset="0"/>
                <a:ea typeface="MS Mincho" panose="02020609040205080304" pitchFamily="49" charset="-128"/>
              </a:rPr>
              <a:t> </a:t>
            </a:r>
            <a:endParaRPr lang="en-US" sz="1500" dirty="0">
              <a:solidFill>
                <a:srgbClr val="002060"/>
              </a:solidFill>
              <a:latin typeface="Times New Roman" panose="02020603050405020304" pitchFamily="18" charset="0"/>
              <a:ea typeface="MS Mincho" panose="02020609040205080304" pitchFamily="49" charset="-128"/>
            </a:endParaRPr>
          </a:p>
          <a:p>
            <a:pPr indent="450215" algn="ctr">
              <a:spcAft>
                <a:spcPts val="0"/>
              </a:spcAft>
            </a:pPr>
            <a:r>
              <a:rPr lang="en-US" sz="2400" b="1" dirty="0" err="1" smtClean="0">
                <a:solidFill>
                  <a:srgbClr val="002060"/>
                </a:solidFill>
                <a:latin typeface="Times New Roman" panose="02020603050405020304" pitchFamily="18" charset="0"/>
                <a:ea typeface="MS Mincho" panose="02020609040205080304" pitchFamily="49" charset="-128"/>
              </a:rPr>
              <a:t>Reja</a:t>
            </a:r>
            <a:r>
              <a:rPr lang="en-US" sz="2400" b="1" dirty="0" smtClean="0">
                <a:solidFill>
                  <a:srgbClr val="002060"/>
                </a:solidFill>
                <a:latin typeface="Times New Roman" panose="02020603050405020304" pitchFamily="18" charset="0"/>
                <a:ea typeface="MS Mincho" panose="02020609040205080304" pitchFamily="49" charset="-128"/>
              </a:rPr>
              <a:t>:</a:t>
            </a:r>
          </a:p>
          <a:p>
            <a:pPr indent="450215" algn="ctr">
              <a:spcAft>
                <a:spcPts val="0"/>
              </a:spcAft>
            </a:pPr>
            <a:endParaRPr lang="ru-RU" sz="2400" dirty="0" smtClean="0">
              <a:solidFill>
                <a:srgbClr val="002060"/>
              </a:solidFill>
              <a:latin typeface="Times New Roman" panose="02020603050405020304" pitchFamily="18" charset="0"/>
              <a:ea typeface="MS Mincho" panose="02020609040205080304" pitchFamily="49" charset="-128"/>
            </a:endParaRPr>
          </a:p>
          <a:p>
            <a:pPr indent="450215" algn="just">
              <a:spcAft>
                <a:spcPts val="0"/>
              </a:spcAft>
            </a:pPr>
            <a:r>
              <a:rPr lang="ru-RU" sz="500" dirty="0" smtClean="0">
                <a:solidFill>
                  <a:srgbClr val="002060"/>
                </a:solidFill>
                <a:latin typeface="Times New Roman" panose="02020603050405020304" pitchFamily="18" charset="0"/>
                <a:ea typeface="MS Mincho" panose="02020609040205080304" pitchFamily="49" charset="-128"/>
              </a:rPr>
              <a:t> </a:t>
            </a:r>
          </a:p>
          <a:p>
            <a:pPr marL="342900" lvl="0" indent="-342900" algn="just">
              <a:spcAft>
                <a:spcPts val="0"/>
              </a:spcAft>
              <a:buFont typeface="+mj-lt"/>
              <a:buAutoNum type="arabicPeriod"/>
            </a:pPr>
            <a:r>
              <a:rPr lang="it-IT" sz="2400" dirty="0" smtClean="0">
                <a:solidFill>
                  <a:srgbClr val="002060"/>
                </a:solidFill>
                <a:latin typeface="Times New Roman" panose="02020603050405020304" pitchFamily="18" charset="0"/>
                <a:ea typeface="MS Mincho" panose="02020609040205080304" pitchFamily="49" charset="-128"/>
              </a:rPr>
              <a:t>Dizel IYoD ta`minlash tizimi, vazifasi, asosiy elementlari. </a:t>
            </a:r>
            <a:endParaRPr lang="ru-RU" sz="2400" dirty="0" smtClean="0">
              <a:solidFill>
                <a:srgbClr val="002060"/>
              </a:solidFill>
              <a:latin typeface="Times New Roman" panose="02020603050405020304" pitchFamily="18" charset="0"/>
              <a:ea typeface="MS Mincho" panose="02020609040205080304" pitchFamily="49" charset="-128"/>
            </a:endParaRPr>
          </a:p>
          <a:p>
            <a:pPr marL="342900" lvl="0" indent="-342900" algn="just">
              <a:lnSpc>
                <a:spcPct val="150000"/>
              </a:lnSpc>
              <a:spcAft>
                <a:spcPts val="0"/>
              </a:spcAft>
              <a:buFont typeface="+mj-lt"/>
              <a:buAutoNum type="arabicPeriod"/>
            </a:pPr>
            <a:r>
              <a:rPr lang="it-IT" sz="2400" dirty="0" smtClean="0">
                <a:solidFill>
                  <a:srgbClr val="002060"/>
                </a:solidFill>
                <a:latin typeface="Times New Roman" panose="02020603050405020304" pitchFamily="18" charset="0"/>
                <a:ea typeface="MS Mincho" panose="02020609040205080304" pitchFamily="49" charset="-128"/>
              </a:rPr>
              <a:t>Yonilg’i tozalash </a:t>
            </a:r>
            <a:r>
              <a:rPr lang="it-IT" sz="2400" dirty="0">
                <a:solidFill>
                  <a:srgbClr val="002060"/>
                </a:solidFill>
                <a:latin typeface="Times New Roman" panose="02020603050405020304" pitchFamily="18" charset="0"/>
                <a:ea typeface="MS Mincho" panose="02020609040205080304" pitchFamily="49" charset="-128"/>
              </a:rPr>
              <a:t>filtrlari. Yonilg`i </a:t>
            </a:r>
            <a:r>
              <a:rPr lang="it-IT" sz="2400" dirty="0" smtClean="0">
                <a:solidFill>
                  <a:srgbClr val="002060"/>
                </a:solidFill>
                <a:latin typeface="Times New Roman" panose="02020603050405020304" pitchFamily="18" charset="0"/>
                <a:ea typeface="MS Mincho" panose="02020609040205080304" pitchFamily="49" charset="-128"/>
              </a:rPr>
              <a:t>haydash </a:t>
            </a:r>
            <a:r>
              <a:rPr lang="it-IT" sz="2400" dirty="0">
                <a:solidFill>
                  <a:srgbClr val="002060"/>
                </a:solidFill>
                <a:latin typeface="Times New Roman" panose="02020603050405020304" pitchFamily="18" charset="0"/>
                <a:ea typeface="MS Mincho" panose="02020609040205080304" pitchFamily="49" charset="-128"/>
              </a:rPr>
              <a:t>nasosi, forsunkalar. Yuqori bosimli yonilg`i nasosini ishlash </a:t>
            </a:r>
            <a:r>
              <a:rPr lang="it-IT" sz="2400" dirty="0" smtClean="0">
                <a:solidFill>
                  <a:srgbClr val="002060"/>
                </a:solidFill>
                <a:latin typeface="Times New Roman" panose="02020603050405020304" pitchFamily="18" charset="0"/>
                <a:ea typeface="MS Mincho" panose="02020609040205080304" pitchFamily="49" charset="-128"/>
              </a:rPr>
              <a:t>prinsipi</a:t>
            </a:r>
            <a:r>
              <a:rPr lang="it-IT" sz="2400" dirty="0">
                <a:solidFill>
                  <a:srgbClr val="002060"/>
                </a:solidFill>
                <a:latin typeface="Times New Roman" panose="02020603050405020304" pitchFamily="18" charset="0"/>
                <a:ea typeface="MS Mincho" panose="02020609040205080304" pitchFamily="49" charset="-128"/>
              </a:rPr>
              <a:t>. </a:t>
            </a:r>
            <a:endParaRPr lang="ru-RU" sz="2400" dirty="0">
              <a:solidFill>
                <a:srgbClr val="002060"/>
              </a:solidFill>
              <a:latin typeface="Times New Roman" panose="02020603050405020304" pitchFamily="18" charset="0"/>
              <a:ea typeface="MS Mincho" panose="02020609040205080304" pitchFamily="49" charset="-128"/>
            </a:endParaRPr>
          </a:p>
          <a:p>
            <a:pPr marL="342900" lvl="0" indent="-342900" algn="just">
              <a:lnSpc>
                <a:spcPct val="150000"/>
              </a:lnSpc>
              <a:spcAft>
                <a:spcPts val="0"/>
              </a:spcAft>
              <a:buFont typeface="+mj-lt"/>
              <a:buAutoNum type="arabicPeriod"/>
            </a:pPr>
            <a:r>
              <a:rPr lang="it-IT" sz="2400" dirty="0" smtClean="0">
                <a:solidFill>
                  <a:srgbClr val="002060"/>
                </a:solidFill>
                <a:latin typeface="Times New Roman" panose="02020603050405020304" pitchFamily="18" charset="0"/>
                <a:ea typeface="MS Mincho" panose="02020609040205080304" pitchFamily="49" charset="-128"/>
              </a:rPr>
              <a:t>Xavo </a:t>
            </a:r>
            <a:r>
              <a:rPr lang="it-IT" sz="2400" dirty="0">
                <a:solidFill>
                  <a:srgbClr val="002060"/>
                </a:solidFill>
                <a:latin typeface="Times New Roman" panose="02020603050405020304" pitchFamily="18" charset="0"/>
                <a:ea typeface="MS Mincho" panose="02020609040205080304" pitchFamily="49" charset="-128"/>
              </a:rPr>
              <a:t>yetkazib berish tizimi va uni tozalash. </a:t>
            </a:r>
            <a:r>
              <a:rPr lang="en-US" sz="2400" dirty="0" smtClean="0">
                <a:solidFill>
                  <a:srgbClr val="002060"/>
                </a:solidFill>
                <a:latin typeface="Times New Roman" panose="02020603050405020304" pitchFamily="18" charset="0"/>
                <a:ea typeface="MS Mincho" panose="02020609040205080304" pitchFamily="49" charset="-128"/>
              </a:rPr>
              <a:t>K</a:t>
            </a:r>
            <a:r>
              <a:rPr lang="it-IT" sz="2400" dirty="0" smtClean="0">
                <a:solidFill>
                  <a:srgbClr val="002060"/>
                </a:solidFill>
                <a:latin typeface="Times New Roman" panose="02020603050405020304" pitchFamily="18" charset="0"/>
                <a:ea typeface="MS Mincho" panose="02020609040205080304" pitchFamily="49" charset="-128"/>
              </a:rPr>
              <a:t>ompressor</a:t>
            </a:r>
            <a:r>
              <a:rPr lang="uz-Cyrl-UZ" sz="2400" dirty="0" smtClean="0">
                <a:solidFill>
                  <a:srgbClr val="002060"/>
                </a:solidFill>
                <a:latin typeface="Times New Roman" panose="02020603050405020304" pitchFamily="18" charset="0"/>
                <a:ea typeface="MS Mincho" panose="02020609040205080304" pitchFamily="49" charset="-128"/>
              </a:rPr>
              <a:t> (</a:t>
            </a:r>
            <a:r>
              <a:rPr lang="en-US" sz="2400" dirty="0" err="1">
                <a:solidFill>
                  <a:srgbClr val="002060"/>
                </a:solidFill>
                <a:latin typeface="Times New Roman" panose="02020603050405020304" pitchFamily="18" charset="0"/>
                <a:ea typeface="MS Mincho" panose="02020609040205080304" pitchFamily="49" charset="-128"/>
              </a:rPr>
              <a:t>t</a:t>
            </a:r>
            <a:r>
              <a:rPr lang="en-US" sz="2400" dirty="0" err="1" smtClean="0">
                <a:solidFill>
                  <a:srgbClr val="002060"/>
                </a:solidFill>
                <a:latin typeface="Times New Roman" panose="02020603050405020304" pitchFamily="18" charset="0"/>
                <a:ea typeface="MS Mincho" panose="02020609040205080304" pitchFamily="49" charset="-128"/>
              </a:rPr>
              <a:t>urbonadduv</a:t>
            </a:r>
            <a:r>
              <a:rPr lang="uz-Cyrl-UZ" sz="2400" dirty="0" smtClean="0">
                <a:solidFill>
                  <a:srgbClr val="002060"/>
                </a:solidFill>
                <a:latin typeface="Times New Roman" panose="02020603050405020304" pitchFamily="18" charset="0"/>
                <a:ea typeface="MS Mincho" panose="02020609040205080304" pitchFamily="49" charset="-128"/>
              </a:rPr>
              <a:t>)</a:t>
            </a:r>
            <a:r>
              <a:rPr lang="ru-RU" sz="2400" dirty="0" smtClean="0">
                <a:solidFill>
                  <a:srgbClr val="002060"/>
                </a:solidFill>
                <a:latin typeface="Times New Roman" panose="02020603050405020304" pitchFamily="18" charset="0"/>
                <a:ea typeface="MS Mincho" panose="02020609040205080304" pitchFamily="49" charset="-128"/>
              </a:rPr>
              <a:t>.</a:t>
            </a:r>
            <a:r>
              <a:rPr lang="it-IT" sz="2400" dirty="0" smtClean="0">
                <a:solidFill>
                  <a:srgbClr val="002060"/>
                </a:solidFill>
                <a:latin typeface="Times New Roman" panose="02020603050405020304" pitchFamily="18" charset="0"/>
                <a:ea typeface="MS Mincho" panose="02020609040205080304" pitchFamily="49" charset="-128"/>
              </a:rPr>
              <a:t> </a:t>
            </a:r>
            <a:endParaRPr lang="ru-RU" sz="2400" dirty="0">
              <a:solidFill>
                <a:srgbClr val="002060"/>
              </a:solidFill>
              <a:latin typeface="Times New Roman" panose="02020603050405020304" pitchFamily="18" charset="0"/>
              <a:ea typeface="MS Mincho" panose="02020609040205080304" pitchFamily="49" charset="-128"/>
            </a:endParaRPr>
          </a:p>
          <a:p>
            <a:pPr marL="342900" lvl="0" indent="-342900" algn="just">
              <a:lnSpc>
                <a:spcPct val="150000"/>
              </a:lnSpc>
              <a:spcAft>
                <a:spcPts val="0"/>
              </a:spcAft>
              <a:buFont typeface="+mj-lt"/>
              <a:buAutoNum type="arabicPeriod"/>
            </a:pPr>
            <a:r>
              <a:rPr lang="it-IT" sz="2400" dirty="0" smtClean="0">
                <a:solidFill>
                  <a:srgbClr val="002060"/>
                </a:solidFill>
                <a:latin typeface="Times New Roman" panose="02020603050405020304" pitchFamily="18" charset="0"/>
                <a:ea typeface="MS Mincho" panose="02020609040205080304" pitchFamily="49" charset="-128"/>
              </a:rPr>
              <a:t>Dizellarda </a:t>
            </a:r>
            <a:r>
              <a:rPr lang="it-IT" sz="2400" dirty="0">
                <a:solidFill>
                  <a:srgbClr val="002060"/>
                </a:solidFill>
                <a:latin typeface="Times New Roman" panose="02020603050405020304" pitchFamily="18" charset="0"/>
                <a:ea typeface="MS Mincho" panose="02020609040205080304" pitchFamily="49" charset="-128"/>
              </a:rPr>
              <a:t>aralashma tayyorlash </a:t>
            </a:r>
            <a:r>
              <a:rPr lang="it-IT" sz="2400" dirty="0" smtClean="0">
                <a:solidFill>
                  <a:srgbClr val="002060"/>
                </a:solidFill>
                <a:latin typeface="Times New Roman" panose="02020603050405020304" pitchFamily="18" charset="0"/>
                <a:ea typeface="MS Mincho" panose="02020609040205080304" pitchFamily="49" charset="-128"/>
              </a:rPr>
              <a:t>usul­lari.</a:t>
            </a:r>
          </a:p>
        </p:txBody>
      </p:sp>
    </p:spTree>
    <p:extLst>
      <p:ext uri="{BB962C8B-B14F-4D97-AF65-F5344CB8AC3E}">
        <p14:creationId xmlns:p14="http://schemas.microsoft.com/office/powerpoint/2010/main" val="26746032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6276974"/>
            <a:ext cx="12196614" cy="90565"/>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0" y="6367540"/>
            <a:ext cx="12198809"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417380" y="1247022"/>
            <a:ext cx="5378509" cy="5078313"/>
          </a:xfrm>
          <a:prstGeom prst="rect">
            <a:avLst/>
          </a:prstGeom>
        </p:spPr>
        <p:txBody>
          <a:bodyPr wrap="square">
            <a:spAutoFit/>
          </a:bodyPr>
          <a:lstStyle/>
          <a:p>
            <a:pPr indent="450215" algn="just">
              <a:lnSpc>
                <a:spcPct val="200000"/>
              </a:lnSpc>
            </a:pPr>
            <a:r>
              <a:rPr lang="en-US" sz="2400"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b="1"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Dizelli</a:t>
            </a:r>
            <a:r>
              <a:rPr lang="en-US" sz="2400" b="1"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b="1"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IYoDning</a:t>
            </a:r>
            <a:r>
              <a:rPr lang="en-US" sz="2400" b="1"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b="1"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ta’minlash</a:t>
            </a:r>
            <a:r>
              <a:rPr lang="en-US" sz="2400" b="1"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b="1"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tizimi</a:t>
            </a:r>
            <a:r>
              <a:rPr lang="en-US" sz="2400" b="1"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yonilg’ini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tozalaydi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va</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uni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yuqori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bosim</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bilan</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yonish</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kamerasiga</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purkaydi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shuningdek</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silindrlarga</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kiritilgan</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havoni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tozalaydi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hamda</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va</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havodan</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iborat</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yonuvchi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aralashma</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tayyorlaydi</a:t>
            </a:r>
            <a:r>
              <a:rPr lang="en-US" sz="2400" i="1" dirty="0" smtClean="0">
                <a:solidFill>
                  <a:schemeClr val="accent2">
                    <a:lumMod val="50000"/>
                  </a:schemeClr>
                </a:solidFill>
                <a:latin typeface="Times New Roman" panose="02020603050405020304" pitchFamily="18" charset="0"/>
                <a:ea typeface="MS Mincho" panose="02020609040205080304" pitchFamily="49" charset="-128"/>
                <a:cs typeface="Times New Roman" panose="02020603050405020304" pitchFamily="18" charset="0"/>
              </a:rPr>
              <a:t>. </a:t>
            </a:r>
          </a:p>
          <a:p>
            <a:pPr indent="450215" algn="just">
              <a:lnSpc>
                <a:spcPct val="150000"/>
              </a:lnSpc>
              <a:spcAft>
                <a:spcPts val="0"/>
              </a:spcAft>
            </a:pPr>
            <a:endParaRPr lang="ru-RU" sz="2400" dirty="0">
              <a:solidFill>
                <a:schemeClr val="accent2">
                  <a:lumMod val="50000"/>
                </a:schemeClr>
              </a:solidFill>
              <a:effectLst/>
              <a:latin typeface="Times New Roman" panose="02020603050405020304" pitchFamily="18" charset="0"/>
              <a:ea typeface="MS Mincho" panose="02020609040205080304" pitchFamily="49" charset="-128"/>
              <a:cs typeface="Times New Roman" panose="02020603050405020304" pitchFamily="18" charset="0"/>
            </a:endParaRPr>
          </a:p>
        </p:txBody>
      </p:sp>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2454" r="1176"/>
          <a:stretch/>
        </p:blipFill>
        <p:spPr>
          <a:xfrm>
            <a:off x="6086546" y="1515832"/>
            <a:ext cx="5693576" cy="4222139"/>
          </a:xfrm>
          <a:prstGeom prst="rect">
            <a:avLst/>
          </a:prstGeom>
        </p:spPr>
      </p:pic>
    </p:spTree>
    <p:extLst>
      <p:ext uri="{BB962C8B-B14F-4D97-AF65-F5344CB8AC3E}">
        <p14:creationId xmlns:p14="http://schemas.microsoft.com/office/powerpoint/2010/main" val="5639030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6102809" y="2148903"/>
            <a:ext cx="5142644" cy="3693319"/>
          </a:xfrm>
          <a:prstGeom prst="rect">
            <a:avLst/>
          </a:prstGeom>
        </p:spPr>
        <p:txBody>
          <a:bodyPr wrap="square">
            <a:spAutoFit/>
          </a:bodyPr>
          <a:lstStyle/>
          <a:p>
            <a:pPr marL="342900" indent="-342900">
              <a:lnSpc>
                <a:spcPct val="150000"/>
              </a:lnSpc>
              <a:buAutoNum type="arabicPeriod"/>
            </a:pP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boki</a:t>
            </a:r>
            <a:r>
              <a:rPr lang="en-US" sz="2600" i="1" dirty="0" smtClean="0">
                <a:solidFill>
                  <a:srgbClr val="002060"/>
                </a:solidFill>
                <a:latin typeface="Times New Roman" panose="02020603050405020304" pitchFamily="18" charset="0"/>
                <a:cs typeface="Times New Roman" panose="02020603050405020304" pitchFamily="18" charset="0"/>
              </a:rPr>
              <a:t>;</a:t>
            </a:r>
          </a:p>
          <a:p>
            <a:pPr marL="342900" indent="-342900">
              <a:lnSpc>
                <a:spcPct val="150000"/>
              </a:lnSpc>
              <a:buAutoNum type="arabicPeriod"/>
            </a:pP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nasosi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lnSpc>
                <a:spcPct val="150000"/>
              </a:lnSpc>
              <a:buAutoNum type="arabicPeriod"/>
            </a:pP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filtri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lnSpc>
                <a:spcPct val="150000"/>
              </a:lnSpc>
              <a:buAutoNum type="arabicPeriod"/>
            </a:pP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yuqori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bosimli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nasosi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lnSpc>
                <a:spcPct val="150000"/>
              </a:lnSpc>
              <a:buAutoNum type="arabicPeriod"/>
            </a:pP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forsunka</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lnSpc>
                <a:spcPct val="150000"/>
              </a:lnSpc>
              <a:buAutoNum type="arabicPeriod"/>
            </a:pP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6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quvuri</a:t>
            </a:r>
            <a:endParaRPr lang="en-US" sz="26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endParaRPr>
          </a:p>
        </p:txBody>
      </p:sp>
      <p:sp>
        <p:nvSpPr>
          <p:cNvPr id="7" name="Прямоугольник 6"/>
          <p:cNvSpPr/>
          <p:nvPr/>
        </p:nvSpPr>
        <p:spPr>
          <a:xfrm>
            <a:off x="5059121" y="1093532"/>
            <a:ext cx="6824240" cy="620619"/>
          </a:xfrm>
          <a:prstGeom prst="rect">
            <a:avLst/>
          </a:prstGeom>
        </p:spPr>
        <p:txBody>
          <a:bodyPr wrap="none">
            <a:spAutoFit/>
          </a:bodyPr>
          <a:lstStyle/>
          <a:p>
            <a:pPr>
              <a:lnSpc>
                <a:spcPct val="150000"/>
              </a:lnSpc>
            </a:pPr>
            <a:r>
              <a:rPr lang="en-US" sz="2600" b="1" dirty="0" err="1" smtClean="0">
                <a:solidFill>
                  <a:srgbClr val="002060"/>
                </a:solidFill>
                <a:latin typeface="Times New Roman" panose="02020603050405020304" pitchFamily="18" charset="0"/>
                <a:cs typeface="Times New Roman" panose="02020603050405020304" pitchFamily="18" charset="0"/>
              </a:rPr>
              <a:t>Dizelli</a:t>
            </a:r>
            <a:r>
              <a:rPr lang="en-US" sz="2600" b="1" dirty="0" smtClean="0">
                <a:solidFill>
                  <a:srgbClr val="002060"/>
                </a:solidFill>
                <a:latin typeface="Times New Roman" panose="02020603050405020304" pitchFamily="18" charset="0"/>
                <a:cs typeface="Times New Roman" panose="02020603050405020304" pitchFamily="18" charset="0"/>
              </a:rPr>
              <a:t> </a:t>
            </a:r>
            <a:r>
              <a:rPr lang="en-US" sz="2600" b="1" dirty="0" err="1" smtClean="0">
                <a:solidFill>
                  <a:srgbClr val="002060"/>
                </a:solidFill>
                <a:latin typeface="Times New Roman" panose="02020603050405020304" pitchFamily="18" charset="0"/>
                <a:cs typeface="Times New Roman" panose="02020603050405020304" pitchFamily="18" charset="0"/>
              </a:rPr>
              <a:t>IYoD</a:t>
            </a:r>
            <a:r>
              <a:rPr lang="en-US" sz="2600" b="1" dirty="0" smtClean="0">
                <a:solidFill>
                  <a:srgbClr val="002060"/>
                </a:solidFill>
                <a:latin typeface="Times New Roman" panose="02020603050405020304" pitchFamily="18" charset="0"/>
                <a:cs typeface="Times New Roman" panose="02020603050405020304" pitchFamily="18" charset="0"/>
              </a:rPr>
              <a:t> </a:t>
            </a:r>
            <a:r>
              <a:rPr lang="en-US" sz="2600" b="1" dirty="0" err="1" smtClean="0">
                <a:solidFill>
                  <a:srgbClr val="002060"/>
                </a:solidFill>
                <a:latin typeface="Times New Roman" panose="02020603050405020304" pitchFamily="18" charset="0"/>
                <a:cs typeface="Times New Roman" panose="02020603050405020304" pitchFamily="18" charset="0"/>
              </a:rPr>
              <a:t>ning</a:t>
            </a:r>
            <a:r>
              <a:rPr lang="en-US" sz="2600" b="1" dirty="0" smtClean="0">
                <a:solidFill>
                  <a:srgbClr val="002060"/>
                </a:solidFill>
                <a:latin typeface="Times New Roman" panose="02020603050405020304" pitchFamily="18" charset="0"/>
                <a:cs typeface="Times New Roman" panose="02020603050405020304" pitchFamily="18" charset="0"/>
              </a:rPr>
              <a:t> </a:t>
            </a:r>
            <a:r>
              <a:rPr lang="en-US" sz="2600" b="1" dirty="0" err="1" smtClean="0">
                <a:solidFill>
                  <a:srgbClr val="002060"/>
                </a:solidFill>
                <a:latin typeface="Times New Roman" panose="02020603050405020304" pitchFamily="18" charset="0"/>
                <a:cs typeface="Times New Roman" panose="02020603050405020304" pitchFamily="18" charset="0"/>
              </a:rPr>
              <a:t>ta’minlash</a:t>
            </a:r>
            <a:r>
              <a:rPr lang="en-US" sz="2600" b="1" dirty="0" smtClean="0">
                <a:solidFill>
                  <a:srgbClr val="002060"/>
                </a:solidFill>
                <a:latin typeface="Times New Roman" panose="02020603050405020304" pitchFamily="18" charset="0"/>
                <a:cs typeface="Times New Roman" panose="02020603050405020304" pitchFamily="18" charset="0"/>
              </a:rPr>
              <a:t> </a:t>
            </a:r>
            <a:r>
              <a:rPr lang="en-US" sz="2600" b="1" dirty="0" err="1" smtClean="0">
                <a:solidFill>
                  <a:srgbClr val="002060"/>
                </a:solidFill>
                <a:latin typeface="Times New Roman" panose="02020603050405020304" pitchFamily="18" charset="0"/>
                <a:cs typeface="Times New Roman" panose="02020603050405020304" pitchFamily="18" charset="0"/>
              </a:rPr>
              <a:t>tizimi</a:t>
            </a:r>
            <a:r>
              <a:rPr lang="en-US" sz="2600" b="1" dirty="0" smtClean="0">
                <a:solidFill>
                  <a:srgbClr val="002060"/>
                </a:solidFill>
                <a:latin typeface="Times New Roman" panose="02020603050405020304" pitchFamily="18" charset="0"/>
                <a:cs typeface="Times New Roman" panose="02020603050405020304" pitchFamily="18" charset="0"/>
              </a:rPr>
              <a:t> </a:t>
            </a:r>
            <a:r>
              <a:rPr lang="en-US" sz="2600" b="1" dirty="0" err="1" smtClean="0">
                <a:solidFill>
                  <a:srgbClr val="002060"/>
                </a:solidFill>
                <a:latin typeface="Times New Roman" panose="02020603050405020304" pitchFamily="18" charset="0"/>
                <a:cs typeface="Times New Roman" panose="02020603050405020304" pitchFamily="18" charset="0"/>
              </a:rPr>
              <a:t>elementlari</a:t>
            </a:r>
            <a:endParaRPr lang="en-US" sz="2600" b="1" dirty="0">
              <a:solidFill>
                <a:srgbClr val="002060"/>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4"/>
          <a:stretch>
            <a:fillRect/>
          </a:stretch>
        </p:blipFill>
        <p:spPr>
          <a:xfrm>
            <a:off x="535524" y="1167165"/>
            <a:ext cx="4143375" cy="4981575"/>
          </a:xfrm>
          <a:prstGeom prst="rect">
            <a:avLst/>
          </a:prstGeom>
        </p:spPr>
      </p:pic>
    </p:spTree>
    <p:extLst>
      <p:ext uri="{BB962C8B-B14F-4D97-AF65-F5344CB8AC3E}">
        <p14:creationId xmlns:p14="http://schemas.microsoft.com/office/powerpoint/2010/main" val="20827504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6868004" y="1336956"/>
            <a:ext cx="5330805" cy="4693593"/>
          </a:xfrm>
          <a:prstGeom prst="rect">
            <a:avLst/>
          </a:prstGeom>
        </p:spPr>
        <p:txBody>
          <a:bodyPr wrap="square">
            <a:spAutoFit/>
          </a:bodyPr>
          <a:lstStyle/>
          <a:p>
            <a:pPr marL="342900" indent="-342900">
              <a:buAutoNum type="arabicPeriod"/>
            </a:pP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boki</a:t>
            </a:r>
            <a:r>
              <a:rPr lang="en-US" sz="2300" i="1" dirty="0">
                <a:solidFill>
                  <a:srgbClr val="002060"/>
                </a:solidFill>
                <a:latin typeface="Times New Roman" panose="02020603050405020304" pitchFamily="18" charset="0"/>
                <a:cs typeface="Times New Roman" panose="02020603050405020304" pitchFamily="18" charset="0"/>
              </a:rPr>
              <a:t>;</a:t>
            </a:r>
          </a:p>
          <a:p>
            <a:pPr marL="342900" indent="-342900">
              <a:buFontTx/>
              <a:buAutoNum type="arabicPeriod"/>
            </a:pP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filtri</a:t>
            </a: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YBYN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vali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shkivi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endPar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endParaRPr>
          </a:p>
          <a:p>
            <a:pPr marL="342900" indent="-342900">
              <a:buAutoNum type="arabicPeriod"/>
            </a:pP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yuqori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bosimli</a:t>
            </a: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a:t>
            </a: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nasosi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(YBYN);</a:t>
            </a:r>
          </a:p>
          <a:p>
            <a:pPr marL="342900" indent="-342900">
              <a:buAutoNum type="arabicPeriod"/>
            </a:pPr>
            <a:r>
              <a:rPr lang="en-US" sz="2300" i="1" dirty="0" err="1">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onilg’i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nasosi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endPar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endParaRPr>
          </a:p>
          <a:p>
            <a:pPr marL="342900" indent="-342900">
              <a:buAutoNum type="arabicPeriod"/>
            </a:pP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reyka</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richagi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p</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edal;</a:t>
            </a:r>
          </a:p>
          <a:p>
            <a:pPr marL="342900" indent="-342900">
              <a:buAutoNum type="arabicPeriod"/>
            </a:pP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YBYN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quvuri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forsunka</a:t>
            </a: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ortiqcha</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yonilg’ini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qaytarish</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quvuri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qizdirish</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shami</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akkumulyator</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p>
          <a:p>
            <a:pPr marL="342900" indent="-342900">
              <a:buAutoNum type="arabicPeriod"/>
            </a:pP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 </a:t>
            </a:r>
            <a:r>
              <a:rPr lang="en-US" sz="2300" i="1" dirty="0" err="1"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kalit</a:t>
            </a:r>
            <a:r>
              <a:rPr lang="en-US" sz="2300" i="1" dirty="0" smtClean="0">
                <a:solidFill>
                  <a:srgbClr val="002060"/>
                </a:solidFill>
                <a:latin typeface="Times New Roman" panose="02020603050405020304" pitchFamily="18" charset="0"/>
                <a:ea typeface="MS Mincho" panose="02020609040205080304" pitchFamily="49" charset="-128"/>
                <a:cs typeface="Times New Roman" panose="02020603050405020304" pitchFamily="18" charset="0"/>
              </a:rPr>
              <a:t>.</a:t>
            </a:r>
            <a:endParaRPr lang="en-US" sz="2300" i="1" dirty="0">
              <a:solidFill>
                <a:srgbClr val="002060"/>
              </a:solidFill>
              <a:latin typeface="Times New Roman" panose="02020603050405020304" pitchFamily="18" charset="0"/>
              <a:ea typeface="MS Mincho" panose="02020609040205080304" pitchFamily="49" charset="-128"/>
              <a:cs typeface="Times New Roman" panose="02020603050405020304" pitchFamily="18" charset="0"/>
            </a:endParaRPr>
          </a:p>
        </p:txBody>
      </p:sp>
      <p:pic>
        <p:nvPicPr>
          <p:cNvPr id="4" name="Рисунок 3"/>
          <p:cNvPicPr>
            <a:picLocks noChangeAspect="1"/>
          </p:cNvPicPr>
          <p:nvPr/>
        </p:nvPicPr>
        <p:blipFill>
          <a:blip r:embed="rId4"/>
          <a:stretch>
            <a:fillRect/>
          </a:stretch>
        </p:blipFill>
        <p:spPr>
          <a:xfrm>
            <a:off x="314804" y="1273927"/>
            <a:ext cx="6553200" cy="4819650"/>
          </a:xfrm>
          <a:prstGeom prst="rect">
            <a:avLst/>
          </a:prstGeom>
        </p:spPr>
      </p:pic>
    </p:spTree>
    <p:extLst>
      <p:ext uri="{BB962C8B-B14F-4D97-AF65-F5344CB8AC3E}">
        <p14:creationId xmlns:p14="http://schemas.microsoft.com/office/powerpoint/2010/main" val="2064776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stretch>
            <a:fillRect/>
          </a:stretch>
        </p:blipFill>
        <p:spPr>
          <a:xfrm>
            <a:off x="2278967" y="1223853"/>
            <a:ext cx="7660884" cy="4886213"/>
          </a:xfrm>
          <a:prstGeom prst="rect">
            <a:avLst/>
          </a:prstGeom>
          <a:solidFill>
            <a:schemeClr val="accent2"/>
          </a:solidFill>
        </p:spPr>
      </p:pic>
      <p:sp>
        <p:nvSpPr>
          <p:cNvPr id="5" name="Прямоугольник 4"/>
          <p:cNvSpPr/>
          <p:nvPr/>
        </p:nvSpPr>
        <p:spPr>
          <a:xfrm>
            <a:off x="3803357" y="1414873"/>
            <a:ext cx="1628972" cy="338554"/>
          </a:xfrm>
          <a:prstGeom prst="rect">
            <a:avLst/>
          </a:prstGeom>
        </p:spPr>
        <p:txBody>
          <a:bodyPr wrap="none">
            <a:spAutoFit/>
          </a:bodyPr>
          <a:lstStyle/>
          <a:p>
            <a:r>
              <a:rPr lang="it-IT" sz="1600" b="1" dirty="0">
                <a:solidFill>
                  <a:srgbClr val="002060"/>
                </a:solidFill>
                <a:latin typeface="Times New Roman" panose="02020603050405020304" pitchFamily="18" charset="0"/>
                <a:ea typeface="MS Mincho" panose="02020609040205080304" pitchFamily="49" charset="-128"/>
              </a:rPr>
              <a:t>o</a:t>
            </a:r>
            <a:r>
              <a:rPr lang="it-IT" sz="1600" b="1" dirty="0" smtClean="0">
                <a:solidFill>
                  <a:srgbClr val="002060"/>
                </a:solidFill>
                <a:latin typeface="Times New Roman" panose="02020603050405020304" pitchFamily="18" charset="0"/>
                <a:ea typeface="MS Mincho" panose="02020609040205080304" pitchFamily="49" charset="-128"/>
              </a:rPr>
              <a:t>voz so’ndirgich</a:t>
            </a:r>
            <a:endParaRPr lang="ru-RU" sz="1600" b="1" dirty="0">
              <a:solidFill>
                <a:srgbClr val="002060"/>
              </a:solidFill>
            </a:endParaRPr>
          </a:p>
        </p:txBody>
      </p:sp>
      <p:sp>
        <p:nvSpPr>
          <p:cNvPr id="9" name="Прямоугольник 8"/>
          <p:cNvSpPr/>
          <p:nvPr/>
        </p:nvSpPr>
        <p:spPr>
          <a:xfrm>
            <a:off x="4335583" y="1665746"/>
            <a:ext cx="1111202" cy="338554"/>
          </a:xfrm>
          <a:prstGeom prst="rect">
            <a:avLst/>
          </a:prstGeom>
        </p:spPr>
        <p:txBody>
          <a:bodyPr wrap="none">
            <a:spAutoFit/>
          </a:bodyPr>
          <a:lstStyle/>
          <a:p>
            <a:r>
              <a:rPr lang="it-IT" sz="1600" b="1" dirty="0" smtClean="0">
                <a:solidFill>
                  <a:srgbClr val="002060"/>
                </a:solidFill>
                <a:latin typeface="Times New Roman" panose="02020603050405020304" pitchFamily="18" charset="0"/>
                <a:ea typeface="MS Mincho" panose="02020609040205080304" pitchFamily="49" charset="-128"/>
              </a:rPr>
              <a:t>havo filtri </a:t>
            </a:r>
            <a:endParaRPr lang="ru-RU" sz="1600" b="1" dirty="0">
              <a:solidFill>
                <a:srgbClr val="002060"/>
              </a:solidFill>
            </a:endParaRPr>
          </a:p>
        </p:txBody>
      </p:sp>
      <p:sp>
        <p:nvSpPr>
          <p:cNvPr id="10" name="Прямоугольник 9"/>
          <p:cNvSpPr/>
          <p:nvPr/>
        </p:nvSpPr>
        <p:spPr>
          <a:xfrm>
            <a:off x="3733017" y="1947064"/>
            <a:ext cx="1710212" cy="338554"/>
          </a:xfrm>
          <a:prstGeom prst="rect">
            <a:avLst/>
          </a:prstGeom>
        </p:spPr>
        <p:txBody>
          <a:bodyPr wrap="none">
            <a:spAutoFit/>
          </a:bodyPr>
          <a:lstStyle/>
          <a:p>
            <a:r>
              <a:rPr lang="it-IT" sz="1600" b="1" dirty="0" smtClean="0">
                <a:solidFill>
                  <a:srgbClr val="002060"/>
                </a:solidFill>
                <a:latin typeface="Times New Roman" panose="02020603050405020304" pitchFamily="18" charset="0"/>
                <a:ea typeface="MS Mincho" panose="02020609040205080304" pitchFamily="49" charset="-128"/>
              </a:rPr>
              <a:t>turbokompressor</a:t>
            </a:r>
            <a:endParaRPr lang="ru-RU" sz="1600" b="1" dirty="0">
              <a:solidFill>
                <a:srgbClr val="002060"/>
              </a:solidFill>
            </a:endParaRPr>
          </a:p>
        </p:txBody>
      </p:sp>
      <p:sp>
        <p:nvSpPr>
          <p:cNvPr id="11" name="Прямоугольник 10"/>
          <p:cNvSpPr/>
          <p:nvPr/>
        </p:nvSpPr>
        <p:spPr>
          <a:xfrm>
            <a:off x="4301094" y="2274677"/>
            <a:ext cx="1128835" cy="338554"/>
          </a:xfrm>
          <a:prstGeom prst="rect">
            <a:avLst/>
          </a:prstGeom>
        </p:spPr>
        <p:txBody>
          <a:bodyPr wrap="none">
            <a:spAutoFit/>
          </a:bodyPr>
          <a:lstStyle/>
          <a:p>
            <a:r>
              <a:rPr lang="it-IT" sz="1600" b="1" dirty="0" smtClean="0">
                <a:solidFill>
                  <a:srgbClr val="002060"/>
                </a:solidFill>
                <a:latin typeface="Times New Roman" panose="02020603050405020304" pitchFamily="18" charset="0"/>
                <a:ea typeface="MS Mincho" panose="02020609040205080304" pitchFamily="49" charset="-128"/>
              </a:rPr>
              <a:t>mayin filtr</a:t>
            </a:r>
            <a:endParaRPr lang="ru-RU" sz="1600" b="1" dirty="0">
              <a:solidFill>
                <a:srgbClr val="002060"/>
              </a:solidFill>
            </a:endParaRPr>
          </a:p>
        </p:txBody>
      </p:sp>
      <p:sp>
        <p:nvSpPr>
          <p:cNvPr id="12" name="Прямоугольник 11"/>
          <p:cNvSpPr/>
          <p:nvPr/>
        </p:nvSpPr>
        <p:spPr>
          <a:xfrm>
            <a:off x="4470372" y="2727511"/>
            <a:ext cx="971741" cy="338554"/>
          </a:xfrm>
          <a:prstGeom prst="rect">
            <a:avLst/>
          </a:prstGeom>
        </p:spPr>
        <p:txBody>
          <a:bodyPr wrap="none">
            <a:spAutoFit/>
          </a:bodyPr>
          <a:lstStyle/>
          <a:p>
            <a:r>
              <a:rPr lang="it-IT" sz="1600" b="1" dirty="0" smtClean="0">
                <a:solidFill>
                  <a:srgbClr val="002060"/>
                </a:solidFill>
                <a:latin typeface="Times New Roman" panose="02020603050405020304" pitchFamily="18" charset="0"/>
                <a:ea typeface="MS Mincho" panose="02020609040205080304" pitchFamily="49" charset="-128"/>
              </a:rPr>
              <a:t>forsunka</a:t>
            </a:r>
            <a:endParaRPr lang="ru-RU" sz="1600" b="1" dirty="0">
              <a:solidFill>
                <a:srgbClr val="002060"/>
              </a:solidFill>
            </a:endParaRPr>
          </a:p>
        </p:txBody>
      </p:sp>
      <p:sp>
        <p:nvSpPr>
          <p:cNvPr id="13" name="Прямоугольник 12"/>
          <p:cNvSpPr/>
          <p:nvPr/>
        </p:nvSpPr>
        <p:spPr>
          <a:xfrm>
            <a:off x="2680497" y="3101924"/>
            <a:ext cx="2762295" cy="338554"/>
          </a:xfrm>
          <a:prstGeom prst="rect">
            <a:avLst/>
          </a:prstGeom>
        </p:spPr>
        <p:txBody>
          <a:bodyPr wrap="none">
            <a:spAutoFit/>
          </a:bodyPr>
          <a:lstStyle/>
          <a:p>
            <a:r>
              <a:rPr lang="it-IT" sz="1600" b="1" dirty="0">
                <a:solidFill>
                  <a:srgbClr val="002060"/>
                </a:solidFill>
                <a:latin typeface="Times New Roman" panose="02020603050405020304" pitchFamily="18" charset="0"/>
                <a:ea typeface="MS Mincho" panose="02020609040205080304" pitchFamily="49" charset="-128"/>
              </a:rPr>
              <a:t>y</a:t>
            </a:r>
            <a:r>
              <a:rPr lang="it-IT" sz="1600" b="1" dirty="0" smtClean="0">
                <a:solidFill>
                  <a:srgbClr val="002060"/>
                </a:solidFill>
                <a:latin typeface="Times New Roman" panose="02020603050405020304" pitchFamily="18" charset="0"/>
                <a:ea typeface="MS Mincho" panose="02020609040205080304" pitchFamily="49" charset="-128"/>
              </a:rPr>
              <a:t>uqori bosimli yonilg’i nasosi</a:t>
            </a:r>
            <a:endParaRPr lang="ru-RU" sz="1600" b="1" dirty="0">
              <a:solidFill>
                <a:srgbClr val="002060"/>
              </a:solidFill>
            </a:endParaRPr>
          </a:p>
        </p:txBody>
      </p:sp>
      <p:sp>
        <p:nvSpPr>
          <p:cNvPr id="14" name="Прямоугольник 13"/>
          <p:cNvSpPr/>
          <p:nvPr/>
        </p:nvSpPr>
        <p:spPr>
          <a:xfrm>
            <a:off x="4142397" y="3476337"/>
            <a:ext cx="1287532" cy="338554"/>
          </a:xfrm>
          <a:prstGeom prst="rect">
            <a:avLst/>
          </a:prstGeom>
        </p:spPr>
        <p:txBody>
          <a:bodyPr wrap="none">
            <a:spAutoFit/>
          </a:bodyPr>
          <a:lstStyle/>
          <a:p>
            <a:r>
              <a:rPr lang="it-IT" sz="1600" b="1" dirty="0">
                <a:solidFill>
                  <a:srgbClr val="002060"/>
                </a:solidFill>
                <a:latin typeface="Times New Roman" panose="02020603050405020304" pitchFamily="18" charset="0"/>
                <a:ea typeface="MS Mincho" panose="02020609040205080304" pitchFamily="49" charset="-128"/>
              </a:rPr>
              <a:t>y</a:t>
            </a:r>
            <a:r>
              <a:rPr lang="it-IT" sz="1600" b="1" dirty="0" smtClean="0">
                <a:solidFill>
                  <a:srgbClr val="002060"/>
                </a:solidFill>
                <a:latin typeface="Times New Roman" panose="02020603050405020304" pitchFamily="18" charset="0"/>
                <a:ea typeface="MS Mincho" panose="02020609040205080304" pitchFamily="49" charset="-128"/>
              </a:rPr>
              <a:t>onilg’i boki</a:t>
            </a:r>
            <a:endParaRPr lang="ru-RU" sz="1600" b="1" dirty="0">
              <a:solidFill>
                <a:srgbClr val="002060"/>
              </a:solidFill>
            </a:endParaRPr>
          </a:p>
        </p:txBody>
      </p:sp>
      <p:sp>
        <p:nvSpPr>
          <p:cNvPr id="15" name="Прямоугольник 14"/>
          <p:cNvSpPr/>
          <p:nvPr/>
        </p:nvSpPr>
        <p:spPr>
          <a:xfrm>
            <a:off x="3124682" y="5388399"/>
            <a:ext cx="1176412" cy="338554"/>
          </a:xfrm>
          <a:prstGeom prst="rect">
            <a:avLst/>
          </a:prstGeom>
        </p:spPr>
        <p:txBody>
          <a:bodyPr wrap="none">
            <a:spAutoFit/>
          </a:bodyPr>
          <a:lstStyle/>
          <a:p>
            <a:r>
              <a:rPr lang="en-US" sz="1600" b="1" dirty="0" err="1" smtClean="0">
                <a:solidFill>
                  <a:srgbClr val="002060"/>
                </a:solidFill>
                <a:latin typeface="Times New Roman" panose="02020603050405020304" pitchFamily="18" charset="0"/>
                <a:ea typeface="MS Mincho" panose="02020609040205080304" pitchFamily="49" charset="-128"/>
              </a:rPr>
              <a:t>dag’al</a:t>
            </a:r>
            <a:r>
              <a:rPr lang="en-US" sz="1600" b="1" dirty="0" smtClean="0">
                <a:solidFill>
                  <a:srgbClr val="002060"/>
                </a:solidFill>
                <a:latin typeface="Times New Roman" panose="02020603050405020304" pitchFamily="18" charset="0"/>
                <a:ea typeface="MS Mincho" panose="02020609040205080304" pitchFamily="49" charset="-128"/>
              </a:rPr>
              <a:t> </a:t>
            </a:r>
            <a:r>
              <a:rPr lang="en-US" sz="1600" b="1" dirty="0" err="1" smtClean="0">
                <a:solidFill>
                  <a:srgbClr val="002060"/>
                </a:solidFill>
                <a:latin typeface="Times New Roman" panose="02020603050405020304" pitchFamily="18" charset="0"/>
                <a:ea typeface="MS Mincho" panose="02020609040205080304" pitchFamily="49" charset="-128"/>
              </a:rPr>
              <a:t>filtr</a:t>
            </a:r>
            <a:r>
              <a:rPr lang="en-US" sz="1600" b="1" dirty="0" smtClean="0">
                <a:solidFill>
                  <a:srgbClr val="002060"/>
                </a:solidFill>
                <a:latin typeface="Times New Roman" panose="02020603050405020304" pitchFamily="18" charset="0"/>
                <a:ea typeface="MS Mincho" panose="02020609040205080304" pitchFamily="49" charset="-128"/>
              </a:rPr>
              <a:t> </a:t>
            </a:r>
            <a:endParaRPr lang="ru-RU" sz="1600" b="1" dirty="0">
              <a:solidFill>
                <a:srgbClr val="002060"/>
              </a:solidFill>
            </a:endParaRPr>
          </a:p>
        </p:txBody>
      </p:sp>
      <p:sp>
        <p:nvSpPr>
          <p:cNvPr id="16" name="Прямоугольник 15"/>
          <p:cNvSpPr/>
          <p:nvPr/>
        </p:nvSpPr>
        <p:spPr>
          <a:xfrm>
            <a:off x="8642057" y="1364073"/>
            <a:ext cx="553357" cy="307777"/>
          </a:xfrm>
          <a:prstGeom prst="rect">
            <a:avLst/>
          </a:prstGeom>
        </p:spPr>
        <p:txBody>
          <a:bodyPr wrap="none">
            <a:spAutoFit/>
          </a:bodyPr>
          <a:lstStyle/>
          <a:p>
            <a:r>
              <a:rPr lang="it-IT" sz="1400" i="1" dirty="0" smtClean="0">
                <a:solidFill>
                  <a:srgbClr val="002060"/>
                </a:solidFill>
                <a:latin typeface="Times New Roman" panose="02020603050405020304" pitchFamily="18" charset="0"/>
                <a:ea typeface="MS Mincho" panose="02020609040205080304" pitchFamily="49" charset="-128"/>
              </a:rPr>
              <a:t>havo</a:t>
            </a:r>
            <a:endParaRPr lang="ru-RU" sz="1400" i="1" dirty="0">
              <a:solidFill>
                <a:srgbClr val="002060"/>
              </a:solidFill>
            </a:endParaRPr>
          </a:p>
        </p:txBody>
      </p:sp>
      <p:sp>
        <p:nvSpPr>
          <p:cNvPr id="17" name="Прямоугольник 16"/>
          <p:cNvSpPr/>
          <p:nvPr/>
        </p:nvSpPr>
        <p:spPr>
          <a:xfrm>
            <a:off x="8618192" y="1607151"/>
            <a:ext cx="1247457" cy="307777"/>
          </a:xfrm>
          <a:prstGeom prst="rect">
            <a:avLst/>
          </a:prstGeom>
        </p:spPr>
        <p:txBody>
          <a:bodyPr wrap="none">
            <a:spAutoFit/>
          </a:bodyPr>
          <a:lstStyle/>
          <a:p>
            <a:r>
              <a:rPr lang="it-IT" sz="1400" i="1" dirty="0">
                <a:solidFill>
                  <a:srgbClr val="002060"/>
                </a:solidFill>
                <a:latin typeface="Times New Roman" panose="02020603050405020304" pitchFamily="18" charset="0"/>
                <a:ea typeface="MS Mincho" panose="02020609040205080304" pitchFamily="49" charset="-128"/>
              </a:rPr>
              <a:t>i</a:t>
            </a:r>
            <a:r>
              <a:rPr lang="it-IT" sz="1400" i="1" dirty="0" smtClean="0">
                <a:solidFill>
                  <a:srgbClr val="002060"/>
                </a:solidFill>
                <a:latin typeface="Times New Roman" panose="02020603050405020304" pitchFamily="18" charset="0"/>
                <a:ea typeface="MS Mincho" panose="02020609040205080304" pitchFamily="49" charset="-128"/>
              </a:rPr>
              <a:t>shlatilgan gaz</a:t>
            </a:r>
            <a:endParaRPr lang="ru-RU" sz="1400" i="1" dirty="0">
              <a:solidFill>
                <a:srgbClr val="002060"/>
              </a:solidFill>
            </a:endParaRPr>
          </a:p>
        </p:txBody>
      </p:sp>
      <p:sp>
        <p:nvSpPr>
          <p:cNvPr id="18" name="Прямоугольник 17"/>
          <p:cNvSpPr/>
          <p:nvPr/>
        </p:nvSpPr>
        <p:spPr>
          <a:xfrm>
            <a:off x="8617187" y="1851716"/>
            <a:ext cx="524503" cy="307777"/>
          </a:xfrm>
          <a:prstGeom prst="rect">
            <a:avLst/>
          </a:prstGeom>
        </p:spPr>
        <p:txBody>
          <a:bodyPr wrap="none">
            <a:spAutoFit/>
          </a:bodyPr>
          <a:lstStyle/>
          <a:p>
            <a:r>
              <a:rPr lang="it-IT" sz="1400" i="1" dirty="0" smtClean="0">
                <a:solidFill>
                  <a:srgbClr val="002060"/>
                </a:solidFill>
                <a:latin typeface="Times New Roman" panose="02020603050405020304" pitchFamily="18" charset="0"/>
                <a:ea typeface="MS Mincho" panose="02020609040205080304" pitchFamily="49" charset="-128"/>
              </a:rPr>
              <a:t>dizel</a:t>
            </a:r>
            <a:endParaRPr lang="ru-RU" sz="1400" i="1" dirty="0">
              <a:solidFill>
                <a:srgbClr val="002060"/>
              </a:solidFill>
            </a:endParaRPr>
          </a:p>
        </p:txBody>
      </p:sp>
    </p:spTree>
    <p:extLst>
      <p:ext uri="{BB962C8B-B14F-4D97-AF65-F5344CB8AC3E}">
        <p14:creationId xmlns:p14="http://schemas.microsoft.com/office/powerpoint/2010/main" val="8213415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cstate="print">
            <a:extLst>
              <a:ext uri="{28A0092B-C50C-407E-A947-70E740481C1C}">
                <a14:useLocalDpi xmlns:a14="http://schemas.microsoft.com/office/drawing/2010/main" val="0"/>
              </a:ext>
            </a:extLst>
          </a:blip>
          <a:srcRect l="18837" t="8004" r="24325" b="7970"/>
          <a:stretch/>
        </p:blipFill>
        <p:spPr>
          <a:xfrm>
            <a:off x="5523522" y="1135012"/>
            <a:ext cx="6061027" cy="5040051"/>
          </a:xfrm>
          <a:prstGeom prst="rect">
            <a:avLst/>
          </a:prstGeom>
          <a:effectLst>
            <a:softEdge rad="63500"/>
          </a:effectLst>
        </p:spPr>
      </p:pic>
      <p:sp>
        <p:nvSpPr>
          <p:cNvPr id="4" name="Прямоугольник 3"/>
          <p:cNvSpPr/>
          <p:nvPr/>
        </p:nvSpPr>
        <p:spPr>
          <a:xfrm>
            <a:off x="329107" y="3101039"/>
            <a:ext cx="4907049" cy="553998"/>
          </a:xfrm>
          <a:prstGeom prst="rect">
            <a:avLst/>
          </a:prstGeom>
        </p:spPr>
        <p:txBody>
          <a:bodyPr wrap="none">
            <a:spAutoFit/>
          </a:bodyPr>
          <a:lstStyle/>
          <a:p>
            <a:pPr>
              <a:spcAft>
                <a:spcPts val="0"/>
              </a:spcAft>
            </a:pPr>
            <a:r>
              <a:rPr lang="en-US" sz="3000" b="1" i="1" dirty="0" err="1" smtClean="0">
                <a:solidFill>
                  <a:srgbClr val="002060"/>
                </a:solidFill>
                <a:latin typeface="Times New Roman" panose="02020603050405020304" pitchFamily="18" charset="0"/>
                <a:ea typeface="MS Mincho" panose="02020609040205080304" pitchFamily="49" charset="-128"/>
              </a:rPr>
              <a:t>Yuqori</a:t>
            </a:r>
            <a:r>
              <a:rPr lang="en-US" sz="3000" b="1" i="1" dirty="0" smtClean="0">
                <a:solidFill>
                  <a:srgbClr val="002060"/>
                </a:solidFill>
                <a:latin typeface="Times New Roman" panose="02020603050405020304" pitchFamily="18" charset="0"/>
                <a:ea typeface="MS Mincho" panose="02020609040205080304" pitchFamily="49" charset="-128"/>
              </a:rPr>
              <a:t> </a:t>
            </a:r>
            <a:r>
              <a:rPr lang="en-US" sz="3000" b="1" i="1" dirty="0" err="1" smtClean="0">
                <a:solidFill>
                  <a:srgbClr val="002060"/>
                </a:solidFill>
                <a:latin typeface="Times New Roman" panose="02020603050405020304" pitchFamily="18" charset="0"/>
                <a:ea typeface="MS Mincho" panose="02020609040205080304" pitchFamily="49" charset="-128"/>
              </a:rPr>
              <a:t>bosimli</a:t>
            </a:r>
            <a:r>
              <a:rPr lang="en-US" sz="3000" b="1" i="1" dirty="0" smtClean="0">
                <a:solidFill>
                  <a:srgbClr val="002060"/>
                </a:solidFill>
                <a:latin typeface="Times New Roman" panose="02020603050405020304" pitchFamily="18" charset="0"/>
                <a:ea typeface="MS Mincho" panose="02020609040205080304" pitchFamily="49" charset="-128"/>
              </a:rPr>
              <a:t> </a:t>
            </a:r>
            <a:r>
              <a:rPr lang="en-US" sz="3000" b="1" i="1" dirty="0" err="1" smtClean="0">
                <a:solidFill>
                  <a:srgbClr val="002060"/>
                </a:solidFill>
                <a:latin typeface="Times New Roman" panose="02020603050405020304" pitchFamily="18" charset="0"/>
                <a:ea typeface="MS Mincho" panose="02020609040205080304" pitchFamily="49" charset="-128"/>
              </a:rPr>
              <a:t>yonilg’i</a:t>
            </a:r>
            <a:r>
              <a:rPr lang="en-US" sz="3000" b="1" i="1" dirty="0" smtClean="0">
                <a:solidFill>
                  <a:srgbClr val="002060"/>
                </a:solidFill>
                <a:latin typeface="Times New Roman" panose="02020603050405020304" pitchFamily="18" charset="0"/>
                <a:ea typeface="MS Mincho" panose="02020609040205080304" pitchFamily="49" charset="-128"/>
              </a:rPr>
              <a:t> </a:t>
            </a:r>
            <a:r>
              <a:rPr lang="en-US" sz="3000" b="1" i="1" dirty="0" err="1" smtClean="0">
                <a:solidFill>
                  <a:srgbClr val="002060"/>
                </a:solidFill>
                <a:latin typeface="Times New Roman" panose="02020603050405020304" pitchFamily="18" charset="0"/>
                <a:ea typeface="MS Mincho" panose="02020609040205080304" pitchFamily="49" charset="-128"/>
              </a:rPr>
              <a:t>nasosi</a:t>
            </a:r>
            <a:endParaRPr lang="en-US" sz="3000" b="1" i="1" dirty="0">
              <a:solidFill>
                <a:srgbClr val="002060"/>
              </a:solidFill>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37096760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2647" y="1259310"/>
            <a:ext cx="5641068" cy="4700890"/>
          </a:xfrm>
          <a:prstGeom prst="rect">
            <a:avLst/>
          </a:prstGeom>
        </p:spPr>
      </p:pic>
      <p:sp>
        <p:nvSpPr>
          <p:cNvPr id="5" name="Прямоугольник 4"/>
          <p:cNvSpPr/>
          <p:nvPr/>
        </p:nvSpPr>
        <p:spPr>
          <a:xfrm>
            <a:off x="833463" y="2045172"/>
            <a:ext cx="4202993" cy="2968057"/>
          </a:xfrm>
          <a:prstGeom prst="rect">
            <a:avLst/>
          </a:prstGeom>
        </p:spPr>
        <p:txBody>
          <a:bodyPr wrap="square">
            <a:spAutoFit/>
          </a:bodyPr>
          <a:lstStyle/>
          <a:p>
            <a:pPr algn="ctr">
              <a:lnSpc>
                <a:spcPct val="150000"/>
              </a:lnSpc>
            </a:pPr>
            <a:r>
              <a:rPr lang="en-US" sz="3200" b="1" i="1" dirty="0" err="1" smtClean="0">
                <a:solidFill>
                  <a:srgbClr val="002060"/>
                </a:solidFill>
                <a:latin typeface="Times New Roman" panose="02020603050405020304" pitchFamily="18" charset="0"/>
                <a:cs typeface="Times New Roman" panose="02020603050405020304" pitchFamily="18" charset="0"/>
              </a:rPr>
              <a:t>Yuqori</a:t>
            </a:r>
            <a:r>
              <a:rPr lang="en-US" sz="3200" b="1" i="1" dirty="0" smtClean="0">
                <a:solidFill>
                  <a:srgbClr val="002060"/>
                </a:solidFill>
                <a:latin typeface="Times New Roman" panose="02020603050405020304" pitchFamily="18" charset="0"/>
                <a:cs typeface="Times New Roman" panose="02020603050405020304" pitchFamily="18" charset="0"/>
              </a:rPr>
              <a:t> </a:t>
            </a:r>
            <a:r>
              <a:rPr lang="en-US" sz="3200" b="1" i="1" dirty="0" err="1" smtClean="0">
                <a:solidFill>
                  <a:srgbClr val="002060"/>
                </a:solidFill>
                <a:latin typeface="Times New Roman" panose="02020603050405020304" pitchFamily="18" charset="0"/>
                <a:cs typeface="Times New Roman" panose="02020603050405020304" pitchFamily="18" charset="0"/>
              </a:rPr>
              <a:t>bosimli</a:t>
            </a:r>
            <a:r>
              <a:rPr lang="en-US" sz="3200" b="1" i="1" dirty="0" smtClean="0">
                <a:solidFill>
                  <a:srgbClr val="002060"/>
                </a:solidFill>
                <a:latin typeface="Times New Roman" panose="02020603050405020304" pitchFamily="18" charset="0"/>
                <a:cs typeface="Times New Roman" panose="02020603050405020304" pitchFamily="18" charset="0"/>
              </a:rPr>
              <a:t> </a:t>
            </a:r>
            <a:r>
              <a:rPr lang="en-US" sz="3200" b="1" i="1" dirty="0" err="1" smtClean="0">
                <a:solidFill>
                  <a:srgbClr val="002060"/>
                </a:solidFill>
                <a:latin typeface="Times New Roman" panose="02020603050405020304" pitchFamily="18" charset="0"/>
                <a:cs typeface="Times New Roman" panose="02020603050405020304" pitchFamily="18" charset="0"/>
              </a:rPr>
              <a:t>yonilg’i</a:t>
            </a:r>
            <a:r>
              <a:rPr lang="en-US" sz="3200" b="1" i="1" dirty="0" smtClean="0">
                <a:solidFill>
                  <a:srgbClr val="002060"/>
                </a:solidFill>
                <a:latin typeface="Times New Roman" panose="02020603050405020304" pitchFamily="18" charset="0"/>
                <a:cs typeface="Times New Roman" panose="02020603050405020304" pitchFamily="18" charset="0"/>
              </a:rPr>
              <a:t> </a:t>
            </a:r>
            <a:r>
              <a:rPr lang="en-US" sz="3200" b="1" i="1" dirty="0" err="1" smtClean="0">
                <a:solidFill>
                  <a:srgbClr val="002060"/>
                </a:solidFill>
                <a:latin typeface="Times New Roman" panose="02020603050405020304" pitchFamily="18" charset="0"/>
                <a:cs typeface="Times New Roman" panose="02020603050405020304" pitchFamily="18" charset="0"/>
              </a:rPr>
              <a:t>nasosining</a:t>
            </a:r>
            <a:r>
              <a:rPr lang="en-US" sz="3200" b="1" i="1" dirty="0" smtClean="0">
                <a:solidFill>
                  <a:srgbClr val="002060"/>
                </a:solidFill>
                <a:latin typeface="Times New Roman" panose="02020603050405020304" pitchFamily="18" charset="0"/>
                <a:cs typeface="Times New Roman" panose="02020603050405020304" pitchFamily="18" charset="0"/>
              </a:rPr>
              <a:t> </a:t>
            </a:r>
          </a:p>
          <a:p>
            <a:pPr algn="ctr">
              <a:lnSpc>
                <a:spcPct val="150000"/>
              </a:lnSpc>
            </a:pPr>
            <a:r>
              <a:rPr lang="en-US" sz="3200" b="1" i="1" dirty="0" err="1" smtClean="0">
                <a:solidFill>
                  <a:srgbClr val="002060"/>
                </a:solidFill>
                <a:latin typeface="Times New Roman" panose="02020603050405020304" pitchFamily="18" charset="0"/>
                <a:cs typeface="Times New Roman" panose="02020603050405020304" pitchFamily="18" charset="0"/>
              </a:rPr>
              <a:t>dizelli</a:t>
            </a:r>
            <a:r>
              <a:rPr lang="en-US" sz="3200" b="1" i="1" dirty="0" smtClean="0">
                <a:solidFill>
                  <a:srgbClr val="002060"/>
                </a:solidFill>
                <a:latin typeface="Times New Roman" panose="02020603050405020304" pitchFamily="18" charset="0"/>
                <a:cs typeface="Times New Roman" panose="02020603050405020304" pitchFamily="18" charset="0"/>
              </a:rPr>
              <a:t> </a:t>
            </a:r>
            <a:r>
              <a:rPr lang="en-US" sz="3200" b="1" i="1" dirty="0" err="1" smtClean="0">
                <a:solidFill>
                  <a:srgbClr val="002060"/>
                </a:solidFill>
                <a:latin typeface="Times New Roman" panose="02020603050405020304" pitchFamily="18" charset="0"/>
                <a:cs typeface="Times New Roman" panose="02020603050405020304" pitchFamily="18" charset="0"/>
              </a:rPr>
              <a:t>IYoD</a:t>
            </a:r>
            <a:r>
              <a:rPr lang="en-US" sz="3200" b="1" i="1" dirty="0" smtClean="0">
                <a:solidFill>
                  <a:srgbClr val="002060"/>
                </a:solidFill>
                <a:latin typeface="Times New Roman" panose="02020603050405020304" pitchFamily="18" charset="0"/>
                <a:cs typeface="Times New Roman" panose="02020603050405020304" pitchFamily="18" charset="0"/>
              </a:rPr>
              <a:t> da </a:t>
            </a:r>
            <a:r>
              <a:rPr lang="en-US" sz="3200" b="1" i="1" dirty="0" err="1" smtClean="0">
                <a:solidFill>
                  <a:srgbClr val="002060"/>
                </a:solidFill>
                <a:latin typeface="Times New Roman" panose="02020603050405020304" pitchFamily="18" charset="0"/>
                <a:cs typeface="Times New Roman" panose="02020603050405020304" pitchFamily="18" charset="0"/>
              </a:rPr>
              <a:t>o’rnatilish</a:t>
            </a:r>
            <a:r>
              <a:rPr lang="en-US" sz="3200" b="1" i="1" dirty="0" smtClean="0">
                <a:solidFill>
                  <a:srgbClr val="002060"/>
                </a:solidFill>
                <a:latin typeface="Times New Roman" panose="02020603050405020304" pitchFamily="18" charset="0"/>
                <a:cs typeface="Times New Roman" panose="02020603050405020304" pitchFamily="18" charset="0"/>
              </a:rPr>
              <a:t> </a:t>
            </a:r>
            <a:r>
              <a:rPr lang="en-US" sz="3200" b="1" i="1" dirty="0" err="1" smtClean="0">
                <a:solidFill>
                  <a:srgbClr val="002060"/>
                </a:solidFill>
                <a:latin typeface="Times New Roman" panose="02020603050405020304" pitchFamily="18" charset="0"/>
                <a:cs typeface="Times New Roman" panose="02020603050405020304" pitchFamily="18" charset="0"/>
              </a:rPr>
              <a:t>holati</a:t>
            </a:r>
            <a:endParaRPr lang="ru-RU" sz="3200" dirty="0"/>
          </a:p>
        </p:txBody>
      </p:sp>
    </p:spTree>
    <p:extLst>
      <p:ext uri="{BB962C8B-B14F-4D97-AF65-F5344CB8AC3E}">
        <p14:creationId xmlns:p14="http://schemas.microsoft.com/office/powerpoint/2010/main" val="26702050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464869" y="1302315"/>
            <a:ext cx="11262262" cy="4524315"/>
          </a:xfrm>
          <a:prstGeom prst="rect">
            <a:avLst/>
          </a:prstGeom>
        </p:spPr>
        <p:txBody>
          <a:bodyPr wrap="square">
            <a:spAutoFit/>
          </a:bodyPr>
          <a:lstStyle/>
          <a:p>
            <a:pPr indent="450215" algn="just">
              <a:lnSpc>
                <a:spcPct val="150000"/>
              </a:lnSpc>
              <a:spcAft>
                <a:spcPts val="0"/>
              </a:spcAft>
            </a:pPr>
            <a:r>
              <a:rPr lang="ru-RU" sz="2400" dirty="0">
                <a:solidFill>
                  <a:srgbClr val="002060"/>
                </a:solidFill>
                <a:latin typeface="Times New Roman" panose="02020603050405020304" pitchFamily="18" charset="0"/>
                <a:ea typeface="MS Mincho" panose="02020609040205080304" pitchFamily="49" charset="-128"/>
              </a:rPr>
              <a:t>	</a:t>
            </a:r>
            <a:r>
              <a:rPr lang="en-GB" sz="2400" dirty="0" err="1" smtClean="0">
                <a:solidFill>
                  <a:srgbClr val="002060"/>
                </a:solidFill>
                <a:latin typeface="Times New Roman" panose="02020603050405020304" pitchFamily="18" charset="0"/>
                <a:ea typeface="MS Mincho" panose="02020609040205080304" pitchFamily="49" charset="-128"/>
              </a:rPr>
              <a:t>Diz</a:t>
            </a:r>
            <a:r>
              <a:rPr lang="ru-RU" sz="2400" dirty="0">
                <a:solidFill>
                  <a:srgbClr val="002060"/>
                </a:solidFill>
                <a:latin typeface="Times New Roman" panose="02020603050405020304" pitchFamily="18" charset="0"/>
                <a:ea typeface="MS Mincho" panose="02020609040205080304" pitchFamily="49" charset="-128"/>
              </a:rPr>
              <a:t>е</a:t>
            </a:r>
            <a:r>
              <a:rPr lang="en-GB" sz="2400" dirty="0" err="1">
                <a:solidFill>
                  <a:srgbClr val="002060"/>
                </a:solidFill>
                <a:latin typeface="Times New Roman" panose="02020603050405020304" pitchFamily="18" charset="0"/>
                <a:ea typeface="MS Mincho" panose="02020609040205080304" pitchFamily="49" charset="-128"/>
              </a:rPr>
              <a:t>llarida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purkash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tarmog’i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yuqori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bosim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nasosi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har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bir</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silindrga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yopiq</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holda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o’rnatilgan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forsunkadan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iborat</a:t>
            </a:r>
            <a:r>
              <a:rPr lang="en-GB" sz="2400" dirty="0">
                <a:solidFill>
                  <a:srgbClr val="002060"/>
                </a:solidFill>
                <a:latin typeface="Times New Roman" panose="02020603050405020304" pitchFamily="18" charset="0"/>
                <a:ea typeface="MS Mincho" panose="02020609040205080304" pitchFamily="49" charset="-128"/>
              </a:rPr>
              <a:t>. Bu </a:t>
            </a:r>
            <a:r>
              <a:rPr lang="en-GB" sz="2400" dirty="0" err="1">
                <a:solidFill>
                  <a:srgbClr val="002060"/>
                </a:solidFill>
                <a:latin typeface="Times New Roman" panose="02020603050405020304" pitchFamily="18" charset="0"/>
                <a:ea typeface="MS Mincho" panose="02020609040205080304" pitchFamily="49" charset="-128"/>
              </a:rPr>
              <a:t>dvigat</a:t>
            </a:r>
            <a:r>
              <a:rPr lang="ru-RU" sz="2400" dirty="0">
                <a:solidFill>
                  <a:srgbClr val="002060"/>
                </a:solidFill>
                <a:latin typeface="Times New Roman" panose="02020603050405020304" pitchFamily="18" charset="0"/>
                <a:ea typeface="MS Mincho" panose="02020609040205080304" pitchFamily="49" charset="-128"/>
              </a:rPr>
              <a:t>е</a:t>
            </a:r>
            <a:r>
              <a:rPr lang="en-GB" sz="2400" dirty="0" err="1">
                <a:solidFill>
                  <a:srgbClr val="002060"/>
                </a:solidFill>
                <a:latin typeface="Times New Roman" panose="02020603050405020304" pitchFamily="18" charset="0"/>
                <a:ea typeface="MS Mincho" panose="02020609040205080304" pitchFamily="49" charset="-128"/>
              </a:rPr>
              <a:t>llarining</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ta'minlash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tarmog’i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asosiy</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ikkita</a:t>
            </a:r>
            <a:r>
              <a:rPr lang="en-GB" sz="2400" dirty="0">
                <a:solidFill>
                  <a:srgbClr val="002060"/>
                </a:solidFill>
                <a:latin typeface="Times New Roman" panose="02020603050405020304" pitchFamily="18" charset="0"/>
                <a:ea typeface="MS Mincho" panose="02020609040205080304" pitchFamily="49" charset="-128"/>
              </a:rPr>
              <a:t>: past </a:t>
            </a:r>
            <a:r>
              <a:rPr lang="en-GB" sz="2400" dirty="0" err="1">
                <a:solidFill>
                  <a:srgbClr val="002060"/>
                </a:solidFill>
                <a:latin typeface="Times New Roman" panose="02020603050405020304" pitchFamily="18" charset="0"/>
                <a:ea typeface="MS Mincho" panose="02020609040205080304" pitchFamily="49" charset="-128"/>
              </a:rPr>
              <a:t>va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yuqori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bosimli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bo’linmalaridan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iborat</a:t>
            </a:r>
            <a:r>
              <a:rPr lang="en-GB" sz="2400" dirty="0">
                <a:solidFill>
                  <a:srgbClr val="002060"/>
                </a:solidFill>
                <a:latin typeface="Times New Roman" panose="02020603050405020304" pitchFamily="18" charset="0"/>
                <a:ea typeface="MS Mincho" panose="02020609040205080304" pitchFamily="49" charset="-128"/>
              </a:rPr>
              <a:t>. Past </a:t>
            </a:r>
            <a:r>
              <a:rPr lang="en-GB" sz="2400" dirty="0" err="1">
                <a:solidFill>
                  <a:srgbClr val="002060"/>
                </a:solidFill>
                <a:latin typeface="Times New Roman" panose="02020603050405020304" pitchFamily="18" charset="0"/>
                <a:ea typeface="MS Mincho" panose="02020609040205080304" pitchFamily="49" charset="-128"/>
              </a:rPr>
              <a:t>bosim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bo’linmasi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bakdan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yuqori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bosim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nasosiga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uzatadi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Yuqori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bosim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bo’linmasi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esa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ma'lum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miqdordagi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ma'lum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vaqtda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dvigat</a:t>
            </a:r>
            <a:r>
              <a:rPr lang="ru-RU" sz="2400" dirty="0">
                <a:solidFill>
                  <a:srgbClr val="002060"/>
                </a:solidFill>
                <a:latin typeface="Times New Roman" panose="02020603050405020304" pitchFamily="18" charset="0"/>
                <a:ea typeface="MS Mincho" panose="02020609040205080304" pitchFamily="49" charset="-128"/>
              </a:rPr>
              <a:t>е</a:t>
            </a:r>
            <a:r>
              <a:rPr lang="en-GB" sz="2400" dirty="0" err="1">
                <a:solidFill>
                  <a:srgbClr val="002060"/>
                </a:solidFill>
                <a:latin typeface="Times New Roman" panose="02020603050405020304" pitchFamily="18" charset="0"/>
                <a:ea typeface="MS Mincho" panose="02020609040205080304" pitchFamily="49" charset="-128"/>
              </a:rPr>
              <a:t>lning</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silindrlariga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uzatadi</a:t>
            </a:r>
            <a:r>
              <a:rPr lang="en-GB" sz="2400" dirty="0">
                <a:solidFill>
                  <a:srgbClr val="002060"/>
                </a:solidFill>
                <a:latin typeface="Times New Roman" panose="02020603050405020304" pitchFamily="18" charset="0"/>
                <a:ea typeface="MS Mincho" panose="02020609040205080304" pitchFamily="49" charset="-128"/>
              </a:rPr>
              <a:t>. </a:t>
            </a:r>
            <a:r>
              <a:rPr lang="en-GB" sz="2400" dirty="0" smtClean="0">
                <a:solidFill>
                  <a:srgbClr val="002060"/>
                </a:solidFill>
                <a:latin typeface="Times New Roman" panose="02020603050405020304" pitchFamily="18" charset="0"/>
                <a:ea typeface="MS Mincho" panose="02020609040205080304" pitchFamily="49" charset="-128"/>
              </a:rPr>
              <a:t>B</a:t>
            </a:r>
            <a:r>
              <a:rPr lang="en-US" sz="2400" dirty="0">
                <a:solidFill>
                  <a:srgbClr val="002060"/>
                </a:solidFill>
                <a:latin typeface="Times New Roman" panose="02020603050405020304" pitchFamily="18" charset="0"/>
                <a:ea typeface="MS Mincho" panose="02020609040205080304" pitchFamily="49" charset="-128"/>
              </a:rPr>
              <a:t>o</a:t>
            </a:r>
            <a:r>
              <a:rPr lang="en-GB" sz="2400" dirty="0" err="1" smtClean="0">
                <a:solidFill>
                  <a:srgbClr val="002060"/>
                </a:solidFill>
                <a:latin typeface="Times New Roman" panose="02020603050405020304" pitchFamily="18" charset="0"/>
                <a:ea typeface="MS Mincho" panose="02020609040205080304" pitchFamily="49" charset="-128"/>
              </a:rPr>
              <a:t>kdan</a:t>
            </a:r>
            <a:r>
              <a:rPr lang="en-GB" sz="2400" dirty="0" smtClean="0">
                <a:solidFill>
                  <a:srgbClr val="002060"/>
                </a:solidFill>
                <a:latin typeface="Times New Roman" panose="02020603050405020304" pitchFamily="18" charset="0"/>
                <a:ea typeface="MS Mincho" panose="02020609040205080304" pitchFamily="49" charset="-128"/>
              </a:rPr>
              <a:t> </a:t>
            </a:r>
            <a:r>
              <a:rPr lang="en-GB" sz="2400" dirty="0" err="1" smtClean="0">
                <a:solidFill>
                  <a:srgbClr val="002060"/>
                </a:solidFill>
                <a:latin typeface="Times New Roman" panose="02020603050405020304" pitchFamily="18" charset="0"/>
                <a:ea typeface="MS Mincho" panose="02020609040205080304" pitchFamily="49" charset="-128"/>
              </a:rPr>
              <a:t>yonilg’i</a:t>
            </a:r>
            <a:r>
              <a:rPr lang="en-GB" sz="2400" dirty="0" smtClean="0">
                <a:solidFill>
                  <a:srgbClr val="002060"/>
                </a:solidFill>
                <a:latin typeface="Times New Roman" panose="02020603050405020304" pitchFamily="18" charset="0"/>
                <a:ea typeface="MS Mincho" panose="02020609040205080304" pitchFamily="49" charset="-128"/>
              </a:rPr>
              <a:t> </a:t>
            </a:r>
            <a:r>
              <a:rPr lang="en-GB" sz="2400" dirty="0" err="1" smtClean="0">
                <a:solidFill>
                  <a:srgbClr val="002060"/>
                </a:solidFill>
                <a:latin typeface="Times New Roman" panose="02020603050405020304" pitchFamily="18" charset="0"/>
                <a:ea typeface="MS Mincho" panose="02020609040205080304" pitchFamily="49" charset="-128"/>
              </a:rPr>
              <a:t>dag’al</a:t>
            </a:r>
            <a:r>
              <a:rPr lang="en-GB" sz="2400" dirty="0" smtClean="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filtrga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yuboriladi</a:t>
            </a:r>
            <a:r>
              <a:rPr lang="en-GB" sz="2400" dirty="0">
                <a:solidFill>
                  <a:srgbClr val="002060"/>
                </a:solidFill>
                <a:latin typeface="Times New Roman" panose="02020603050405020304" pitchFamily="18" charset="0"/>
                <a:ea typeface="MS Mincho" panose="02020609040205080304" pitchFamily="49" charset="-128"/>
              </a:rPr>
              <a:t>. Bu </a:t>
            </a:r>
            <a:r>
              <a:rPr lang="en-GB" sz="2400" dirty="0" err="1">
                <a:solidFill>
                  <a:srgbClr val="002060"/>
                </a:solidFill>
                <a:latin typeface="Times New Roman" panose="02020603050405020304" pitchFamily="18" charset="0"/>
                <a:ea typeface="MS Mincho" panose="02020609040205080304" pitchFamily="49" charset="-128"/>
              </a:rPr>
              <a:t>filtrdan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mayin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tozalash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filtriga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undan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naychasi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orqali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yuqori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bosim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nasosiga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o’tib</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bu</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nasos</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yordamida</a:t>
            </a:r>
            <a:r>
              <a:rPr lang="en-GB" sz="2400" dirty="0">
                <a:solidFill>
                  <a:srgbClr val="002060"/>
                </a:solidFill>
                <a:latin typeface="Times New Roman" panose="02020603050405020304" pitchFamily="18" charset="0"/>
                <a:ea typeface="MS Mincho" panose="02020609040205080304" pitchFamily="49" charset="-128"/>
              </a:rPr>
              <a:t> </a:t>
            </a:r>
            <a:r>
              <a:rPr lang="en-GB" sz="2400" dirty="0" smtClean="0">
                <a:solidFill>
                  <a:srgbClr val="002060"/>
                </a:solidFill>
                <a:latin typeface="Times New Roman" panose="02020603050405020304" pitchFamily="18" charset="0"/>
                <a:ea typeface="MS Mincho" panose="02020609040205080304" pitchFamily="49" charset="-128"/>
              </a:rPr>
              <a:t>15 </a:t>
            </a:r>
            <a:r>
              <a:rPr lang="en-GB" sz="2400" dirty="0">
                <a:solidFill>
                  <a:srgbClr val="002060"/>
                </a:solidFill>
                <a:latin typeface="Times New Roman" panose="02020603050405020304" pitchFamily="18" charset="0"/>
                <a:ea typeface="MS Mincho" panose="02020609040205080304" pitchFamily="49" charset="-128"/>
              </a:rPr>
              <a:t>MPa (150 </a:t>
            </a:r>
            <a:r>
              <a:rPr lang="en-GB" sz="2400" dirty="0" err="1">
                <a:solidFill>
                  <a:srgbClr val="002060"/>
                </a:solidFill>
                <a:latin typeface="Times New Roman" panose="02020603050405020304" pitchFamily="18" charset="0"/>
                <a:ea typeface="MS Mincho" panose="02020609040205080304" pitchFamily="49" charset="-128"/>
              </a:rPr>
              <a:t>kgk</a:t>
            </a:r>
            <a:r>
              <a:rPr lang="en-GB" sz="2400" dirty="0">
                <a:solidFill>
                  <a:srgbClr val="002060"/>
                </a:solidFill>
                <a:latin typeface="Times New Roman" panose="02020603050405020304" pitchFamily="18" charset="0"/>
                <a:ea typeface="MS Mincho" panose="02020609040205080304" pitchFamily="49" charset="-128"/>
              </a:rPr>
              <a:t>/sm</a:t>
            </a:r>
            <a:r>
              <a:rPr lang="en-GB" sz="2400" baseline="30000" dirty="0">
                <a:solidFill>
                  <a:srgbClr val="002060"/>
                </a:solidFill>
                <a:latin typeface="Times New Roman" panose="02020603050405020304" pitchFamily="18" charset="0"/>
                <a:ea typeface="MS Mincho" panose="02020609040205080304" pitchFamily="49" charset="-128"/>
              </a:rPr>
              <a:t>2</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yaqin</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bosim</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ostida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yonilg’ini</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purkash</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forsunkasiga</a:t>
            </a:r>
            <a:r>
              <a:rPr lang="en-GB" sz="2400" dirty="0">
                <a:solidFill>
                  <a:srgbClr val="002060"/>
                </a:solidFill>
                <a:latin typeface="Times New Roman" panose="02020603050405020304" pitchFamily="18" charset="0"/>
                <a:ea typeface="MS Mincho" panose="02020609040205080304" pitchFamily="49" charset="-128"/>
              </a:rPr>
              <a:t> </a:t>
            </a:r>
            <a:r>
              <a:rPr lang="en-GB" sz="2400" dirty="0" err="1">
                <a:solidFill>
                  <a:srgbClr val="002060"/>
                </a:solidFill>
                <a:latin typeface="Times New Roman" panose="02020603050405020304" pitchFamily="18" charset="0"/>
                <a:ea typeface="MS Mincho" panose="02020609040205080304" pitchFamily="49" charset="-128"/>
              </a:rPr>
              <a:t>yuboriladi</a:t>
            </a:r>
            <a:r>
              <a:rPr lang="en-GB" sz="2400" dirty="0">
                <a:solidFill>
                  <a:srgbClr val="002060"/>
                </a:solidFill>
                <a:latin typeface="Times New Roman" panose="02020603050405020304" pitchFamily="18" charset="0"/>
                <a:ea typeface="MS Mincho" panose="02020609040205080304" pitchFamily="49" charset="-128"/>
              </a:rPr>
              <a:t>. </a:t>
            </a:r>
            <a:endParaRPr lang="ru-RU" sz="2400" dirty="0">
              <a:solidFill>
                <a:srgbClr val="002060"/>
              </a:solidFill>
              <a:effectLst/>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35386133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7659998" y="1894713"/>
            <a:ext cx="3504785" cy="4339650"/>
          </a:xfrm>
          <a:prstGeom prst="rect">
            <a:avLst/>
          </a:prstGeom>
        </p:spPr>
        <p:txBody>
          <a:bodyPr wrap="square">
            <a:spAutoFit/>
          </a:bodyPr>
          <a:lstStyle/>
          <a:p>
            <a:pPr marL="342900" indent="-342900">
              <a:lnSpc>
                <a:spcPct val="150000"/>
              </a:lnSpc>
              <a:spcAft>
                <a:spcPts val="0"/>
              </a:spcAft>
              <a:buAutoNum type="arabicPeriod"/>
            </a:pPr>
            <a:r>
              <a:rPr lang="en-US" sz="2400" i="1" dirty="0" err="1" smtClean="0">
                <a:solidFill>
                  <a:srgbClr val="002060"/>
                </a:solidFill>
                <a:latin typeface="Times New Roman" panose="02020603050405020304" pitchFamily="18" charset="0"/>
                <a:ea typeface="MS Mincho" panose="02020609040205080304" pitchFamily="49" charset="-128"/>
              </a:rPr>
              <a:t>mushtcha</a:t>
            </a:r>
            <a:r>
              <a:rPr lang="en-US" sz="2400" i="1" dirty="0" smtClean="0">
                <a:solidFill>
                  <a:srgbClr val="002060"/>
                </a:solidFill>
                <a:latin typeface="Times New Roman" panose="02020603050405020304" pitchFamily="18" charset="0"/>
                <a:ea typeface="MS Mincho" panose="02020609040205080304" pitchFamily="49" charset="-128"/>
              </a:rPr>
              <a:t> (</a:t>
            </a:r>
            <a:r>
              <a:rPr lang="en-US" sz="2400" i="1" dirty="0" err="1" smtClean="0">
                <a:solidFill>
                  <a:srgbClr val="002060"/>
                </a:solidFill>
                <a:latin typeface="Times New Roman" panose="02020603050405020304" pitchFamily="18" charset="0"/>
                <a:ea typeface="MS Mincho" panose="02020609040205080304" pitchFamily="49" charset="-128"/>
              </a:rPr>
              <a:t>kulachok</a:t>
            </a:r>
            <a:r>
              <a:rPr lang="en-US" sz="2400" i="1" dirty="0" smtClean="0">
                <a:solidFill>
                  <a:srgbClr val="002060"/>
                </a:solidFill>
                <a:latin typeface="Times New Roman" panose="02020603050405020304" pitchFamily="18" charset="0"/>
                <a:ea typeface="MS Mincho" panose="02020609040205080304" pitchFamily="49" charset="-128"/>
              </a:rPr>
              <a:t>);</a:t>
            </a:r>
          </a:p>
          <a:p>
            <a:pPr marL="342900" indent="-342900">
              <a:lnSpc>
                <a:spcPct val="150000"/>
              </a:lnSpc>
              <a:spcAft>
                <a:spcPts val="0"/>
              </a:spcAft>
              <a:buAutoNum type="arabicPeriod"/>
            </a:pPr>
            <a:r>
              <a:rPr lang="en-US" sz="2400" i="1" dirty="0" err="1" smtClean="0">
                <a:solidFill>
                  <a:srgbClr val="002060"/>
                </a:solidFill>
                <a:latin typeface="Times New Roman" panose="02020603050405020304" pitchFamily="18" charset="0"/>
                <a:ea typeface="MS Mincho" panose="02020609040205080304" pitchFamily="49" charset="-128"/>
              </a:rPr>
              <a:t>turtkich</a:t>
            </a:r>
            <a:r>
              <a:rPr lang="en-US" sz="2400" i="1" dirty="0" smtClean="0">
                <a:solidFill>
                  <a:srgbClr val="002060"/>
                </a:solidFill>
                <a:latin typeface="Times New Roman" panose="02020603050405020304" pitchFamily="18" charset="0"/>
                <a:ea typeface="MS Mincho" panose="02020609040205080304" pitchFamily="49" charset="-128"/>
              </a:rPr>
              <a:t>;</a:t>
            </a:r>
          </a:p>
          <a:p>
            <a:pPr marL="342900" indent="-342900">
              <a:lnSpc>
                <a:spcPct val="150000"/>
              </a:lnSpc>
              <a:spcAft>
                <a:spcPts val="0"/>
              </a:spcAft>
              <a:buAutoNum type="arabicPeriod"/>
            </a:pPr>
            <a:r>
              <a:rPr lang="en-US" sz="2400" i="1" dirty="0" err="1" smtClean="0">
                <a:solidFill>
                  <a:srgbClr val="002060"/>
                </a:solidFill>
                <a:latin typeface="Times New Roman" panose="02020603050405020304" pitchFamily="18" charset="0"/>
                <a:ea typeface="MS Mincho" panose="02020609040205080304" pitchFamily="49" charset="-128"/>
              </a:rPr>
              <a:t>plunjer</a:t>
            </a:r>
            <a:r>
              <a:rPr lang="en-US" sz="2400" i="1" dirty="0" smtClean="0">
                <a:solidFill>
                  <a:srgbClr val="002060"/>
                </a:solidFill>
                <a:latin typeface="Times New Roman" panose="02020603050405020304" pitchFamily="18" charset="0"/>
                <a:ea typeface="MS Mincho" panose="02020609040205080304" pitchFamily="49" charset="-128"/>
              </a:rPr>
              <a:t>;</a:t>
            </a:r>
          </a:p>
          <a:p>
            <a:pPr marL="342900" indent="-342900">
              <a:lnSpc>
                <a:spcPct val="150000"/>
              </a:lnSpc>
              <a:spcAft>
                <a:spcPts val="0"/>
              </a:spcAft>
              <a:buAutoNum type="arabicPeriod"/>
            </a:pPr>
            <a:r>
              <a:rPr lang="en-US" sz="2400" i="1" dirty="0" err="1" smtClean="0">
                <a:solidFill>
                  <a:srgbClr val="002060"/>
                </a:solidFill>
                <a:latin typeface="Times New Roman" panose="02020603050405020304" pitchFamily="18" charset="0"/>
                <a:ea typeface="MS Mincho" panose="02020609040205080304" pitchFamily="49" charset="-128"/>
              </a:rPr>
              <a:t>klapan</a:t>
            </a:r>
            <a:r>
              <a:rPr lang="en-US" sz="2400" i="1" dirty="0" smtClean="0">
                <a:solidFill>
                  <a:srgbClr val="002060"/>
                </a:solidFill>
                <a:latin typeface="Times New Roman" panose="02020603050405020304" pitchFamily="18" charset="0"/>
                <a:ea typeface="MS Mincho" panose="02020609040205080304" pitchFamily="49" charset="-128"/>
              </a:rPr>
              <a:t>;</a:t>
            </a:r>
          </a:p>
          <a:p>
            <a:pPr marL="342900" indent="-342900">
              <a:lnSpc>
                <a:spcPct val="150000"/>
              </a:lnSpc>
              <a:spcAft>
                <a:spcPts val="0"/>
              </a:spcAft>
              <a:buAutoNum type="arabicPeriod"/>
            </a:pPr>
            <a:r>
              <a:rPr lang="en-US" sz="2400" i="1" dirty="0" err="1" smtClean="0">
                <a:solidFill>
                  <a:srgbClr val="002060"/>
                </a:solidFill>
                <a:latin typeface="Times New Roman" panose="02020603050405020304" pitchFamily="18" charset="0"/>
                <a:ea typeface="MS Mincho" panose="02020609040205080304" pitchFamily="49" charset="-128"/>
              </a:rPr>
              <a:t>klapan</a:t>
            </a:r>
            <a:r>
              <a:rPr lang="en-US" sz="2400" i="1" dirty="0" smtClean="0">
                <a:solidFill>
                  <a:srgbClr val="002060"/>
                </a:solidFill>
                <a:latin typeface="Times New Roman" panose="02020603050405020304" pitchFamily="18" charset="0"/>
                <a:ea typeface="MS Mincho" panose="02020609040205080304" pitchFamily="49" charset="-128"/>
              </a:rPr>
              <a:t> </a:t>
            </a:r>
            <a:r>
              <a:rPr lang="en-US" sz="2400" i="1" dirty="0" err="1" smtClean="0">
                <a:solidFill>
                  <a:srgbClr val="002060"/>
                </a:solidFill>
                <a:latin typeface="Times New Roman" panose="02020603050405020304" pitchFamily="18" charset="0"/>
                <a:ea typeface="MS Mincho" panose="02020609040205080304" pitchFamily="49" charset="-128"/>
              </a:rPr>
              <a:t>prujinasi</a:t>
            </a:r>
            <a:r>
              <a:rPr lang="en-US" sz="2400" i="1" dirty="0" smtClean="0">
                <a:solidFill>
                  <a:srgbClr val="002060"/>
                </a:solidFill>
                <a:latin typeface="Times New Roman" panose="02020603050405020304" pitchFamily="18" charset="0"/>
                <a:ea typeface="MS Mincho" panose="02020609040205080304" pitchFamily="49" charset="-128"/>
              </a:rPr>
              <a:t>;</a:t>
            </a:r>
            <a:endParaRPr lang="uz-Cyrl-UZ" sz="2400" i="1" dirty="0" smtClean="0">
              <a:solidFill>
                <a:srgbClr val="002060"/>
              </a:solidFill>
              <a:latin typeface="Times New Roman" panose="02020603050405020304" pitchFamily="18" charset="0"/>
              <a:ea typeface="MS Mincho" panose="02020609040205080304" pitchFamily="49" charset="-128"/>
            </a:endParaRPr>
          </a:p>
          <a:p>
            <a:pPr>
              <a:spcAft>
                <a:spcPts val="0"/>
              </a:spcAft>
            </a:pPr>
            <a:endParaRPr lang="en-US" sz="2400" i="1" dirty="0" smtClean="0">
              <a:solidFill>
                <a:srgbClr val="002060"/>
              </a:solidFill>
              <a:latin typeface="Times New Roman" panose="02020603050405020304" pitchFamily="18" charset="0"/>
              <a:ea typeface="MS Mincho" panose="02020609040205080304" pitchFamily="49" charset="-128"/>
            </a:endParaRPr>
          </a:p>
          <a:p>
            <a:pPr marL="342900" indent="-342900">
              <a:lnSpc>
                <a:spcPct val="150000"/>
              </a:lnSpc>
              <a:spcAft>
                <a:spcPts val="0"/>
              </a:spcAft>
              <a:buAutoNum type="alphaUcPeriod"/>
            </a:pPr>
            <a:r>
              <a:rPr lang="en-US" sz="2400" i="1" dirty="0" err="1" smtClean="0">
                <a:solidFill>
                  <a:schemeClr val="accent2">
                    <a:lumMod val="50000"/>
                  </a:schemeClr>
                </a:solidFill>
                <a:latin typeface="Times New Roman" panose="02020603050405020304" pitchFamily="18" charset="0"/>
                <a:ea typeface="MS Mincho" panose="02020609040205080304" pitchFamily="49" charset="-128"/>
              </a:rPr>
              <a:t>Kiritish</a:t>
            </a:r>
            <a:r>
              <a:rPr lang="en-US" sz="2400" i="1" dirty="0" smtClean="0">
                <a:solidFill>
                  <a:schemeClr val="accent2">
                    <a:lumMod val="50000"/>
                  </a:schemeClr>
                </a:solidFill>
                <a:latin typeface="Times New Roman" panose="02020603050405020304" pitchFamily="18" charset="0"/>
                <a:ea typeface="MS Mincho" panose="02020609040205080304" pitchFamily="49" charset="-128"/>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rPr>
              <a:t>quvuri</a:t>
            </a:r>
            <a:r>
              <a:rPr lang="en-US" sz="2400" i="1" dirty="0" smtClean="0">
                <a:solidFill>
                  <a:schemeClr val="accent2">
                    <a:lumMod val="50000"/>
                  </a:schemeClr>
                </a:solidFill>
                <a:latin typeface="Times New Roman" panose="02020603050405020304" pitchFamily="18" charset="0"/>
                <a:ea typeface="MS Mincho" panose="02020609040205080304" pitchFamily="49" charset="-128"/>
              </a:rPr>
              <a:t>;</a:t>
            </a:r>
          </a:p>
          <a:p>
            <a:pPr marL="342900" indent="-342900">
              <a:lnSpc>
                <a:spcPct val="150000"/>
              </a:lnSpc>
              <a:spcAft>
                <a:spcPts val="0"/>
              </a:spcAft>
              <a:buAutoNum type="alphaUcPeriod"/>
            </a:pPr>
            <a:r>
              <a:rPr lang="en-US" sz="2400" i="1" dirty="0" err="1" smtClean="0">
                <a:solidFill>
                  <a:schemeClr val="accent2">
                    <a:lumMod val="50000"/>
                  </a:schemeClr>
                </a:solidFill>
                <a:latin typeface="Times New Roman" panose="02020603050405020304" pitchFamily="18" charset="0"/>
                <a:ea typeface="MS Mincho" panose="02020609040205080304" pitchFamily="49" charset="-128"/>
              </a:rPr>
              <a:t>Qayta</a:t>
            </a:r>
            <a:r>
              <a:rPr lang="en-US" sz="2400" i="1" dirty="0" smtClean="0">
                <a:solidFill>
                  <a:schemeClr val="accent2">
                    <a:lumMod val="50000"/>
                  </a:schemeClr>
                </a:solidFill>
                <a:latin typeface="Times New Roman" panose="02020603050405020304" pitchFamily="18" charset="0"/>
                <a:ea typeface="MS Mincho" panose="02020609040205080304" pitchFamily="49" charset="-128"/>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rPr>
              <a:t>kiritish</a:t>
            </a:r>
            <a:r>
              <a:rPr lang="en-US" sz="2400" i="1" dirty="0" smtClean="0">
                <a:solidFill>
                  <a:schemeClr val="accent2">
                    <a:lumMod val="50000"/>
                  </a:schemeClr>
                </a:solidFill>
                <a:latin typeface="Times New Roman" panose="02020603050405020304" pitchFamily="18" charset="0"/>
                <a:ea typeface="MS Mincho" panose="02020609040205080304" pitchFamily="49" charset="-128"/>
              </a:rPr>
              <a:t> </a:t>
            </a:r>
            <a:r>
              <a:rPr lang="en-US" sz="2400" i="1" dirty="0" err="1" smtClean="0">
                <a:solidFill>
                  <a:schemeClr val="accent2">
                    <a:lumMod val="50000"/>
                  </a:schemeClr>
                </a:solidFill>
                <a:latin typeface="Times New Roman" panose="02020603050405020304" pitchFamily="18" charset="0"/>
                <a:ea typeface="MS Mincho" panose="02020609040205080304" pitchFamily="49" charset="-128"/>
              </a:rPr>
              <a:t>zahirasi</a:t>
            </a:r>
            <a:r>
              <a:rPr lang="en-US" sz="2400" i="1" dirty="0" smtClean="0">
                <a:solidFill>
                  <a:schemeClr val="accent2">
                    <a:lumMod val="50000"/>
                  </a:schemeClr>
                </a:solidFill>
                <a:latin typeface="Times New Roman" panose="02020603050405020304" pitchFamily="18" charset="0"/>
                <a:ea typeface="MS Mincho" panose="02020609040205080304" pitchFamily="49" charset="-128"/>
              </a:rPr>
              <a:t>;</a:t>
            </a:r>
          </a:p>
        </p:txBody>
      </p:sp>
      <p:pic>
        <p:nvPicPr>
          <p:cNvPr id="6" name="Рисунок 5"/>
          <p:cNvPicPr>
            <a:picLocks noChangeAspect="1"/>
          </p:cNvPicPr>
          <p:nvPr/>
        </p:nvPicPr>
        <p:blipFill>
          <a:blip r:embed="rId4"/>
          <a:stretch>
            <a:fillRect/>
          </a:stretch>
        </p:blipFill>
        <p:spPr>
          <a:xfrm>
            <a:off x="1102424" y="1703179"/>
            <a:ext cx="5786675" cy="4531183"/>
          </a:xfrm>
          <a:prstGeom prst="rect">
            <a:avLst/>
          </a:prstGeom>
        </p:spPr>
      </p:pic>
      <p:sp>
        <p:nvSpPr>
          <p:cNvPr id="5" name="Прямоугольник 4"/>
          <p:cNvSpPr/>
          <p:nvPr/>
        </p:nvSpPr>
        <p:spPr>
          <a:xfrm>
            <a:off x="2499440" y="3360327"/>
            <a:ext cx="351378" cy="369332"/>
          </a:xfrm>
          <a:prstGeom prst="rect">
            <a:avLst/>
          </a:prstGeom>
        </p:spPr>
        <p:txBody>
          <a:bodyPr wrap="none">
            <a:spAutoFit/>
          </a:bodyPr>
          <a:lstStyle/>
          <a:p>
            <a:r>
              <a:rPr lang="en-US" b="1" dirty="0">
                <a:solidFill>
                  <a:schemeClr val="accent2">
                    <a:lumMod val="50000"/>
                  </a:schemeClr>
                </a:solidFill>
                <a:latin typeface="Times New Roman" panose="02020603050405020304" pitchFamily="18" charset="0"/>
                <a:ea typeface="MS Mincho" panose="02020609040205080304" pitchFamily="49" charset="-128"/>
              </a:rPr>
              <a:t>A</a:t>
            </a:r>
            <a:endParaRPr lang="ru-RU" b="1" dirty="0">
              <a:solidFill>
                <a:schemeClr val="accent2">
                  <a:lumMod val="50000"/>
                </a:schemeClr>
              </a:solidFill>
            </a:endParaRPr>
          </a:p>
        </p:txBody>
      </p:sp>
      <p:sp>
        <p:nvSpPr>
          <p:cNvPr id="10" name="Прямоугольник 9"/>
          <p:cNvSpPr/>
          <p:nvPr/>
        </p:nvSpPr>
        <p:spPr>
          <a:xfrm>
            <a:off x="1264266" y="3544049"/>
            <a:ext cx="351378" cy="369332"/>
          </a:xfrm>
          <a:prstGeom prst="rect">
            <a:avLst/>
          </a:prstGeom>
        </p:spPr>
        <p:txBody>
          <a:bodyPr wrap="none">
            <a:spAutoFit/>
          </a:bodyPr>
          <a:lstStyle/>
          <a:p>
            <a:r>
              <a:rPr lang="en-US" b="1" dirty="0" smtClean="0">
                <a:solidFill>
                  <a:schemeClr val="accent2">
                    <a:lumMod val="50000"/>
                  </a:schemeClr>
                </a:solidFill>
                <a:latin typeface="Times New Roman" panose="02020603050405020304" pitchFamily="18" charset="0"/>
                <a:ea typeface="MS Mincho" panose="02020609040205080304" pitchFamily="49" charset="-128"/>
              </a:rPr>
              <a:t>B</a:t>
            </a:r>
            <a:endParaRPr lang="ru-RU" b="1" dirty="0">
              <a:solidFill>
                <a:schemeClr val="accent2">
                  <a:lumMod val="50000"/>
                </a:schemeClr>
              </a:solidFill>
            </a:endParaRPr>
          </a:p>
        </p:txBody>
      </p:sp>
      <p:sp>
        <p:nvSpPr>
          <p:cNvPr id="7" name="Прямоугольник 6"/>
          <p:cNvSpPr/>
          <p:nvPr/>
        </p:nvSpPr>
        <p:spPr>
          <a:xfrm>
            <a:off x="3591677" y="985147"/>
            <a:ext cx="3663182" cy="579967"/>
          </a:xfrm>
          <a:prstGeom prst="rect">
            <a:avLst/>
          </a:prstGeom>
        </p:spPr>
        <p:txBody>
          <a:bodyPr wrap="none">
            <a:spAutoFit/>
          </a:bodyPr>
          <a:lstStyle/>
          <a:p>
            <a:pPr>
              <a:lnSpc>
                <a:spcPct val="150000"/>
              </a:lnSpc>
              <a:spcAft>
                <a:spcPts val="0"/>
              </a:spcAft>
            </a:pPr>
            <a:r>
              <a:rPr lang="en-US" sz="2400" b="1" i="1" dirty="0" err="1" smtClean="0">
                <a:solidFill>
                  <a:srgbClr val="002060"/>
                </a:solidFill>
                <a:latin typeface="Times New Roman" panose="02020603050405020304" pitchFamily="18" charset="0"/>
                <a:ea typeface="MS Mincho" panose="02020609040205080304" pitchFamily="49" charset="-128"/>
              </a:rPr>
              <a:t>Plunjer</a:t>
            </a:r>
            <a:r>
              <a:rPr lang="en-US" sz="2400" b="1" i="1" dirty="0" smtClean="0">
                <a:solidFill>
                  <a:srgbClr val="002060"/>
                </a:solidFill>
                <a:latin typeface="Times New Roman" panose="02020603050405020304" pitchFamily="18" charset="0"/>
                <a:ea typeface="MS Mincho" panose="02020609040205080304" pitchFamily="49" charset="-128"/>
              </a:rPr>
              <a:t> </a:t>
            </a:r>
            <a:r>
              <a:rPr lang="en-US" sz="2400" b="1" i="1" dirty="0" err="1" smtClean="0">
                <a:solidFill>
                  <a:srgbClr val="002060"/>
                </a:solidFill>
                <a:latin typeface="Times New Roman" panose="02020603050405020304" pitchFamily="18" charset="0"/>
                <a:ea typeface="MS Mincho" panose="02020609040205080304" pitchFamily="49" charset="-128"/>
              </a:rPr>
              <a:t>tuzilishi</a:t>
            </a:r>
            <a:r>
              <a:rPr lang="en-US" sz="2400" b="1" i="1" dirty="0" smtClean="0">
                <a:solidFill>
                  <a:srgbClr val="002060"/>
                </a:solidFill>
                <a:latin typeface="Times New Roman" panose="02020603050405020304" pitchFamily="18" charset="0"/>
                <a:ea typeface="MS Mincho" panose="02020609040205080304" pitchFamily="49" charset="-128"/>
              </a:rPr>
              <a:t> </a:t>
            </a:r>
            <a:r>
              <a:rPr lang="en-US" sz="2400" b="1" i="1" dirty="0" err="1" smtClean="0">
                <a:solidFill>
                  <a:srgbClr val="002060"/>
                </a:solidFill>
                <a:latin typeface="Times New Roman" panose="02020603050405020304" pitchFamily="18" charset="0"/>
                <a:ea typeface="MS Mincho" panose="02020609040205080304" pitchFamily="49" charset="-128"/>
              </a:rPr>
              <a:t>va</a:t>
            </a:r>
            <a:r>
              <a:rPr lang="en-US" sz="2400" b="1" i="1" dirty="0" smtClean="0">
                <a:solidFill>
                  <a:srgbClr val="002060"/>
                </a:solidFill>
                <a:latin typeface="Times New Roman" panose="02020603050405020304" pitchFamily="18" charset="0"/>
                <a:ea typeface="MS Mincho" panose="02020609040205080304" pitchFamily="49" charset="-128"/>
              </a:rPr>
              <a:t> </a:t>
            </a:r>
            <a:r>
              <a:rPr lang="en-US" sz="2400" b="1" i="1" dirty="0" err="1" smtClean="0">
                <a:solidFill>
                  <a:srgbClr val="002060"/>
                </a:solidFill>
                <a:latin typeface="Times New Roman" panose="02020603050405020304" pitchFamily="18" charset="0"/>
                <a:ea typeface="MS Mincho" panose="02020609040205080304" pitchFamily="49" charset="-128"/>
              </a:rPr>
              <a:t>ishlashi</a:t>
            </a:r>
            <a:endParaRPr lang="en-US" sz="2400" b="1" i="1" dirty="0">
              <a:solidFill>
                <a:srgbClr val="002060"/>
              </a:solidFill>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9730449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Рисунок 11"/>
          <p:cNvPicPr>
            <a:picLocks noChangeAspect="1"/>
          </p:cNvPicPr>
          <p:nvPr/>
        </p:nvPicPr>
        <p:blipFill>
          <a:blip r:embed="rId2"/>
          <a:stretch>
            <a:fillRect/>
          </a:stretch>
        </p:blipFill>
        <p:spPr>
          <a:xfrm>
            <a:off x="500906" y="1203238"/>
            <a:ext cx="4676775" cy="3057525"/>
          </a:xfrm>
          <a:prstGeom prst="rect">
            <a:avLst/>
          </a:prstGeom>
        </p:spPr>
      </p:pic>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4"/>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5891"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Прямоугольник 5"/>
          <p:cNvSpPr/>
          <p:nvPr/>
        </p:nvSpPr>
        <p:spPr>
          <a:xfrm>
            <a:off x="7340794" y="1426061"/>
            <a:ext cx="4222631" cy="4457952"/>
          </a:xfrm>
          <a:prstGeom prst="rect">
            <a:avLst/>
          </a:prstGeom>
        </p:spPr>
        <p:txBody>
          <a:bodyPr wrap="none">
            <a:spAutoFit/>
          </a:bodyPr>
          <a:lstStyle/>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1</a:t>
            </a:r>
            <a:r>
              <a:rPr lang="ru-RU" sz="2400" dirty="0" smtClean="0">
                <a:solidFill>
                  <a:srgbClr val="002060"/>
                </a:solidFill>
                <a:latin typeface="Times New Roman" panose="02020603050405020304" pitchFamily="18" charset="0"/>
                <a:ea typeface="MS Mincho" panose="02020609040205080304" pitchFamily="49" charset="-128"/>
              </a:rPr>
              <a:t>-</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chiqarish</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quvuri</a:t>
            </a:r>
            <a:r>
              <a:rPr lang="en-US" sz="2400" dirty="0" smtClean="0">
                <a:solidFill>
                  <a:srgbClr val="002060"/>
                </a:solidFill>
                <a:latin typeface="Times New Roman" panose="02020603050405020304" pitchFamily="18" charset="0"/>
                <a:ea typeface="MS Mincho" panose="02020609040205080304" pitchFamily="49" charset="-128"/>
              </a:rPr>
              <a:t>;</a:t>
            </a:r>
            <a:endParaRPr lang="en-US" sz="2400" dirty="0">
              <a:solidFill>
                <a:srgbClr val="002060"/>
              </a:solidFill>
              <a:latin typeface="Times New Roman" panose="02020603050405020304" pitchFamily="18" charset="0"/>
              <a:ea typeface="MS Mincho" panose="02020609040205080304" pitchFamily="49" charset="-128"/>
            </a:endParaRPr>
          </a:p>
          <a:p>
            <a:pPr>
              <a:lnSpc>
                <a:spcPct val="150000"/>
              </a:lnSpc>
            </a:pPr>
            <a:r>
              <a:rPr lang="ru-RU" sz="2400" dirty="0" smtClean="0">
                <a:solidFill>
                  <a:srgbClr val="002060"/>
                </a:solidFill>
                <a:latin typeface="Times New Roman" panose="02020603050405020304" pitchFamily="18" charset="0"/>
                <a:ea typeface="MS Mincho" panose="02020609040205080304" pitchFamily="49" charset="-128"/>
              </a:rPr>
              <a:t>2-</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klapan</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harakatini</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cheklagich</a:t>
            </a:r>
            <a:r>
              <a:rPr lang="en-US" sz="2400" dirty="0" smtClean="0">
                <a:solidFill>
                  <a:srgbClr val="002060"/>
                </a:solidFill>
                <a:latin typeface="Times New Roman" panose="02020603050405020304" pitchFamily="18" charset="0"/>
                <a:ea typeface="MS Mincho" panose="02020609040205080304" pitchFamily="49" charset="-128"/>
              </a:rPr>
              <a:t>;</a:t>
            </a:r>
          </a:p>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3- </a:t>
            </a:r>
            <a:r>
              <a:rPr lang="en-US" sz="2400" dirty="0" err="1" smtClean="0">
                <a:solidFill>
                  <a:srgbClr val="002060"/>
                </a:solidFill>
                <a:latin typeface="Times New Roman" panose="02020603050405020304" pitchFamily="18" charset="0"/>
                <a:ea typeface="MS Mincho" panose="02020609040205080304" pitchFamily="49" charset="-128"/>
              </a:rPr>
              <a:t>klapan</a:t>
            </a:r>
            <a:r>
              <a:rPr lang="en-US" sz="2400" dirty="0" smtClean="0">
                <a:solidFill>
                  <a:srgbClr val="002060"/>
                </a:solidFill>
                <a:latin typeface="Times New Roman" panose="02020603050405020304" pitchFamily="18" charset="0"/>
                <a:ea typeface="MS Mincho" panose="02020609040205080304" pitchFamily="49" charset="-128"/>
              </a:rPr>
              <a:t>;</a:t>
            </a:r>
          </a:p>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4- </a:t>
            </a:r>
            <a:r>
              <a:rPr lang="en-US" sz="2400" dirty="0" err="1" smtClean="0">
                <a:solidFill>
                  <a:srgbClr val="002060"/>
                </a:solidFill>
                <a:latin typeface="Times New Roman" panose="02020603050405020304" pitchFamily="18" charset="0"/>
                <a:ea typeface="MS Mincho" panose="02020609040205080304" pitchFamily="49" charset="-128"/>
              </a:rPr>
              <a:t>korpus</a:t>
            </a:r>
            <a:r>
              <a:rPr lang="en-US" sz="2400" dirty="0" smtClean="0">
                <a:solidFill>
                  <a:srgbClr val="002060"/>
                </a:solidFill>
                <a:latin typeface="Times New Roman" panose="02020603050405020304" pitchFamily="18" charset="0"/>
                <a:ea typeface="MS Mincho" panose="02020609040205080304" pitchFamily="49" charset="-128"/>
              </a:rPr>
              <a:t>;</a:t>
            </a:r>
          </a:p>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5-</a:t>
            </a:r>
            <a:r>
              <a:rPr lang="en-US" sz="2400" dirty="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plun</a:t>
            </a:r>
            <a:r>
              <a:rPr lang="en-US" sz="2400" dirty="0" err="1">
                <a:solidFill>
                  <a:srgbClr val="002060"/>
                </a:solidFill>
                <a:latin typeface="Times New Roman" panose="02020603050405020304" pitchFamily="18" charset="0"/>
                <a:ea typeface="MS Mincho" panose="02020609040205080304" pitchFamily="49" charset="-128"/>
              </a:rPr>
              <a:t>j</a:t>
            </a:r>
            <a:r>
              <a:rPr lang="en-US" sz="2400" dirty="0" err="1" smtClean="0">
                <a:solidFill>
                  <a:srgbClr val="002060"/>
                </a:solidFill>
                <a:latin typeface="Times New Roman" panose="02020603050405020304" pitchFamily="18" charset="0"/>
                <a:ea typeface="MS Mincho" panose="02020609040205080304" pitchFamily="49" charset="-128"/>
              </a:rPr>
              <a:t>er</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ustki</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bo'shlig‘i</a:t>
            </a:r>
            <a:r>
              <a:rPr lang="en-US" sz="2400" dirty="0" smtClean="0">
                <a:solidFill>
                  <a:srgbClr val="002060"/>
                </a:solidFill>
                <a:latin typeface="Times New Roman" panose="02020603050405020304" pitchFamily="18" charset="0"/>
                <a:ea typeface="MS Mincho" panose="02020609040205080304" pitchFamily="49" charset="-128"/>
              </a:rPr>
              <a:t>;</a:t>
            </a:r>
          </a:p>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6- </a:t>
            </a:r>
            <a:r>
              <a:rPr lang="en-US" sz="2400" dirty="0" err="1" smtClean="0">
                <a:solidFill>
                  <a:srgbClr val="002060"/>
                </a:solidFill>
                <a:latin typeface="Times New Roman" panose="02020603050405020304" pitchFamily="18" charset="0"/>
                <a:ea typeface="MS Mincho" panose="02020609040205080304" pitchFamily="49" charset="-128"/>
              </a:rPr>
              <a:t>reyka</a:t>
            </a:r>
            <a:r>
              <a:rPr lang="en-US" sz="2400" dirty="0" smtClean="0">
                <a:solidFill>
                  <a:srgbClr val="002060"/>
                </a:solidFill>
                <a:latin typeface="Times New Roman" panose="02020603050405020304" pitchFamily="18" charset="0"/>
                <a:ea typeface="MS Mincho" panose="02020609040205080304" pitchFamily="49" charset="-128"/>
              </a:rPr>
              <a:t>;</a:t>
            </a:r>
          </a:p>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7- </a:t>
            </a:r>
            <a:r>
              <a:rPr lang="en-US" sz="2400" dirty="0" err="1" smtClean="0">
                <a:solidFill>
                  <a:srgbClr val="002060"/>
                </a:solidFill>
                <a:latin typeface="Times New Roman" panose="02020603050405020304" pitchFamily="18" charset="0"/>
                <a:ea typeface="MS Mincho" panose="02020609040205080304" pitchFamily="49" charset="-128"/>
              </a:rPr>
              <a:t>kiritish</a:t>
            </a:r>
            <a:r>
              <a:rPr lang="en-US" sz="2400" dirty="0" smtClean="0">
                <a:solidFill>
                  <a:srgbClr val="002060"/>
                </a:solidFill>
                <a:latin typeface="Times New Roman" panose="02020603050405020304" pitchFamily="18" charset="0"/>
                <a:ea typeface="MS Mincho" panose="02020609040205080304" pitchFamily="49" charset="-128"/>
              </a:rPr>
              <a:t> </a:t>
            </a:r>
            <a:r>
              <a:rPr lang="en-US" sz="2400" dirty="0" err="1" smtClean="0">
                <a:solidFill>
                  <a:srgbClr val="002060"/>
                </a:solidFill>
                <a:latin typeface="Times New Roman" panose="02020603050405020304" pitchFamily="18" charset="0"/>
                <a:ea typeface="MS Mincho" panose="02020609040205080304" pitchFamily="49" charset="-128"/>
              </a:rPr>
              <a:t>kanali</a:t>
            </a:r>
            <a:r>
              <a:rPr lang="en-US" sz="2400" dirty="0" smtClean="0">
                <a:solidFill>
                  <a:srgbClr val="002060"/>
                </a:solidFill>
                <a:latin typeface="Times New Roman" panose="02020603050405020304" pitchFamily="18" charset="0"/>
                <a:ea typeface="MS Mincho" panose="02020609040205080304" pitchFamily="49" charset="-128"/>
              </a:rPr>
              <a:t>;</a:t>
            </a:r>
          </a:p>
          <a:p>
            <a:pPr>
              <a:lnSpc>
                <a:spcPct val="150000"/>
              </a:lnSpc>
            </a:pPr>
            <a:r>
              <a:rPr lang="en-US" sz="2400" dirty="0" smtClean="0">
                <a:solidFill>
                  <a:srgbClr val="002060"/>
                </a:solidFill>
                <a:latin typeface="Times New Roman" panose="02020603050405020304" pitchFamily="18" charset="0"/>
                <a:ea typeface="MS Mincho" panose="02020609040205080304" pitchFamily="49" charset="-128"/>
              </a:rPr>
              <a:t>8- </a:t>
            </a:r>
            <a:r>
              <a:rPr lang="en-US" sz="2400" dirty="0" err="1" smtClean="0">
                <a:solidFill>
                  <a:srgbClr val="002060"/>
                </a:solidFill>
                <a:latin typeface="Times New Roman" panose="02020603050405020304" pitchFamily="18" charset="0"/>
                <a:ea typeface="MS Mincho" panose="02020609040205080304" pitchFamily="49" charset="-128"/>
              </a:rPr>
              <a:t>surgich</a:t>
            </a:r>
            <a:r>
              <a:rPr lang="en-US" sz="2400" dirty="0" smtClean="0">
                <a:solidFill>
                  <a:srgbClr val="002060"/>
                </a:solidFill>
                <a:latin typeface="Times New Roman" panose="02020603050405020304" pitchFamily="18" charset="0"/>
                <a:ea typeface="MS Mincho" panose="02020609040205080304" pitchFamily="49" charset="-128"/>
              </a:rPr>
              <a:t>;</a:t>
            </a:r>
          </a:p>
        </p:txBody>
      </p:sp>
      <p:pic>
        <p:nvPicPr>
          <p:cNvPr id="7" name="Рисунок 6"/>
          <p:cNvPicPr>
            <a:picLocks noChangeAspect="1"/>
          </p:cNvPicPr>
          <p:nvPr/>
        </p:nvPicPr>
        <p:blipFill>
          <a:blip r:embed="rId5"/>
          <a:stretch>
            <a:fillRect/>
          </a:stretch>
        </p:blipFill>
        <p:spPr>
          <a:xfrm>
            <a:off x="3835400" y="1133599"/>
            <a:ext cx="2684562" cy="5042875"/>
          </a:xfrm>
          <a:prstGeom prst="rect">
            <a:avLst/>
          </a:prstGeom>
        </p:spPr>
      </p:pic>
      <p:pic>
        <p:nvPicPr>
          <p:cNvPr id="9" name="Рисунок 8"/>
          <p:cNvPicPr>
            <a:picLocks noChangeAspect="1"/>
          </p:cNvPicPr>
          <p:nvPr/>
        </p:nvPicPr>
        <p:blipFill>
          <a:blip r:embed="rId6"/>
          <a:stretch>
            <a:fillRect/>
          </a:stretch>
        </p:blipFill>
        <p:spPr>
          <a:xfrm>
            <a:off x="1008385" y="1674625"/>
            <a:ext cx="1603400" cy="1587908"/>
          </a:xfrm>
          <a:prstGeom prst="rect">
            <a:avLst/>
          </a:prstGeom>
        </p:spPr>
      </p:pic>
      <p:cxnSp>
        <p:nvCxnSpPr>
          <p:cNvPr id="14" name="Прямая соединительная линия 13"/>
          <p:cNvCxnSpPr/>
          <p:nvPr/>
        </p:nvCxnSpPr>
        <p:spPr>
          <a:xfrm>
            <a:off x="3818731" y="3333751"/>
            <a:ext cx="1193800" cy="781049"/>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3818731" y="3671888"/>
            <a:ext cx="1193800" cy="442912"/>
          </a:xfrm>
          <a:prstGeom prst="line">
            <a:avLst/>
          </a:prstGeom>
          <a:ln w="9525">
            <a:solidFill>
              <a:srgbClr val="0070C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254409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ChangeAspect="1"/>
          </p:cNvPicPr>
          <p:nvPr/>
        </p:nvPicPr>
        <p:blipFill>
          <a:blip r:embed="rId2"/>
          <a:stretch>
            <a:fillRect/>
          </a:stretch>
        </p:blipFill>
        <p:spPr>
          <a:xfrm rot="4850547">
            <a:off x="5409700" y="973286"/>
            <a:ext cx="3581400" cy="4286250"/>
          </a:xfrm>
          <a:prstGeom prst="rect">
            <a:avLst/>
          </a:prstGeom>
        </p:spPr>
      </p:pic>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495300" y="1152495"/>
            <a:ext cx="4406900" cy="4893647"/>
          </a:xfrm>
          <a:prstGeom prst="rect">
            <a:avLst/>
          </a:prstGeom>
        </p:spPr>
        <p:txBody>
          <a:bodyPr wrap="square">
            <a:spAutoFit/>
          </a:bodyPr>
          <a:lstStyle/>
          <a:p>
            <a:pPr indent="450215" algn="just">
              <a:spcAft>
                <a:spcPts val="0"/>
              </a:spcAft>
            </a:pPr>
            <a:r>
              <a:rPr lang="en-US" sz="2400" b="1" i="1" dirty="0">
                <a:solidFill>
                  <a:srgbClr val="002060"/>
                </a:solidFill>
                <a:latin typeface="Times New Roman" panose="02020603050405020304" pitchFamily="18" charset="0"/>
                <a:ea typeface="MS Mincho" panose="02020609040205080304" pitchFamily="49" charset="-128"/>
              </a:rPr>
              <a:t>F</a:t>
            </a:r>
            <a:r>
              <a:rPr lang="it-IT" sz="2400" b="1" i="1" dirty="0" smtClean="0">
                <a:solidFill>
                  <a:srgbClr val="002060"/>
                </a:solidFill>
                <a:latin typeface="Times New Roman" panose="02020603050405020304" pitchFamily="18" charset="0"/>
                <a:ea typeface="MS Mincho" panose="02020609040205080304" pitchFamily="49" charset="-128"/>
              </a:rPr>
              <a:t>orsunka </a:t>
            </a:r>
            <a:r>
              <a:rPr lang="it-IT" sz="2400" dirty="0" smtClean="0">
                <a:solidFill>
                  <a:srgbClr val="002060"/>
                </a:solidFill>
                <a:latin typeface="Times New Roman" panose="02020603050405020304" pitchFamily="18" charset="0"/>
                <a:ea typeface="MS Mincho" panose="02020609040205080304" pitchFamily="49" charset="-128"/>
              </a:rPr>
              <a:t>yuqori bosimli yonilg'i nasosidan uzatilgan yonilg'ini dizel yonish kamerasining borliq hajmi bo'ylab, ma’lum bosim ostida purkash va to'zitish uchun xizmat qiladi. Aralashma hosil qilish jarayonini tashkil qilishda forsunka to'zitgichining soplosini konstruksiyasi muhim ahamiyatga egadir. Ushbu belgisiga ko'ra, forsunkalar ochiq va yopiq turlarga ajraladi. </a:t>
            </a:r>
            <a:endParaRPr lang="ru-RU" sz="2400" dirty="0">
              <a:solidFill>
                <a:srgbClr val="002060"/>
              </a:solidFill>
              <a:effectLst/>
              <a:latin typeface="Times New Roman" panose="02020603050405020304" pitchFamily="18" charset="0"/>
              <a:ea typeface="MS Mincho" panose="02020609040205080304" pitchFamily="49" charset="-128"/>
            </a:endParaRPr>
          </a:p>
        </p:txBody>
      </p:sp>
      <p:pic>
        <p:nvPicPr>
          <p:cNvPr id="5" name="Рисунок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068063">
            <a:off x="7232127" y="2457679"/>
            <a:ext cx="4738146" cy="2369073"/>
          </a:xfrm>
          <a:prstGeom prst="rect">
            <a:avLst/>
          </a:prstGeom>
        </p:spPr>
      </p:pic>
      <p:sp>
        <p:nvSpPr>
          <p:cNvPr id="7" name="Прямоугольник 6"/>
          <p:cNvSpPr/>
          <p:nvPr/>
        </p:nvSpPr>
        <p:spPr>
          <a:xfrm>
            <a:off x="5130800" y="1411547"/>
            <a:ext cx="1600200" cy="89985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366632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Forsunka"/>
          <p:cNvPicPr>
            <a:picLocks noChangeAspect="1" noChangeArrowheads="1"/>
          </p:cNvPicPr>
          <p:nvPr/>
        </p:nvPicPr>
        <p:blipFill>
          <a:blip r:embed="rId4">
            <a:extLst>
              <a:ext uri="{28A0092B-C50C-407E-A947-70E740481C1C}">
                <a14:useLocalDpi xmlns:a14="http://schemas.microsoft.com/office/drawing/2010/main" val="0"/>
              </a:ext>
            </a:extLst>
          </a:blip>
          <a:srcRect l="5125" r="6088" b="21835"/>
          <a:stretch>
            <a:fillRect/>
          </a:stretch>
        </p:blipFill>
        <p:spPr bwMode="auto">
          <a:xfrm>
            <a:off x="1144246" y="999810"/>
            <a:ext cx="2372677" cy="5219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5319379" y="1043965"/>
            <a:ext cx="3088490" cy="3970318"/>
          </a:xfrm>
          <a:prstGeom prst="rect">
            <a:avLst/>
          </a:prstGeom>
        </p:spPr>
        <p:txBody>
          <a:bodyPr wrap="square">
            <a:spAutoFit/>
          </a:bodyPr>
          <a:lstStyle/>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1-to‘zitgich korpusi; </a:t>
            </a:r>
            <a:endParaRPr lang="uz-Cyrl-UZ" sz="2400" i="1" dirty="0" smtClean="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2-ignasi;</a:t>
            </a:r>
            <a:endParaRPr lang="uz-Cyrl-UZ" sz="2400" i="1" dirty="0" smtClean="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3-gaykasi; </a:t>
            </a:r>
            <a:endParaRPr lang="uz-Cyrl-UZ" sz="2400" i="1" dirty="0" smtClean="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4-o’rnatish shtifti; </a:t>
            </a:r>
            <a:endParaRPr lang="uz-Cyrl-UZ" sz="2400" i="1" dirty="0" smtClean="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5-prostavka; </a:t>
            </a:r>
            <a:endParaRPr lang="uz-Cyrl-UZ" sz="2400" i="1" dirty="0" smtClean="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6-shtanga;</a:t>
            </a:r>
            <a:endParaRPr lang="uz-Cyrl-UZ" sz="2400" i="1" dirty="0" smtClean="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smtClean="0">
                <a:solidFill>
                  <a:srgbClr val="002060"/>
                </a:solidFill>
                <a:latin typeface="Times New Roman" panose="02020603050405020304" pitchFamily="18" charset="0"/>
                <a:ea typeface="MS Mincho" panose="02020609040205080304" pitchFamily="49" charset="-128"/>
              </a:rPr>
              <a:t>7-forsunka korpusi; </a:t>
            </a:r>
            <a:endParaRPr lang="uz-Cyrl-UZ" sz="2400" i="1" dirty="0" smtClean="0">
              <a:solidFill>
                <a:srgbClr val="002060"/>
              </a:solidFill>
              <a:latin typeface="Times New Roman" panose="02020603050405020304" pitchFamily="18" charset="0"/>
              <a:ea typeface="MS Mincho" panose="02020609040205080304" pitchFamily="49" charset="-128"/>
            </a:endParaRPr>
          </a:p>
        </p:txBody>
      </p:sp>
      <p:sp>
        <p:nvSpPr>
          <p:cNvPr id="4" name="Прямоугольник 3"/>
          <p:cNvSpPr/>
          <p:nvPr/>
        </p:nvSpPr>
        <p:spPr>
          <a:xfrm>
            <a:off x="8965809" y="1043965"/>
            <a:ext cx="3226191" cy="3903954"/>
          </a:xfrm>
          <a:prstGeom prst="rect">
            <a:avLst/>
          </a:prstGeom>
        </p:spPr>
        <p:txBody>
          <a:bodyPr wrap="square">
            <a:spAutoFit/>
          </a:bodyPr>
          <a:lstStyle/>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8-zichlovchi halqa; </a:t>
            </a:r>
            <a:endParaRPr lang="uz-Cyrl-UZ" sz="2400" i="1" dirty="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9-shtutser; </a:t>
            </a:r>
            <a:endParaRPr lang="uz-Cyrl-UZ" sz="2400" i="1" dirty="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10-filtr; </a:t>
            </a:r>
            <a:endParaRPr lang="uz-Cyrl-UZ" sz="2400" i="1" dirty="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11-zichlovchi vtulka; </a:t>
            </a:r>
            <a:endParaRPr lang="uz-Cyrl-UZ" sz="2400" i="1" dirty="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12-rostlovchi qistirma; </a:t>
            </a:r>
            <a:endParaRPr lang="uz-Cyrl-UZ" sz="2400" i="1" dirty="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13-tayanch qistirma;</a:t>
            </a:r>
            <a:endParaRPr lang="uz-Cyrl-UZ" sz="2400" i="1" dirty="0">
              <a:solidFill>
                <a:srgbClr val="002060"/>
              </a:solidFill>
              <a:latin typeface="Times New Roman" panose="02020603050405020304" pitchFamily="18" charset="0"/>
              <a:ea typeface="MS Mincho" panose="02020609040205080304" pitchFamily="49" charset="-128"/>
            </a:endParaRPr>
          </a:p>
          <a:p>
            <a:pPr>
              <a:lnSpc>
                <a:spcPct val="150000"/>
              </a:lnSpc>
              <a:spcAft>
                <a:spcPts val="0"/>
              </a:spcAft>
            </a:pPr>
            <a:r>
              <a:rPr lang="it-IT" sz="2400" i="1" dirty="0">
                <a:solidFill>
                  <a:srgbClr val="002060"/>
                </a:solidFill>
                <a:latin typeface="Times New Roman" panose="02020603050405020304" pitchFamily="18" charset="0"/>
                <a:ea typeface="MS Mincho" panose="02020609040205080304" pitchFamily="49" charset="-128"/>
              </a:rPr>
              <a:t>14-prujina</a:t>
            </a:r>
            <a:endParaRPr lang="ru-RU" sz="2400" dirty="0">
              <a:solidFill>
                <a:srgbClr val="002060"/>
              </a:solidFill>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28915325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Овал 10"/>
          <p:cNvSpPr/>
          <p:nvPr/>
        </p:nvSpPr>
        <p:spPr>
          <a:xfrm>
            <a:off x="553287" y="1049485"/>
            <a:ext cx="450166" cy="4423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a:srcRect l="13095" t="11587" r="13383" b="27259"/>
          <a:stretch/>
        </p:blipFill>
        <p:spPr>
          <a:xfrm>
            <a:off x="409487" y="1637454"/>
            <a:ext cx="3863354" cy="1806687"/>
          </a:xfrm>
          <a:prstGeom prst="rect">
            <a:avLst/>
          </a:prstGeom>
        </p:spPr>
      </p:pic>
      <p:pic>
        <p:nvPicPr>
          <p:cNvPr id="4" name="Рисунок 3"/>
          <p:cNvPicPr>
            <a:picLocks noChangeAspect="1"/>
          </p:cNvPicPr>
          <p:nvPr/>
        </p:nvPicPr>
        <p:blipFill rotWithShape="1">
          <a:blip r:embed="rId5"/>
          <a:srcRect l="16961" t="11058" r="12307" b="24911"/>
          <a:stretch/>
        </p:blipFill>
        <p:spPr>
          <a:xfrm>
            <a:off x="4471631" y="1637454"/>
            <a:ext cx="3537262" cy="1800368"/>
          </a:xfrm>
          <a:prstGeom prst="rect">
            <a:avLst/>
          </a:prstGeom>
        </p:spPr>
      </p:pic>
      <p:pic>
        <p:nvPicPr>
          <p:cNvPr id="6" name="Рисунок 5"/>
          <p:cNvPicPr>
            <a:picLocks noChangeAspect="1"/>
          </p:cNvPicPr>
          <p:nvPr/>
        </p:nvPicPr>
        <p:blipFill rotWithShape="1">
          <a:blip r:embed="rId6"/>
          <a:srcRect l="12231" t="12905" r="13692" b="21832"/>
          <a:stretch/>
        </p:blipFill>
        <p:spPr>
          <a:xfrm>
            <a:off x="8207683" y="1651522"/>
            <a:ext cx="3608409" cy="1787343"/>
          </a:xfrm>
          <a:prstGeom prst="rect">
            <a:avLst/>
          </a:prstGeom>
        </p:spPr>
      </p:pic>
      <p:pic>
        <p:nvPicPr>
          <p:cNvPr id="9" name="Рисунок 8"/>
          <p:cNvPicPr>
            <a:picLocks noChangeAspect="1"/>
          </p:cNvPicPr>
          <p:nvPr/>
        </p:nvPicPr>
        <p:blipFill rotWithShape="1">
          <a:blip r:embed="rId7"/>
          <a:srcRect l="14539" t="12289" r="13577" b="20215"/>
          <a:stretch/>
        </p:blipFill>
        <p:spPr>
          <a:xfrm>
            <a:off x="2012301" y="4055372"/>
            <a:ext cx="3554052" cy="1876202"/>
          </a:xfrm>
          <a:prstGeom prst="rect">
            <a:avLst/>
          </a:prstGeom>
        </p:spPr>
      </p:pic>
      <p:sp>
        <p:nvSpPr>
          <p:cNvPr id="10" name="Прямоугольник 9"/>
          <p:cNvSpPr/>
          <p:nvPr/>
        </p:nvSpPr>
        <p:spPr>
          <a:xfrm>
            <a:off x="604964" y="1057858"/>
            <a:ext cx="338554" cy="461665"/>
          </a:xfrm>
          <a:prstGeom prst="rect">
            <a:avLst/>
          </a:prstGeom>
        </p:spPr>
        <p:txBody>
          <a:bodyPr wrap="none">
            <a:spAutoFit/>
          </a:bodyPr>
          <a:lstStyle/>
          <a:p>
            <a:r>
              <a:rPr lang="it-IT" sz="2400" b="1" dirty="0" smtClean="0">
                <a:solidFill>
                  <a:schemeClr val="bg1"/>
                </a:solidFill>
                <a:latin typeface="Times New Roman" panose="02020603050405020304" pitchFamily="18" charset="0"/>
                <a:ea typeface="MS Mincho" panose="02020609040205080304" pitchFamily="49" charset="-128"/>
              </a:rPr>
              <a:t>1</a:t>
            </a:r>
            <a:endParaRPr lang="ru-RU" sz="2400" b="1" dirty="0">
              <a:solidFill>
                <a:schemeClr val="bg1"/>
              </a:solidFill>
            </a:endParaRPr>
          </a:p>
        </p:txBody>
      </p:sp>
      <p:sp>
        <p:nvSpPr>
          <p:cNvPr id="14" name="Овал 13"/>
          <p:cNvSpPr/>
          <p:nvPr/>
        </p:nvSpPr>
        <p:spPr>
          <a:xfrm>
            <a:off x="4621529" y="1077620"/>
            <a:ext cx="450166" cy="4423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4673206" y="1085993"/>
            <a:ext cx="338554" cy="461665"/>
          </a:xfrm>
          <a:prstGeom prst="rect">
            <a:avLst/>
          </a:prstGeom>
        </p:spPr>
        <p:txBody>
          <a:bodyPr wrap="none">
            <a:spAutoFit/>
          </a:bodyPr>
          <a:lstStyle/>
          <a:p>
            <a:r>
              <a:rPr lang="it-IT" sz="2400" b="1" dirty="0" smtClean="0">
                <a:solidFill>
                  <a:schemeClr val="bg1"/>
                </a:solidFill>
                <a:latin typeface="Times New Roman" panose="02020603050405020304" pitchFamily="18" charset="0"/>
                <a:ea typeface="MS Mincho" panose="02020609040205080304" pitchFamily="49" charset="-128"/>
              </a:rPr>
              <a:t>2</a:t>
            </a:r>
            <a:endParaRPr lang="ru-RU" sz="2400" b="1" dirty="0">
              <a:solidFill>
                <a:schemeClr val="bg1"/>
              </a:solidFill>
            </a:endParaRPr>
          </a:p>
        </p:txBody>
      </p:sp>
      <p:sp>
        <p:nvSpPr>
          <p:cNvPr id="16" name="Овал 15"/>
          <p:cNvSpPr/>
          <p:nvPr/>
        </p:nvSpPr>
        <p:spPr>
          <a:xfrm>
            <a:off x="8282020" y="1097671"/>
            <a:ext cx="450166" cy="4423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p:cNvSpPr/>
          <p:nvPr/>
        </p:nvSpPr>
        <p:spPr>
          <a:xfrm>
            <a:off x="8333697" y="1106044"/>
            <a:ext cx="338554" cy="461665"/>
          </a:xfrm>
          <a:prstGeom prst="rect">
            <a:avLst/>
          </a:prstGeom>
        </p:spPr>
        <p:txBody>
          <a:bodyPr wrap="square">
            <a:spAutoFit/>
          </a:bodyPr>
          <a:lstStyle/>
          <a:p>
            <a:r>
              <a:rPr lang="it-IT" sz="2400" b="1" dirty="0">
                <a:solidFill>
                  <a:schemeClr val="bg1"/>
                </a:solidFill>
                <a:latin typeface="Times New Roman" panose="02020603050405020304" pitchFamily="18" charset="0"/>
                <a:ea typeface="MS Mincho" panose="02020609040205080304" pitchFamily="49" charset="-128"/>
              </a:rPr>
              <a:t>3</a:t>
            </a:r>
            <a:endParaRPr lang="ru-RU" sz="2400" b="1" dirty="0">
              <a:solidFill>
                <a:schemeClr val="bg1"/>
              </a:solidFill>
            </a:endParaRPr>
          </a:p>
        </p:txBody>
      </p:sp>
      <p:sp>
        <p:nvSpPr>
          <p:cNvPr id="18" name="Овал 17"/>
          <p:cNvSpPr/>
          <p:nvPr/>
        </p:nvSpPr>
        <p:spPr>
          <a:xfrm>
            <a:off x="1467639" y="4053294"/>
            <a:ext cx="450166" cy="4423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Прямоугольник 18"/>
          <p:cNvSpPr/>
          <p:nvPr/>
        </p:nvSpPr>
        <p:spPr>
          <a:xfrm>
            <a:off x="1519316" y="4061667"/>
            <a:ext cx="338554" cy="461665"/>
          </a:xfrm>
          <a:prstGeom prst="rect">
            <a:avLst/>
          </a:prstGeom>
        </p:spPr>
        <p:txBody>
          <a:bodyPr wrap="none">
            <a:spAutoFit/>
          </a:bodyPr>
          <a:lstStyle/>
          <a:p>
            <a:r>
              <a:rPr lang="it-IT" sz="2400" b="1" dirty="0" smtClean="0">
                <a:solidFill>
                  <a:schemeClr val="bg1"/>
                </a:solidFill>
                <a:latin typeface="Times New Roman" panose="02020603050405020304" pitchFamily="18" charset="0"/>
                <a:ea typeface="MS Mincho" panose="02020609040205080304" pitchFamily="49" charset="-128"/>
              </a:rPr>
              <a:t>4</a:t>
            </a:r>
            <a:endParaRPr lang="ru-RU" sz="2400" b="1" dirty="0">
              <a:solidFill>
                <a:schemeClr val="bg1"/>
              </a:solidFill>
            </a:endParaRPr>
          </a:p>
        </p:txBody>
      </p:sp>
      <p:pic>
        <p:nvPicPr>
          <p:cNvPr id="12" name="Рисунок 11"/>
          <p:cNvPicPr>
            <a:picLocks noChangeAspect="1"/>
          </p:cNvPicPr>
          <p:nvPr/>
        </p:nvPicPr>
        <p:blipFill rotWithShape="1">
          <a:blip r:embed="rId8"/>
          <a:srcRect l="13962" t="9622" r="10970" b="18754"/>
          <a:stretch/>
        </p:blipFill>
        <p:spPr>
          <a:xfrm>
            <a:off x="7103701" y="4055372"/>
            <a:ext cx="3469883" cy="1861348"/>
          </a:xfrm>
          <a:prstGeom prst="rect">
            <a:avLst/>
          </a:prstGeom>
        </p:spPr>
      </p:pic>
      <p:sp>
        <p:nvSpPr>
          <p:cNvPr id="21" name="Овал 20"/>
          <p:cNvSpPr/>
          <p:nvPr/>
        </p:nvSpPr>
        <p:spPr>
          <a:xfrm>
            <a:off x="6529661" y="4053294"/>
            <a:ext cx="450166" cy="44234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21"/>
          <p:cNvSpPr/>
          <p:nvPr/>
        </p:nvSpPr>
        <p:spPr>
          <a:xfrm>
            <a:off x="6581338" y="4061667"/>
            <a:ext cx="338554" cy="461665"/>
          </a:xfrm>
          <a:prstGeom prst="rect">
            <a:avLst/>
          </a:prstGeom>
        </p:spPr>
        <p:txBody>
          <a:bodyPr wrap="none">
            <a:spAutoFit/>
          </a:bodyPr>
          <a:lstStyle/>
          <a:p>
            <a:r>
              <a:rPr lang="it-IT" sz="2400" b="1" dirty="0" smtClean="0">
                <a:solidFill>
                  <a:schemeClr val="bg1"/>
                </a:solidFill>
                <a:latin typeface="Times New Roman" panose="02020603050405020304" pitchFamily="18" charset="0"/>
                <a:ea typeface="MS Mincho" panose="02020609040205080304" pitchFamily="49" charset="-128"/>
              </a:rPr>
              <a:t>5</a:t>
            </a:r>
            <a:endParaRPr lang="ru-RU" sz="2400" b="1" dirty="0">
              <a:solidFill>
                <a:schemeClr val="bg1"/>
              </a:solidFill>
            </a:endParaRPr>
          </a:p>
        </p:txBody>
      </p:sp>
    </p:spTree>
    <p:extLst>
      <p:ext uri="{BB962C8B-B14F-4D97-AF65-F5344CB8AC3E}">
        <p14:creationId xmlns:p14="http://schemas.microsoft.com/office/powerpoint/2010/main" val="622549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4"/>
          <a:stretch>
            <a:fillRect/>
          </a:stretch>
        </p:blipFill>
        <p:spPr>
          <a:xfrm>
            <a:off x="4895929" y="1497250"/>
            <a:ext cx="6105525" cy="4810125"/>
          </a:xfrm>
          <a:prstGeom prst="rect">
            <a:avLst/>
          </a:prstGeom>
        </p:spPr>
      </p:pic>
      <p:sp>
        <p:nvSpPr>
          <p:cNvPr id="6" name="TextBox 5"/>
          <p:cNvSpPr txBox="1"/>
          <p:nvPr/>
        </p:nvSpPr>
        <p:spPr>
          <a:xfrm>
            <a:off x="388532" y="1231954"/>
            <a:ext cx="4967239" cy="615553"/>
          </a:xfrm>
          <a:prstGeom prst="rect">
            <a:avLst/>
          </a:prstGeom>
          <a:noFill/>
        </p:spPr>
        <p:txBody>
          <a:bodyPr wrap="square" rtlCol="0">
            <a:spAutoFit/>
          </a:bodyPr>
          <a:lstStyle/>
          <a:p>
            <a:r>
              <a:rPr lang="en-US" sz="3400" b="1" i="1" dirty="0" err="1" smtClean="0">
                <a:solidFill>
                  <a:srgbClr val="002060"/>
                </a:solidFill>
                <a:latin typeface="Times New Roman" panose="02020603050405020304" pitchFamily="18" charset="0"/>
                <a:cs typeface="Times New Roman" panose="02020603050405020304" pitchFamily="18" charset="0"/>
              </a:rPr>
              <a:t>Turbonadduv</a:t>
            </a:r>
            <a:r>
              <a:rPr lang="en-US" sz="3400" b="1" i="1" dirty="0" smtClean="0">
                <a:solidFill>
                  <a:srgbClr val="002060"/>
                </a:solidFill>
                <a:latin typeface="Times New Roman" panose="02020603050405020304" pitchFamily="18" charset="0"/>
                <a:cs typeface="Times New Roman" panose="02020603050405020304" pitchFamily="18" charset="0"/>
              </a:rPr>
              <a:t> </a:t>
            </a:r>
            <a:r>
              <a:rPr lang="en-US" sz="3400" b="1" i="1" dirty="0" err="1" smtClean="0">
                <a:solidFill>
                  <a:srgbClr val="002060"/>
                </a:solidFill>
                <a:latin typeface="Times New Roman" panose="02020603050405020304" pitchFamily="18" charset="0"/>
                <a:cs typeface="Times New Roman" panose="02020603050405020304" pitchFamily="18" charset="0"/>
              </a:rPr>
              <a:t>tuzilishi</a:t>
            </a:r>
            <a:endParaRPr lang="ru-RU" sz="3400" b="1" i="1" dirty="0">
              <a:solidFill>
                <a:srgbClr val="002060"/>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4285690" y="3963465"/>
            <a:ext cx="2222696"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Kompressor</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parragi</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6409065" y="4463613"/>
            <a:ext cx="1312538"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podshipnik</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8310212" y="1483951"/>
            <a:ext cx="927906"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korpus</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8607528" y="1934099"/>
            <a:ext cx="594527" cy="369332"/>
          </a:xfrm>
          <a:prstGeom prst="rect">
            <a:avLst/>
          </a:prstGeom>
          <a:noFill/>
        </p:spPr>
        <p:txBody>
          <a:bodyPr wrap="square" rtlCol="0">
            <a:spAutoFit/>
          </a:bodyPr>
          <a:lstStyle/>
          <a:p>
            <a:r>
              <a:rPr lang="en-US" b="1" i="1" dirty="0" err="1">
                <a:solidFill>
                  <a:srgbClr val="002060"/>
                </a:solidFill>
                <a:latin typeface="Times New Roman" panose="02020603050405020304" pitchFamily="18" charset="0"/>
                <a:cs typeface="Times New Roman" panose="02020603050405020304" pitchFamily="18" charset="0"/>
              </a:rPr>
              <a:t>o</a:t>
            </a:r>
            <a:r>
              <a:rPr lang="en-US" b="1" i="1" dirty="0" err="1" smtClean="0">
                <a:solidFill>
                  <a:srgbClr val="002060"/>
                </a:solidFill>
                <a:latin typeface="Times New Roman" panose="02020603050405020304" pitchFamily="18" charset="0"/>
                <a:cs typeface="Times New Roman" panose="02020603050405020304" pitchFamily="18" charset="0"/>
              </a:rPr>
              <a:t>’q</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9766018" y="2104251"/>
            <a:ext cx="2222696"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turbina</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korpusi</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9766018" y="2696738"/>
            <a:ext cx="1743810"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turbina</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parragi</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16" name="TextBox 15"/>
          <p:cNvSpPr txBox="1"/>
          <p:nvPr/>
        </p:nvSpPr>
        <p:spPr>
          <a:xfrm>
            <a:off x="4297234" y="3261828"/>
            <a:ext cx="2222696"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Kompressor</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korpusi</a:t>
            </a:r>
            <a:endParaRPr lang="ru-RU"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22905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6869" y="1002747"/>
            <a:ext cx="5853567" cy="5145993"/>
          </a:xfrm>
          <a:prstGeom prst="rect">
            <a:avLst/>
          </a:prstGeom>
        </p:spPr>
      </p:pic>
      <p:sp>
        <p:nvSpPr>
          <p:cNvPr id="5" name="Прямоугольник 4"/>
          <p:cNvSpPr/>
          <p:nvPr/>
        </p:nvSpPr>
        <p:spPr>
          <a:xfrm>
            <a:off x="1233715" y="1593566"/>
            <a:ext cx="1233714" cy="3197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1850571" y="1002746"/>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Прямоугольник 10"/>
          <p:cNvSpPr/>
          <p:nvPr/>
        </p:nvSpPr>
        <p:spPr>
          <a:xfrm>
            <a:off x="4928903" y="1085463"/>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p:cNvSpPr/>
          <p:nvPr/>
        </p:nvSpPr>
        <p:spPr>
          <a:xfrm>
            <a:off x="5337180" y="1644026"/>
            <a:ext cx="1531257" cy="26926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Прямоугольник 12"/>
          <p:cNvSpPr/>
          <p:nvPr/>
        </p:nvSpPr>
        <p:spPr>
          <a:xfrm>
            <a:off x="4874837" y="1932122"/>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p:cNvSpPr/>
          <p:nvPr/>
        </p:nvSpPr>
        <p:spPr>
          <a:xfrm>
            <a:off x="4962008" y="2143650"/>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Прямоугольник 14"/>
          <p:cNvSpPr/>
          <p:nvPr/>
        </p:nvSpPr>
        <p:spPr>
          <a:xfrm>
            <a:off x="4525075" y="2433591"/>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p:nvSpPr>
        <p:spPr>
          <a:xfrm>
            <a:off x="1616828" y="2574012"/>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рямоугольник 16"/>
          <p:cNvSpPr/>
          <p:nvPr/>
        </p:nvSpPr>
        <p:spPr>
          <a:xfrm>
            <a:off x="3498968" y="5981004"/>
            <a:ext cx="1531257" cy="21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p:nvSpPr>
        <p:spPr>
          <a:xfrm>
            <a:off x="662940" y="3153320"/>
            <a:ext cx="868317" cy="5423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TextBox 5"/>
          <p:cNvSpPr txBox="1"/>
          <p:nvPr/>
        </p:nvSpPr>
        <p:spPr>
          <a:xfrm>
            <a:off x="4839702" y="1034522"/>
            <a:ext cx="1715462" cy="369332"/>
          </a:xfrm>
          <a:prstGeom prst="rect">
            <a:avLst/>
          </a:prstGeom>
          <a:noFill/>
        </p:spPr>
        <p:txBody>
          <a:bodyPr wrap="square" rtlCol="0">
            <a:spAutoFit/>
          </a:bodyPr>
          <a:lstStyle/>
          <a:p>
            <a:r>
              <a:rPr lang="en-US" b="1" i="1" dirty="0" err="1" smtClean="0">
                <a:solidFill>
                  <a:schemeClr val="accent4">
                    <a:lumMod val="50000"/>
                  </a:schemeClr>
                </a:solidFill>
                <a:latin typeface="Times New Roman" panose="02020603050405020304" pitchFamily="18" charset="0"/>
                <a:cs typeface="Times New Roman" panose="02020603050405020304" pitchFamily="18" charset="0"/>
              </a:rPr>
              <a:t>Turbina</a:t>
            </a:r>
            <a:r>
              <a:rPr lang="en-US" b="1" i="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b="1" i="1" dirty="0" err="1" smtClean="0">
                <a:solidFill>
                  <a:schemeClr val="accent4">
                    <a:lumMod val="50000"/>
                  </a:schemeClr>
                </a:solidFill>
                <a:latin typeface="Times New Roman" panose="02020603050405020304" pitchFamily="18" charset="0"/>
                <a:cs typeface="Times New Roman" panose="02020603050405020304" pitchFamily="18" charset="0"/>
              </a:rPr>
              <a:t>parragi</a:t>
            </a:r>
            <a:endParaRPr lang="ru-RU" b="1" i="1"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1202924" y="1019706"/>
            <a:ext cx="2178904" cy="369332"/>
          </a:xfrm>
          <a:prstGeom prst="rect">
            <a:avLst/>
          </a:prstGeom>
          <a:noFill/>
        </p:spPr>
        <p:txBody>
          <a:bodyPr wrap="square" rtlCol="0">
            <a:spAutoFit/>
          </a:bodyPr>
          <a:lstStyle/>
          <a:p>
            <a:r>
              <a:rPr lang="en-US" b="1" i="1" dirty="0" err="1" smtClean="0">
                <a:solidFill>
                  <a:srgbClr val="002060"/>
                </a:solidFill>
                <a:latin typeface="Times New Roman" panose="02020603050405020304" pitchFamily="18" charset="0"/>
                <a:cs typeface="Times New Roman" panose="02020603050405020304" pitchFamily="18" charset="0"/>
              </a:rPr>
              <a:t>kompressor</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parragi</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21" name="TextBox 20"/>
          <p:cNvSpPr txBox="1"/>
          <p:nvPr/>
        </p:nvSpPr>
        <p:spPr>
          <a:xfrm>
            <a:off x="757238" y="1565485"/>
            <a:ext cx="1998662" cy="369332"/>
          </a:xfrm>
          <a:prstGeom prst="rect">
            <a:avLst/>
          </a:prstGeom>
          <a:noFill/>
        </p:spPr>
        <p:txBody>
          <a:bodyPr wrap="square" rtlCol="0">
            <a:spAutoFit/>
          </a:bodyPr>
          <a:lstStyle/>
          <a:p>
            <a:r>
              <a:rPr lang="en-US" b="1" i="1" dirty="0" err="1">
                <a:solidFill>
                  <a:srgbClr val="002060"/>
                </a:solidFill>
                <a:latin typeface="Times New Roman" panose="02020603050405020304" pitchFamily="18" charset="0"/>
                <a:cs typeface="Times New Roman" panose="02020603050405020304" pitchFamily="18" charset="0"/>
              </a:rPr>
              <a:t>h</a:t>
            </a:r>
            <a:r>
              <a:rPr lang="en-US" b="1" i="1" dirty="0" err="1" smtClean="0">
                <a:solidFill>
                  <a:srgbClr val="002060"/>
                </a:solidFill>
                <a:latin typeface="Times New Roman" panose="02020603050405020304" pitchFamily="18" charset="0"/>
                <a:cs typeface="Times New Roman" panose="02020603050405020304" pitchFamily="18" charset="0"/>
              </a:rPr>
              <a:t>avo</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kirish</a:t>
            </a:r>
            <a:r>
              <a:rPr lang="en-US" b="1" i="1" dirty="0" smtClean="0">
                <a:solidFill>
                  <a:srgbClr val="002060"/>
                </a:solidFill>
                <a:latin typeface="Times New Roman" panose="02020603050405020304" pitchFamily="18" charset="0"/>
                <a:cs typeface="Times New Roman" panose="02020603050405020304" pitchFamily="18" charset="0"/>
              </a:rPr>
              <a:t> </a:t>
            </a:r>
            <a:r>
              <a:rPr lang="en-US" b="1" i="1" dirty="0" err="1" smtClean="0">
                <a:solidFill>
                  <a:srgbClr val="002060"/>
                </a:solidFill>
                <a:latin typeface="Times New Roman" panose="02020603050405020304" pitchFamily="18" charset="0"/>
                <a:cs typeface="Times New Roman" panose="02020603050405020304" pitchFamily="18" charset="0"/>
              </a:rPr>
              <a:t>yo’li</a:t>
            </a:r>
            <a:endParaRPr lang="ru-RU" b="1" i="1" dirty="0">
              <a:solidFill>
                <a:srgbClr val="002060"/>
              </a:solidFill>
              <a:latin typeface="Times New Roman" panose="02020603050405020304" pitchFamily="18" charset="0"/>
              <a:cs typeface="Times New Roman" panose="02020603050405020304" pitchFamily="18" charset="0"/>
            </a:endParaRPr>
          </a:p>
        </p:txBody>
      </p:sp>
      <p:sp>
        <p:nvSpPr>
          <p:cNvPr id="22" name="TextBox 21"/>
          <p:cNvSpPr txBox="1"/>
          <p:nvPr/>
        </p:nvSpPr>
        <p:spPr>
          <a:xfrm>
            <a:off x="1938544" y="2497555"/>
            <a:ext cx="1331730" cy="338554"/>
          </a:xfrm>
          <a:prstGeom prst="rect">
            <a:avLst/>
          </a:prstGeom>
          <a:noFill/>
        </p:spPr>
        <p:txBody>
          <a:bodyPr wrap="square" rtlCol="0">
            <a:spAutoFit/>
          </a:bodyPr>
          <a:lstStyle/>
          <a:p>
            <a:r>
              <a:rPr lang="en-US" sz="1600" b="1" i="1" dirty="0" err="1">
                <a:solidFill>
                  <a:srgbClr val="002060"/>
                </a:solidFill>
                <a:latin typeface="Times New Roman" panose="02020603050405020304" pitchFamily="18" charset="0"/>
                <a:cs typeface="Times New Roman" panose="02020603050405020304" pitchFamily="18" charset="0"/>
              </a:rPr>
              <a:t>s</a:t>
            </a:r>
            <a:r>
              <a:rPr lang="en-US" sz="1600" b="1" i="1" dirty="0" err="1" smtClean="0">
                <a:solidFill>
                  <a:srgbClr val="002060"/>
                </a:solidFill>
                <a:latin typeface="Times New Roman" panose="02020603050405020304" pitchFamily="18" charset="0"/>
                <a:cs typeface="Times New Roman" panose="02020603050405020304" pitchFamily="18" charset="0"/>
              </a:rPr>
              <a:t>iqilgan</a:t>
            </a:r>
            <a:r>
              <a:rPr lang="en-US" sz="1600" b="1" i="1" dirty="0" smtClean="0">
                <a:solidFill>
                  <a:srgbClr val="002060"/>
                </a:solidFill>
                <a:latin typeface="Times New Roman" panose="02020603050405020304" pitchFamily="18" charset="0"/>
                <a:cs typeface="Times New Roman" panose="02020603050405020304" pitchFamily="18" charset="0"/>
              </a:rPr>
              <a:t> </a:t>
            </a:r>
            <a:r>
              <a:rPr lang="en-US" sz="1600" b="1" i="1" dirty="0" err="1" smtClean="0">
                <a:solidFill>
                  <a:srgbClr val="002060"/>
                </a:solidFill>
                <a:latin typeface="Times New Roman" panose="02020603050405020304" pitchFamily="18" charset="0"/>
                <a:cs typeface="Times New Roman" panose="02020603050405020304" pitchFamily="18" charset="0"/>
              </a:rPr>
              <a:t>havo</a:t>
            </a:r>
            <a:endParaRPr lang="ru-RU" sz="1600" b="1" i="1" dirty="0">
              <a:solidFill>
                <a:srgbClr val="002060"/>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111226" y="3139619"/>
            <a:ext cx="1505602" cy="584775"/>
          </a:xfrm>
          <a:prstGeom prst="rect">
            <a:avLst/>
          </a:prstGeom>
          <a:noFill/>
        </p:spPr>
        <p:txBody>
          <a:bodyPr wrap="square" rtlCol="0">
            <a:spAutoFit/>
          </a:bodyPr>
          <a:lstStyle/>
          <a:p>
            <a:pPr algn="ctr"/>
            <a:r>
              <a:rPr lang="en-US" sz="1600" b="1" i="1" dirty="0" err="1">
                <a:solidFill>
                  <a:srgbClr val="002060"/>
                </a:solidFill>
                <a:latin typeface="Times New Roman" panose="02020603050405020304" pitchFamily="18" charset="0"/>
                <a:cs typeface="Times New Roman" panose="02020603050405020304" pitchFamily="18" charset="0"/>
              </a:rPr>
              <a:t>h</a:t>
            </a:r>
            <a:r>
              <a:rPr lang="en-US" sz="1600" b="1" i="1" dirty="0" err="1" smtClean="0">
                <a:solidFill>
                  <a:srgbClr val="002060"/>
                </a:solidFill>
                <a:latin typeface="Times New Roman" panose="02020603050405020304" pitchFamily="18" charset="0"/>
                <a:cs typeface="Times New Roman" panose="02020603050405020304" pitchFamily="18" charset="0"/>
              </a:rPr>
              <a:t>avoni</a:t>
            </a:r>
            <a:r>
              <a:rPr lang="en-US" sz="1600" b="1" i="1" dirty="0" smtClean="0">
                <a:solidFill>
                  <a:srgbClr val="002060"/>
                </a:solidFill>
                <a:latin typeface="Times New Roman" panose="02020603050405020304" pitchFamily="18" charset="0"/>
                <a:cs typeface="Times New Roman" panose="02020603050405020304" pitchFamily="18" charset="0"/>
              </a:rPr>
              <a:t> </a:t>
            </a:r>
            <a:r>
              <a:rPr lang="en-US" sz="1600" b="1" i="1" dirty="0" err="1" smtClean="0">
                <a:solidFill>
                  <a:srgbClr val="002060"/>
                </a:solidFill>
                <a:latin typeface="Times New Roman" panose="02020603050405020304" pitchFamily="18" charset="0"/>
                <a:cs typeface="Times New Roman" panose="02020603050405020304" pitchFamily="18" charset="0"/>
              </a:rPr>
              <a:t>sovitish</a:t>
            </a:r>
            <a:r>
              <a:rPr lang="en-US" sz="1600" b="1" i="1" dirty="0" smtClean="0">
                <a:solidFill>
                  <a:srgbClr val="002060"/>
                </a:solidFill>
                <a:latin typeface="Times New Roman" panose="02020603050405020304" pitchFamily="18" charset="0"/>
                <a:cs typeface="Times New Roman" panose="02020603050405020304" pitchFamily="18" charset="0"/>
              </a:rPr>
              <a:t> </a:t>
            </a:r>
            <a:r>
              <a:rPr lang="en-US" sz="1600" b="1" i="1" dirty="0" err="1" smtClean="0">
                <a:solidFill>
                  <a:srgbClr val="002060"/>
                </a:solidFill>
                <a:latin typeface="Times New Roman" panose="02020603050405020304" pitchFamily="18" charset="0"/>
                <a:cs typeface="Times New Roman" panose="02020603050405020304" pitchFamily="18" charset="0"/>
              </a:rPr>
              <a:t>qurilmasi</a:t>
            </a:r>
            <a:endParaRPr lang="ru-RU" sz="1600" b="1" i="1" dirty="0">
              <a:solidFill>
                <a:srgbClr val="002060"/>
              </a:solidFill>
              <a:latin typeface="Times New Roman" panose="02020603050405020304" pitchFamily="18" charset="0"/>
              <a:cs typeface="Times New Roman" panose="02020603050405020304" pitchFamily="18" charset="0"/>
            </a:endParaRPr>
          </a:p>
        </p:txBody>
      </p:sp>
      <p:sp>
        <p:nvSpPr>
          <p:cNvPr id="24" name="TextBox 23"/>
          <p:cNvSpPr txBox="1"/>
          <p:nvPr/>
        </p:nvSpPr>
        <p:spPr>
          <a:xfrm>
            <a:off x="5251841" y="1544707"/>
            <a:ext cx="1994457" cy="646331"/>
          </a:xfrm>
          <a:prstGeom prst="rect">
            <a:avLst/>
          </a:prstGeom>
          <a:noFill/>
        </p:spPr>
        <p:txBody>
          <a:bodyPr wrap="square" rtlCol="0">
            <a:spAutoFit/>
          </a:bodyPr>
          <a:lstStyle/>
          <a:p>
            <a:pPr algn="ctr"/>
            <a:r>
              <a:rPr lang="en-US" b="1" i="1" dirty="0" err="1">
                <a:solidFill>
                  <a:schemeClr val="accent4">
                    <a:lumMod val="50000"/>
                  </a:schemeClr>
                </a:solidFill>
                <a:latin typeface="Times New Roman" panose="02020603050405020304" pitchFamily="18" charset="0"/>
                <a:cs typeface="Times New Roman" panose="02020603050405020304" pitchFamily="18" charset="0"/>
              </a:rPr>
              <a:t>i</a:t>
            </a:r>
            <a:r>
              <a:rPr lang="en-US" b="1" i="1" dirty="0" err="1" smtClean="0">
                <a:solidFill>
                  <a:schemeClr val="accent4">
                    <a:lumMod val="50000"/>
                  </a:schemeClr>
                </a:solidFill>
                <a:latin typeface="Times New Roman" panose="02020603050405020304" pitchFamily="18" charset="0"/>
                <a:cs typeface="Times New Roman" panose="02020603050405020304" pitchFamily="18" charset="0"/>
              </a:rPr>
              <a:t>shlatilgan</a:t>
            </a:r>
            <a:r>
              <a:rPr lang="en-US" b="1" i="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b="1" i="1" dirty="0" err="1" smtClean="0">
                <a:solidFill>
                  <a:schemeClr val="accent4">
                    <a:lumMod val="50000"/>
                  </a:schemeClr>
                </a:solidFill>
                <a:latin typeface="Times New Roman" panose="02020603050405020304" pitchFamily="18" charset="0"/>
                <a:cs typeface="Times New Roman" panose="02020603050405020304" pitchFamily="18" charset="0"/>
              </a:rPr>
              <a:t>gazlar</a:t>
            </a:r>
            <a:r>
              <a:rPr lang="en-US" b="1" i="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b="1" i="1" dirty="0" err="1" smtClean="0">
                <a:solidFill>
                  <a:schemeClr val="accent4">
                    <a:lumMod val="50000"/>
                  </a:schemeClr>
                </a:solidFill>
                <a:latin typeface="Times New Roman" panose="02020603050405020304" pitchFamily="18" charset="0"/>
                <a:cs typeface="Times New Roman" panose="02020603050405020304" pitchFamily="18" charset="0"/>
              </a:rPr>
              <a:t>chiqish</a:t>
            </a:r>
            <a:r>
              <a:rPr lang="en-US" b="1" i="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b="1" i="1" dirty="0" err="1" smtClean="0">
                <a:solidFill>
                  <a:schemeClr val="accent4">
                    <a:lumMod val="50000"/>
                  </a:schemeClr>
                </a:solidFill>
                <a:latin typeface="Times New Roman" panose="02020603050405020304" pitchFamily="18" charset="0"/>
                <a:cs typeface="Times New Roman" panose="02020603050405020304" pitchFamily="18" charset="0"/>
              </a:rPr>
              <a:t>yo’li</a:t>
            </a:r>
            <a:r>
              <a:rPr lang="en-US" b="1" i="1" dirty="0" smtClean="0">
                <a:solidFill>
                  <a:schemeClr val="accent4">
                    <a:lumMod val="50000"/>
                  </a:schemeClr>
                </a:solidFill>
                <a:latin typeface="Times New Roman" panose="02020603050405020304" pitchFamily="18" charset="0"/>
                <a:cs typeface="Times New Roman" panose="02020603050405020304" pitchFamily="18" charset="0"/>
              </a:rPr>
              <a:t> </a:t>
            </a:r>
            <a:endParaRPr lang="ru-RU" b="1" i="1"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5" name="TextBox 24"/>
          <p:cNvSpPr txBox="1"/>
          <p:nvPr/>
        </p:nvSpPr>
        <p:spPr>
          <a:xfrm>
            <a:off x="4400984" y="2419523"/>
            <a:ext cx="1514397" cy="307777"/>
          </a:xfrm>
          <a:prstGeom prst="rect">
            <a:avLst/>
          </a:prstGeom>
          <a:noFill/>
        </p:spPr>
        <p:txBody>
          <a:bodyPr wrap="square" rtlCol="0">
            <a:spAutoFit/>
          </a:bodyPr>
          <a:lstStyle/>
          <a:p>
            <a:pPr algn="ctr"/>
            <a:r>
              <a:rPr lang="en-US" sz="1400" b="1" i="1" dirty="0" err="1">
                <a:solidFill>
                  <a:schemeClr val="accent4">
                    <a:lumMod val="50000"/>
                  </a:schemeClr>
                </a:solidFill>
                <a:latin typeface="Times New Roman" panose="02020603050405020304" pitchFamily="18" charset="0"/>
                <a:cs typeface="Times New Roman" panose="02020603050405020304" pitchFamily="18" charset="0"/>
              </a:rPr>
              <a:t>i</a:t>
            </a:r>
            <a:r>
              <a:rPr lang="en-US" sz="1400" b="1" i="1" dirty="0" err="1" smtClean="0">
                <a:solidFill>
                  <a:schemeClr val="accent4">
                    <a:lumMod val="50000"/>
                  </a:schemeClr>
                </a:solidFill>
                <a:latin typeface="Times New Roman" panose="02020603050405020304" pitchFamily="18" charset="0"/>
                <a:cs typeface="Times New Roman" panose="02020603050405020304" pitchFamily="18" charset="0"/>
              </a:rPr>
              <a:t>shlatilgan</a:t>
            </a:r>
            <a:r>
              <a:rPr lang="en-US" sz="1400" b="1" i="1" dirty="0" smtClean="0">
                <a:solidFill>
                  <a:schemeClr val="accent4">
                    <a:lumMod val="50000"/>
                  </a:schemeClr>
                </a:solidFill>
                <a:latin typeface="Times New Roman" panose="02020603050405020304" pitchFamily="18" charset="0"/>
                <a:cs typeface="Times New Roman" panose="02020603050405020304" pitchFamily="18" charset="0"/>
              </a:rPr>
              <a:t> </a:t>
            </a:r>
            <a:r>
              <a:rPr lang="en-US" sz="1400" b="1" i="1" dirty="0" err="1" smtClean="0">
                <a:solidFill>
                  <a:schemeClr val="accent4">
                    <a:lumMod val="50000"/>
                  </a:schemeClr>
                </a:solidFill>
                <a:latin typeface="Times New Roman" panose="02020603050405020304" pitchFamily="18" charset="0"/>
                <a:cs typeface="Times New Roman" panose="02020603050405020304" pitchFamily="18" charset="0"/>
              </a:rPr>
              <a:t>gazlar</a:t>
            </a:r>
            <a:endParaRPr lang="ru-RU" sz="1400" b="1" i="1" dirty="0">
              <a:solidFill>
                <a:schemeClr val="accent4">
                  <a:lumMod val="50000"/>
                </a:schemeClr>
              </a:solidFill>
              <a:latin typeface="Times New Roman" panose="02020603050405020304" pitchFamily="18" charset="0"/>
              <a:cs typeface="Times New Roman" panose="02020603050405020304" pitchFamily="18" charset="0"/>
            </a:endParaRPr>
          </a:p>
        </p:txBody>
      </p:sp>
      <p:sp>
        <p:nvSpPr>
          <p:cNvPr id="26" name="TextBox 25"/>
          <p:cNvSpPr txBox="1"/>
          <p:nvPr/>
        </p:nvSpPr>
        <p:spPr>
          <a:xfrm>
            <a:off x="7595164" y="2836109"/>
            <a:ext cx="4091250" cy="1200329"/>
          </a:xfrm>
          <a:prstGeom prst="rect">
            <a:avLst/>
          </a:prstGeom>
          <a:noFill/>
        </p:spPr>
        <p:txBody>
          <a:bodyPr wrap="square" rtlCol="0">
            <a:spAutoFit/>
          </a:bodyPr>
          <a:lstStyle/>
          <a:p>
            <a:pPr algn="ctr"/>
            <a:r>
              <a:rPr lang="en-US" sz="3600" b="1" i="1" dirty="0" err="1" smtClean="0">
                <a:solidFill>
                  <a:srgbClr val="002060"/>
                </a:solidFill>
                <a:latin typeface="Times New Roman" panose="02020603050405020304" pitchFamily="18" charset="0"/>
                <a:cs typeface="Times New Roman" panose="02020603050405020304" pitchFamily="18" charset="0"/>
              </a:rPr>
              <a:t>Turbonadduv</a:t>
            </a:r>
            <a:r>
              <a:rPr lang="en-US" sz="3600" b="1" i="1" dirty="0" smtClean="0">
                <a:solidFill>
                  <a:srgbClr val="002060"/>
                </a:solidFill>
                <a:latin typeface="Times New Roman" panose="02020603050405020304" pitchFamily="18" charset="0"/>
                <a:cs typeface="Times New Roman" panose="02020603050405020304" pitchFamily="18" charset="0"/>
              </a:rPr>
              <a:t> </a:t>
            </a:r>
            <a:r>
              <a:rPr lang="en-US" sz="3600" b="1" i="1" dirty="0" err="1" smtClean="0">
                <a:solidFill>
                  <a:srgbClr val="002060"/>
                </a:solidFill>
                <a:latin typeface="Times New Roman" panose="02020603050405020304" pitchFamily="18" charset="0"/>
                <a:cs typeface="Times New Roman" panose="02020603050405020304" pitchFamily="18" charset="0"/>
              </a:rPr>
              <a:t>ishlash</a:t>
            </a:r>
            <a:r>
              <a:rPr lang="en-US" sz="3600" b="1" i="1" dirty="0" smtClean="0">
                <a:solidFill>
                  <a:srgbClr val="002060"/>
                </a:solidFill>
                <a:latin typeface="Times New Roman" panose="02020603050405020304" pitchFamily="18" charset="0"/>
                <a:cs typeface="Times New Roman" panose="02020603050405020304" pitchFamily="18" charset="0"/>
              </a:rPr>
              <a:t> </a:t>
            </a:r>
            <a:r>
              <a:rPr lang="en-US" sz="3600" b="1" i="1" dirty="0" err="1" smtClean="0">
                <a:solidFill>
                  <a:srgbClr val="002060"/>
                </a:solidFill>
                <a:latin typeface="Times New Roman" panose="02020603050405020304" pitchFamily="18" charset="0"/>
                <a:cs typeface="Times New Roman" panose="02020603050405020304" pitchFamily="18" charset="0"/>
              </a:rPr>
              <a:t>prinsipi</a:t>
            </a:r>
            <a:endParaRPr lang="ru-RU" sz="3600" b="1" i="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99102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130149" y="1634860"/>
            <a:ext cx="9931702" cy="3693319"/>
          </a:xfrm>
          <a:prstGeom prst="rect">
            <a:avLst/>
          </a:prstGeom>
        </p:spPr>
        <p:txBody>
          <a:bodyPr wrap="square">
            <a:spAutoFit/>
          </a:bodyPr>
          <a:lstStyle/>
          <a:p>
            <a:pPr algn="just">
              <a:lnSpc>
                <a:spcPct val="150000"/>
              </a:lnSpc>
            </a:pPr>
            <a:r>
              <a:rPr lang="ru-RU" sz="24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Aralashmaning</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sifatli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tayyorlanishi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yonilg’i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purkash</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bosimi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forsunka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to’zitkichining</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konstruksiyasi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va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yonilg’i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sifatiga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bog’liq</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Purkash</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bosimining</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ortishi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yonilg’ining</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bir</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xilda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mayda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zarrachalarga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bo’linishini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tezlatadi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natijada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sifatli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aralashma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hosil</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bo’ladi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Yonish</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bo’linmasining</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konstruksiyasiga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o’zgartirish</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kiritib</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aralashma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sifatini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yaxshilash</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va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yonilg’ining</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to’la</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yonishini</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ta’minlash</a:t>
            </a:r>
            <a:r>
              <a:rPr lang="en-US" sz="2600" dirty="0" smtClean="0">
                <a:solidFill>
                  <a:srgbClr val="002060"/>
                </a:solidFill>
                <a:latin typeface="Times New Roman" panose="02020603050405020304" pitchFamily="18" charset="0"/>
                <a:cs typeface="Times New Roman" panose="02020603050405020304" pitchFamily="18" charset="0"/>
              </a:rPr>
              <a:t> </a:t>
            </a:r>
            <a:r>
              <a:rPr lang="en-US" sz="2600" dirty="0" err="1" smtClean="0">
                <a:solidFill>
                  <a:srgbClr val="002060"/>
                </a:solidFill>
                <a:latin typeface="Times New Roman" panose="02020603050405020304" pitchFamily="18" charset="0"/>
                <a:cs typeface="Times New Roman" panose="02020603050405020304" pitchFamily="18" charset="0"/>
              </a:rPr>
              <a:t>mumkin</a:t>
            </a:r>
            <a:r>
              <a:rPr lang="en-US" sz="2600" dirty="0" smtClean="0">
                <a:solidFill>
                  <a:srgbClr val="002060"/>
                </a:solidFill>
                <a:latin typeface="Times New Roman" panose="02020603050405020304" pitchFamily="18" charset="0"/>
                <a:cs typeface="Times New Roman" panose="02020603050405020304" pitchFamily="18" charset="0"/>
              </a:rPr>
              <a:t>.</a:t>
            </a:r>
            <a:endParaRPr lang="ru-RU" sz="26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43792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Скругленный прямоугольник 14"/>
          <p:cNvSpPr/>
          <p:nvPr/>
        </p:nvSpPr>
        <p:spPr>
          <a:xfrm>
            <a:off x="2314348" y="4529131"/>
            <a:ext cx="2151662" cy="1141552"/>
          </a:xfrm>
          <a:prstGeom prst="roundRect">
            <a:avLst/>
          </a:prstGeom>
          <a:solidFill>
            <a:schemeClr val="accent1">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Скругленный прямоугольник 5"/>
          <p:cNvSpPr/>
          <p:nvPr/>
        </p:nvSpPr>
        <p:spPr>
          <a:xfrm>
            <a:off x="1334642" y="1325147"/>
            <a:ext cx="9666289" cy="1419647"/>
          </a:xfrm>
          <a:prstGeom prst="roundRect">
            <a:avLst/>
          </a:prstGeom>
          <a:solidFill>
            <a:schemeClr val="accent1">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427261" y="1398298"/>
            <a:ext cx="9629943" cy="1307537"/>
          </a:xfrm>
          <a:prstGeom prst="rect">
            <a:avLst/>
          </a:prstGeom>
        </p:spPr>
        <p:txBody>
          <a:bodyPr wrap="square">
            <a:spAutoFit/>
          </a:bodyPr>
          <a:lstStyle/>
          <a:p>
            <a:pPr algn="ctr">
              <a:lnSpc>
                <a:spcPct val="150000"/>
              </a:lnSpc>
            </a:pPr>
            <a:r>
              <a:rPr lang="en-US" sz="2800" b="1" dirty="0" err="1" smtClean="0">
                <a:solidFill>
                  <a:schemeClr val="tx1">
                    <a:lumMod val="95000"/>
                    <a:lumOff val="5000"/>
                  </a:schemeClr>
                </a:solidFill>
                <a:latin typeface="Times New Roman" panose="02020603050405020304" pitchFamily="18" charset="0"/>
                <a:cs typeface="Times New Roman" panose="02020603050405020304" pitchFamily="18" charset="0"/>
              </a:rPr>
              <a:t>Konstruksiyasi</a:t>
            </a:r>
            <a:r>
              <a:rPr lang="en-US" sz="28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b="1" dirty="0" err="1" smtClean="0">
                <a:solidFill>
                  <a:schemeClr val="tx1">
                    <a:lumMod val="95000"/>
                    <a:lumOff val="5000"/>
                  </a:schemeClr>
                </a:solidFill>
                <a:latin typeface="Times New Roman" panose="02020603050405020304" pitchFamily="18" charset="0"/>
                <a:cs typeface="Times New Roman" panose="02020603050405020304" pitchFamily="18" charset="0"/>
              </a:rPr>
              <a:t>bo’yicha</a:t>
            </a:r>
            <a:r>
              <a:rPr lang="en-US" sz="28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b="1" dirty="0" err="1" smtClean="0">
                <a:solidFill>
                  <a:schemeClr val="tx1">
                    <a:lumMod val="95000"/>
                    <a:lumOff val="5000"/>
                  </a:schemeClr>
                </a:solidFill>
                <a:latin typeface="Times New Roman" panose="02020603050405020304" pitchFamily="18" charset="0"/>
                <a:cs typeface="Times New Roman" panose="02020603050405020304" pitchFamily="18" charset="0"/>
              </a:rPr>
              <a:t>yonish</a:t>
            </a:r>
            <a:r>
              <a:rPr lang="en-US" sz="28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b="1" dirty="0" err="1" smtClean="0">
                <a:solidFill>
                  <a:schemeClr val="tx1">
                    <a:lumMod val="95000"/>
                    <a:lumOff val="5000"/>
                  </a:schemeClr>
                </a:solidFill>
                <a:latin typeface="Times New Roman" panose="02020603050405020304" pitchFamily="18" charset="0"/>
                <a:cs typeface="Times New Roman" panose="02020603050405020304" pitchFamily="18" charset="0"/>
              </a:rPr>
              <a:t>bo’linmalari</a:t>
            </a:r>
            <a:r>
              <a:rPr lang="en-US" sz="28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b="1" dirty="0" err="1" smtClean="0">
                <a:solidFill>
                  <a:schemeClr val="tx1">
                    <a:lumMod val="95000"/>
                    <a:lumOff val="5000"/>
                  </a:schemeClr>
                </a:solidFill>
                <a:latin typeface="Times New Roman" panose="02020603050405020304" pitchFamily="18" charset="0"/>
                <a:cs typeface="Times New Roman" panose="02020603050405020304" pitchFamily="18" charset="0"/>
              </a:rPr>
              <a:t>quyidagicha</a:t>
            </a:r>
            <a:r>
              <a:rPr lang="en-US" sz="28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b="1" dirty="0" err="1" smtClean="0">
                <a:solidFill>
                  <a:schemeClr val="tx1">
                    <a:lumMod val="95000"/>
                    <a:lumOff val="5000"/>
                  </a:schemeClr>
                </a:solidFill>
                <a:latin typeface="Times New Roman" panose="02020603050405020304" pitchFamily="18" charset="0"/>
                <a:cs typeface="Times New Roman" panose="02020603050405020304" pitchFamily="18" charset="0"/>
              </a:rPr>
              <a:t>bo’ladi</a:t>
            </a:r>
            <a:r>
              <a:rPr lang="en-US" sz="2800" b="1" dirty="0" smtClean="0">
                <a:solidFill>
                  <a:schemeClr val="tx1">
                    <a:lumMod val="95000"/>
                    <a:lumOff val="5000"/>
                  </a:schemeClr>
                </a:solidFill>
                <a:latin typeface="Times New Roman" panose="02020603050405020304" pitchFamily="18" charset="0"/>
                <a:cs typeface="Times New Roman" panose="02020603050405020304" pitchFamily="18" charset="0"/>
              </a:rPr>
              <a:t>:</a:t>
            </a:r>
            <a:endParaRPr lang="en-US" sz="28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1" name="Скругленный прямоугольник 10"/>
          <p:cNvSpPr/>
          <p:nvPr/>
        </p:nvSpPr>
        <p:spPr>
          <a:xfrm>
            <a:off x="7751991" y="4527730"/>
            <a:ext cx="2151662" cy="1141552"/>
          </a:xfrm>
          <a:prstGeom prst="roundRect">
            <a:avLst/>
          </a:prstGeom>
          <a:solidFill>
            <a:schemeClr val="accent1">
              <a:lumMod val="60000"/>
              <a:lumOff val="4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0" name="Прямая со стрелкой 9"/>
          <p:cNvCxnSpPr/>
          <p:nvPr/>
        </p:nvCxnSpPr>
        <p:spPr>
          <a:xfrm flipH="1">
            <a:off x="3389868" y="2760055"/>
            <a:ext cx="2834640" cy="1754974"/>
          </a:xfrm>
          <a:prstGeom prst="straightConnector1">
            <a:avLst/>
          </a:prstGeom>
          <a:ln w="38100">
            <a:solidFill>
              <a:schemeClr val="tx1">
                <a:lumMod val="95000"/>
                <a:lumOff val="5000"/>
              </a:schemeClr>
            </a:solidFill>
            <a:headEnd type="none" w="med" len="med"/>
            <a:tailEnd type="triangle" w="med" len="med"/>
          </a:ln>
        </p:spPr>
        <p:style>
          <a:lnRef idx="3">
            <a:schemeClr val="dk1"/>
          </a:lnRef>
          <a:fillRef idx="0">
            <a:schemeClr val="dk1"/>
          </a:fillRef>
          <a:effectRef idx="2">
            <a:schemeClr val="dk1"/>
          </a:effectRef>
          <a:fontRef idx="minor">
            <a:schemeClr val="tx1"/>
          </a:fontRef>
        </p:style>
      </p:cxnSp>
      <p:cxnSp>
        <p:nvCxnSpPr>
          <p:cNvPr id="14" name="Прямая со стрелкой 13"/>
          <p:cNvCxnSpPr/>
          <p:nvPr/>
        </p:nvCxnSpPr>
        <p:spPr>
          <a:xfrm>
            <a:off x="6195480" y="2760055"/>
            <a:ext cx="2604110" cy="1754973"/>
          </a:xfrm>
          <a:prstGeom prst="straightConnector1">
            <a:avLst/>
          </a:prstGeom>
          <a:ln w="38100">
            <a:solidFill>
              <a:schemeClr val="tx1">
                <a:lumMod val="95000"/>
                <a:lumOff val="5000"/>
              </a:schemeClr>
            </a:solidFill>
            <a:headEnd type="none" w="med" len="med"/>
            <a:tailEnd type="triangle" w="med" len="med"/>
          </a:ln>
        </p:spPr>
        <p:style>
          <a:lnRef idx="3">
            <a:schemeClr val="dk1"/>
          </a:lnRef>
          <a:fillRef idx="0">
            <a:schemeClr val="dk1"/>
          </a:fillRef>
          <a:effectRef idx="2">
            <a:schemeClr val="dk1"/>
          </a:effectRef>
          <a:fontRef idx="minor">
            <a:schemeClr val="tx1"/>
          </a:fontRef>
        </p:style>
      </p:cxnSp>
      <p:sp>
        <p:nvSpPr>
          <p:cNvPr id="16" name="Прямоугольник 15"/>
          <p:cNvSpPr/>
          <p:nvPr/>
        </p:nvSpPr>
        <p:spPr>
          <a:xfrm>
            <a:off x="2364980" y="4689436"/>
            <a:ext cx="2049775" cy="692497"/>
          </a:xfrm>
          <a:prstGeom prst="rect">
            <a:avLst/>
          </a:prstGeom>
        </p:spPr>
        <p:txBody>
          <a:bodyPr wrap="square">
            <a:spAutoFit/>
          </a:bodyPr>
          <a:lstStyle/>
          <a:p>
            <a:pPr algn="ctr">
              <a:lnSpc>
                <a:spcPct val="150000"/>
              </a:lnSpc>
            </a:pPr>
            <a:r>
              <a:rPr lang="en-US" sz="2600" b="1" dirty="0" err="1" smtClean="0">
                <a:solidFill>
                  <a:schemeClr val="tx1">
                    <a:lumMod val="95000"/>
                    <a:lumOff val="5000"/>
                  </a:schemeClr>
                </a:solidFill>
                <a:latin typeface="Times New Roman" panose="02020603050405020304" pitchFamily="18" charset="0"/>
                <a:cs typeface="Times New Roman" panose="02020603050405020304" pitchFamily="18" charset="0"/>
              </a:rPr>
              <a:t>ajratilmagan</a:t>
            </a:r>
            <a:endParaRPr lang="ru-RU" sz="2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7" name="Прямоугольник 16"/>
          <p:cNvSpPr/>
          <p:nvPr/>
        </p:nvSpPr>
        <p:spPr>
          <a:xfrm>
            <a:off x="7990092" y="4697944"/>
            <a:ext cx="1675459" cy="620619"/>
          </a:xfrm>
          <a:prstGeom prst="rect">
            <a:avLst/>
          </a:prstGeom>
        </p:spPr>
        <p:txBody>
          <a:bodyPr wrap="none">
            <a:spAutoFit/>
          </a:bodyPr>
          <a:lstStyle/>
          <a:p>
            <a:pPr algn="just">
              <a:lnSpc>
                <a:spcPct val="150000"/>
              </a:lnSpc>
            </a:pPr>
            <a:r>
              <a:rPr lang="ru-RU" sz="2600" b="1" dirty="0" smtClean="0">
                <a:solidFill>
                  <a:schemeClr val="tx1">
                    <a:lumMod val="95000"/>
                    <a:lumOff val="5000"/>
                  </a:schemeClr>
                </a:solidFill>
                <a:latin typeface="Times New Roman" panose="02020603050405020304" pitchFamily="18" charset="0"/>
                <a:cs typeface="Times New Roman" panose="02020603050405020304" pitchFamily="18" charset="0"/>
              </a:rPr>
              <a:t> </a:t>
            </a:r>
            <a:r>
              <a:rPr lang="en-US" sz="2600" b="1" dirty="0" err="1" smtClean="0">
                <a:solidFill>
                  <a:schemeClr val="tx1">
                    <a:lumMod val="95000"/>
                    <a:lumOff val="5000"/>
                  </a:schemeClr>
                </a:solidFill>
                <a:latin typeface="Times New Roman" panose="02020603050405020304" pitchFamily="18" charset="0"/>
                <a:cs typeface="Times New Roman" panose="02020603050405020304" pitchFamily="18" charset="0"/>
              </a:rPr>
              <a:t>ajratilgan</a:t>
            </a:r>
            <a:endParaRPr lang="en-US" sz="26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80702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Прямоугольник 8"/>
          <p:cNvSpPr/>
          <p:nvPr/>
        </p:nvSpPr>
        <p:spPr>
          <a:xfrm>
            <a:off x="719946" y="1131531"/>
            <a:ext cx="5376054" cy="4893647"/>
          </a:xfrm>
          <a:prstGeom prst="rect">
            <a:avLst/>
          </a:prstGeom>
        </p:spPr>
        <p:txBody>
          <a:bodyPr wrap="square">
            <a:spAutoFit/>
          </a:bodyPr>
          <a:lstStyle/>
          <a:p>
            <a:pPr algn="just">
              <a:lnSpc>
                <a:spcPct val="200000"/>
              </a:lnSpc>
            </a:pPr>
            <a:r>
              <a:rPr lang="en-US" sz="2400" dirty="0" smtClean="0">
                <a:solidFill>
                  <a:srgbClr val="002060"/>
                </a:solidFill>
                <a:latin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cs typeface="Times New Roman" panose="02020603050405020304" pitchFamily="18" charset="0"/>
              </a:rPr>
              <a:t>Ajratilmagan</a:t>
            </a:r>
            <a:r>
              <a:rPr lang="en-US" sz="2200" b="1" dirty="0" smtClean="0">
                <a:solidFill>
                  <a:srgbClr val="002060"/>
                </a:solidFill>
                <a:latin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cs typeface="Times New Roman" panose="02020603050405020304" pitchFamily="18" charset="0"/>
              </a:rPr>
              <a:t>yonish</a:t>
            </a:r>
            <a:r>
              <a:rPr lang="en-US" sz="2200" b="1" dirty="0" smtClean="0">
                <a:solidFill>
                  <a:srgbClr val="002060"/>
                </a:solidFill>
                <a:latin typeface="Times New Roman" panose="02020603050405020304" pitchFamily="18" charset="0"/>
                <a:cs typeface="Times New Roman" panose="02020603050405020304" pitchFamily="18" charset="0"/>
              </a:rPr>
              <a:t> </a:t>
            </a:r>
            <a:r>
              <a:rPr lang="en-US" sz="2200" b="1" dirty="0" err="1" smtClean="0">
                <a:solidFill>
                  <a:srgbClr val="002060"/>
                </a:solidFill>
                <a:latin typeface="Times New Roman" panose="02020603050405020304" pitchFamily="18" charset="0"/>
                <a:cs typeface="Times New Roman" panose="02020603050405020304" pitchFamily="18" charset="0"/>
              </a:rPr>
              <a:t>kamerasi</a:t>
            </a:r>
            <a:r>
              <a:rPr lang="en-US" sz="2200" dirty="0" err="1" smtClean="0">
                <a:solidFill>
                  <a:srgbClr val="002060"/>
                </a:solidFill>
                <a:latin typeface="Times New Roman" panose="02020603050405020304" pitchFamily="18" charset="0"/>
                <a:cs typeface="Times New Roman" panose="02020603050405020304" pitchFamily="18" charset="0"/>
              </a:rPr>
              <a:t>ning</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asosiy</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qismi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b="1"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umumiy</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holda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porshen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yuqori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chekka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nuqta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holatida</a:t>
            </a:r>
            <a:r>
              <a:rPr lang="en-US" sz="2200" dirty="0" smtClean="0">
                <a:solidFill>
                  <a:srgbClr val="002060"/>
                </a:solidFill>
                <a:latin typeface="Times New Roman" panose="02020603050405020304" pitchFamily="18" charset="0"/>
                <a:cs typeface="Times New Roman" panose="02020603050405020304" pitchFamily="18" charset="0"/>
              </a:rPr>
              <a:t> </a:t>
            </a:r>
            <a:r>
              <a:rPr lang="pt-BR" sz="2200" dirty="0" smtClean="0">
                <a:solidFill>
                  <a:srgbClr val="002060"/>
                </a:solidFill>
                <a:latin typeface="Times New Roman" panose="02020603050405020304" pitchFamily="18" charset="0"/>
                <a:cs typeface="Times New Roman" panose="02020603050405020304" pitchFamily="18" charset="0"/>
              </a:rPr>
              <a:t>bo‘lganda</a:t>
            </a:r>
            <a:r>
              <a:rPr lang="pt-BR" sz="2200" dirty="0">
                <a:solidFill>
                  <a:srgbClr val="002060"/>
                </a:solidFill>
                <a:latin typeface="Times New Roman" panose="02020603050405020304" pitchFamily="18" charset="0"/>
                <a:cs typeface="Times New Roman" panose="02020603050405020304" pitchFamily="18" charset="0"/>
              </a:rPr>
              <a:t>, uning </a:t>
            </a:r>
            <a:r>
              <a:rPr lang="pt-BR" sz="2200" dirty="0" smtClean="0">
                <a:solidFill>
                  <a:srgbClr val="002060"/>
                </a:solidFill>
                <a:latin typeface="Times New Roman" panose="02020603050405020304" pitchFamily="18" charset="0"/>
                <a:cs typeface="Times New Roman" panose="02020603050405020304" pitchFamily="18" charset="0"/>
              </a:rPr>
              <a:t>tubida joylashadi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Bunday</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kameralar</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bir</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bo’linmali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a:solidFill>
                  <a:srgbClr val="002060"/>
                </a:solidFill>
                <a:latin typeface="Times New Roman" panose="02020603050405020304" pitchFamily="18" charset="0"/>
                <a:cs typeface="Times New Roman" panose="02020603050405020304" pitchFamily="18" charset="0"/>
              </a:rPr>
              <a:t>ham </a:t>
            </a:r>
            <a:r>
              <a:rPr lang="en-US" sz="2200" dirty="0" err="1">
                <a:solidFill>
                  <a:srgbClr val="002060"/>
                </a:solidFill>
                <a:latin typeface="Times New Roman" panose="02020603050405020304" pitchFamily="18" charset="0"/>
                <a:cs typeface="Times New Roman" panose="02020603050405020304" pitchFamily="18" charset="0"/>
              </a:rPr>
              <a:t>deyiladi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chunki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yonilg’ini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uzatish</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paytida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havoning</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hamma</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massasi</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porshen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tubining</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a:solidFill>
                  <a:srgbClr val="002060"/>
                </a:solidFill>
                <a:latin typeface="Times New Roman" panose="02020603050405020304" pitchFamily="18" charset="0"/>
                <a:cs typeface="Times New Roman" panose="02020603050405020304" pitchFamily="18" charset="0"/>
              </a:rPr>
              <a:t>chuqur</a:t>
            </a:r>
            <a:r>
              <a:rPr lang="en-US" sz="2200" dirty="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qismida</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joylashgan</a:t>
            </a:r>
            <a:r>
              <a:rPr lang="en-US" sz="2200" dirty="0" smtClean="0">
                <a:solidFill>
                  <a:srgbClr val="002060"/>
                </a:solidFill>
                <a:latin typeface="Times New Roman" panose="02020603050405020304" pitchFamily="18" charset="0"/>
                <a:cs typeface="Times New Roman" panose="02020603050405020304" pitchFamily="18" charset="0"/>
              </a:rPr>
              <a:t> </a:t>
            </a:r>
            <a:r>
              <a:rPr lang="en-US" sz="2200" dirty="0" err="1" smtClean="0">
                <a:solidFill>
                  <a:srgbClr val="002060"/>
                </a:solidFill>
                <a:latin typeface="Times New Roman" panose="02020603050405020304" pitchFamily="18" charset="0"/>
                <a:cs typeface="Times New Roman" panose="02020603050405020304" pitchFamily="18" charset="0"/>
              </a:rPr>
              <a:t>bo’ladi</a:t>
            </a:r>
            <a:r>
              <a:rPr lang="en-US" sz="2200" dirty="0" smtClean="0">
                <a:solidFill>
                  <a:srgbClr val="002060"/>
                </a:solidFill>
                <a:latin typeface="Times New Roman" panose="02020603050405020304" pitchFamily="18" charset="0"/>
                <a:cs typeface="Times New Roman" panose="02020603050405020304" pitchFamily="18" charset="0"/>
              </a:rPr>
              <a:t>.</a:t>
            </a:r>
            <a:r>
              <a:rPr lang="ru-RU" sz="2200" dirty="0" smtClean="0">
                <a:solidFill>
                  <a:srgbClr val="002060"/>
                </a:solidFill>
                <a:latin typeface="Times New Roman" panose="02020603050405020304" pitchFamily="18" charset="0"/>
                <a:cs typeface="Times New Roman" panose="02020603050405020304" pitchFamily="18" charset="0"/>
              </a:rPr>
              <a:t> </a:t>
            </a:r>
            <a:endParaRPr lang="en-US" sz="2200" dirty="0" smtClean="0">
              <a:solidFill>
                <a:srgbClr val="002060"/>
              </a:solidFill>
              <a:latin typeface="Times New Roman" panose="02020603050405020304" pitchFamily="18" charset="0"/>
              <a:cs typeface="Times New Roman" panose="02020603050405020304" pitchFamily="18" charset="0"/>
            </a:endParaRPr>
          </a:p>
        </p:txBody>
      </p:sp>
      <p:pic>
        <p:nvPicPr>
          <p:cNvPr id="10" name="Рисунок 9"/>
          <p:cNvPicPr>
            <a:picLocks noChangeAspect="1"/>
          </p:cNvPicPr>
          <p:nvPr/>
        </p:nvPicPr>
        <p:blipFill rotWithShape="1">
          <a:blip r:embed="rId4"/>
          <a:srcRect l="8445" t="13510" r="59767" b="27837"/>
          <a:stretch/>
        </p:blipFill>
        <p:spPr>
          <a:xfrm>
            <a:off x="6976450" y="1115691"/>
            <a:ext cx="4135901" cy="4290648"/>
          </a:xfrm>
          <a:prstGeom prst="rect">
            <a:avLst/>
          </a:prstGeom>
        </p:spPr>
      </p:pic>
      <p:sp>
        <p:nvSpPr>
          <p:cNvPr id="11" name="Прямоугольник 10"/>
          <p:cNvSpPr/>
          <p:nvPr/>
        </p:nvSpPr>
        <p:spPr>
          <a:xfrm>
            <a:off x="7128436" y="5445917"/>
            <a:ext cx="4047564" cy="707886"/>
          </a:xfrm>
          <a:prstGeom prst="rect">
            <a:avLst/>
          </a:prstGeom>
        </p:spPr>
        <p:txBody>
          <a:bodyPr wrap="square">
            <a:spAutoFit/>
          </a:bodyPr>
          <a:lstStyle/>
          <a:p>
            <a:r>
              <a:rPr lang="en-US" sz="2000" b="1" i="1" dirty="0">
                <a:solidFill>
                  <a:srgbClr val="002060"/>
                </a:solidFill>
                <a:latin typeface="Times New Roman" panose="02020603050405020304" pitchFamily="18" charset="0"/>
                <a:cs typeface="Times New Roman" panose="02020603050405020304" pitchFamily="18" charset="0"/>
              </a:rPr>
              <a:t>1-chiqarish </a:t>
            </a:r>
            <a:r>
              <a:rPr lang="en-US" sz="2000" b="1" i="1" dirty="0" err="1" smtClean="0">
                <a:solidFill>
                  <a:srgbClr val="002060"/>
                </a:solidFill>
                <a:latin typeface="Times New Roman" panose="02020603050405020304" pitchFamily="18" charset="0"/>
                <a:cs typeface="Times New Roman" panose="02020603050405020304" pitchFamily="18" charset="0"/>
              </a:rPr>
              <a:t>klapani</a:t>
            </a:r>
            <a:r>
              <a:rPr lang="en-US" sz="2000" b="1" i="1" dirty="0" smtClean="0">
                <a:solidFill>
                  <a:srgbClr val="002060"/>
                </a:solidFill>
                <a:latin typeface="Times New Roman" panose="02020603050405020304" pitchFamily="18" charset="0"/>
                <a:cs typeface="Times New Roman" panose="02020603050405020304" pitchFamily="18" charset="0"/>
              </a:rPr>
              <a:t>;    2-forsunka</a:t>
            </a:r>
            <a:r>
              <a:rPr lang="en-US" sz="2000" b="1" i="1" dirty="0">
                <a:solidFill>
                  <a:srgbClr val="002060"/>
                </a:solidFill>
                <a:latin typeface="Times New Roman" panose="02020603050405020304" pitchFamily="18" charset="0"/>
                <a:cs typeface="Times New Roman" panose="02020603050405020304" pitchFamily="18" charset="0"/>
              </a:rPr>
              <a:t>;</a:t>
            </a:r>
          </a:p>
          <a:p>
            <a:r>
              <a:rPr lang="en-US" sz="2000" b="1" i="1" dirty="0">
                <a:solidFill>
                  <a:srgbClr val="002060"/>
                </a:solidFill>
                <a:latin typeface="Times New Roman" panose="02020603050405020304" pitchFamily="18" charset="0"/>
                <a:cs typeface="Times New Roman" panose="02020603050405020304" pitchFamily="18" charset="0"/>
              </a:rPr>
              <a:t>3-porshen </a:t>
            </a:r>
            <a:r>
              <a:rPr lang="en-US" sz="2000" b="1" i="1" dirty="0" err="1">
                <a:solidFill>
                  <a:srgbClr val="002060"/>
                </a:solidFill>
                <a:latin typeface="Times New Roman" panose="02020603050405020304" pitchFamily="18" charset="0"/>
                <a:cs typeface="Times New Roman" panose="02020603050405020304" pitchFamily="18" charset="0"/>
              </a:rPr>
              <a:t>tubidagi</a:t>
            </a:r>
            <a:r>
              <a:rPr lang="en-US" sz="2000" b="1" i="1" dirty="0">
                <a:solidFill>
                  <a:srgbClr val="002060"/>
                </a:solidFill>
                <a:latin typeface="Times New Roman" panose="02020603050405020304" pitchFamily="18" charset="0"/>
                <a:cs typeface="Times New Roman" panose="02020603050405020304" pitchFamily="18" charset="0"/>
              </a:rPr>
              <a:t> </a:t>
            </a:r>
            <a:r>
              <a:rPr lang="en-US" sz="2000" b="1" i="1" dirty="0" err="1">
                <a:solidFill>
                  <a:srgbClr val="002060"/>
                </a:solidFill>
                <a:latin typeface="Times New Roman" panose="02020603050405020304" pitchFamily="18" charset="0"/>
                <a:cs typeface="Times New Roman" panose="02020603050405020304" pitchFamily="18" charset="0"/>
              </a:rPr>
              <a:t>yonish</a:t>
            </a:r>
            <a:r>
              <a:rPr lang="en-US" sz="2000" b="1" i="1" dirty="0">
                <a:solidFill>
                  <a:srgbClr val="002060"/>
                </a:solidFill>
                <a:latin typeface="Times New Roman" panose="02020603050405020304" pitchFamily="18" charset="0"/>
                <a:cs typeface="Times New Roman" panose="02020603050405020304" pitchFamily="18" charset="0"/>
              </a:rPr>
              <a:t> </a:t>
            </a:r>
            <a:r>
              <a:rPr lang="en-US" sz="2000" b="1" i="1" dirty="0" err="1">
                <a:solidFill>
                  <a:srgbClr val="002060"/>
                </a:solidFill>
                <a:latin typeface="Times New Roman" panose="02020603050405020304" pitchFamily="18" charset="0"/>
                <a:cs typeface="Times New Roman" panose="02020603050405020304" pitchFamily="18" charset="0"/>
              </a:rPr>
              <a:t>kamerasi</a:t>
            </a:r>
            <a:endParaRPr lang="ru-RU"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54919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5891"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153179" y="1268217"/>
            <a:ext cx="9936442" cy="4401205"/>
          </a:xfrm>
          <a:prstGeom prst="rect">
            <a:avLst/>
          </a:prstGeom>
        </p:spPr>
        <p:txBody>
          <a:bodyPr wrap="square">
            <a:spAutoFit/>
          </a:bodyPr>
          <a:lstStyle/>
          <a:p>
            <a:pPr algn="just">
              <a:lnSpc>
                <a:spcPct val="200000"/>
              </a:lnSpc>
            </a:pPr>
            <a:r>
              <a:rPr lang="en-US" sz="24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Ajratilgan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yonish</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kameralari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bir-biriga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kanal</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bilan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tutashgan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ikkita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hajmdan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iborat</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Ulardan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biri</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ya’ni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asosiysi</a:t>
            </a:r>
            <a:r>
              <a:rPr lang="en-US" sz="2800" b="1" dirty="0">
                <a:solidFill>
                  <a:srgbClr val="002060"/>
                </a:solidFill>
                <a:latin typeface="Times New Roman" panose="02020603050405020304" pitchFamily="18" charset="0"/>
                <a:cs typeface="Times New Roman" panose="02020603050405020304" pitchFamily="18" charset="0"/>
              </a:rPr>
              <a:t> </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porshen</a:t>
            </a:r>
            <a:r>
              <a:rPr lang="en-US" sz="2800" b="1" dirty="0" smtClean="0">
                <a:solidFill>
                  <a:srgbClr val="002060"/>
                </a:solidFill>
                <a:latin typeface="Times New Roman" panose="02020603050405020304" pitchFamily="18" charset="0"/>
                <a:cs typeface="Times New Roman" panose="02020603050405020304" pitchFamily="18" charset="0"/>
              </a:rPr>
              <a:t> </a:t>
            </a:r>
            <a:r>
              <a:rPr lang="en-US" sz="2800" b="1" dirty="0" err="1" smtClean="0">
                <a:solidFill>
                  <a:srgbClr val="002060"/>
                </a:solidFill>
                <a:latin typeface="Times New Roman" panose="02020603050405020304" pitchFamily="18" charset="0"/>
                <a:cs typeface="Times New Roman" panose="02020603050405020304" pitchFamily="18" charset="0"/>
              </a:rPr>
              <a:t>tubida</a:t>
            </a:r>
            <a:r>
              <a:rPr lang="en-US" sz="2800" dirty="0" smtClean="0">
                <a:solidFill>
                  <a:srgbClr val="002060"/>
                </a:solidFill>
                <a:latin typeface="Times New Roman" panose="02020603050405020304" pitchFamily="18" charset="0"/>
                <a:cs typeface="Times New Roman" panose="02020603050405020304" pitchFamily="18" charset="0"/>
              </a:rPr>
              <a:t>, </a:t>
            </a:r>
            <a:r>
              <a:rPr lang="es-ES" sz="2800" dirty="0" err="1" smtClean="0">
                <a:solidFill>
                  <a:srgbClr val="002060"/>
                </a:solidFill>
                <a:latin typeface="Times New Roman" panose="02020603050405020304" pitchFamily="18" charset="0"/>
                <a:cs typeface="Times New Roman" panose="02020603050405020304" pitchFamily="18" charset="0"/>
              </a:rPr>
              <a:t>ikkinchisi</a:t>
            </a:r>
            <a:r>
              <a:rPr lang="es-ES" sz="2800" dirty="0" smtClean="0">
                <a:solidFill>
                  <a:srgbClr val="002060"/>
                </a:solidFill>
                <a:latin typeface="Times New Roman" panose="02020603050405020304" pitchFamily="18" charset="0"/>
                <a:cs typeface="Times New Roman" panose="02020603050405020304" pitchFamily="18" charset="0"/>
              </a:rPr>
              <a:t> </a:t>
            </a:r>
            <a:r>
              <a:rPr lang="es-ES" sz="2800" b="1" dirty="0" err="1" smtClean="0">
                <a:solidFill>
                  <a:srgbClr val="002060"/>
                </a:solidFill>
                <a:latin typeface="Times New Roman" panose="02020603050405020304" pitchFamily="18" charset="0"/>
                <a:cs typeface="Times New Roman" panose="02020603050405020304" pitchFamily="18" charset="0"/>
              </a:rPr>
              <a:t>qo‘shimchasi</a:t>
            </a:r>
            <a:r>
              <a:rPr lang="es-ES" sz="2800" b="1" dirty="0" smtClean="0">
                <a:solidFill>
                  <a:srgbClr val="002060"/>
                </a:solidFill>
                <a:latin typeface="Times New Roman" panose="02020603050405020304" pitchFamily="18" charset="0"/>
                <a:cs typeface="Times New Roman" panose="02020603050405020304" pitchFamily="18" charset="0"/>
              </a:rPr>
              <a:t> - esa </a:t>
            </a:r>
            <a:r>
              <a:rPr lang="es-ES" sz="2800" b="1" dirty="0" err="1">
                <a:solidFill>
                  <a:srgbClr val="002060"/>
                </a:solidFill>
                <a:latin typeface="Times New Roman" panose="02020603050405020304" pitchFamily="18" charset="0"/>
                <a:cs typeface="Times New Roman" panose="02020603050405020304" pitchFamily="18" charset="0"/>
              </a:rPr>
              <a:t>silindrlar</a:t>
            </a:r>
            <a:r>
              <a:rPr lang="es-ES" sz="2800" dirty="0">
                <a:solidFill>
                  <a:srgbClr val="002060"/>
                </a:solidFill>
                <a:latin typeface="Times New Roman" panose="02020603050405020304" pitchFamily="18" charset="0"/>
                <a:cs typeface="Times New Roman" panose="02020603050405020304" pitchFamily="18" charset="0"/>
              </a:rPr>
              <a:t> </a:t>
            </a:r>
            <a:r>
              <a:rPr lang="es-ES" sz="2800" b="1" dirty="0" err="1">
                <a:solidFill>
                  <a:srgbClr val="002060"/>
                </a:solidFill>
                <a:latin typeface="Times New Roman" panose="02020603050405020304" pitchFamily="18" charset="0"/>
                <a:cs typeface="Times New Roman" panose="02020603050405020304" pitchFamily="18" charset="0"/>
              </a:rPr>
              <a:t>kallagida</a:t>
            </a:r>
            <a:r>
              <a:rPr lang="es-ES" sz="2800" dirty="0">
                <a:solidFill>
                  <a:srgbClr val="002060"/>
                </a:solidFill>
                <a:latin typeface="Times New Roman" panose="02020603050405020304" pitchFamily="18" charset="0"/>
                <a:cs typeface="Times New Roman" panose="02020603050405020304" pitchFamily="18" charset="0"/>
              </a:rPr>
              <a:t> </a:t>
            </a:r>
            <a:r>
              <a:rPr lang="es-ES" sz="2800" dirty="0" err="1">
                <a:solidFill>
                  <a:srgbClr val="002060"/>
                </a:solidFill>
                <a:latin typeface="Times New Roman" panose="02020603050405020304" pitchFamily="18" charset="0"/>
                <a:cs typeface="Times New Roman" panose="02020603050405020304" pitchFamily="18" charset="0"/>
              </a:rPr>
              <a:t>joylashgan</a:t>
            </a:r>
            <a:r>
              <a:rPr lang="es-E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Ajratilgan</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kameralar</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o‘z</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navbatida</a:t>
            </a:r>
            <a:r>
              <a:rPr lang="en-US" sz="2800" dirty="0">
                <a:solidFill>
                  <a:srgbClr val="002060"/>
                </a:solidFill>
                <a:latin typeface="Times New Roman" panose="02020603050405020304" pitchFamily="18" charset="0"/>
                <a:cs typeface="Times New Roman" panose="02020603050405020304" pitchFamily="18" charset="0"/>
              </a:rPr>
              <a:t> </a:t>
            </a:r>
            <a:r>
              <a:rPr lang="en-US" sz="2800" b="1" i="1" dirty="0" err="1">
                <a:solidFill>
                  <a:schemeClr val="accent2">
                    <a:lumMod val="50000"/>
                  </a:schemeClr>
                </a:solidFill>
                <a:latin typeface="Times New Roman" panose="02020603050405020304" pitchFamily="18" charset="0"/>
                <a:cs typeface="Times New Roman" panose="02020603050405020304" pitchFamily="18" charset="0"/>
              </a:rPr>
              <a:t>uyurmali</a:t>
            </a:r>
            <a:r>
              <a:rPr lang="en-US" sz="2800" dirty="0">
                <a:solidFill>
                  <a:srgbClr val="002060"/>
                </a:solidFill>
                <a:latin typeface="Times New Roman" panose="02020603050405020304" pitchFamily="18" charset="0"/>
                <a:cs typeface="Times New Roman" panose="02020603050405020304" pitchFamily="18" charset="0"/>
              </a:rPr>
              <a:t> (a</a:t>
            </a:r>
            <a:r>
              <a:rPr lang="en-US" sz="2800" i="1" dirty="0">
                <a:solidFill>
                  <a:srgbClr val="002060"/>
                </a:solidFill>
                <a:latin typeface="Times New Roman" panose="02020603050405020304" pitchFamily="18" charset="0"/>
                <a:cs typeface="Times New Roman" panose="02020603050405020304" pitchFamily="18" charset="0"/>
              </a:rPr>
              <a:t>-</a:t>
            </a:r>
            <a:r>
              <a:rPr lang="en-US" sz="2800" i="1" dirty="0" err="1">
                <a:solidFill>
                  <a:srgbClr val="002060"/>
                </a:solidFill>
                <a:latin typeface="Times New Roman" panose="02020603050405020304" pitchFamily="18" charset="0"/>
                <a:cs typeface="Times New Roman" panose="02020603050405020304" pitchFamily="18" charset="0"/>
              </a:rPr>
              <a:t>rasm</a:t>
            </a:r>
            <a:r>
              <a:rPr lang="en-US" sz="2800" i="1"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va</a:t>
            </a:r>
            <a:r>
              <a:rPr lang="en-US" sz="2800" dirty="0">
                <a:solidFill>
                  <a:srgbClr val="002060"/>
                </a:solidFill>
                <a:latin typeface="Times New Roman" panose="02020603050405020304" pitchFamily="18" charset="0"/>
                <a:cs typeface="Times New Roman" panose="02020603050405020304" pitchFamily="18" charset="0"/>
              </a:rPr>
              <a:t> </a:t>
            </a:r>
            <a:r>
              <a:rPr lang="en-US" sz="2800" b="1" i="1" dirty="0">
                <a:solidFill>
                  <a:schemeClr val="accent2">
                    <a:lumMod val="50000"/>
                  </a:schemeClr>
                </a:solidFill>
                <a:latin typeface="Times New Roman" panose="02020603050405020304" pitchFamily="18" charset="0"/>
                <a:cs typeface="Times New Roman" panose="02020603050405020304" pitchFamily="18" charset="0"/>
              </a:rPr>
              <a:t>old </a:t>
            </a:r>
            <a:r>
              <a:rPr lang="en-US" sz="2800" b="1" i="1" dirty="0" err="1">
                <a:solidFill>
                  <a:schemeClr val="accent2">
                    <a:lumMod val="50000"/>
                  </a:schemeClr>
                </a:solidFill>
                <a:latin typeface="Times New Roman" panose="02020603050405020304" pitchFamily="18" charset="0"/>
                <a:cs typeface="Times New Roman" panose="02020603050405020304" pitchFamily="18" charset="0"/>
              </a:rPr>
              <a:t>kamerali</a:t>
            </a:r>
            <a:r>
              <a:rPr lang="en-US" sz="2800" b="1" i="1" dirty="0">
                <a:solidFill>
                  <a:srgbClr val="7030A0"/>
                </a:solidFill>
                <a:latin typeface="Times New Roman" panose="02020603050405020304" pitchFamily="18" charset="0"/>
                <a:cs typeface="Times New Roman" panose="02020603050405020304" pitchFamily="18" charset="0"/>
              </a:rPr>
              <a:t> </a:t>
            </a:r>
            <a:r>
              <a:rPr lang="en-US" sz="2800" dirty="0">
                <a:solidFill>
                  <a:srgbClr val="002060"/>
                </a:solidFill>
                <a:latin typeface="Times New Roman" panose="02020603050405020304" pitchFamily="18" charset="0"/>
                <a:cs typeface="Times New Roman" panose="02020603050405020304" pitchFamily="18" charset="0"/>
              </a:rPr>
              <a:t>(b</a:t>
            </a:r>
            <a:r>
              <a:rPr lang="en-US" sz="2800" i="1" dirty="0">
                <a:solidFill>
                  <a:srgbClr val="002060"/>
                </a:solidFill>
                <a:latin typeface="Times New Roman" panose="02020603050405020304" pitchFamily="18" charset="0"/>
                <a:cs typeface="Times New Roman" panose="02020603050405020304" pitchFamily="18" charset="0"/>
              </a:rPr>
              <a:t>-</a:t>
            </a:r>
            <a:r>
              <a:rPr lang="en-US" sz="2800" i="1" dirty="0" err="1">
                <a:solidFill>
                  <a:srgbClr val="002060"/>
                </a:solidFill>
                <a:latin typeface="Times New Roman" panose="02020603050405020304" pitchFamily="18" charset="0"/>
                <a:cs typeface="Times New Roman" panose="02020603050405020304" pitchFamily="18" charset="0"/>
              </a:rPr>
              <a:t>rasm</a:t>
            </a:r>
            <a:r>
              <a:rPr lang="en-US" sz="2800" i="1"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guruhlarga</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a:solidFill>
                  <a:srgbClr val="002060"/>
                </a:solidFill>
                <a:latin typeface="Times New Roman" panose="02020603050405020304" pitchFamily="18" charset="0"/>
                <a:cs typeface="Times New Roman" panose="02020603050405020304" pitchFamily="18" charset="0"/>
              </a:rPr>
              <a:t>bolinadi</a:t>
            </a:r>
            <a:r>
              <a:rPr lang="en-US" sz="2800" dirty="0">
                <a:solidFill>
                  <a:srgbClr val="002060"/>
                </a:solidFill>
                <a:latin typeface="Times New Roman" panose="02020603050405020304" pitchFamily="18" charset="0"/>
                <a:cs typeface="Times New Roman" panose="02020603050405020304" pitchFamily="18" charset="0"/>
              </a:rPr>
              <a:t>.</a:t>
            </a:r>
            <a:endParaRPr lang="ru-RU"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728589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a:srcRect l="17650" t="16815" r="48550" b="30589"/>
          <a:stretch/>
        </p:blipFill>
        <p:spPr>
          <a:xfrm>
            <a:off x="6356307" y="1251634"/>
            <a:ext cx="4168196" cy="3646567"/>
          </a:xfrm>
          <a:prstGeom prst="rect">
            <a:avLst/>
          </a:prstGeom>
        </p:spPr>
      </p:pic>
      <p:sp>
        <p:nvSpPr>
          <p:cNvPr id="9" name="TextBox 8"/>
          <p:cNvSpPr txBox="1"/>
          <p:nvPr/>
        </p:nvSpPr>
        <p:spPr>
          <a:xfrm>
            <a:off x="5470125" y="5079756"/>
            <a:ext cx="7486220" cy="1015663"/>
          </a:xfrm>
          <a:prstGeom prst="rect">
            <a:avLst/>
          </a:prstGeom>
          <a:noFill/>
        </p:spPr>
        <p:txBody>
          <a:bodyPr wrap="square" rtlCol="0">
            <a:spAutoFit/>
          </a:bodyPr>
          <a:lstStyle/>
          <a:p>
            <a:r>
              <a:rPr lang="en-US" sz="2000" dirty="0" smtClean="0">
                <a:solidFill>
                  <a:srgbClr val="002060"/>
                </a:solidFill>
                <a:latin typeface="Times New Roman" panose="02020603050405020304" pitchFamily="18" charset="0"/>
                <a:cs typeface="Times New Roman" panose="02020603050405020304" pitchFamily="18" charset="0"/>
              </a:rPr>
              <a:t>    a-</a:t>
            </a:r>
            <a:r>
              <a:rPr lang="en-US" sz="2000" dirty="0" err="1" smtClean="0">
                <a:solidFill>
                  <a:srgbClr val="002060"/>
                </a:solidFill>
                <a:latin typeface="Times New Roman" panose="02020603050405020304" pitchFamily="18" charset="0"/>
                <a:cs typeface="Times New Roman" panose="02020603050405020304" pitchFamily="18" charset="0"/>
              </a:rPr>
              <a:t>rasm</a:t>
            </a:r>
            <a:r>
              <a:rPr lang="en-US" sz="2000" dirty="0" smtClean="0">
                <a:solidFill>
                  <a:srgbClr val="002060"/>
                </a:solidFill>
                <a:latin typeface="Times New Roman" panose="02020603050405020304" pitchFamily="18" charset="0"/>
                <a:cs typeface="Times New Roman" panose="02020603050405020304" pitchFamily="18" charset="0"/>
              </a:rPr>
              <a:t>.           1-yuqori </a:t>
            </a:r>
            <a:r>
              <a:rPr lang="en-US" sz="2000" dirty="0" err="1" smtClean="0">
                <a:solidFill>
                  <a:srgbClr val="002060"/>
                </a:solidFill>
                <a:latin typeface="Times New Roman" panose="02020603050405020304" pitchFamily="18" charset="0"/>
                <a:cs typeface="Times New Roman" panose="02020603050405020304" pitchFamily="18" charset="0"/>
              </a:rPr>
              <a:t>yarim</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sfera</a:t>
            </a:r>
            <a:r>
              <a:rPr lang="en-US" sz="2000" dirty="0" smtClean="0">
                <a:solidFill>
                  <a:srgbClr val="002060"/>
                </a:solidFill>
                <a:latin typeface="Times New Roman" panose="02020603050405020304" pitchFamily="18" charset="0"/>
                <a:cs typeface="Times New Roman" panose="02020603050405020304" pitchFamily="18" charset="0"/>
              </a:rPr>
              <a:t>;</a:t>
            </a:r>
          </a:p>
          <a:p>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                          2-3-bo’g’izli </a:t>
            </a:r>
            <a:r>
              <a:rPr lang="en-US" sz="2000" dirty="0" err="1" smtClean="0">
                <a:solidFill>
                  <a:srgbClr val="002060"/>
                </a:solidFill>
                <a:latin typeface="Times New Roman" panose="02020603050405020304" pitchFamily="18" charset="0"/>
                <a:cs typeface="Times New Roman" panose="02020603050405020304" pitchFamily="18" charset="0"/>
              </a:rPr>
              <a:t>quyi</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yarim</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sfera</a:t>
            </a:r>
            <a:r>
              <a:rPr lang="en-US" sz="2000" dirty="0" smtClean="0">
                <a:solidFill>
                  <a:srgbClr val="002060"/>
                </a:solidFill>
                <a:latin typeface="Times New Roman" panose="02020603050405020304" pitchFamily="18" charset="0"/>
                <a:cs typeface="Times New Roman" panose="02020603050405020304" pitchFamily="18" charset="0"/>
              </a:rPr>
              <a:t>;</a:t>
            </a:r>
          </a:p>
          <a:p>
            <a:pPr marL="984250" indent="-984250"/>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                          4-porshen </a:t>
            </a:r>
            <a:r>
              <a:rPr lang="en-US" sz="2000" dirty="0" err="1" smtClean="0">
                <a:solidFill>
                  <a:srgbClr val="002060"/>
                </a:solidFill>
                <a:latin typeface="Times New Roman" panose="02020603050405020304" pitchFamily="18" charset="0"/>
                <a:cs typeface="Times New Roman" panose="02020603050405020304" pitchFamily="18" charset="0"/>
              </a:rPr>
              <a:t>tubidagi</a:t>
            </a:r>
            <a:r>
              <a:rPr lang="ru-RU"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kameraning</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asosiy</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qismi</a:t>
            </a:r>
            <a:r>
              <a:rPr lang="en-US" sz="2000" dirty="0" smtClean="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pic>
        <p:nvPicPr>
          <p:cNvPr id="10" name="Рисунок 9"/>
          <p:cNvPicPr>
            <a:picLocks noChangeAspect="1"/>
          </p:cNvPicPr>
          <p:nvPr/>
        </p:nvPicPr>
        <p:blipFill rotWithShape="1">
          <a:blip r:embed="rId5">
            <a:extLst>
              <a:ext uri="{28A0092B-C50C-407E-A947-70E740481C1C}">
                <a14:useLocalDpi xmlns:a14="http://schemas.microsoft.com/office/drawing/2010/main" val="0"/>
              </a:ext>
            </a:extLst>
          </a:blip>
          <a:srcRect r="76406" b="24839"/>
          <a:stretch/>
        </p:blipFill>
        <p:spPr>
          <a:xfrm>
            <a:off x="1165783" y="1328082"/>
            <a:ext cx="3708009" cy="3624131"/>
          </a:xfrm>
          <a:prstGeom prst="rect">
            <a:avLst/>
          </a:prstGeom>
        </p:spPr>
      </p:pic>
    </p:spTree>
    <p:extLst>
      <p:ext uri="{BB962C8B-B14F-4D97-AF65-F5344CB8AC3E}">
        <p14:creationId xmlns:p14="http://schemas.microsoft.com/office/powerpoint/2010/main" val="88243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Рисунок 10"/>
          <p:cNvPicPr>
            <a:picLocks noChangeAspect="1"/>
          </p:cNvPicPr>
          <p:nvPr/>
        </p:nvPicPr>
        <p:blipFill rotWithShape="1">
          <a:blip r:embed="rId4"/>
          <a:srcRect l="50782" t="19792" r="16199" b="30617"/>
          <a:stretch/>
        </p:blipFill>
        <p:spPr>
          <a:xfrm>
            <a:off x="6829016" y="1060411"/>
            <a:ext cx="4781669" cy="4037604"/>
          </a:xfrm>
          <a:prstGeom prst="rect">
            <a:avLst/>
          </a:prstGeom>
        </p:spPr>
      </p:pic>
      <p:sp>
        <p:nvSpPr>
          <p:cNvPr id="12" name="TextBox 11"/>
          <p:cNvSpPr txBox="1"/>
          <p:nvPr/>
        </p:nvSpPr>
        <p:spPr>
          <a:xfrm>
            <a:off x="6102809" y="5333552"/>
            <a:ext cx="5334225" cy="707886"/>
          </a:xfrm>
          <a:prstGeom prst="rect">
            <a:avLst/>
          </a:prstGeom>
          <a:noFill/>
        </p:spPr>
        <p:txBody>
          <a:bodyPr wrap="square" rtlCol="0">
            <a:spAutoFit/>
          </a:bodyPr>
          <a:lstStyle/>
          <a:p>
            <a:r>
              <a:rPr lang="en-US" sz="2000" dirty="0">
                <a:solidFill>
                  <a:srgbClr val="002060"/>
                </a:solidFill>
                <a:latin typeface="Times New Roman" panose="02020603050405020304" pitchFamily="18" charset="0"/>
                <a:cs typeface="Times New Roman" panose="02020603050405020304" pitchFamily="18" charset="0"/>
              </a:rPr>
              <a:t>b</a:t>
            </a:r>
            <a:r>
              <a:rPr lang="en-US" sz="2000" dirty="0" smtClean="0">
                <a:solidFill>
                  <a:srgbClr val="002060"/>
                </a:solidFill>
                <a:latin typeface="Times New Roman" panose="02020603050405020304" pitchFamily="18" charset="0"/>
                <a:cs typeface="Times New Roman" panose="02020603050405020304" pitchFamily="18" charset="0"/>
              </a:rPr>
              <a:t>-</a:t>
            </a:r>
            <a:r>
              <a:rPr lang="en-US" sz="2000" dirty="0" err="1" smtClean="0">
                <a:solidFill>
                  <a:srgbClr val="002060"/>
                </a:solidFill>
                <a:latin typeface="Times New Roman" panose="02020603050405020304" pitchFamily="18" charset="0"/>
                <a:cs typeface="Times New Roman" panose="02020603050405020304" pitchFamily="18" charset="0"/>
              </a:rPr>
              <a:t>rasm</a:t>
            </a:r>
            <a:r>
              <a:rPr lang="en-US" sz="2000" dirty="0" smtClean="0">
                <a:solidFill>
                  <a:srgbClr val="002060"/>
                </a:solidFill>
                <a:latin typeface="Times New Roman" panose="02020603050405020304" pitchFamily="18" charset="0"/>
                <a:cs typeface="Times New Roman" panose="02020603050405020304" pitchFamily="18" charset="0"/>
              </a:rPr>
              <a:t>.                     1-old </a:t>
            </a:r>
            <a:r>
              <a:rPr lang="en-US" sz="2000" dirty="0" err="1" smtClean="0">
                <a:solidFill>
                  <a:srgbClr val="002060"/>
                </a:solidFill>
                <a:latin typeface="Times New Roman" panose="02020603050405020304" pitchFamily="18" charset="0"/>
                <a:cs typeface="Times New Roman" panose="02020603050405020304" pitchFamily="18" charset="0"/>
              </a:rPr>
              <a:t>kamera</a:t>
            </a:r>
            <a:r>
              <a:rPr lang="en-US" sz="2000" dirty="0" smtClean="0">
                <a:solidFill>
                  <a:srgbClr val="002060"/>
                </a:solidFill>
                <a:latin typeface="Times New Roman" panose="02020603050405020304" pitchFamily="18" charset="0"/>
                <a:cs typeface="Times New Roman" panose="02020603050405020304" pitchFamily="18" charset="0"/>
              </a:rPr>
              <a:t>;</a:t>
            </a:r>
          </a:p>
          <a:p>
            <a:r>
              <a:rPr lang="en-US" sz="2000" dirty="0">
                <a:solidFill>
                  <a:srgbClr val="002060"/>
                </a:solidFill>
                <a:latin typeface="Times New Roman" panose="02020603050405020304" pitchFamily="18" charset="0"/>
                <a:cs typeface="Times New Roman" panose="02020603050405020304" pitchFamily="18" charset="0"/>
              </a:rPr>
              <a:t> </a:t>
            </a:r>
            <a:r>
              <a:rPr lang="en-US" sz="2000" dirty="0" smtClean="0">
                <a:solidFill>
                  <a:srgbClr val="002060"/>
                </a:solidFill>
                <a:latin typeface="Times New Roman" panose="02020603050405020304" pitchFamily="18" charset="0"/>
                <a:cs typeface="Times New Roman" panose="02020603050405020304" pitchFamily="18" charset="0"/>
              </a:rPr>
              <a:t>                                2-kameraning </a:t>
            </a:r>
            <a:r>
              <a:rPr lang="en-US" sz="2000" dirty="0" err="1" smtClean="0">
                <a:solidFill>
                  <a:srgbClr val="002060"/>
                </a:solidFill>
                <a:latin typeface="Times New Roman" panose="02020603050405020304" pitchFamily="18" charset="0"/>
                <a:cs typeface="Times New Roman" panose="02020603050405020304" pitchFamily="18" charset="0"/>
              </a:rPr>
              <a:t>asosiy</a:t>
            </a:r>
            <a:r>
              <a:rPr lang="en-US" sz="2000" dirty="0" smtClean="0">
                <a:solidFill>
                  <a:srgbClr val="002060"/>
                </a:solidFill>
                <a:latin typeface="Times New Roman" panose="02020603050405020304" pitchFamily="18" charset="0"/>
                <a:cs typeface="Times New Roman" panose="02020603050405020304" pitchFamily="18" charset="0"/>
              </a:rPr>
              <a:t> </a:t>
            </a:r>
            <a:r>
              <a:rPr lang="en-US" sz="2000" dirty="0" err="1" smtClean="0">
                <a:solidFill>
                  <a:srgbClr val="002060"/>
                </a:solidFill>
                <a:latin typeface="Times New Roman" panose="02020603050405020304" pitchFamily="18" charset="0"/>
                <a:cs typeface="Times New Roman" panose="02020603050405020304" pitchFamily="18" charset="0"/>
              </a:rPr>
              <a:t>qismi</a:t>
            </a:r>
            <a:endParaRPr lang="ru-RU" sz="2000" dirty="0">
              <a:solidFill>
                <a:srgbClr val="002060"/>
              </a:solidFill>
              <a:latin typeface="Times New Roman" panose="02020603050405020304" pitchFamily="18" charset="0"/>
              <a:cs typeface="Times New Roman" panose="02020603050405020304" pitchFamily="18" charset="0"/>
            </a:endParaRPr>
          </a:p>
        </p:txBody>
      </p:sp>
      <p:pic>
        <p:nvPicPr>
          <p:cNvPr id="13" name="Рисунок 12"/>
          <p:cNvPicPr>
            <a:picLocks noChangeAspect="1"/>
          </p:cNvPicPr>
          <p:nvPr/>
        </p:nvPicPr>
        <p:blipFill rotWithShape="1">
          <a:blip r:embed="rId5">
            <a:extLst>
              <a:ext uri="{28A0092B-C50C-407E-A947-70E740481C1C}">
                <a14:useLocalDpi xmlns:a14="http://schemas.microsoft.com/office/drawing/2010/main" val="0"/>
              </a:ext>
            </a:extLst>
          </a:blip>
          <a:srcRect l="22420" r="50726" b="23503"/>
          <a:stretch/>
        </p:blipFill>
        <p:spPr>
          <a:xfrm>
            <a:off x="1521227" y="1370516"/>
            <a:ext cx="4111120" cy="3593283"/>
          </a:xfrm>
          <a:prstGeom prst="rect">
            <a:avLst/>
          </a:prstGeom>
        </p:spPr>
      </p:pic>
    </p:spTree>
    <p:extLst>
      <p:ext uri="{BB962C8B-B14F-4D97-AF65-F5344CB8AC3E}">
        <p14:creationId xmlns:p14="http://schemas.microsoft.com/office/powerpoint/2010/main" val="160769611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Прямоугольник 9"/>
          <p:cNvSpPr/>
          <p:nvPr/>
        </p:nvSpPr>
        <p:spPr>
          <a:xfrm>
            <a:off x="2541007" y="996186"/>
            <a:ext cx="7363209" cy="579967"/>
          </a:xfrm>
          <a:prstGeom prst="rect">
            <a:avLst/>
          </a:prstGeom>
        </p:spPr>
        <p:txBody>
          <a:bodyPr wrap="square">
            <a:spAutoFit/>
          </a:bodyPr>
          <a:lstStyle/>
          <a:p>
            <a:pPr algn="just">
              <a:lnSpc>
                <a:spcPct val="150000"/>
              </a:lnSpc>
            </a:pPr>
            <a:r>
              <a:rPr lang="en-US" sz="2400" b="1" dirty="0" err="1" smtClean="0">
                <a:solidFill>
                  <a:srgbClr val="002060"/>
                </a:solidFill>
                <a:latin typeface="Times New Roman" panose="02020603050405020304" pitchFamily="18" charset="0"/>
                <a:cs typeface="Times New Roman" panose="02020603050405020304" pitchFamily="18" charset="0"/>
              </a:rPr>
              <a:t>Dizilli</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dvigatellarda</a:t>
            </a:r>
            <a:r>
              <a:rPr lang="en-US" sz="2400" b="1" dirty="0" smtClean="0">
                <a:solidFill>
                  <a:srgbClr val="002060"/>
                </a:solidFill>
                <a:latin typeface="Times New Roman" panose="02020603050405020304" pitchFamily="18" charset="0"/>
                <a:cs typeface="Times New Roman" panose="02020603050405020304" pitchFamily="18" charset="0"/>
              </a:rPr>
              <a:t> 2 </a:t>
            </a:r>
            <a:r>
              <a:rPr lang="en-US" sz="2400" b="1" dirty="0" err="1" smtClean="0">
                <a:solidFill>
                  <a:srgbClr val="002060"/>
                </a:solidFill>
                <a:latin typeface="Times New Roman" panose="02020603050405020304" pitchFamily="18" charset="0"/>
                <a:cs typeface="Times New Roman" panose="02020603050405020304" pitchFamily="18" charset="0"/>
              </a:rPr>
              <a:t>turdagi</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ta’minot</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tizimi</a:t>
            </a:r>
            <a:r>
              <a:rPr lang="en-US" sz="2400" b="1" dirty="0" smtClean="0">
                <a:solidFill>
                  <a:srgbClr val="002060"/>
                </a:solidFill>
                <a:latin typeface="Times New Roman" panose="02020603050405020304" pitchFamily="18" charset="0"/>
                <a:cs typeface="Times New Roman" panose="02020603050405020304" pitchFamily="18" charset="0"/>
              </a:rPr>
              <a:t> </a:t>
            </a:r>
            <a:r>
              <a:rPr lang="en-US" sz="2400" b="1" dirty="0" err="1" smtClean="0">
                <a:solidFill>
                  <a:srgbClr val="002060"/>
                </a:solidFill>
                <a:latin typeface="Times New Roman" panose="02020603050405020304" pitchFamily="18" charset="0"/>
                <a:cs typeface="Times New Roman" panose="02020603050405020304" pitchFamily="18" charset="0"/>
              </a:rPr>
              <a:t>mavjud</a:t>
            </a:r>
            <a:r>
              <a:rPr lang="en-US" sz="2400" b="1" dirty="0" smtClean="0">
                <a:solidFill>
                  <a:srgbClr val="002060"/>
                </a:solidFill>
                <a:latin typeface="Times New Roman" panose="02020603050405020304" pitchFamily="18" charset="0"/>
                <a:cs typeface="Times New Roman" panose="02020603050405020304" pitchFamily="18" charset="0"/>
              </a:rPr>
              <a:t>:</a:t>
            </a:r>
          </a:p>
        </p:txBody>
      </p:sp>
      <p:graphicFrame>
        <p:nvGraphicFramePr>
          <p:cNvPr id="14" name="Схема 13"/>
          <p:cNvGraphicFramePr/>
          <p:nvPr>
            <p:extLst>
              <p:ext uri="{D42A27DB-BD31-4B8C-83A1-F6EECF244321}">
                <p14:modId xmlns:p14="http://schemas.microsoft.com/office/powerpoint/2010/main" val="2226629215"/>
              </p:ext>
            </p:extLst>
          </p:nvPr>
        </p:nvGraphicFramePr>
        <p:xfrm>
          <a:off x="70340" y="1885537"/>
          <a:ext cx="6378664" cy="41808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15" name="Схема 14"/>
          <p:cNvGraphicFramePr/>
          <p:nvPr>
            <p:extLst>
              <p:ext uri="{D42A27DB-BD31-4B8C-83A1-F6EECF244321}">
                <p14:modId xmlns:p14="http://schemas.microsoft.com/office/powerpoint/2010/main" val="2481667414"/>
              </p:ext>
            </p:extLst>
          </p:nvPr>
        </p:nvGraphicFramePr>
        <p:xfrm>
          <a:off x="5727435" y="1870670"/>
          <a:ext cx="6410571" cy="421501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16" name="TextBox 15"/>
          <p:cNvSpPr txBox="1"/>
          <p:nvPr/>
        </p:nvSpPr>
        <p:spPr>
          <a:xfrm>
            <a:off x="594617" y="3127408"/>
            <a:ext cx="132252" cy="1200329"/>
          </a:xfrm>
          <a:prstGeom prst="rect">
            <a:avLst/>
          </a:prstGeom>
          <a:noFill/>
        </p:spPr>
        <p:txBody>
          <a:bodyPr wrap="square" rtlCol="0">
            <a:spAutoFit/>
          </a:bodyPr>
          <a:lstStyle/>
          <a:p>
            <a:r>
              <a:rPr lang="en-US" sz="2400" b="1" dirty="0" smtClean="0">
                <a:solidFill>
                  <a:srgbClr val="002060"/>
                </a:solidFill>
                <a:latin typeface="Times New Roman" panose="02020603050405020304" pitchFamily="18" charset="0"/>
                <a:cs typeface="Times New Roman" panose="02020603050405020304" pitchFamily="18" charset="0"/>
              </a:rPr>
              <a:t>EBB</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17" name="Крест 16"/>
          <p:cNvSpPr/>
          <p:nvPr/>
        </p:nvSpPr>
        <p:spPr>
          <a:xfrm>
            <a:off x="1100185" y="3479208"/>
            <a:ext cx="472494" cy="496730"/>
          </a:xfrm>
          <a:prstGeom prst="plus">
            <a:avLst>
              <a:gd name="adj" fmla="val 339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665174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Рисунок 6"/>
          <p:cNvPicPr>
            <a:picLocks noChangeAspect="1"/>
          </p:cNvPicPr>
          <p:nvPr/>
        </p:nvPicPr>
        <p:blipFill rotWithShape="1">
          <a:blip r:embed="rId4">
            <a:extLst>
              <a:ext uri="{28A0092B-C50C-407E-A947-70E740481C1C}">
                <a14:useLocalDpi xmlns:a14="http://schemas.microsoft.com/office/drawing/2010/main" val="0"/>
              </a:ext>
            </a:extLst>
          </a:blip>
          <a:srcRect l="34" t="13356" r="79369" b="10681"/>
          <a:stretch/>
        </p:blipFill>
        <p:spPr>
          <a:xfrm>
            <a:off x="6263466" y="1646394"/>
            <a:ext cx="2131796" cy="4196422"/>
          </a:xfrm>
          <a:prstGeom prst="rect">
            <a:avLst/>
          </a:prstGeom>
        </p:spPr>
      </p:pic>
      <p:pic>
        <p:nvPicPr>
          <p:cNvPr id="4" name="Рисунок 3"/>
          <p:cNvPicPr>
            <a:picLocks noChangeAspect="1"/>
          </p:cNvPicPr>
          <p:nvPr/>
        </p:nvPicPr>
        <p:blipFill rotWithShape="1">
          <a:blip r:embed="rId5"/>
          <a:srcRect b="1330"/>
          <a:stretch/>
        </p:blipFill>
        <p:spPr>
          <a:xfrm>
            <a:off x="9092536" y="1646394"/>
            <a:ext cx="2790825" cy="4238626"/>
          </a:xfrm>
          <a:prstGeom prst="rect">
            <a:avLst/>
          </a:prstGeom>
        </p:spPr>
      </p:pic>
      <p:sp>
        <p:nvSpPr>
          <p:cNvPr id="5" name="Прямоугольник 4"/>
          <p:cNvSpPr/>
          <p:nvPr/>
        </p:nvSpPr>
        <p:spPr>
          <a:xfrm>
            <a:off x="386713" y="2260491"/>
            <a:ext cx="5709287" cy="2677656"/>
          </a:xfrm>
          <a:prstGeom prst="rect">
            <a:avLst/>
          </a:prstGeom>
        </p:spPr>
        <p:txBody>
          <a:bodyPr wrap="square">
            <a:spAutoFit/>
          </a:bodyPr>
          <a:lstStyle/>
          <a:p>
            <a:r>
              <a:rPr lang="en-GB" sz="2800" dirty="0" smtClean="0">
                <a:solidFill>
                  <a:srgbClr val="002060"/>
                </a:solidFill>
                <a:latin typeface="Times New Roman" panose="02020603050405020304" pitchFamily="18" charset="0"/>
                <a:ea typeface="MS Mincho" panose="02020609040205080304" pitchFamily="49" charset="-128"/>
              </a:rPr>
              <a:t>	</a:t>
            </a:r>
            <a:r>
              <a:rPr lang="en-GB" sz="2800" dirty="0" err="1" smtClean="0">
                <a:solidFill>
                  <a:srgbClr val="002060"/>
                </a:solidFill>
                <a:latin typeface="Times New Roman" panose="02020603050405020304" pitchFamily="18" charset="0"/>
                <a:ea typeface="MS Mincho" panose="02020609040205080304" pitchFamily="49" charset="-128"/>
              </a:rPr>
              <a:t>Yonilg’ini</a:t>
            </a:r>
            <a:r>
              <a:rPr lang="en-GB" sz="2800" dirty="0" smtClean="0">
                <a:solidFill>
                  <a:srgbClr val="002060"/>
                </a:solidFill>
                <a:latin typeface="Times New Roman" panose="02020603050405020304" pitchFamily="18" charset="0"/>
                <a:ea typeface="MS Mincho" panose="02020609040205080304" pitchFamily="49" charset="-128"/>
              </a:rPr>
              <a:t> </a:t>
            </a:r>
            <a:r>
              <a:rPr lang="en-GB" sz="2800" b="1" dirty="0" err="1" smtClean="0">
                <a:solidFill>
                  <a:srgbClr val="002060"/>
                </a:solidFill>
                <a:latin typeface="Times New Roman" panose="02020603050405020304" pitchFamily="18" charset="0"/>
                <a:ea typeface="MS Mincho" panose="02020609040205080304" pitchFamily="49" charset="-128"/>
              </a:rPr>
              <a:t>forsunkaga</a:t>
            </a:r>
            <a:r>
              <a:rPr lang="en-GB" sz="2800" dirty="0" smtClean="0">
                <a:solidFill>
                  <a:srgbClr val="002060"/>
                </a:solidFill>
                <a:latin typeface="Times New Roman" panose="02020603050405020304" pitchFamily="18" charset="0"/>
                <a:ea typeface="MS Mincho" panose="02020609040205080304" pitchFamily="49" charset="-128"/>
              </a:rPr>
              <a:t> </a:t>
            </a:r>
            <a:r>
              <a:rPr lang="en-GB" sz="2800" dirty="0" err="1" smtClean="0">
                <a:solidFill>
                  <a:srgbClr val="002060"/>
                </a:solidFill>
                <a:latin typeface="Times New Roman" panose="02020603050405020304" pitchFamily="18" charset="0"/>
                <a:ea typeface="MS Mincho" panose="02020609040205080304" pitchFamily="49" charset="-128"/>
              </a:rPr>
              <a:t>yuborish</a:t>
            </a:r>
            <a:r>
              <a:rPr lang="en-GB" sz="2800" dirty="0" smtClean="0">
                <a:solidFill>
                  <a:srgbClr val="002060"/>
                </a:solidFill>
                <a:latin typeface="Times New Roman" panose="02020603050405020304" pitchFamily="18" charset="0"/>
                <a:ea typeface="MS Mincho" panose="02020609040205080304" pitchFamily="49" charset="-128"/>
              </a:rPr>
              <a:t> 2 </a:t>
            </a:r>
            <a:r>
              <a:rPr lang="en-GB" sz="2800" dirty="0" err="1" smtClean="0">
                <a:solidFill>
                  <a:srgbClr val="002060"/>
                </a:solidFill>
                <a:latin typeface="Times New Roman" panose="02020603050405020304" pitchFamily="18" charset="0"/>
                <a:ea typeface="MS Mincho" panose="02020609040205080304" pitchFamily="49" charset="-128"/>
              </a:rPr>
              <a:t>xil</a:t>
            </a:r>
            <a:r>
              <a:rPr lang="en-GB" sz="2800" dirty="0" smtClean="0">
                <a:solidFill>
                  <a:srgbClr val="002060"/>
                </a:solidFill>
                <a:latin typeface="Times New Roman" panose="02020603050405020304" pitchFamily="18" charset="0"/>
                <a:ea typeface="MS Mincho" panose="02020609040205080304" pitchFamily="49" charset="-128"/>
              </a:rPr>
              <a:t> </a:t>
            </a:r>
            <a:r>
              <a:rPr lang="en-GB" sz="2800" dirty="0" err="1" smtClean="0">
                <a:solidFill>
                  <a:srgbClr val="002060"/>
                </a:solidFill>
                <a:latin typeface="Times New Roman" panose="02020603050405020304" pitchFamily="18" charset="0"/>
                <a:ea typeface="MS Mincho" panose="02020609040205080304" pitchFamily="49" charset="-128"/>
              </a:rPr>
              <a:t>usulda</a:t>
            </a:r>
            <a:r>
              <a:rPr lang="en-GB" sz="2800" dirty="0" smtClean="0">
                <a:solidFill>
                  <a:srgbClr val="002060"/>
                </a:solidFill>
                <a:latin typeface="Times New Roman" panose="02020603050405020304" pitchFamily="18" charset="0"/>
                <a:ea typeface="MS Mincho" panose="02020609040205080304" pitchFamily="49" charset="-128"/>
              </a:rPr>
              <a:t> </a:t>
            </a:r>
            <a:r>
              <a:rPr lang="en-GB" sz="2800" dirty="0" err="1" smtClean="0">
                <a:solidFill>
                  <a:srgbClr val="002060"/>
                </a:solidFill>
                <a:latin typeface="Times New Roman" panose="02020603050405020304" pitchFamily="18" charset="0"/>
                <a:ea typeface="MS Mincho" panose="02020609040205080304" pitchFamily="49" charset="-128"/>
              </a:rPr>
              <a:t>amalga</a:t>
            </a:r>
            <a:r>
              <a:rPr lang="en-GB" sz="2800" dirty="0" smtClean="0">
                <a:solidFill>
                  <a:srgbClr val="002060"/>
                </a:solidFill>
                <a:latin typeface="Times New Roman" panose="02020603050405020304" pitchFamily="18" charset="0"/>
                <a:ea typeface="MS Mincho" panose="02020609040205080304" pitchFamily="49" charset="-128"/>
              </a:rPr>
              <a:t> </a:t>
            </a:r>
            <a:r>
              <a:rPr lang="en-GB" sz="2800" dirty="0" err="1" smtClean="0">
                <a:solidFill>
                  <a:srgbClr val="002060"/>
                </a:solidFill>
                <a:latin typeface="Times New Roman" panose="02020603050405020304" pitchFamily="18" charset="0"/>
                <a:ea typeface="MS Mincho" panose="02020609040205080304" pitchFamily="49" charset="-128"/>
              </a:rPr>
              <a:t>oshiriladi</a:t>
            </a:r>
            <a:r>
              <a:rPr lang="en-GB" sz="2800" dirty="0" smtClean="0">
                <a:solidFill>
                  <a:srgbClr val="002060"/>
                </a:solidFill>
                <a:latin typeface="Times New Roman" panose="02020603050405020304" pitchFamily="18" charset="0"/>
                <a:ea typeface="MS Mincho" panose="02020609040205080304" pitchFamily="49" charset="-128"/>
              </a:rPr>
              <a:t>. </a:t>
            </a:r>
          </a:p>
          <a:p>
            <a:pPr marL="285750" indent="-285750">
              <a:lnSpc>
                <a:spcPct val="200000"/>
              </a:lnSpc>
              <a:buFontTx/>
              <a:buChar char="-"/>
            </a:pPr>
            <a:r>
              <a:rPr lang="en-GB" sz="2800" i="1" dirty="0" err="1">
                <a:solidFill>
                  <a:srgbClr val="002060"/>
                </a:solidFill>
                <a:latin typeface="Times New Roman" panose="02020603050405020304" pitchFamily="18" charset="0"/>
                <a:ea typeface="MS Mincho" panose="02020609040205080304" pitchFamily="49" charset="-128"/>
              </a:rPr>
              <a:t>a</a:t>
            </a:r>
            <a:r>
              <a:rPr lang="en-GB" sz="2800" i="1" dirty="0" err="1" smtClean="0">
                <a:solidFill>
                  <a:srgbClr val="002060"/>
                </a:solidFill>
                <a:latin typeface="Times New Roman" panose="02020603050405020304" pitchFamily="18" charset="0"/>
                <a:ea typeface="MS Mincho" panose="02020609040205080304" pitchFamily="49" charset="-128"/>
              </a:rPr>
              <a:t>lohida</a:t>
            </a:r>
            <a:r>
              <a:rPr lang="en-GB" sz="2800" i="1" dirty="0" smtClean="0">
                <a:solidFill>
                  <a:srgbClr val="002060"/>
                </a:solidFill>
                <a:latin typeface="Times New Roman" panose="02020603050405020304" pitchFamily="18" charset="0"/>
                <a:ea typeface="MS Mincho" panose="02020609040205080304" pitchFamily="49" charset="-128"/>
              </a:rPr>
              <a:t> </a:t>
            </a:r>
            <a:r>
              <a:rPr lang="en-GB" sz="2800" i="1" dirty="0" err="1" smtClean="0">
                <a:solidFill>
                  <a:srgbClr val="002060"/>
                </a:solidFill>
                <a:latin typeface="Times New Roman" panose="02020603050405020304" pitchFamily="18" charset="0"/>
                <a:ea typeface="MS Mincho" panose="02020609040205080304" pitchFamily="49" charset="-128"/>
              </a:rPr>
              <a:t>quvur</a:t>
            </a:r>
            <a:r>
              <a:rPr lang="en-GB" sz="2800" i="1" dirty="0" smtClean="0">
                <a:solidFill>
                  <a:srgbClr val="002060"/>
                </a:solidFill>
                <a:latin typeface="Times New Roman" panose="02020603050405020304" pitchFamily="18" charset="0"/>
                <a:ea typeface="MS Mincho" panose="02020609040205080304" pitchFamily="49" charset="-128"/>
              </a:rPr>
              <a:t> </a:t>
            </a:r>
            <a:r>
              <a:rPr lang="en-GB" sz="2800" i="1" dirty="0" err="1" smtClean="0">
                <a:solidFill>
                  <a:srgbClr val="002060"/>
                </a:solidFill>
                <a:latin typeface="Times New Roman" panose="02020603050405020304" pitchFamily="18" charset="0"/>
                <a:ea typeface="MS Mincho" panose="02020609040205080304" pitchFamily="49" charset="-128"/>
              </a:rPr>
              <a:t>orqali</a:t>
            </a:r>
            <a:r>
              <a:rPr lang="en-GB" sz="2800" i="1" dirty="0" smtClean="0">
                <a:solidFill>
                  <a:srgbClr val="002060"/>
                </a:solidFill>
                <a:latin typeface="Times New Roman" panose="02020603050405020304" pitchFamily="18" charset="0"/>
                <a:ea typeface="MS Mincho" panose="02020609040205080304" pitchFamily="49" charset="-128"/>
              </a:rPr>
              <a:t>;</a:t>
            </a:r>
          </a:p>
          <a:p>
            <a:pPr marL="285750" indent="-285750">
              <a:lnSpc>
                <a:spcPct val="200000"/>
              </a:lnSpc>
              <a:buFontTx/>
              <a:buChar char="-"/>
            </a:pPr>
            <a:r>
              <a:rPr lang="en-GB" sz="2800" i="1" dirty="0" err="1">
                <a:solidFill>
                  <a:srgbClr val="002060"/>
                </a:solidFill>
                <a:latin typeface="Times New Roman" panose="02020603050405020304" pitchFamily="18" charset="0"/>
                <a:ea typeface="MS Mincho" panose="02020609040205080304" pitchFamily="49" charset="-128"/>
              </a:rPr>
              <a:t>y</a:t>
            </a:r>
            <a:r>
              <a:rPr lang="en-GB" sz="2800" i="1" dirty="0" err="1" smtClean="0">
                <a:solidFill>
                  <a:srgbClr val="002060"/>
                </a:solidFill>
                <a:latin typeface="Times New Roman" panose="02020603050405020304" pitchFamily="18" charset="0"/>
                <a:ea typeface="MS Mincho" panose="02020609040205080304" pitchFamily="49" charset="-128"/>
              </a:rPr>
              <a:t>onilg’i</a:t>
            </a:r>
            <a:r>
              <a:rPr lang="en-GB" sz="2800" i="1" dirty="0" smtClean="0">
                <a:solidFill>
                  <a:srgbClr val="002060"/>
                </a:solidFill>
                <a:latin typeface="Times New Roman" panose="02020603050405020304" pitchFamily="18" charset="0"/>
                <a:ea typeface="MS Mincho" panose="02020609040205080304" pitchFamily="49" charset="-128"/>
              </a:rPr>
              <a:t> </a:t>
            </a:r>
            <a:r>
              <a:rPr lang="en-GB" sz="2800" i="1" dirty="0" err="1" smtClean="0">
                <a:solidFill>
                  <a:srgbClr val="002060"/>
                </a:solidFill>
                <a:latin typeface="Times New Roman" panose="02020603050405020304" pitchFamily="18" charset="0"/>
                <a:ea typeface="MS Mincho" panose="02020609040205080304" pitchFamily="49" charset="-128"/>
              </a:rPr>
              <a:t>taqsimlash</a:t>
            </a:r>
            <a:r>
              <a:rPr lang="en-GB" sz="2800" i="1" dirty="0" smtClean="0">
                <a:solidFill>
                  <a:srgbClr val="002060"/>
                </a:solidFill>
                <a:latin typeface="Times New Roman" panose="02020603050405020304" pitchFamily="18" charset="0"/>
                <a:ea typeface="MS Mincho" panose="02020609040205080304" pitchFamily="49" charset="-128"/>
              </a:rPr>
              <a:t> </a:t>
            </a:r>
            <a:r>
              <a:rPr lang="en-GB" sz="2800" i="1" dirty="0" err="1" smtClean="0">
                <a:solidFill>
                  <a:srgbClr val="002060"/>
                </a:solidFill>
                <a:latin typeface="Times New Roman" panose="02020603050405020304" pitchFamily="18" charset="0"/>
                <a:ea typeface="MS Mincho" panose="02020609040205080304" pitchFamily="49" charset="-128"/>
              </a:rPr>
              <a:t>quvuri</a:t>
            </a:r>
            <a:r>
              <a:rPr lang="en-GB" sz="2800" i="1" dirty="0" smtClean="0">
                <a:solidFill>
                  <a:srgbClr val="002060"/>
                </a:solidFill>
                <a:latin typeface="Times New Roman" panose="02020603050405020304" pitchFamily="18" charset="0"/>
                <a:ea typeface="MS Mincho" panose="02020609040205080304" pitchFamily="49" charset="-128"/>
              </a:rPr>
              <a:t> </a:t>
            </a:r>
            <a:r>
              <a:rPr lang="en-GB" sz="2800" i="1" dirty="0" err="1" smtClean="0">
                <a:solidFill>
                  <a:srgbClr val="002060"/>
                </a:solidFill>
                <a:latin typeface="Times New Roman" panose="02020603050405020304" pitchFamily="18" charset="0"/>
                <a:ea typeface="MS Mincho" panose="02020609040205080304" pitchFamily="49" charset="-128"/>
              </a:rPr>
              <a:t>orqali</a:t>
            </a:r>
            <a:endParaRPr lang="en-GB" sz="2800" i="1" dirty="0" smtClean="0">
              <a:solidFill>
                <a:srgbClr val="002060"/>
              </a:solidFill>
              <a:latin typeface="Times New Roman" panose="02020603050405020304" pitchFamily="18" charset="0"/>
              <a:ea typeface="MS Mincho" panose="02020609040205080304" pitchFamily="49" charset="-128"/>
            </a:endParaRPr>
          </a:p>
        </p:txBody>
      </p:sp>
    </p:spTree>
    <p:extLst>
      <p:ext uri="{BB962C8B-B14F-4D97-AF65-F5344CB8AC3E}">
        <p14:creationId xmlns:p14="http://schemas.microsoft.com/office/powerpoint/2010/main" val="124909056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96730" y="2023168"/>
            <a:ext cx="6386631" cy="3927778"/>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364" y="1129557"/>
            <a:ext cx="5048250" cy="2857500"/>
          </a:xfrm>
          <a:prstGeom prst="rect">
            <a:avLst/>
          </a:prstGeom>
        </p:spPr>
      </p:pic>
    </p:spTree>
    <p:extLst>
      <p:ext uri="{BB962C8B-B14F-4D97-AF65-F5344CB8AC3E}">
        <p14:creationId xmlns:p14="http://schemas.microsoft.com/office/powerpoint/2010/main" val="31232279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0" y="1340901"/>
            <a:ext cx="7620000" cy="4572000"/>
          </a:xfrm>
          <a:prstGeom prst="rect">
            <a:avLst/>
          </a:prstGeom>
        </p:spPr>
      </p:pic>
    </p:spTree>
    <p:extLst>
      <p:ext uri="{BB962C8B-B14F-4D97-AF65-F5344CB8AC3E}">
        <p14:creationId xmlns:p14="http://schemas.microsoft.com/office/powerpoint/2010/main" val="11943554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flipV="1">
            <a:off x="0" y="835269"/>
            <a:ext cx="12192000" cy="107266"/>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4614" y="6276975"/>
            <a:ext cx="12192000" cy="90564"/>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p:cNvSpPr/>
          <p:nvPr/>
        </p:nvSpPr>
        <p:spPr>
          <a:xfrm>
            <a:off x="6809" y="6367540"/>
            <a:ext cx="12192000" cy="490460"/>
          </a:xfrm>
          <a:prstGeom prst="rect">
            <a:avLst/>
          </a:prstGeom>
          <a:solidFill>
            <a:schemeClr val="accent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descr="Безымянны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7306" y="3175"/>
            <a:ext cx="1219126"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Безымянный"/>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40927"/>
          <a:stretch/>
        </p:blipFill>
        <p:spPr bwMode="auto">
          <a:xfrm>
            <a:off x="10341342" y="24377"/>
            <a:ext cx="1542019" cy="81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4251585" y="1168652"/>
            <a:ext cx="3727302" cy="584775"/>
          </a:xfrm>
          <a:prstGeom prst="rect">
            <a:avLst/>
          </a:prstGeom>
        </p:spPr>
        <p:txBody>
          <a:bodyPr wrap="none">
            <a:spAutoFit/>
          </a:bodyPr>
          <a:lstStyle/>
          <a:p>
            <a:r>
              <a:rPr lang="en-GB" sz="3200" b="1" dirty="0" smtClean="0">
                <a:solidFill>
                  <a:srgbClr val="002060"/>
                </a:solidFill>
                <a:latin typeface="Times New Roman" panose="02020603050405020304" pitchFamily="18" charset="0"/>
                <a:ea typeface="MS Mincho" panose="02020609040205080304" pitchFamily="49" charset="-128"/>
              </a:rPr>
              <a:t>BENZIN</a:t>
            </a:r>
            <a:r>
              <a:rPr lang="en-GB" sz="3200" b="1" i="1" dirty="0" smtClean="0">
                <a:solidFill>
                  <a:srgbClr val="002060"/>
                </a:solidFill>
                <a:latin typeface="Times New Roman" panose="02020603050405020304" pitchFamily="18" charset="0"/>
                <a:ea typeface="MS Mincho" panose="02020609040205080304" pitchFamily="49" charset="-128"/>
              </a:rPr>
              <a:t>  </a:t>
            </a:r>
            <a:r>
              <a:rPr lang="en-GB" sz="2600" b="1" i="1" dirty="0" smtClean="0">
                <a:solidFill>
                  <a:srgbClr val="002060"/>
                </a:solidFill>
                <a:latin typeface="Times New Roman" panose="02020603050405020304" pitchFamily="18" charset="0"/>
                <a:ea typeface="MS Mincho" panose="02020609040205080304" pitchFamily="49" charset="-128"/>
              </a:rPr>
              <a:t>&amp;</a:t>
            </a:r>
            <a:r>
              <a:rPr lang="en-GB" sz="3200" b="1" i="1" dirty="0" smtClean="0">
                <a:solidFill>
                  <a:srgbClr val="002060"/>
                </a:solidFill>
                <a:latin typeface="Times New Roman" panose="02020603050405020304" pitchFamily="18" charset="0"/>
                <a:ea typeface="MS Mincho" panose="02020609040205080304" pitchFamily="49" charset="-128"/>
              </a:rPr>
              <a:t>  </a:t>
            </a:r>
            <a:r>
              <a:rPr lang="en-GB" sz="3200" b="1" dirty="0" smtClean="0">
                <a:solidFill>
                  <a:srgbClr val="002060"/>
                </a:solidFill>
                <a:latin typeface="Times New Roman" panose="02020603050405020304" pitchFamily="18" charset="0"/>
                <a:ea typeface="MS Mincho" panose="02020609040205080304" pitchFamily="49" charset="-128"/>
              </a:rPr>
              <a:t>DIZEL</a:t>
            </a:r>
            <a:endParaRPr lang="ru-RU" sz="3200" b="1" dirty="0"/>
          </a:p>
        </p:txBody>
      </p:sp>
      <p:sp>
        <p:nvSpPr>
          <p:cNvPr id="9" name="Прямоугольник 8"/>
          <p:cNvSpPr/>
          <p:nvPr/>
        </p:nvSpPr>
        <p:spPr>
          <a:xfrm>
            <a:off x="1548243" y="2404264"/>
            <a:ext cx="7580921" cy="3477875"/>
          </a:xfrm>
          <a:prstGeom prst="rect">
            <a:avLst/>
          </a:prstGeom>
        </p:spPr>
        <p:txBody>
          <a:bodyPr wrap="none">
            <a:spAutoFit/>
          </a:bodyPr>
          <a:lstStyle/>
          <a:p>
            <a:pPr>
              <a:lnSpc>
                <a:spcPct val="200000"/>
              </a:lnSpc>
            </a:pPr>
            <a:r>
              <a:rPr lang="en-GB" sz="2200" b="1" dirty="0" smtClean="0">
                <a:solidFill>
                  <a:srgbClr val="00B050"/>
                </a:solidFill>
                <a:latin typeface="Times New Roman" panose="02020603050405020304" pitchFamily="18" charset="0"/>
                <a:ea typeface="MS Mincho" panose="02020609040205080304" pitchFamily="49" charset="-128"/>
              </a:rPr>
              <a:t>+D </a:t>
            </a:r>
            <a:r>
              <a:rPr lang="en-GB" sz="2200" b="1" dirty="0" err="1" smtClean="0">
                <a:solidFill>
                  <a:srgbClr val="002060"/>
                </a:solidFill>
                <a:latin typeface="Times New Roman" panose="02020603050405020304" pitchFamily="18" charset="0"/>
                <a:ea typeface="MS Mincho" panose="02020609040205080304" pitchFamily="49" charset="-128"/>
              </a:rPr>
              <a:t>Dizel</a:t>
            </a:r>
            <a:r>
              <a:rPr lang="en-GB" sz="2200" b="1" dirty="0" smtClean="0">
                <a:solidFill>
                  <a:srgbClr val="002060"/>
                </a:solidFill>
                <a:latin typeface="Times New Roman" panose="02020603050405020304" pitchFamily="18" charset="0"/>
                <a:ea typeface="MS Mincho" panose="02020609040205080304" pitchFamily="49" charset="-128"/>
              </a:rPr>
              <a:t> </a:t>
            </a:r>
            <a:r>
              <a:rPr lang="en-GB" sz="2200" b="1" dirty="0" err="1" smtClean="0">
                <a:solidFill>
                  <a:srgbClr val="002060"/>
                </a:solidFill>
                <a:latin typeface="Times New Roman" panose="02020603050405020304" pitchFamily="18" charset="0"/>
                <a:ea typeface="MS Mincho" panose="02020609040205080304" pitchFamily="49" charset="-128"/>
              </a:rPr>
              <a:t>dvigatellari</a:t>
            </a:r>
            <a:r>
              <a:rPr lang="en-GB" sz="2200" b="1" dirty="0" smtClean="0">
                <a:solidFill>
                  <a:srgbClr val="002060"/>
                </a:solidFill>
                <a:latin typeface="Times New Roman" panose="02020603050405020304" pitchFamily="18" charset="0"/>
                <a:ea typeface="MS Mincho" panose="02020609040205080304" pitchFamily="49" charset="-128"/>
              </a:rPr>
              <a:t> </a:t>
            </a:r>
            <a:r>
              <a:rPr lang="en-GB" sz="2200" b="1" dirty="0" smtClean="0">
                <a:solidFill>
                  <a:srgbClr val="00B050"/>
                </a:solidFill>
                <a:latin typeface="Times New Roman" panose="02020603050405020304" pitchFamily="18" charset="0"/>
                <a:ea typeface="MS Mincho" panose="02020609040205080304" pitchFamily="49" charset="-128"/>
              </a:rPr>
              <a:t>15-20%</a:t>
            </a:r>
            <a:r>
              <a:rPr lang="en-GB" sz="2200" b="1" dirty="0" smtClean="0">
                <a:solidFill>
                  <a:srgbClr val="002060"/>
                </a:solidFill>
                <a:latin typeface="Times New Roman" panose="02020603050405020304" pitchFamily="18" charset="0"/>
                <a:ea typeface="MS Mincho" panose="02020609040205080304" pitchFamily="49" charset="-128"/>
              </a:rPr>
              <a:t> </a:t>
            </a:r>
            <a:r>
              <a:rPr lang="en-GB" sz="2200" b="1" dirty="0" err="1" smtClean="0">
                <a:solidFill>
                  <a:srgbClr val="002060"/>
                </a:solidFill>
                <a:latin typeface="Times New Roman" panose="02020603050405020304" pitchFamily="18" charset="0"/>
                <a:ea typeface="MS Mincho" panose="02020609040205080304" pitchFamily="49" charset="-128"/>
              </a:rPr>
              <a:t>tejamli</a:t>
            </a:r>
            <a:r>
              <a:rPr lang="en-GB" sz="2200" b="1" dirty="0" smtClean="0">
                <a:solidFill>
                  <a:srgbClr val="002060"/>
                </a:solidFill>
                <a:latin typeface="Times New Roman" panose="02020603050405020304" pitchFamily="18" charset="0"/>
                <a:ea typeface="MS Mincho" panose="02020609040205080304" pitchFamily="49" charset="-128"/>
              </a:rPr>
              <a:t>;</a:t>
            </a:r>
            <a:endParaRPr lang="uz-Cyrl-UZ" sz="2200" b="1" dirty="0" smtClean="0">
              <a:solidFill>
                <a:srgbClr val="002060"/>
              </a:solidFill>
              <a:latin typeface="Times New Roman" panose="02020603050405020304" pitchFamily="18" charset="0"/>
              <a:ea typeface="MS Mincho" panose="02020609040205080304" pitchFamily="49" charset="-128"/>
            </a:endParaRPr>
          </a:p>
          <a:p>
            <a:pPr>
              <a:lnSpc>
                <a:spcPct val="200000"/>
              </a:lnSpc>
            </a:pPr>
            <a:r>
              <a:rPr lang="en-US" sz="2200" b="1" dirty="0" smtClean="0">
                <a:solidFill>
                  <a:srgbClr val="FF0000"/>
                </a:solidFill>
                <a:latin typeface="Times New Roman" panose="02020603050405020304" pitchFamily="18" charset="0"/>
                <a:ea typeface="MS Mincho" panose="02020609040205080304" pitchFamily="49" charset="-128"/>
              </a:rPr>
              <a:t>-D</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Dizel</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dvigatellari</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murakkab</a:t>
            </a:r>
            <a:r>
              <a:rPr lang="en-US" sz="2200" b="1" dirty="0" smtClean="0">
                <a:solidFill>
                  <a:srgbClr val="FF000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va</a:t>
            </a:r>
            <a:r>
              <a:rPr lang="en-US" sz="2200" b="1" dirty="0" smtClean="0">
                <a:solidFill>
                  <a:srgbClr val="FF000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xizmat</a:t>
            </a:r>
            <a:r>
              <a:rPr lang="en-US" sz="2200" b="1" dirty="0" smtClean="0">
                <a:solidFill>
                  <a:srgbClr val="FF000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ko’rsatish</a:t>
            </a:r>
            <a:r>
              <a:rPr lang="en-US" sz="2200" b="1" dirty="0" smtClean="0">
                <a:solidFill>
                  <a:srgbClr val="FF000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qimmat</a:t>
            </a:r>
            <a:r>
              <a:rPr lang="en-US" sz="2200" b="1" dirty="0" smtClean="0">
                <a:solidFill>
                  <a:srgbClr val="002060"/>
                </a:solidFill>
                <a:latin typeface="Times New Roman" panose="02020603050405020304" pitchFamily="18" charset="0"/>
                <a:ea typeface="MS Mincho" panose="02020609040205080304" pitchFamily="49" charset="-128"/>
              </a:rPr>
              <a:t>;</a:t>
            </a:r>
          </a:p>
          <a:p>
            <a:pPr>
              <a:lnSpc>
                <a:spcPct val="200000"/>
              </a:lnSpc>
            </a:pPr>
            <a:r>
              <a:rPr lang="en-US" sz="2200" b="1" dirty="0" smtClean="0">
                <a:solidFill>
                  <a:srgbClr val="FF0000"/>
                </a:solidFill>
                <a:latin typeface="Times New Roman" panose="02020603050405020304" pitchFamily="18" charset="0"/>
                <a:ea typeface="MS Mincho" panose="02020609040205080304" pitchFamily="49" charset="-128"/>
              </a:rPr>
              <a:t>-D </a:t>
            </a:r>
            <a:r>
              <a:rPr lang="en-US" sz="2200" b="1" dirty="0" err="1" smtClean="0">
                <a:solidFill>
                  <a:srgbClr val="002060"/>
                </a:solidFill>
                <a:latin typeface="Times New Roman" panose="02020603050405020304" pitchFamily="18" charset="0"/>
                <a:ea typeface="MS Mincho" panose="02020609040205080304" pitchFamily="49" charset="-128"/>
              </a:rPr>
              <a:t>Dizel</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dvigatellari</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smtClean="0">
                <a:solidFill>
                  <a:srgbClr val="FF0000"/>
                </a:solidFill>
                <a:latin typeface="Times New Roman" panose="02020603050405020304" pitchFamily="18" charset="0"/>
                <a:ea typeface="MS Mincho" panose="02020609040205080304" pitchFamily="49" charset="-128"/>
              </a:rPr>
              <a:t>5-10% </a:t>
            </a:r>
            <a:r>
              <a:rPr lang="en-US" sz="2200" b="1" dirty="0" err="1" smtClean="0">
                <a:solidFill>
                  <a:srgbClr val="FF0000"/>
                </a:solidFill>
                <a:latin typeface="Times New Roman" panose="02020603050405020304" pitchFamily="18" charset="0"/>
                <a:ea typeface="MS Mincho" panose="02020609040205080304" pitchFamily="49" charset="-128"/>
              </a:rPr>
              <a:t>qimmatroq</a:t>
            </a:r>
            <a:r>
              <a:rPr lang="en-US" sz="2200" b="1" dirty="0" smtClean="0">
                <a:solidFill>
                  <a:srgbClr val="002060"/>
                </a:solidFill>
                <a:latin typeface="Times New Roman" panose="02020603050405020304" pitchFamily="18" charset="0"/>
                <a:ea typeface="MS Mincho" panose="02020609040205080304" pitchFamily="49" charset="-128"/>
              </a:rPr>
              <a:t>;</a:t>
            </a:r>
          </a:p>
          <a:p>
            <a:pPr>
              <a:lnSpc>
                <a:spcPct val="200000"/>
              </a:lnSpc>
            </a:pPr>
            <a:r>
              <a:rPr lang="en-US" sz="2200" b="1" dirty="0" smtClean="0">
                <a:solidFill>
                  <a:srgbClr val="FF0000"/>
                </a:solidFill>
                <a:latin typeface="Times New Roman" panose="02020603050405020304" pitchFamily="18" charset="0"/>
                <a:ea typeface="MS Mincho" panose="02020609040205080304" pitchFamily="49" charset="-128"/>
              </a:rPr>
              <a:t>-D</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Dizel</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dvigatellari</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salarka</a:t>
            </a:r>
            <a:r>
              <a:rPr lang="en-US" sz="2200" b="1" dirty="0" smtClean="0">
                <a:solidFill>
                  <a:srgbClr val="FF0000"/>
                </a:solidFill>
                <a:latin typeface="Times New Roman" panose="02020603050405020304" pitchFamily="18" charset="0"/>
                <a:ea typeface="MS Mincho" panose="02020609040205080304" pitchFamily="49" charset="-128"/>
              </a:rPr>
              <a:t> </a:t>
            </a:r>
            <a:r>
              <a:rPr lang="en-US" sz="2200" b="1" dirty="0" err="1" smtClean="0">
                <a:solidFill>
                  <a:srgbClr val="FF0000"/>
                </a:solidFill>
                <a:latin typeface="Times New Roman" panose="02020603050405020304" pitchFamily="18" charset="0"/>
                <a:ea typeface="MS Mincho" panose="02020609040205080304" pitchFamily="49" charset="-128"/>
              </a:rPr>
              <a:t>sifatiga</a:t>
            </a:r>
            <a:r>
              <a:rPr lang="en-US" sz="2200" b="1" dirty="0">
                <a:solidFill>
                  <a:srgbClr val="FF000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sezuvchanligi</a:t>
            </a:r>
            <a:r>
              <a:rPr lang="en-US" sz="2200" b="1" dirty="0" smtClean="0">
                <a:solidFill>
                  <a:srgbClr val="002060"/>
                </a:solidFill>
                <a:latin typeface="Times New Roman" panose="02020603050405020304" pitchFamily="18" charset="0"/>
                <a:ea typeface="MS Mincho" panose="02020609040205080304" pitchFamily="49" charset="-128"/>
              </a:rPr>
              <a:t> </a:t>
            </a:r>
            <a:r>
              <a:rPr lang="en-US" sz="2200" b="1" dirty="0" err="1" smtClean="0">
                <a:solidFill>
                  <a:srgbClr val="002060"/>
                </a:solidFill>
                <a:latin typeface="Times New Roman" panose="02020603050405020304" pitchFamily="18" charset="0"/>
                <a:ea typeface="MS Mincho" panose="02020609040205080304" pitchFamily="49" charset="-128"/>
              </a:rPr>
              <a:t>yuqori</a:t>
            </a:r>
            <a:r>
              <a:rPr lang="en-US" sz="2200" b="1" dirty="0" smtClean="0">
                <a:solidFill>
                  <a:srgbClr val="002060"/>
                </a:solidFill>
                <a:latin typeface="Times New Roman" panose="02020603050405020304" pitchFamily="18" charset="0"/>
                <a:ea typeface="MS Mincho" panose="02020609040205080304" pitchFamily="49" charset="-128"/>
              </a:rPr>
              <a:t>;</a:t>
            </a:r>
          </a:p>
          <a:p>
            <a:endParaRPr lang="en-US" sz="2200" b="1" dirty="0" smtClean="0">
              <a:solidFill>
                <a:srgbClr val="002060"/>
              </a:solidFill>
              <a:latin typeface="Times New Roman" panose="02020603050405020304" pitchFamily="18" charset="0"/>
              <a:ea typeface="MS Mincho" panose="02020609040205080304" pitchFamily="49" charset="-128"/>
            </a:endParaRPr>
          </a:p>
          <a:p>
            <a:r>
              <a:rPr lang="en-US" sz="2200" b="1" dirty="0" smtClean="0">
                <a:solidFill>
                  <a:srgbClr val="002060"/>
                </a:solidFill>
                <a:latin typeface="Times New Roman" panose="02020603050405020304" pitchFamily="18" charset="0"/>
                <a:ea typeface="MS Mincho" panose="02020609040205080304" pitchFamily="49" charset="-128"/>
              </a:rPr>
              <a:t>  </a:t>
            </a:r>
            <a:r>
              <a:rPr lang="en-GB" sz="2200" b="1" dirty="0" smtClean="0">
                <a:solidFill>
                  <a:srgbClr val="002060"/>
                </a:solidFill>
                <a:latin typeface="Times New Roman" panose="02020603050405020304" pitchFamily="18" charset="0"/>
                <a:ea typeface="MS Mincho" panose="02020609040205080304" pitchFamily="49" charset="-128"/>
              </a:rPr>
              <a:t> </a:t>
            </a:r>
            <a:endParaRPr lang="ru-RU" sz="2200" b="1" dirty="0"/>
          </a:p>
        </p:txBody>
      </p:sp>
    </p:spTree>
    <p:extLst>
      <p:ext uri="{BB962C8B-B14F-4D97-AF65-F5344CB8AC3E}">
        <p14:creationId xmlns:p14="http://schemas.microsoft.com/office/powerpoint/2010/main" val="311420236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2372</TotalTime>
  <Words>407</Words>
  <Application>Microsoft Office PowerPoint</Application>
  <PresentationFormat>Широкоэкранный</PresentationFormat>
  <Paragraphs>139</Paragraphs>
  <Slides>26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26</vt:i4>
      </vt:variant>
    </vt:vector>
  </HeadingPairs>
  <TitlesOfParts>
    <vt:vector size="32" baseType="lpstr">
      <vt:lpstr>MS Mincho</vt: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Tojiboy</dc:creator>
  <cp:lastModifiedBy>Tojiboy</cp:lastModifiedBy>
  <cp:revision>211</cp:revision>
  <dcterms:created xsi:type="dcterms:W3CDTF">2018-01-21T11:28:31Z</dcterms:created>
  <dcterms:modified xsi:type="dcterms:W3CDTF">2019-06-04T10:11:58Z</dcterms:modified>
</cp:coreProperties>
</file>