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319" r:id="rId3"/>
    <p:sldId id="320" r:id="rId4"/>
    <p:sldId id="322" r:id="rId5"/>
    <p:sldId id="321" r:id="rId6"/>
    <p:sldId id="324" r:id="rId7"/>
    <p:sldId id="325" r:id="rId8"/>
    <p:sldId id="326" r:id="rId9"/>
    <p:sldId id="327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94238" autoAdjust="0"/>
  </p:normalViewPr>
  <p:slideViewPr>
    <p:cSldViewPr snapToGrid="0">
      <p:cViewPr varScale="1">
        <p:scale>
          <a:sx n="68" d="100"/>
          <a:sy n="68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628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811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49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347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240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4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110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45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9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33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22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47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74057" y="1646394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sv-FI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12-Mavzu:   </a:t>
            </a:r>
            <a:r>
              <a:rPr lang="ru-RU" sz="2400" b="1" spc="-5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</a:t>
            </a:r>
            <a:r>
              <a:rPr lang="ru-RU" sz="2400" b="1" spc="-5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spc="-5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tirsakli</a:t>
            </a:r>
            <a:r>
              <a:rPr lang="ru-RU" sz="2400" b="1" spc="-5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spc="-5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valining</a:t>
            </a:r>
            <a:r>
              <a:rPr lang="ru-RU" sz="2400" b="1" spc="-5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spc="-5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ru-RU" sz="2400" b="1" spc="-5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spc="-5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sonini</a:t>
            </a:r>
            <a:r>
              <a:rPr lang="ru-RU" sz="2400" b="1" spc="-5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spc="-5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rostlagichlari</a:t>
            </a:r>
            <a:r>
              <a:rPr lang="ru-RU" sz="2400" b="1" spc="-5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Reja: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vazifasi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tasniflanishi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Rostlagich­lar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konstruksiyasi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rostlanishi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7083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67508" y="1347597"/>
            <a:ext cx="104569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	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Cheklagichlar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karburatorning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o'ziga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o'rnatiladi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u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o‘zaro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bog‘langan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alohida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qurilma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tarzida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prinsipiga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ko‘ra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cheklagichlar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pnevmatik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pnevmomarkazdan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qochma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turlarga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bo'linib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birinchi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turlisida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chastotasi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me’yoriy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qiymatdan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ortib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ketganida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keyinchalik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ochilishini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to'xtatishda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yonuvchi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tezligidan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foydalaniladi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ikkinchisida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taqsimlash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yuritma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oluvchi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markazdan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qochma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moslama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ta’sir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etuvchi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ustki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boshqaradi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466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1334642" y="4529131"/>
            <a:ext cx="3870404" cy="114155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34642" y="1753427"/>
            <a:ext cx="9666289" cy="99136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409536" y="1752984"/>
            <a:ext cx="9629943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Cheklagich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ikkita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asosiy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qismlardan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iborat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160455" y="4527730"/>
            <a:ext cx="3840476" cy="114155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3389868" y="2760055"/>
            <a:ext cx="2834640" cy="1754974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195480" y="2760055"/>
            <a:ext cx="2604110" cy="1754973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351213" y="4397861"/>
            <a:ext cx="385952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naycha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tutashtirilgan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markazdan</a:t>
            </a:r>
            <a:endParaRPr lang="ru-RU" sz="2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497535" y="4697943"/>
            <a:ext cx="3211135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qochma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pnevmatik</a:t>
            </a:r>
            <a:endParaRPr lang="en-US" sz="2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21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82353" y="1054825"/>
            <a:ext cx="11301008" cy="5109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chastotasi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belgilangan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maksimal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qiymatidan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oshmagan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paytda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ushlab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teshikning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yopilishiga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yo‘l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qo'ymaydi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Bu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sharoitda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diffuzor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bo‘shlig‘i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bo‘shlig‘i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naycha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teshik-bo‘shliq-bo‘shliq-naycha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tutashtirilib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aylanasini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tashkil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Bu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holatda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ta’sirini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ko'rsatmaydi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chastotasi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belgilangan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maksimal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qiymatiga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erishganda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markazdan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qochma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ta’sirida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qarshiligini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yengib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teshikni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yopadi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rotor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bo'shlig'ini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atmosferadan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ajratib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qo'yadi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ortadi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natijada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bukilib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yanada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ochilishiga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yo'l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qo‘ymaydi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Shunday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maksimal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sonini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ushlab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2065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sistema_pitanija_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53" y="1175726"/>
            <a:ext cx="4708431" cy="4395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075430" y="1876459"/>
            <a:ext cx="2924379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1-teshik;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2-bo’shliq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3-prujina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4-aylantiriladigan 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rotor;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5-rotor </a:t>
            </a:r>
            <a:r>
              <a:rPr lang="en-US" sz="21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korpusi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6-richag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7-ikki </a:t>
            </a:r>
            <a:r>
              <a:rPr lang="en-US" sz="21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yelkali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1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8-to’siq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9-drossel </a:t>
            </a:r>
            <a:r>
              <a:rPr lang="en-US" sz="21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to’siqchasi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10-jiklyorlar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en-US" sz="2100" i="1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11-purjina</a:t>
            </a: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endParaRPr lang="ru-RU" sz="21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spcAft>
                <a:spcPts val="0"/>
              </a:spcAft>
            </a:pPr>
            <a:r>
              <a:rPr lang="en-US" sz="21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12-qalqovich. </a:t>
            </a:r>
            <a:endParaRPr lang="ru-RU" sz="2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11650" y="1061697"/>
            <a:ext cx="42007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valining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maksimal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chastotasini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pnevmo-markazdan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qochma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cheklagich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50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614327" y="2117632"/>
            <a:ext cx="6095962" cy="34326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02909" y="1121931"/>
            <a:ext cx="99048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Vakuumli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markazdan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qochma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turdagi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sonini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chizmasi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256733" y="1797942"/>
            <a:ext cx="4944495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korpus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Aylanuvchi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Tirqish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bo’linmasining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bo’shlig’i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Tuynuk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zaslonka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tuynuk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Sharnir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FontTx/>
              <a:buAutoNum type="arabicPeriod"/>
            </a:pPr>
            <a:r>
              <a:rPr lang="en-US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bo’linmasining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pastki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bo’shlig’i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FontTx/>
              <a:buAutoNum type="arabicPeriod"/>
            </a:pP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prujinasi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  <a:p>
            <a:pPr marL="342900" indent="-342900">
              <a:buFontTx/>
              <a:buAutoNum type="arabicPeriod"/>
            </a:pPr>
            <a:r>
              <a:rPr lang="en-US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37190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13310" y="1646394"/>
            <a:ext cx="103653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Cheklagich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datchigi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korpus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aylanuvchi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prujinadan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3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iborat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tirsakli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taqsimlash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yuritma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yordamida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bo’linmasining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bo’shliq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naycha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5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tashqi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muhit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birlashgan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Tuybuklar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6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10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karbyuratorning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aralashtirgich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bo’linmasi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drossel-zaslonkaning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bo’shlig’i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7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drossel-zaslonkaning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ochilishini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ta’minlaydi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ochiq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holati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boshqarish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8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cheklanadi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bo’linmasining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pastki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teshik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14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tashqi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muhit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10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15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yordamida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tortilib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2443" y="999242"/>
            <a:ext cx="5379358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quyidagi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tartibda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ishlaydi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5605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77035" y="1352764"/>
            <a:ext cx="100911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Tirsakli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valning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kerakli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chegaraga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yetganda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markaziy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naycha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5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ostida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klapan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tushadi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teshik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4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berkitib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bo’linmasining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tashqi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muhitdan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ajratadi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Natijada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16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yuqorisidagi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bo’shliqda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siyraklanish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hosil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diafragmani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tepaga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siljitadi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13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sharnir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12,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richagi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11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drossel-zaslonka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9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qisman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yopadi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kamayadi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Keyinchalik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belgilangan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rostlanadigan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soniga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erishganda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cheklanish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yana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usulda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ta’minlanadi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2645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6379" y="1139783"/>
            <a:ext cx="6823719" cy="496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5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2555</TotalTime>
  <Words>220</Words>
  <Application>Microsoft Office PowerPoint</Application>
  <PresentationFormat>Широкоэкранный</PresentationFormat>
  <Paragraphs>47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MS Mincho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225</cp:revision>
  <dcterms:created xsi:type="dcterms:W3CDTF">2018-01-19T15:59:40Z</dcterms:created>
  <dcterms:modified xsi:type="dcterms:W3CDTF">2019-06-04T05:01:14Z</dcterms:modified>
</cp:coreProperties>
</file>