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960" r:id="rId1"/>
  </p:sldMasterIdLst>
  <p:notesMasterIdLst>
    <p:notesMasterId r:id="rId50"/>
  </p:notesMasterIdLst>
  <p:handoutMasterIdLst>
    <p:handoutMasterId r:id="rId51"/>
  </p:handoutMasterIdLst>
  <p:sldIdLst>
    <p:sldId id="326" r:id="rId2"/>
    <p:sldId id="256" r:id="rId3"/>
    <p:sldId id="346" r:id="rId4"/>
    <p:sldId id="347" r:id="rId5"/>
    <p:sldId id="348" r:id="rId6"/>
    <p:sldId id="280" r:id="rId7"/>
    <p:sldId id="295" r:id="rId8"/>
    <p:sldId id="294" r:id="rId9"/>
    <p:sldId id="296" r:id="rId10"/>
    <p:sldId id="281" r:id="rId11"/>
    <p:sldId id="297" r:id="rId12"/>
    <p:sldId id="282" r:id="rId13"/>
    <p:sldId id="283" r:id="rId14"/>
    <p:sldId id="284" r:id="rId15"/>
    <p:sldId id="285" r:id="rId16"/>
    <p:sldId id="299" r:id="rId17"/>
    <p:sldId id="298" r:id="rId18"/>
    <p:sldId id="287" r:id="rId19"/>
    <p:sldId id="310" r:id="rId20"/>
    <p:sldId id="345" r:id="rId21"/>
    <p:sldId id="311" r:id="rId22"/>
    <p:sldId id="344" r:id="rId23"/>
    <p:sldId id="312" r:id="rId24"/>
    <p:sldId id="313" r:id="rId25"/>
    <p:sldId id="318" r:id="rId26"/>
    <p:sldId id="314" r:id="rId27"/>
    <p:sldId id="315" r:id="rId28"/>
    <p:sldId id="316" r:id="rId29"/>
    <p:sldId id="317" r:id="rId30"/>
    <p:sldId id="320" r:id="rId31"/>
    <p:sldId id="322" r:id="rId32"/>
    <p:sldId id="323" r:id="rId33"/>
    <p:sldId id="328" r:id="rId34"/>
    <p:sldId id="329" r:id="rId35"/>
    <p:sldId id="330" r:id="rId36"/>
    <p:sldId id="331" r:id="rId37"/>
    <p:sldId id="332" r:id="rId38"/>
    <p:sldId id="335" r:id="rId39"/>
    <p:sldId id="333" r:id="rId40"/>
    <p:sldId id="334" r:id="rId41"/>
    <p:sldId id="336" r:id="rId42"/>
    <p:sldId id="337" r:id="rId43"/>
    <p:sldId id="339" r:id="rId44"/>
    <p:sldId id="342" r:id="rId45"/>
    <p:sldId id="341" r:id="rId46"/>
    <p:sldId id="340" r:id="rId47"/>
    <p:sldId id="343" r:id="rId48"/>
    <p:sldId id="349" r:id="rId4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73" d="100"/>
          <a:sy n="73" d="100"/>
        </p:scale>
        <p:origin x="-832"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notesMaster" Target="notesMasters/notesMaster1.xml"/><Relationship Id="rId51" Type="http://schemas.openxmlformats.org/officeDocument/2006/relationships/handoutMaster" Target="handoutMasters/handoutMaster1.xml"/><Relationship Id="rId52" Type="http://schemas.openxmlformats.org/officeDocument/2006/relationships/printerSettings" Target="printerSettings/printerSettings1.bin"/><Relationship Id="rId53" Type="http://schemas.openxmlformats.org/officeDocument/2006/relationships/presProps" Target="presProps.xml"/><Relationship Id="rId54" Type="http://schemas.openxmlformats.org/officeDocument/2006/relationships/viewProps" Target="viewProps.xml"/><Relationship Id="rId55" Type="http://schemas.openxmlformats.org/officeDocument/2006/relationships/theme" Target="theme/theme1.xml"/><Relationship Id="rId56"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3808EA1-0B4C-914B-A87A-EBEBA9A70056}" type="datetimeFigureOut">
              <a:rPr lang="en-US" smtClean="0"/>
              <a:t>8/6/23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717A3A9-9515-6C4B-95F9-BD31F6F1FCDB}" type="slidenum">
              <a:rPr lang="en-US" smtClean="0"/>
              <a:t>‹#›</a:t>
            </a:fld>
            <a:endParaRPr lang="en-US"/>
          </a:p>
        </p:txBody>
      </p:sp>
    </p:spTree>
    <p:extLst>
      <p:ext uri="{BB962C8B-B14F-4D97-AF65-F5344CB8AC3E}">
        <p14:creationId xmlns:p14="http://schemas.microsoft.com/office/powerpoint/2010/main" val="410716133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93ABD36-A611-3142-ABF9-2B4A9CC23588}" type="datetimeFigureOut">
              <a:rPr lang="en-US" smtClean="0"/>
              <a:t>8/6/23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094CCD-07F8-304D-813B-71E80F8ABD09}" type="slidenum">
              <a:rPr lang="en-US" smtClean="0"/>
              <a:t>‹#›</a:t>
            </a:fld>
            <a:endParaRPr lang="en-US"/>
          </a:p>
        </p:txBody>
      </p:sp>
    </p:spTree>
    <p:extLst>
      <p:ext uri="{BB962C8B-B14F-4D97-AF65-F5344CB8AC3E}">
        <p14:creationId xmlns:p14="http://schemas.microsoft.com/office/powerpoint/2010/main" val="1307090306"/>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D094CCD-07F8-304D-813B-71E80F8ABD09}" type="slidenum">
              <a:rPr lang="en-US" smtClean="0"/>
              <a:t>5</a:t>
            </a:fld>
            <a:endParaRPr lang="en-US"/>
          </a:p>
        </p:txBody>
      </p:sp>
    </p:spTree>
    <p:extLst>
      <p:ext uri="{BB962C8B-B14F-4D97-AF65-F5344CB8AC3E}">
        <p14:creationId xmlns:p14="http://schemas.microsoft.com/office/powerpoint/2010/main" val="26951981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D094CCD-07F8-304D-813B-71E80F8ABD09}" type="slidenum">
              <a:rPr lang="en-US" smtClean="0"/>
              <a:t>6</a:t>
            </a:fld>
            <a:endParaRPr lang="en-US"/>
          </a:p>
        </p:txBody>
      </p:sp>
    </p:spTree>
    <p:extLst>
      <p:ext uri="{BB962C8B-B14F-4D97-AF65-F5344CB8AC3E}">
        <p14:creationId xmlns:p14="http://schemas.microsoft.com/office/powerpoint/2010/main" val="26951981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AU"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AU" smtClean="0"/>
              <a:t>Click to edit Master subtitle style</a:t>
            </a:r>
            <a:endParaRPr lang="en-US"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Content Placeholder 2"/>
          <p:cNvSpPr>
            <a:spLocks noGrp="1"/>
          </p:cNvSpPr>
          <p:nvPr>
            <p:ph idx="1"/>
          </p:nvPr>
        </p:nvSpPr>
        <p:spPr/>
        <p:txBody>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AU"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AU" smtClean="0"/>
              <a:t>Click to edit Master text styles</a:t>
            </a:r>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5" name="Date Placeholder 4"/>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AU"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7" name="Date Placeholder 6"/>
          <p:cNvSpPr>
            <a:spLocks noGrp="1"/>
          </p:cNvSpPr>
          <p:nvPr>
            <p:ph type="dt" sz="half" idx="10"/>
          </p:nvPr>
        </p:nvSpPr>
        <p:spPr/>
        <p:txBody>
          <a:bodyPr/>
          <a:lstStyle/>
          <a:p>
            <a:r>
              <a:rPr lang="en-AU" smtClean="0"/>
              <a:t>Friday, 10 March 23</a:t>
            </a:r>
            <a:endParaRPr lang="en-US"/>
          </a:p>
        </p:txBody>
      </p:sp>
      <p:sp>
        <p:nvSpPr>
          <p:cNvPr id="8" name="Footer Placeholder 7"/>
          <p:cNvSpPr>
            <a:spLocks noGrp="1"/>
          </p:cNvSpPr>
          <p:nvPr>
            <p:ph type="ftr" sz="quarter" idx="11"/>
          </p:nvPr>
        </p:nvSpPr>
        <p:spPr/>
        <p:txBody>
          <a:bodyPr/>
          <a:lstStyle/>
          <a:p>
            <a:pPr algn="r"/>
            <a:r>
              <a:rPr lang="en-US" smtClean="0"/>
              <a:t>duonghoaian@tuaf.edu.vn</a:t>
            </a:r>
            <a:endParaRPr lang="en-US" dirty="0"/>
          </a:p>
        </p:txBody>
      </p:sp>
      <p:sp>
        <p:nvSpPr>
          <p:cNvPr id="9" name="Slide Number Placeholder 8"/>
          <p:cNvSpPr>
            <a:spLocks noGrp="1"/>
          </p:cNvSpPr>
          <p:nvPr>
            <p:ph type="sldNum" sz="quarter" idx="12"/>
          </p:nvPr>
        </p:nvSpPr>
        <p:spPr/>
        <p:txBody>
          <a:bodyPr/>
          <a:lstStyle/>
          <a:p>
            <a:fld id="{0CFEC368-1D7A-4F81-ABF6-AE0E36BAF64C}" type="slidenum">
              <a:rPr lang="en-US" smtClean="0"/>
              <a:pPr/>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4" name="Footer Placeholder 3"/>
          <p:cNvSpPr>
            <a:spLocks noGrp="1"/>
          </p:cNvSpPr>
          <p:nvPr>
            <p:ph type="ftr" sz="quarter" idx="11"/>
          </p:nvPr>
        </p:nvSpPr>
        <p:spPr/>
        <p:txBody>
          <a:bodyPr/>
          <a:lstStyle/>
          <a:p>
            <a:pPr algn="r"/>
            <a:r>
              <a:rPr lang="en-US" smtClean="0"/>
              <a:t>duonghoaian@tuaf.edu.vn</a:t>
            </a:r>
            <a:endParaRPr lang="en-US" dirty="0"/>
          </a:p>
        </p:txBody>
      </p:sp>
      <p:sp>
        <p:nvSpPr>
          <p:cNvPr id="5" name="Slide Number Placeholder 4"/>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AU" smtClean="0"/>
              <a:t>Friday, 10 March 23</a:t>
            </a:r>
            <a:endParaRPr lang="en-US"/>
          </a:p>
        </p:txBody>
      </p:sp>
      <p:sp>
        <p:nvSpPr>
          <p:cNvPr id="3" name="Footer Placeholder 2"/>
          <p:cNvSpPr>
            <a:spLocks noGrp="1"/>
          </p:cNvSpPr>
          <p:nvPr>
            <p:ph type="ftr" sz="quarter" idx="11"/>
          </p:nvPr>
        </p:nvSpPr>
        <p:spPr/>
        <p:txBody>
          <a:bodyPr/>
          <a:lstStyle/>
          <a:p>
            <a:pPr algn="r"/>
            <a:r>
              <a:rPr lang="en-US" smtClean="0"/>
              <a:t>duonghoaian@tuaf.edu.vn</a:t>
            </a:r>
            <a:endParaRPr lang="en-US" dirty="0"/>
          </a:p>
        </p:txBody>
      </p:sp>
      <p:sp>
        <p:nvSpPr>
          <p:cNvPr id="4" name="Slide Number Placeholder 3"/>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AU"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AU"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AU" smtClean="0"/>
              <a:t>Drag picture to placeholder or click icon to add</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AU"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AU"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r>
              <a:rPr lang="en-AU" smtClean="0"/>
              <a:t>Friday, 10 March 23</a:t>
            </a:r>
            <a:endParaRPr lang="en-US" dirty="0"/>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pPr algn="r"/>
            <a:r>
              <a:rPr lang="en-US" smtClean="0"/>
              <a:t>duonghoaian@tuaf.edu.vn</a:t>
            </a:r>
            <a:endParaRPr lang="en-US" dirty="0"/>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0CFEC368-1D7A-4F81-ABF6-AE0E36BAF64C}"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hf hdr="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mailto:duonghoaian@tuaf.edu.vn"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41684"/>
            <a:ext cx="7848600" cy="2657141"/>
          </a:xfrm>
        </p:spPr>
        <p:txBody>
          <a:bodyPr/>
          <a:lstStyle/>
          <a:p>
            <a:pPr algn="just"/>
            <a:r>
              <a:rPr lang="en-US" sz="4000" dirty="0"/>
              <a:t>Start and improve your business </a:t>
            </a:r>
            <a:r>
              <a:rPr lang="mr-IN" sz="4000" dirty="0"/>
              <a:t>–</a:t>
            </a:r>
            <a:r>
              <a:rPr lang="en-US" sz="4000" dirty="0"/>
              <a:t> week </a:t>
            </a:r>
            <a:r>
              <a:rPr lang="en-US" sz="4000" dirty="0" smtClean="0"/>
              <a:t>2: </a:t>
            </a:r>
            <a:r>
              <a:rPr lang="en-US" sz="4000" dirty="0"/>
              <a:t>assess or RATE yourself as a business owner</a:t>
            </a:r>
          </a:p>
        </p:txBody>
      </p:sp>
    </p:spTree>
    <p:extLst>
      <p:ext uri="{BB962C8B-B14F-4D97-AF65-F5344CB8AC3E}">
        <p14:creationId xmlns:p14="http://schemas.microsoft.com/office/powerpoint/2010/main" val="13042479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just"/>
            <a:r>
              <a:rPr lang="en-US" sz="4400" dirty="0" err="1"/>
              <a:t>khởi</a:t>
            </a:r>
            <a:r>
              <a:rPr lang="en-US" sz="4400" dirty="0"/>
              <a:t> </a:t>
            </a:r>
            <a:r>
              <a:rPr lang="en-US" sz="4400" dirty="0" err="1"/>
              <a:t>sự</a:t>
            </a:r>
            <a:r>
              <a:rPr lang="en-US" sz="4400" dirty="0"/>
              <a:t> VÀ TĂNG CƯỜNG KHẢ NĂNG </a:t>
            </a:r>
            <a:r>
              <a:rPr lang="en-US" sz="4400"/>
              <a:t>KINH </a:t>
            </a:r>
            <a:r>
              <a:rPr lang="en-US" sz="4400" smtClean="0"/>
              <a:t>DOANH</a:t>
            </a:r>
            <a:br>
              <a:rPr lang="en-US" sz="4400" smtClean="0"/>
            </a:br>
            <a:r>
              <a:rPr lang="en-US" sz="4400" smtClean="0"/>
              <a:t>TUẦN 2 </a:t>
            </a:r>
            <a:r>
              <a:rPr lang="en-US" sz="4400" dirty="0"/>
              <a:t>- CHƯƠNG 1</a:t>
            </a:r>
          </a:p>
        </p:txBody>
      </p:sp>
      <p:sp>
        <p:nvSpPr>
          <p:cNvPr id="3" name="Subtitle 2"/>
          <p:cNvSpPr>
            <a:spLocks noGrp="1"/>
          </p:cNvSpPr>
          <p:nvPr>
            <p:ph type="subTitle" idx="1"/>
          </p:nvPr>
        </p:nvSpPr>
        <p:spPr>
          <a:xfrm>
            <a:off x="685800" y="3505199"/>
            <a:ext cx="7848600" cy="2063817"/>
          </a:xfrm>
        </p:spPr>
        <p:txBody>
          <a:bodyPr>
            <a:normAutofit fontScale="92500" lnSpcReduction="20000"/>
          </a:bodyPr>
          <a:lstStyle/>
          <a:p>
            <a:r>
              <a:rPr lang="en-US" dirty="0" err="1" smtClean="0"/>
              <a:t>Chuẩn</a:t>
            </a:r>
            <a:r>
              <a:rPr lang="en-US" dirty="0" smtClean="0"/>
              <a:t> </a:t>
            </a:r>
            <a:r>
              <a:rPr lang="en-US" dirty="0" err="1" smtClean="0"/>
              <a:t>bị</a:t>
            </a:r>
            <a:r>
              <a:rPr lang="en-US" dirty="0" smtClean="0"/>
              <a:t> </a:t>
            </a:r>
            <a:r>
              <a:rPr lang="en-US" dirty="0" err="1" smtClean="0"/>
              <a:t>và</a:t>
            </a:r>
            <a:r>
              <a:rPr lang="en-US" dirty="0" smtClean="0"/>
              <a:t> </a:t>
            </a:r>
            <a:r>
              <a:rPr lang="en-US" dirty="0" err="1" smtClean="0"/>
              <a:t>trình</a:t>
            </a:r>
            <a:r>
              <a:rPr lang="en-US" dirty="0" smtClean="0"/>
              <a:t> </a:t>
            </a:r>
            <a:r>
              <a:rPr lang="en-US" dirty="0" err="1" smtClean="0"/>
              <a:t>bày</a:t>
            </a:r>
            <a:r>
              <a:rPr lang="en-US" dirty="0" smtClean="0"/>
              <a:t>: </a:t>
            </a:r>
            <a:r>
              <a:rPr lang="en-US" dirty="0" err="1" smtClean="0"/>
              <a:t>Dương</a:t>
            </a:r>
            <a:r>
              <a:rPr lang="en-US" dirty="0" smtClean="0"/>
              <a:t> </a:t>
            </a:r>
            <a:r>
              <a:rPr lang="en-US" dirty="0" err="1" smtClean="0"/>
              <a:t>Hoài</a:t>
            </a:r>
            <a:r>
              <a:rPr lang="en-US" dirty="0" smtClean="0"/>
              <a:t> An</a:t>
            </a:r>
          </a:p>
          <a:p>
            <a:r>
              <a:rPr lang="en-US" dirty="0" err="1" smtClean="0"/>
              <a:t>Khoa</a:t>
            </a:r>
            <a:r>
              <a:rPr lang="en-US" dirty="0" smtClean="0"/>
              <a:t> </a:t>
            </a:r>
            <a:r>
              <a:rPr lang="en-US" dirty="0" err="1" smtClean="0"/>
              <a:t>Kinh</a:t>
            </a:r>
            <a:r>
              <a:rPr lang="en-US" dirty="0" smtClean="0"/>
              <a:t> </a:t>
            </a:r>
            <a:r>
              <a:rPr lang="en-US" dirty="0" err="1" smtClean="0"/>
              <a:t>tế</a:t>
            </a:r>
            <a:r>
              <a:rPr lang="en-US" dirty="0" smtClean="0"/>
              <a:t> </a:t>
            </a:r>
            <a:r>
              <a:rPr lang="en-US" dirty="0" err="1" smtClean="0"/>
              <a:t>và</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nông</a:t>
            </a:r>
            <a:r>
              <a:rPr lang="en-US" dirty="0" smtClean="0"/>
              <a:t> </a:t>
            </a:r>
            <a:r>
              <a:rPr lang="en-US" dirty="0" err="1" smtClean="0"/>
              <a:t>thôn</a:t>
            </a:r>
            <a:endParaRPr lang="en-US" dirty="0" smtClean="0"/>
          </a:p>
          <a:p>
            <a:r>
              <a:rPr lang="en-US" dirty="0" err="1" smtClean="0"/>
              <a:t>Trường</a:t>
            </a:r>
            <a:r>
              <a:rPr lang="en-US" dirty="0" smtClean="0"/>
              <a:t> </a:t>
            </a:r>
            <a:r>
              <a:rPr lang="en-US" dirty="0" err="1" smtClean="0"/>
              <a:t>Đại</a:t>
            </a:r>
            <a:r>
              <a:rPr lang="en-US" dirty="0" smtClean="0"/>
              <a:t> </a:t>
            </a:r>
            <a:r>
              <a:rPr lang="en-US" dirty="0" err="1" smtClean="0"/>
              <a:t>học</a:t>
            </a:r>
            <a:r>
              <a:rPr lang="en-US" dirty="0" smtClean="0"/>
              <a:t> </a:t>
            </a:r>
            <a:r>
              <a:rPr lang="en-US" dirty="0" err="1" smtClean="0"/>
              <a:t>Nông</a:t>
            </a:r>
            <a:r>
              <a:rPr lang="en-US" dirty="0" smtClean="0"/>
              <a:t> </a:t>
            </a:r>
            <a:r>
              <a:rPr lang="en-US" dirty="0" err="1" smtClean="0"/>
              <a:t>Lâm</a:t>
            </a:r>
            <a:r>
              <a:rPr lang="en-US" dirty="0" smtClean="0"/>
              <a:t> </a:t>
            </a:r>
            <a:r>
              <a:rPr lang="en-US" dirty="0" err="1" smtClean="0"/>
              <a:t>Thái</a:t>
            </a:r>
            <a:r>
              <a:rPr lang="en-US" dirty="0" smtClean="0"/>
              <a:t> </a:t>
            </a:r>
            <a:r>
              <a:rPr lang="en-US" dirty="0" err="1" smtClean="0"/>
              <a:t>Nguyên</a:t>
            </a:r>
            <a:endParaRPr lang="en-US" dirty="0" smtClean="0"/>
          </a:p>
          <a:p>
            <a:r>
              <a:rPr lang="en-US" dirty="0" smtClean="0"/>
              <a:t>Email: </a:t>
            </a:r>
            <a:r>
              <a:rPr lang="en-US" dirty="0" smtClean="0">
                <a:hlinkClick r:id="rId2"/>
              </a:rPr>
              <a:t>duonghoaian@tuaf.edu.vn</a:t>
            </a:r>
            <a:endParaRPr lang="en-US" dirty="0" smtClean="0"/>
          </a:p>
          <a:p>
            <a:r>
              <a:rPr lang="en-US" dirty="0" err="1" smtClean="0"/>
              <a:t>Bài</a:t>
            </a:r>
            <a:r>
              <a:rPr lang="en-US" dirty="0" smtClean="0"/>
              <a:t> </a:t>
            </a:r>
            <a:r>
              <a:rPr lang="en-US" dirty="0" err="1" smtClean="0"/>
              <a:t>giảng</a:t>
            </a:r>
            <a:r>
              <a:rPr lang="en-US" dirty="0" smtClean="0"/>
              <a:t> </a:t>
            </a:r>
            <a:r>
              <a:rPr lang="en-US" dirty="0" err="1" smtClean="0"/>
              <a:t>được</a:t>
            </a:r>
            <a:r>
              <a:rPr lang="en-US" dirty="0" smtClean="0"/>
              <a:t> </a:t>
            </a:r>
            <a:r>
              <a:rPr lang="en-US" dirty="0" err="1" smtClean="0"/>
              <a:t>thiết</a:t>
            </a:r>
            <a:r>
              <a:rPr lang="en-US" dirty="0" smtClean="0"/>
              <a:t> </a:t>
            </a:r>
            <a:r>
              <a:rPr lang="en-US" dirty="0" err="1" smtClean="0"/>
              <a:t>kế</a:t>
            </a:r>
            <a:r>
              <a:rPr lang="en-US" dirty="0" smtClean="0"/>
              <a:t> </a:t>
            </a:r>
            <a:r>
              <a:rPr lang="en-US" dirty="0" err="1" smtClean="0"/>
              <a:t>với</a:t>
            </a:r>
            <a:r>
              <a:rPr lang="en-US" dirty="0" smtClean="0"/>
              <a:t> </a:t>
            </a:r>
            <a:r>
              <a:rPr lang="en-US" dirty="0" err="1" smtClean="0"/>
              <a:t>sự</a:t>
            </a:r>
            <a:r>
              <a:rPr lang="en-US" dirty="0" smtClean="0"/>
              <a:t> </a:t>
            </a:r>
            <a:r>
              <a:rPr lang="en-US" dirty="0" err="1" smtClean="0"/>
              <a:t>tài</a:t>
            </a:r>
            <a:r>
              <a:rPr lang="en-US" dirty="0" smtClean="0"/>
              <a:t> </a:t>
            </a:r>
            <a:r>
              <a:rPr lang="en-US" dirty="0" err="1" smtClean="0"/>
              <a:t>trợ</a:t>
            </a:r>
            <a:r>
              <a:rPr lang="en-US" dirty="0" smtClean="0"/>
              <a:t> </a:t>
            </a:r>
            <a:r>
              <a:rPr lang="en-US" dirty="0" err="1" smtClean="0"/>
              <a:t>của</a:t>
            </a:r>
            <a:r>
              <a:rPr lang="en-US" dirty="0" smtClean="0"/>
              <a:t> </a:t>
            </a:r>
            <a:r>
              <a:rPr lang="en-US" dirty="0" err="1" smtClean="0"/>
              <a:t>trường</a:t>
            </a:r>
            <a:r>
              <a:rPr lang="en-US" dirty="0" smtClean="0"/>
              <a:t> </a:t>
            </a:r>
            <a:r>
              <a:rPr lang="en-US" dirty="0" err="1" smtClean="0"/>
              <a:t>Đại</a:t>
            </a:r>
            <a:r>
              <a:rPr lang="en-US" dirty="0" smtClean="0"/>
              <a:t> </a:t>
            </a:r>
            <a:r>
              <a:rPr lang="en-US" dirty="0" err="1" smtClean="0"/>
              <a:t>học</a:t>
            </a:r>
            <a:r>
              <a:rPr lang="en-US" dirty="0" smtClean="0"/>
              <a:t> </a:t>
            </a:r>
            <a:r>
              <a:rPr lang="en-US" smtClean="0"/>
              <a:t>Handong</a:t>
            </a:r>
            <a:r>
              <a:rPr lang="en-US" dirty="0" smtClean="0"/>
              <a:t> Global University</a:t>
            </a:r>
            <a:endParaRPr lang="en-US" dirty="0"/>
          </a:p>
        </p:txBody>
      </p:sp>
    </p:spTree>
    <p:extLst>
      <p:ext uri="{BB962C8B-B14F-4D97-AF65-F5344CB8AC3E}">
        <p14:creationId xmlns:p14="http://schemas.microsoft.com/office/powerpoint/2010/main" val="9547691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LIỆU HỌC TẬP</a:t>
            </a:r>
            <a:endParaRPr lang="en-US" dirty="0"/>
          </a:p>
        </p:txBody>
      </p:sp>
      <p:sp>
        <p:nvSpPr>
          <p:cNvPr id="3" name="Content Placeholder 2"/>
          <p:cNvSpPr>
            <a:spLocks noGrp="1"/>
          </p:cNvSpPr>
          <p:nvPr>
            <p:ph idx="1"/>
          </p:nvPr>
        </p:nvSpPr>
        <p:spPr/>
        <p:txBody>
          <a:bodyPr/>
          <a:lstStyle/>
          <a:p>
            <a:pPr algn="just"/>
            <a:r>
              <a:rPr lang="en-US" dirty="0" err="1" smtClean="0"/>
              <a:t>Tài</a:t>
            </a:r>
            <a:r>
              <a:rPr lang="en-US" dirty="0" smtClean="0"/>
              <a:t> </a:t>
            </a:r>
            <a:r>
              <a:rPr lang="en-US" dirty="0" err="1" smtClean="0"/>
              <a:t>liệu</a:t>
            </a:r>
            <a:r>
              <a:rPr lang="en-US" dirty="0" smtClean="0"/>
              <a:t> </a:t>
            </a:r>
            <a:r>
              <a:rPr lang="en-US" dirty="0" err="1" smtClean="0"/>
              <a:t>chính</a:t>
            </a:r>
            <a:r>
              <a:rPr lang="en-US" dirty="0" smtClean="0"/>
              <a:t> </a:t>
            </a:r>
            <a:r>
              <a:rPr lang="en-US" dirty="0" err="1" smtClean="0"/>
              <a:t>là</a:t>
            </a:r>
            <a:r>
              <a:rPr lang="en-US" dirty="0" smtClean="0"/>
              <a:t> </a:t>
            </a:r>
            <a:r>
              <a:rPr lang="en-US" dirty="0" err="1" smtClean="0"/>
              <a:t>bộ</a:t>
            </a:r>
            <a:r>
              <a:rPr lang="en-US" dirty="0" smtClean="0"/>
              <a:t> </a:t>
            </a:r>
            <a:r>
              <a:rPr lang="en-US" dirty="0" err="1" smtClean="0"/>
              <a:t>sách</a:t>
            </a:r>
            <a:r>
              <a:rPr lang="en-US" dirty="0" smtClean="0"/>
              <a:t> </a:t>
            </a:r>
            <a:r>
              <a:rPr lang="en-US" dirty="0" err="1" smtClean="0"/>
              <a:t>Khởi</a:t>
            </a:r>
            <a:r>
              <a:rPr lang="en-US" dirty="0" smtClean="0"/>
              <a:t> </a:t>
            </a:r>
            <a:r>
              <a:rPr lang="en-US" dirty="0" err="1" smtClean="0"/>
              <a:t>sự</a:t>
            </a:r>
            <a:r>
              <a:rPr lang="en-US" dirty="0" smtClean="0"/>
              <a:t> </a:t>
            </a:r>
            <a:r>
              <a:rPr lang="en-US" dirty="0" err="1" smtClean="0"/>
              <a:t>kinh</a:t>
            </a:r>
            <a:r>
              <a:rPr lang="en-US" dirty="0" smtClean="0"/>
              <a:t> </a:t>
            </a:r>
            <a:r>
              <a:rPr lang="en-US" dirty="0" err="1" smtClean="0"/>
              <a:t>doanh</a:t>
            </a:r>
            <a:r>
              <a:rPr lang="en-US" dirty="0" smtClean="0"/>
              <a:t> </a:t>
            </a:r>
            <a:r>
              <a:rPr lang="en-US" dirty="0" err="1" smtClean="0"/>
              <a:t>và</a:t>
            </a:r>
            <a:r>
              <a:rPr lang="en-US" dirty="0" smtClean="0"/>
              <a:t> </a:t>
            </a:r>
            <a:r>
              <a:rPr lang="en-US" dirty="0" err="1" smtClean="0"/>
              <a:t>Tăng</a:t>
            </a:r>
            <a:r>
              <a:rPr lang="en-US" dirty="0" smtClean="0"/>
              <a:t> </a:t>
            </a:r>
            <a:r>
              <a:rPr lang="en-US" dirty="0" err="1" smtClean="0"/>
              <a:t>cường</a:t>
            </a:r>
            <a:r>
              <a:rPr lang="en-US" dirty="0" smtClean="0"/>
              <a:t> </a:t>
            </a:r>
            <a:r>
              <a:rPr lang="en-US" dirty="0" err="1" smtClean="0"/>
              <a:t>khả</a:t>
            </a:r>
            <a:r>
              <a:rPr lang="en-US" dirty="0" smtClean="0"/>
              <a:t> </a:t>
            </a:r>
            <a:r>
              <a:rPr lang="en-US" dirty="0" err="1" smtClean="0"/>
              <a:t>năng</a:t>
            </a:r>
            <a:r>
              <a:rPr lang="en-US" dirty="0" smtClean="0"/>
              <a:t> </a:t>
            </a:r>
            <a:r>
              <a:rPr lang="en-US" dirty="0" err="1" smtClean="0"/>
              <a:t>kinh</a:t>
            </a:r>
            <a:r>
              <a:rPr lang="en-US" dirty="0" smtClean="0"/>
              <a:t> </a:t>
            </a:r>
            <a:r>
              <a:rPr lang="en-US" dirty="0" err="1" smtClean="0"/>
              <a:t>doanh</a:t>
            </a:r>
            <a:r>
              <a:rPr lang="en-US" dirty="0" smtClean="0"/>
              <a:t> (SIYB) </a:t>
            </a:r>
            <a:r>
              <a:rPr lang="en-US" dirty="0" err="1" smtClean="0"/>
              <a:t>được</a:t>
            </a:r>
            <a:r>
              <a:rPr lang="en-US" dirty="0" smtClean="0"/>
              <a:t> </a:t>
            </a:r>
            <a:r>
              <a:rPr lang="en-US" dirty="0" err="1" smtClean="0"/>
              <a:t>Phòng</a:t>
            </a:r>
            <a:r>
              <a:rPr lang="en-US" dirty="0" smtClean="0"/>
              <a:t> </a:t>
            </a:r>
            <a:r>
              <a:rPr lang="en-US" dirty="0" err="1" smtClean="0"/>
              <a:t>Thương</a:t>
            </a:r>
            <a:r>
              <a:rPr lang="en-US" dirty="0" smtClean="0"/>
              <a:t> </a:t>
            </a:r>
            <a:r>
              <a:rPr lang="en-US" dirty="0" err="1" smtClean="0"/>
              <a:t>mại</a:t>
            </a:r>
            <a:r>
              <a:rPr lang="en-US" dirty="0" smtClean="0"/>
              <a:t> </a:t>
            </a:r>
            <a:r>
              <a:rPr lang="en-US" dirty="0" err="1" smtClean="0"/>
              <a:t>và</a:t>
            </a:r>
            <a:r>
              <a:rPr lang="en-US" dirty="0" smtClean="0"/>
              <a:t> </a:t>
            </a:r>
            <a:r>
              <a:rPr lang="en-US" dirty="0" err="1" smtClean="0"/>
              <a:t>Công</a:t>
            </a:r>
            <a:r>
              <a:rPr lang="en-US" dirty="0" smtClean="0"/>
              <a:t> </a:t>
            </a:r>
            <a:r>
              <a:rPr lang="en-US" dirty="0" err="1" smtClean="0"/>
              <a:t>nghiệp</a:t>
            </a:r>
            <a:r>
              <a:rPr lang="en-US" dirty="0" smtClean="0"/>
              <a:t> </a:t>
            </a:r>
            <a:r>
              <a:rPr lang="en-US" dirty="0" err="1" smtClean="0"/>
              <a:t>Việt</a:t>
            </a:r>
            <a:r>
              <a:rPr lang="en-US" dirty="0" smtClean="0"/>
              <a:t> Nam (VCCI) </a:t>
            </a:r>
            <a:r>
              <a:rPr lang="en-US" dirty="0" err="1" smtClean="0"/>
              <a:t>cùng</a:t>
            </a:r>
            <a:r>
              <a:rPr lang="en-US" dirty="0" smtClean="0"/>
              <a:t> </a:t>
            </a:r>
            <a:r>
              <a:rPr lang="en-US" dirty="0" err="1"/>
              <a:t>t</a:t>
            </a:r>
            <a:r>
              <a:rPr lang="en-US" dirty="0" err="1" smtClean="0"/>
              <a:t>ổ</a:t>
            </a:r>
            <a:r>
              <a:rPr lang="en-US" dirty="0" smtClean="0"/>
              <a:t> </a:t>
            </a:r>
            <a:r>
              <a:rPr lang="en-US" dirty="0" err="1" smtClean="0"/>
              <a:t>chức</a:t>
            </a:r>
            <a:r>
              <a:rPr lang="en-US" dirty="0" smtClean="0"/>
              <a:t> Lao </a:t>
            </a:r>
            <a:r>
              <a:rPr lang="en-US" dirty="0" err="1" smtClean="0"/>
              <a:t>động</a:t>
            </a:r>
            <a:r>
              <a:rPr lang="en-US" dirty="0" smtClean="0"/>
              <a:t> </a:t>
            </a:r>
            <a:r>
              <a:rPr lang="en-US" dirty="0" err="1" smtClean="0"/>
              <a:t>quốc</a:t>
            </a:r>
            <a:r>
              <a:rPr lang="en-US" dirty="0" smtClean="0"/>
              <a:t> </a:t>
            </a:r>
            <a:r>
              <a:rPr lang="en-US" dirty="0" err="1" smtClean="0"/>
              <a:t>tế</a:t>
            </a:r>
            <a:r>
              <a:rPr lang="en-US" dirty="0" smtClean="0"/>
              <a:t> (ILO) </a:t>
            </a:r>
            <a:r>
              <a:rPr lang="en-US" dirty="0" err="1" smtClean="0"/>
              <a:t>và</a:t>
            </a:r>
            <a:r>
              <a:rPr lang="en-US" dirty="0" smtClean="0"/>
              <a:t> </a:t>
            </a:r>
            <a:r>
              <a:rPr lang="en-US" dirty="0" err="1" smtClean="0"/>
              <a:t>cơ</a:t>
            </a:r>
            <a:r>
              <a:rPr lang="en-US" dirty="0" smtClean="0"/>
              <a:t> </a:t>
            </a:r>
            <a:r>
              <a:rPr lang="en-US" dirty="0" err="1" smtClean="0"/>
              <a:t>quan</a:t>
            </a:r>
            <a:r>
              <a:rPr lang="en-US" dirty="0" smtClean="0"/>
              <a:t> </a:t>
            </a:r>
            <a:r>
              <a:rPr lang="en-US" dirty="0" err="1" smtClean="0"/>
              <a:t>Hợp</a:t>
            </a:r>
            <a:r>
              <a:rPr lang="en-US" dirty="0" smtClean="0"/>
              <a:t> </a:t>
            </a:r>
            <a:r>
              <a:rPr lang="en-US" dirty="0" err="1" smtClean="0"/>
              <a:t>tác</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quốc</a:t>
            </a:r>
            <a:r>
              <a:rPr lang="en-US" dirty="0" smtClean="0"/>
              <a:t> </a:t>
            </a:r>
            <a:r>
              <a:rPr lang="en-US" dirty="0" err="1" smtClean="0"/>
              <a:t>tế</a:t>
            </a:r>
            <a:r>
              <a:rPr lang="en-US" dirty="0" smtClean="0"/>
              <a:t> </a:t>
            </a:r>
            <a:r>
              <a:rPr lang="en-US" dirty="0" err="1" smtClean="0"/>
              <a:t>của</a:t>
            </a:r>
            <a:r>
              <a:rPr lang="en-US" dirty="0" smtClean="0"/>
              <a:t> </a:t>
            </a:r>
            <a:r>
              <a:rPr lang="en-US" dirty="0" err="1" smtClean="0"/>
              <a:t>Thuỵ</a:t>
            </a:r>
            <a:r>
              <a:rPr lang="en-US" dirty="0" smtClean="0"/>
              <a:t> </a:t>
            </a:r>
            <a:r>
              <a:rPr lang="en-US" dirty="0" err="1" smtClean="0"/>
              <a:t>Điển</a:t>
            </a:r>
            <a:r>
              <a:rPr lang="en-US" dirty="0" smtClean="0"/>
              <a:t> </a:t>
            </a:r>
            <a:r>
              <a:rPr lang="en-US" dirty="0" err="1" smtClean="0"/>
              <a:t>tài</a:t>
            </a:r>
            <a:r>
              <a:rPr lang="en-US" dirty="0" smtClean="0"/>
              <a:t> </a:t>
            </a:r>
            <a:r>
              <a:rPr lang="en-US" dirty="0" err="1" smtClean="0"/>
              <a:t>trợ</a:t>
            </a:r>
            <a:r>
              <a:rPr lang="en-US" dirty="0" smtClean="0"/>
              <a:t> </a:t>
            </a:r>
            <a:r>
              <a:rPr lang="en-US" dirty="0" err="1" smtClean="0"/>
              <a:t>và</a:t>
            </a:r>
            <a:r>
              <a:rPr lang="en-US" dirty="0" smtClean="0"/>
              <a:t> </a:t>
            </a:r>
            <a:r>
              <a:rPr lang="en-US" dirty="0" err="1" smtClean="0"/>
              <a:t>thiết</a:t>
            </a:r>
            <a:r>
              <a:rPr lang="en-US" dirty="0" smtClean="0"/>
              <a:t> </a:t>
            </a:r>
            <a:r>
              <a:rPr lang="en-US" dirty="0" err="1" smtClean="0"/>
              <a:t>kế</a:t>
            </a:r>
            <a:r>
              <a:rPr lang="en-US" dirty="0" smtClean="0"/>
              <a:t>. </a:t>
            </a:r>
            <a:r>
              <a:rPr lang="en-US" dirty="0" err="1" smtClean="0"/>
              <a:t>Bộ</a:t>
            </a:r>
            <a:r>
              <a:rPr lang="en-US" dirty="0" smtClean="0"/>
              <a:t> </a:t>
            </a:r>
            <a:r>
              <a:rPr lang="en-US" dirty="0" err="1" smtClean="0"/>
              <a:t>sách</a:t>
            </a:r>
            <a:r>
              <a:rPr lang="en-US" dirty="0" smtClean="0"/>
              <a:t> </a:t>
            </a:r>
            <a:r>
              <a:rPr lang="en-US" dirty="0" err="1" smtClean="0"/>
              <a:t>được</a:t>
            </a:r>
            <a:r>
              <a:rPr lang="en-US" dirty="0" smtClean="0"/>
              <a:t> </a:t>
            </a:r>
            <a:r>
              <a:rPr lang="en-US" dirty="0" err="1" smtClean="0"/>
              <a:t>xuất</a:t>
            </a:r>
            <a:r>
              <a:rPr lang="en-US" dirty="0" smtClean="0"/>
              <a:t> </a:t>
            </a:r>
            <a:r>
              <a:rPr lang="en-US" dirty="0" err="1" smtClean="0"/>
              <a:t>bản</a:t>
            </a:r>
            <a:r>
              <a:rPr lang="en-US" dirty="0" smtClean="0"/>
              <a:t> </a:t>
            </a:r>
            <a:r>
              <a:rPr lang="en-US" dirty="0" err="1" smtClean="0"/>
              <a:t>năm</a:t>
            </a:r>
            <a:r>
              <a:rPr lang="en-US" dirty="0" smtClean="0"/>
              <a:t> 1998. </a:t>
            </a:r>
            <a:r>
              <a:rPr lang="en-US" dirty="0" err="1" smtClean="0"/>
              <a:t>Tài</a:t>
            </a:r>
            <a:r>
              <a:rPr lang="en-US" dirty="0" smtClean="0"/>
              <a:t> </a:t>
            </a:r>
            <a:r>
              <a:rPr lang="en-US" dirty="0" err="1" smtClean="0"/>
              <a:t>liệu</a:t>
            </a:r>
            <a:r>
              <a:rPr lang="en-US" dirty="0" smtClean="0"/>
              <a:t> </a:t>
            </a:r>
            <a:r>
              <a:rPr lang="en-US" dirty="0" err="1" smtClean="0"/>
              <a:t>sau</a:t>
            </a:r>
            <a:r>
              <a:rPr lang="en-US" dirty="0" smtClean="0"/>
              <a:t> </a:t>
            </a:r>
            <a:r>
              <a:rPr lang="en-US" dirty="0" err="1" smtClean="0"/>
              <a:t>đây</a:t>
            </a:r>
            <a:r>
              <a:rPr lang="en-US" dirty="0" smtClean="0"/>
              <a:t> </a:t>
            </a:r>
            <a:r>
              <a:rPr lang="en-US" dirty="0" err="1" smtClean="0"/>
              <a:t>được</a:t>
            </a:r>
            <a:r>
              <a:rPr lang="en-US" dirty="0" smtClean="0"/>
              <a:t> </a:t>
            </a:r>
            <a:r>
              <a:rPr lang="en-US" dirty="0" err="1" smtClean="0"/>
              <a:t>trích</a:t>
            </a:r>
            <a:r>
              <a:rPr lang="en-US" dirty="0" smtClean="0"/>
              <a:t> </a:t>
            </a:r>
            <a:r>
              <a:rPr lang="en-US" dirty="0" err="1" smtClean="0"/>
              <a:t>dẫn</a:t>
            </a:r>
            <a:r>
              <a:rPr lang="en-US" dirty="0" smtClean="0"/>
              <a:t> </a:t>
            </a:r>
            <a:r>
              <a:rPr lang="en-US" dirty="0" err="1" smtClean="0"/>
              <a:t>là</a:t>
            </a:r>
            <a:r>
              <a:rPr lang="en-US" dirty="0" smtClean="0"/>
              <a:t>: SIYB, 1998</a:t>
            </a:r>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2</a:t>
            </a:fld>
            <a:endParaRPr lang="en-US"/>
          </a:p>
        </p:txBody>
      </p:sp>
    </p:spTree>
    <p:extLst>
      <p:ext uri="{BB962C8B-B14F-4D97-AF65-F5344CB8AC3E}">
        <p14:creationId xmlns:p14="http://schemas.microsoft.com/office/powerpoint/2010/main" val="40726371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a:t>
            </a:r>
            <a:r>
              <a:rPr lang="en-US" dirty="0"/>
              <a:t>LIỆU HỌC TẬP</a:t>
            </a:r>
          </a:p>
        </p:txBody>
      </p:sp>
      <p:sp>
        <p:nvSpPr>
          <p:cNvPr id="3" name="Content Placeholder 2"/>
          <p:cNvSpPr>
            <a:spLocks noGrp="1"/>
          </p:cNvSpPr>
          <p:nvPr>
            <p:ph idx="1"/>
          </p:nvPr>
        </p:nvSpPr>
        <p:spPr/>
        <p:txBody>
          <a:bodyPr/>
          <a:lstStyle/>
          <a:p>
            <a:pPr algn="just"/>
            <a:r>
              <a:rPr lang="en-US" dirty="0" err="1" smtClean="0"/>
              <a:t>Đây</a:t>
            </a:r>
            <a:r>
              <a:rPr lang="en-US" dirty="0" smtClean="0"/>
              <a:t> </a:t>
            </a:r>
            <a:r>
              <a:rPr lang="en-US" dirty="0" err="1" smtClean="0"/>
              <a:t>là</a:t>
            </a:r>
            <a:r>
              <a:rPr lang="en-US" dirty="0" smtClean="0"/>
              <a:t> </a:t>
            </a:r>
            <a:r>
              <a:rPr lang="en-US" dirty="0" err="1" smtClean="0"/>
              <a:t>một</a:t>
            </a:r>
            <a:r>
              <a:rPr lang="en-US" dirty="0" smtClean="0"/>
              <a:t> </a:t>
            </a:r>
            <a:r>
              <a:rPr lang="en-US" dirty="0" err="1" smtClean="0"/>
              <a:t>chương</a:t>
            </a:r>
            <a:r>
              <a:rPr lang="en-US" dirty="0" smtClean="0"/>
              <a:t> </a:t>
            </a:r>
            <a:r>
              <a:rPr lang="en-US" dirty="0" err="1" smtClean="0"/>
              <a:t>trình</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doanh</a:t>
            </a:r>
            <a:r>
              <a:rPr lang="en-US" dirty="0" smtClean="0"/>
              <a:t> </a:t>
            </a:r>
            <a:r>
              <a:rPr lang="en-US" dirty="0" err="1" smtClean="0"/>
              <a:t>nghiệp</a:t>
            </a:r>
            <a:r>
              <a:rPr lang="en-US" dirty="0" smtClean="0"/>
              <a:t> </a:t>
            </a:r>
            <a:r>
              <a:rPr lang="en-US" dirty="0" err="1" smtClean="0"/>
              <a:t>vừa</a:t>
            </a:r>
            <a:r>
              <a:rPr lang="en-US" dirty="0" smtClean="0"/>
              <a:t> </a:t>
            </a:r>
            <a:r>
              <a:rPr lang="en-US" dirty="0" err="1" smtClean="0"/>
              <a:t>và</a:t>
            </a:r>
            <a:r>
              <a:rPr lang="en-US" dirty="0" smtClean="0"/>
              <a:t> </a:t>
            </a:r>
            <a:r>
              <a:rPr lang="en-US" dirty="0" err="1" smtClean="0"/>
              <a:t>nhỏ</a:t>
            </a:r>
            <a:r>
              <a:rPr lang="en-US" dirty="0" smtClean="0"/>
              <a:t> (DNVVN) </a:t>
            </a:r>
            <a:r>
              <a:rPr lang="en-US" dirty="0" err="1" smtClean="0"/>
              <a:t>theo</a:t>
            </a:r>
            <a:r>
              <a:rPr lang="en-US" dirty="0" smtClean="0"/>
              <a:t> </a:t>
            </a:r>
            <a:r>
              <a:rPr lang="en-US" dirty="0" err="1" smtClean="0"/>
              <a:t>từng</a:t>
            </a:r>
            <a:r>
              <a:rPr lang="en-US" dirty="0" smtClean="0"/>
              <a:t> </a:t>
            </a:r>
            <a:r>
              <a:rPr lang="en-US" dirty="0" err="1" smtClean="0"/>
              <a:t>bước</a:t>
            </a:r>
            <a:r>
              <a:rPr lang="en-US" dirty="0" smtClean="0"/>
              <a:t>. </a:t>
            </a:r>
            <a:r>
              <a:rPr lang="en-US" dirty="0" err="1" smtClean="0"/>
              <a:t>Chương</a:t>
            </a:r>
            <a:r>
              <a:rPr lang="en-US" dirty="0" smtClean="0"/>
              <a:t> </a:t>
            </a:r>
            <a:r>
              <a:rPr lang="en-US" dirty="0" err="1" smtClean="0"/>
              <a:t>trình</a:t>
            </a:r>
            <a:r>
              <a:rPr lang="en-US" dirty="0" smtClean="0"/>
              <a:t> </a:t>
            </a:r>
            <a:r>
              <a:rPr lang="en-US" dirty="0" err="1" smtClean="0"/>
              <a:t>giúp</a:t>
            </a:r>
            <a:r>
              <a:rPr lang="en-US" dirty="0" smtClean="0"/>
              <a:t> </a:t>
            </a:r>
            <a:r>
              <a:rPr lang="en-US" dirty="0" err="1" smtClean="0"/>
              <a:t>người</a:t>
            </a:r>
            <a:r>
              <a:rPr lang="en-US" dirty="0" smtClean="0"/>
              <a:t> </a:t>
            </a:r>
            <a:r>
              <a:rPr lang="en-US" dirty="0" err="1" smtClean="0"/>
              <a:t>học</a:t>
            </a:r>
            <a:r>
              <a:rPr lang="en-US" dirty="0" smtClean="0"/>
              <a:t> </a:t>
            </a:r>
            <a:r>
              <a:rPr lang="en-US" dirty="0" err="1" smtClean="0"/>
              <a:t>tự</a:t>
            </a:r>
            <a:r>
              <a:rPr lang="en-US" dirty="0" smtClean="0"/>
              <a:t> </a:t>
            </a:r>
            <a:r>
              <a:rPr lang="en-US" dirty="0" err="1" smtClean="0"/>
              <a:t>đánh</a:t>
            </a:r>
            <a:r>
              <a:rPr lang="en-US" dirty="0" smtClean="0"/>
              <a:t> </a:t>
            </a:r>
            <a:r>
              <a:rPr lang="en-US" dirty="0" err="1" smtClean="0"/>
              <a:t>giá</a:t>
            </a:r>
            <a:r>
              <a:rPr lang="en-US" dirty="0" smtClean="0"/>
              <a:t> </a:t>
            </a:r>
            <a:r>
              <a:rPr lang="en-US" dirty="0" err="1" smtClean="0"/>
              <a:t>các</a:t>
            </a:r>
            <a:r>
              <a:rPr lang="en-US" dirty="0" smtClean="0"/>
              <a:t> </a:t>
            </a:r>
            <a:r>
              <a:rPr lang="en-US" dirty="0" err="1" smtClean="0"/>
              <a:t>cơ</a:t>
            </a:r>
            <a:r>
              <a:rPr lang="en-US" dirty="0" smtClean="0"/>
              <a:t> </a:t>
            </a:r>
            <a:r>
              <a:rPr lang="en-US" dirty="0" err="1" smtClean="0"/>
              <a:t>hội</a:t>
            </a:r>
            <a:r>
              <a:rPr lang="en-US" dirty="0" smtClean="0"/>
              <a:t> </a:t>
            </a:r>
            <a:r>
              <a:rPr lang="en-US" dirty="0" err="1" smtClean="0"/>
              <a:t>để</a:t>
            </a:r>
            <a:r>
              <a:rPr lang="en-US" dirty="0" smtClean="0"/>
              <a:t> </a:t>
            </a:r>
            <a:r>
              <a:rPr lang="en-US" dirty="0" err="1" smtClean="0"/>
              <a:t>khởi</a:t>
            </a:r>
            <a:r>
              <a:rPr lang="en-US" dirty="0" smtClean="0"/>
              <a:t> </a:t>
            </a:r>
            <a:r>
              <a:rPr lang="en-US" dirty="0" err="1" smtClean="0"/>
              <a:t>sự</a:t>
            </a:r>
            <a:r>
              <a:rPr lang="en-US" dirty="0" smtClean="0"/>
              <a:t> </a:t>
            </a:r>
            <a:r>
              <a:rPr lang="en-US" dirty="0" err="1" smtClean="0"/>
              <a:t>kinh</a:t>
            </a:r>
            <a:r>
              <a:rPr lang="en-US" dirty="0" smtClean="0"/>
              <a:t> </a:t>
            </a:r>
            <a:r>
              <a:rPr lang="en-US" dirty="0" err="1" smtClean="0"/>
              <a:t>doanh</a:t>
            </a:r>
            <a:r>
              <a:rPr lang="en-US" dirty="0" smtClean="0"/>
              <a:t> </a:t>
            </a:r>
            <a:r>
              <a:rPr lang="en-US" dirty="0" err="1" smtClean="0"/>
              <a:t>thành</a:t>
            </a:r>
            <a:r>
              <a:rPr lang="en-US" dirty="0" smtClean="0"/>
              <a:t> </a:t>
            </a:r>
            <a:r>
              <a:rPr lang="en-US" dirty="0" err="1" smtClean="0"/>
              <a:t>công</a:t>
            </a:r>
            <a:r>
              <a:rPr lang="en-US" dirty="0" smtClean="0"/>
              <a:t> </a:t>
            </a:r>
            <a:r>
              <a:rPr lang="en-US" dirty="0" err="1" smtClean="0"/>
              <a:t>và</a:t>
            </a:r>
            <a:r>
              <a:rPr lang="en-US" dirty="0" smtClean="0"/>
              <a:t> </a:t>
            </a:r>
            <a:r>
              <a:rPr lang="en-US" dirty="0" err="1" smtClean="0"/>
              <a:t>chọn</a:t>
            </a:r>
            <a:r>
              <a:rPr lang="en-US" dirty="0" smtClean="0"/>
              <a:t> </a:t>
            </a:r>
            <a:r>
              <a:rPr lang="en-US" dirty="0" err="1" smtClean="0"/>
              <a:t>cho</a:t>
            </a:r>
            <a:r>
              <a:rPr lang="en-US" dirty="0" smtClean="0"/>
              <a:t> </a:t>
            </a:r>
            <a:r>
              <a:rPr lang="en-US" dirty="0" err="1" smtClean="0"/>
              <a:t>mình</a:t>
            </a:r>
            <a:r>
              <a:rPr lang="en-US" dirty="0" smtClean="0"/>
              <a:t> </a:t>
            </a:r>
            <a:r>
              <a:rPr lang="en-US" dirty="0" err="1" smtClean="0"/>
              <a:t>một</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r>
              <a:rPr lang="en-US" dirty="0" smtClean="0"/>
              <a:t> </a:t>
            </a:r>
            <a:r>
              <a:rPr lang="en-US" dirty="0" err="1" smtClean="0"/>
              <a:t>mang</a:t>
            </a:r>
            <a:r>
              <a:rPr lang="en-US" dirty="0" smtClean="0"/>
              <a:t> </a:t>
            </a:r>
            <a:r>
              <a:rPr lang="en-US" dirty="0" err="1" smtClean="0"/>
              <a:t>tính</a:t>
            </a:r>
            <a:r>
              <a:rPr lang="en-US" dirty="0" smtClean="0"/>
              <a:t> </a:t>
            </a:r>
            <a:r>
              <a:rPr lang="en-US" dirty="0" err="1" smtClean="0"/>
              <a:t>thực</a:t>
            </a:r>
            <a:r>
              <a:rPr lang="en-US" dirty="0" smtClean="0"/>
              <a:t> </a:t>
            </a:r>
            <a:r>
              <a:rPr lang="en-US" dirty="0" err="1" smtClean="0"/>
              <a:t>tiễn</a:t>
            </a:r>
            <a:r>
              <a:rPr lang="en-US" dirty="0" smtClean="0"/>
              <a:t>. </a:t>
            </a:r>
            <a:r>
              <a:rPr lang="en-US" dirty="0" err="1" smtClean="0"/>
              <a:t>Chương</a:t>
            </a:r>
            <a:r>
              <a:rPr lang="en-US" dirty="0" smtClean="0"/>
              <a:t> </a:t>
            </a:r>
            <a:r>
              <a:rPr lang="en-US" dirty="0" err="1" smtClean="0"/>
              <a:t>trình</a:t>
            </a:r>
            <a:r>
              <a:rPr lang="en-US" dirty="0" smtClean="0"/>
              <a:t> </a:t>
            </a:r>
            <a:r>
              <a:rPr lang="en-US" dirty="0" err="1" smtClean="0"/>
              <a:t>có</a:t>
            </a:r>
            <a:r>
              <a:rPr lang="en-US" dirty="0" smtClean="0"/>
              <a:t> </a:t>
            </a:r>
            <a:r>
              <a:rPr lang="en-US" dirty="0" err="1" smtClean="0"/>
              <a:t>sự</a:t>
            </a:r>
            <a:r>
              <a:rPr lang="en-US" dirty="0" smtClean="0"/>
              <a:t> </a:t>
            </a:r>
            <a:r>
              <a:rPr lang="en-US" dirty="0" err="1" smtClean="0"/>
              <a:t>kết</a:t>
            </a:r>
            <a:r>
              <a:rPr lang="en-US" dirty="0" smtClean="0"/>
              <a:t> </a:t>
            </a:r>
            <a:r>
              <a:rPr lang="en-US" dirty="0" err="1" smtClean="0"/>
              <a:t>hợp</a:t>
            </a:r>
            <a:r>
              <a:rPr lang="en-US" dirty="0" smtClean="0"/>
              <a:t> </a:t>
            </a:r>
            <a:r>
              <a:rPr lang="en-US" dirty="0" err="1" smtClean="0"/>
              <a:t>linh</a:t>
            </a:r>
            <a:r>
              <a:rPr lang="en-US" dirty="0" smtClean="0"/>
              <a:t> </a:t>
            </a:r>
            <a:r>
              <a:rPr lang="en-US" dirty="0" err="1" smtClean="0"/>
              <a:t>hoạt</a:t>
            </a:r>
            <a:r>
              <a:rPr lang="en-US" dirty="0" smtClean="0"/>
              <a:t> </a:t>
            </a:r>
            <a:r>
              <a:rPr lang="en-US" dirty="0" err="1" smtClean="0"/>
              <a:t>giữa</a:t>
            </a:r>
            <a:r>
              <a:rPr lang="en-US" dirty="0" smtClean="0"/>
              <a:t> </a:t>
            </a:r>
            <a:r>
              <a:rPr lang="en-US" dirty="0" err="1" smtClean="0"/>
              <a:t>lý</a:t>
            </a:r>
            <a:r>
              <a:rPr lang="en-US" dirty="0" smtClean="0"/>
              <a:t> </a:t>
            </a:r>
            <a:r>
              <a:rPr lang="en-US" dirty="0" err="1" smtClean="0"/>
              <a:t>thuyết</a:t>
            </a:r>
            <a:r>
              <a:rPr lang="en-US" dirty="0" smtClean="0"/>
              <a:t> </a:t>
            </a:r>
            <a:r>
              <a:rPr lang="en-US" dirty="0" err="1" smtClean="0"/>
              <a:t>và</a:t>
            </a:r>
            <a:r>
              <a:rPr lang="en-US" dirty="0" smtClean="0"/>
              <a:t> </a:t>
            </a:r>
            <a:r>
              <a:rPr lang="en-US" dirty="0" err="1" smtClean="0"/>
              <a:t>thực</a:t>
            </a:r>
            <a:r>
              <a:rPr lang="en-US" dirty="0" smtClean="0"/>
              <a:t> </a:t>
            </a:r>
            <a:r>
              <a:rPr lang="en-US" dirty="0" err="1" smtClean="0"/>
              <a:t>hành</a:t>
            </a:r>
            <a:r>
              <a:rPr lang="en-US" dirty="0" smtClean="0"/>
              <a:t> </a:t>
            </a:r>
            <a:r>
              <a:rPr lang="en-US" dirty="0" err="1" smtClean="0"/>
              <a:t>với</a:t>
            </a:r>
            <a:r>
              <a:rPr lang="en-US" dirty="0" smtClean="0"/>
              <a:t> </a:t>
            </a:r>
            <a:r>
              <a:rPr lang="en-US" dirty="0" err="1" smtClean="0"/>
              <a:t>các</a:t>
            </a:r>
            <a:r>
              <a:rPr lang="en-US" dirty="0" smtClean="0"/>
              <a:t> </a:t>
            </a:r>
            <a:r>
              <a:rPr lang="en-US" dirty="0" err="1" smtClean="0"/>
              <a:t>tình</a:t>
            </a:r>
            <a:r>
              <a:rPr lang="en-US" dirty="0" smtClean="0"/>
              <a:t> </a:t>
            </a:r>
            <a:r>
              <a:rPr lang="en-US" dirty="0" err="1" smtClean="0"/>
              <a:t>huống</a:t>
            </a:r>
            <a:r>
              <a:rPr lang="en-US" dirty="0" smtClean="0"/>
              <a:t>.</a:t>
            </a:r>
            <a:endParaRPr lang="en-US"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3</a:t>
            </a:fld>
            <a:endParaRPr lang="en-US"/>
          </a:p>
        </p:txBody>
      </p:sp>
    </p:spTree>
    <p:extLst>
      <p:ext uri="{BB962C8B-B14F-4D97-AF65-F5344CB8AC3E}">
        <p14:creationId xmlns:p14="http://schemas.microsoft.com/office/powerpoint/2010/main" val="24095972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a:t>
            </a:r>
            <a:r>
              <a:rPr lang="en-US" dirty="0"/>
              <a:t>LIỆU </a:t>
            </a:r>
            <a:r>
              <a:rPr lang="en-US" dirty="0" smtClean="0"/>
              <a:t>THAM KHẢO</a:t>
            </a:r>
            <a:endParaRPr lang="en-US" dirty="0"/>
          </a:p>
        </p:txBody>
      </p:sp>
      <p:sp>
        <p:nvSpPr>
          <p:cNvPr id="3" name="Content Placeholder 2"/>
          <p:cNvSpPr>
            <a:spLocks noGrp="1"/>
          </p:cNvSpPr>
          <p:nvPr>
            <p:ph idx="1"/>
          </p:nvPr>
        </p:nvSpPr>
        <p:spPr/>
        <p:txBody>
          <a:bodyPr/>
          <a:lstStyle/>
          <a:p>
            <a:pPr marL="0" indent="0" algn="just">
              <a:buNone/>
            </a:pPr>
            <a:r>
              <a:rPr lang="en-US" dirty="0" err="1" smtClean="0"/>
              <a:t>Ngoài</a:t>
            </a:r>
            <a:r>
              <a:rPr lang="en-US" dirty="0" smtClean="0"/>
              <a:t> </a:t>
            </a:r>
            <a:r>
              <a:rPr lang="en-US" dirty="0" err="1" smtClean="0"/>
              <a:t>tài</a:t>
            </a:r>
            <a:r>
              <a:rPr lang="en-US" dirty="0" smtClean="0"/>
              <a:t> </a:t>
            </a:r>
            <a:r>
              <a:rPr lang="en-US" dirty="0" err="1" smtClean="0"/>
              <a:t>liệu</a:t>
            </a:r>
            <a:r>
              <a:rPr lang="en-US" dirty="0" smtClean="0"/>
              <a:t> </a:t>
            </a:r>
            <a:r>
              <a:rPr lang="en-US" dirty="0" err="1" smtClean="0"/>
              <a:t>học</a:t>
            </a:r>
            <a:r>
              <a:rPr lang="en-US" dirty="0" smtClean="0"/>
              <a:t> </a:t>
            </a:r>
            <a:r>
              <a:rPr lang="en-US" dirty="0" err="1" smtClean="0"/>
              <a:t>tập</a:t>
            </a:r>
            <a:r>
              <a:rPr lang="en-US" dirty="0" smtClean="0"/>
              <a:t> </a:t>
            </a:r>
            <a:r>
              <a:rPr lang="en-US" dirty="0" err="1" smtClean="0"/>
              <a:t>đã</a:t>
            </a:r>
            <a:r>
              <a:rPr lang="en-US" dirty="0" smtClean="0"/>
              <a:t> </a:t>
            </a:r>
            <a:r>
              <a:rPr lang="en-US" dirty="0" err="1" smtClean="0"/>
              <a:t>đề</a:t>
            </a:r>
            <a:r>
              <a:rPr lang="en-US" dirty="0" smtClean="0"/>
              <a:t> </a:t>
            </a:r>
            <a:r>
              <a:rPr lang="en-US" dirty="0" err="1" smtClean="0"/>
              <a:t>cập</a:t>
            </a:r>
            <a:r>
              <a:rPr lang="en-US" dirty="0" smtClean="0"/>
              <a:t> </a:t>
            </a:r>
            <a:r>
              <a:rPr lang="en-US" dirty="0" err="1" smtClean="0"/>
              <a:t>ở</a:t>
            </a:r>
            <a:r>
              <a:rPr lang="en-US" dirty="0" smtClean="0"/>
              <a:t> </a:t>
            </a:r>
            <a:r>
              <a:rPr lang="en-US" dirty="0" err="1" smtClean="0"/>
              <a:t>trên</a:t>
            </a:r>
            <a:r>
              <a:rPr lang="en-US" dirty="0" smtClean="0"/>
              <a:t>, </a:t>
            </a:r>
            <a:r>
              <a:rPr lang="en-US" dirty="0" err="1" smtClean="0"/>
              <a:t>người</a:t>
            </a:r>
            <a:r>
              <a:rPr lang="en-US" dirty="0" smtClean="0"/>
              <a:t> </a:t>
            </a:r>
            <a:r>
              <a:rPr lang="en-US" dirty="0" err="1" smtClean="0"/>
              <a:t>học</a:t>
            </a:r>
            <a:r>
              <a:rPr lang="en-US" dirty="0" smtClean="0"/>
              <a:t> </a:t>
            </a:r>
            <a:r>
              <a:rPr lang="en-US" dirty="0" err="1" smtClean="0"/>
              <a:t>được</a:t>
            </a:r>
            <a:r>
              <a:rPr lang="en-US" dirty="0" smtClean="0"/>
              <a:t> </a:t>
            </a:r>
            <a:r>
              <a:rPr lang="en-US" dirty="0" err="1" smtClean="0"/>
              <a:t>khuyến</a:t>
            </a:r>
            <a:r>
              <a:rPr lang="en-US" dirty="0" smtClean="0"/>
              <a:t> </a:t>
            </a:r>
            <a:r>
              <a:rPr lang="en-US" dirty="0" err="1" smtClean="0"/>
              <a:t>thích</a:t>
            </a:r>
            <a:r>
              <a:rPr lang="en-US" dirty="0" smtClean="0"/>
              <a:t> </a:t>
            </a:r>
            <a:r>
              <a:rPr lang="en-US" dirty="0" err="1" smtClean="0"/>
              <a:t>đọc</a:t>
            </a:r>
            <a:r>
              <a:rPr lang="en-US" dirty="0" smtClean="0"/>
              <a:t> </a:t>
            </a:r>
            <a:r>
              <a:rPr lang="en-US" dirty="0" err="1" smtClean="0"/>
              <a:t>thêm</a:t>
            </a:r>
            <a:r>
              <a:rPr lang="en-US" dirty="0" smtClean="0"/>
              <a:t> </a:t>
            </a:r>
            <a:r>
              <a:rPr lang="en-US" dirty="0" err="1" smtClean="0"/>
              <a:t>các</a:t>
            </a:r>
            <a:r>
              <a:rPr lang="en-US" dirty="0" smtClean="0"/>
              <a:t> </a:t>
            </a:r>
            <a:r>
              <a:rPr lang="en-US" dirty="0" err="1" smtClean="0"/>
              <a:t>tài</a:t>
            </a:r>
            <a:r>
              <a:rPr lang="en-US" dirty="0" smtClean="0"/>
              <a:t> </a:t>
            </a:r>
            <a:r>
              <a:rPr lang="en-US" dirty="0" err="1" smtClean="0"/>
              <a:t>liệu</a:t>
            </a:r>
            <a:r>
              <a:rPr lang="en-US" dirty="0" smtClean="0"/>
              <a:t> </a:t>
            </a:r>
            <a:r>
              <a:rPr lang="en-US" dirty="0" err="1" smtClean="0"/>
              <a:t>tham</a:t>
            </a:r>
            <a:r>
              <a:rPr lang="en-US" dirty="0" smtClean="0"/>
              <a:t> </a:t>
            </a:r>
            <a:r>
              <a:rPr lang="en-US" dirty="0" err="1" smtClean="0"/>
              <a:t>khảo</a:t>
            </a:r>
            <a:r>
              <a:rPr lang="en-US" dirty="0" smtClean="0"/>
              <a:t> </a:t>
            </a:r>
            <a:r>
              <a:rPr lang="en-US" dirty="0" err="1" smtClean="0"/>
              <a:t>dưới</a:t>
            </a:r>
            <a:r>
              <a:rPr lang="en-US" dirty="0" smtClean="0"/>
              <a:t> </a:t>
            </a:r>
            <a:r>
              <a:rPr lang="en-US" dirty="0" err="1" smtClean="0"/>
              <a:t>đây</a:t>
            </a:r>
            <a:r>
              <a:rPr lang="en-US" dirty="0" smtClean="0"/>
              <a:t>:</a:t>
            </a:r>
          </a:p>
          <a:p>
            <a:pPr algn="just"/>
            <a:r>
              <a:rPr lang="en-US" dirty="0" smtClean="0"/>
              <a:t>Fail</a:t>
            </a:r>
            <a:r>
              <a:rPr lang="en-US" dirty="0"/>
              <a:t> to </a:t>
            </a:r>
            <a:r>
              <a:rPr lang="en-US" dirty="0" smtClean="0"/>
              <a:t>Succeed</a:t>
            </a:r>
            <a:endParaRPr lang="en-US" dirty="0"/>
          </a:p>
          <a:p>
            <a:pPr algn="just"/>
            <a:r>
              <a:rPr lang="en-US" dirty="0" smtClean="0"/>
              <a:t>Startup</a:t>
            </a:r>
            <a:r>
              <a:rPr lang="en-US" dirty="0"/>
              <a:t> </a:t>
            </a:r>
            <a:r>
              <a:rPr lang="en-US" dirty="0" smtClean="0"/>
              <a:t>Nation</a:t>
            </a:r>
            <a:endParaRPr lang="en-US" dirty="0"/>
          </a:p>
          <a:p>
            <a:pPr algn="just"/>
            <a:r>
              <a:rPr lang="en-US" dirty="0" smtClean="0"/>
              <a:t>The</a:t>
            </a:r>
            <a:r>
              <a:rPr lang="en-US" dirty="0"/>
              <a:t> Secret of </a:t>
            </a:r>
            <a:r>
              <a:rPr lang="en-US" dirty="0" smtClean="0"/>
              <a:t>self-made</a:t>
            </a:r>
            <a:r>
              <a:rPr lang="en-US" dirty="0"/>
              <a:t> </a:t>
            </a:r>
            <a:r>
              <a:rPr lang="en-US" dirty="0" smtClean="0"/>
              <a:t>millionaires</a:t>
            </a:r>
          </a:p>
          <a:p>
            <a:pPr algn="just"/>
            <a:r>
              <a:rPr lang="en-US" dirty="0" smtClean="0"/>
              <a:t>Disciplined Entrepreneurship 24 Steps to a Successful Startup</a:t>
            </a:r>
            <a:endParaRPr lang="en-US" dirty="0"/>
          </a:p>
          <a:p>
            <a:pPr algn="just"/>
            <a:r>
              <a:rPr lang="en-US" dirty="0" smtClean="0"/>
              <a:t>Startup</a:t>
            </a:r>
            <a:r>
              <a:rPr lang="en-US" dirty="0"/>
              <a:t> handbook</a:t>
            </a:r>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4</a:t>
            </a:fld>
            <a:endParaRPr lang="en-US"/>
          </a:p>
        </p:txBody>
      </p:sp>
    </p:spTree>
    <p:extLst>
      <p:ext uri="{BB962C8B-B14F-4D97-AF65-F5344CB8AC3E}">
        <p14:creationId xmlns:p14="http://schemas.microsoft.com/office/powerpoint/2010/main" val="5469971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a:t>Tình huống tiệm may của anh Dũng và chị Hạnh</a:t>
            </a:r>
            <a:r>
              <a:rPr lang="vi-VN" dirty="0" smtClean="0"/>
              <a:t>: Kế hoạch tự hoàn thiện</a:t>
            </a:r>
            <a:endParaRPr lang="en-AU" dirty="0"/>
          </a:p>
          <a:p>
            <a:pPr marL="0" indent="0" algn="just">
              <a:buNone/>
            </a:pPr>
            <a:r>
              <a:rPr lang="vi-VN" dirty="0" smtClean="0"/>
              <a:t>Niềm tin của anh/chị dựa trên những cơ sở sau:</a:t>
            </a:r>
          </a:p>
          <a:p>
            <a:pPr algn="just"/>
            <a:r>
              <a:rPr lang="en-AU" dirty="0" err="1" smtClean="0"/>
              <a:t>Nhu</a:t>
            </a:r>
            <a:r>
              <a:rPr lang="en-AU" dirty="0" smtClean="0"/>
              <a:t> </a:t>
            </a:r>
            <a:r>
              <a:rPr lang="en-AU" dirty="0" err="1" smtClean="0"/>
              <a:t>cầu</a:t>
            </a:r>
            <a:r>
              <a:rPr lang="en-AU" dirty="0" smtClean="0"/>
              <a:t> </a:t>
            </a:r>
            <a:r>
              <a:rPr lang="en-AU" dirty="0" err="1" smtClean="0"/>
              <a:t>về</a:t>
            </a:r>
            <a:r>
              <a:rPr lang="en-AU" dirty="0" smtClean="0"/>
              <a:t> </a:t>
            </a:r>
            <a:r>
              <a:rPr lang="en-AU" dirty="0" err="1" smtClean="0"/>
              <a:t>mũ</a:t>
            </a:r>
            <a:r>
              <a:rPr lang="en-AU" dirty="0" smtClean="0"/>
              <a:t> </a:t>
            </a:r>
            <a:r>
              <a:rPr lang="en-AU" dirty="0" err="1" smtClean="0"/>
              <a:t>vải</a:t>
            </a:r>
            <a:r>
              <a:rPr lang="en-AU" dirty="0" smtClean="0"/>
              <a:t> </a:t>
            </a:r>
            <a:r>
              <a:rPr lang="en-AU" dirty="0" err="1" smtClean="0"/>
              <a:t>đang</a:t>
            </a:r>
            <a:r>
              <a:rPr lang="en-AU" dirty="0" smtClean="0"/>
              <a:t> </a:t>
            </a:r>
            <a:r>
              <a:rPr lang="en-AU" dirty="0" err="1" smtClean="0"/>
              <a:t>tăng</a:t>
            </a:r>
            <a:r>
              <a:rPr lang="en-AU" dirty="0" smtClean="0"/>
              <a:t> </a:t>
            </a:r>
            <a:r>
              <a:rPr lang="en-AU" dirty="0" err="1" smtClean="0"/>
              <a:t>cao</a:t>
            </a:r>
            <a:r>
              <a:rPr lang="en-AU" dirty="0" smtClean="0"/>
              <a:t> </a:t>
            </a:r>
            <a:r>
              <a:rPr lang="en-AU" dirty="0" err="1" smtClean="0"/>
              <a:t>và</a:t>
            </a:r>
            <a:r>
              <a:rPr lang="en-AU" dirty="0" smtClean="0"/>
              <a:t> </a:t>
            </a:r>
            <a:r>
              <a:rPr lang="en-AU" dirty="0" err="1" smtClean="0"/>
              <a:t>có</a:t>
            </a:r>
            <a:r>
              <a:rPr lang="en-AU" dirty="0" smtClean="0"/>
              <a:t> </a:t>
            </a:r>
            <a:r>
              <a:rPr lang="en-AU" dirty="0" err="1" smtClean="0"/>
              <a:t>thể</a:t>
            </a:r>
            <a:r>
              <a:rPr lang="en-AU" dirty="0" smtClean="0"/>
              <a:t> </a:t>
            </a:r>
            <a:r>
              <a:rPr lang="en-AU" dirty="0" err="1" smtClean="0"/>
              <a:t>phát</a:t>
            </a:r>
            <a:r>
              <a:rPr lang="en-AU" dirty="0" smtClean="0"/>
              <a:t> </a:t>
            </a:r>
            <a:r>
              <a:rPr lang="en-AU" dirty="0" err="1" smtClean="0"/>
              <a:t>triển</a:t>
            </a:r>
            <a:r>
              <a:rPr lang="en-AU" dirty="0" smtClean="0"/>
              <a:t> </a:t>
            </a:r>
            <a:r>
              <a:rPr lang="en-AU" dirty="0" err="1" smtClean="0"/>
              <a:t>về</a:t>
            </a:r>
            <a:r>
              <a:rPr lang="en-AU" dirty="0" smtClean="0"/>
              <a:t> </a:t>
            </a:r>
            <a:r>
              <a:rPr lang="en-AU" dirty="0" err="1" smtClean="0"/>
              <a:t>khu</a:t>
            </a:r>
            <a:r>
              <a:rPr lang="en-AU" dirty="0" smtClean="0"/>
              <a:t> </a:t>
            </a:r>
            <a:r>
              <a:rPr lang="en-AU" dirty="0" err="1" smtClean="0"/>
              <a:t>vực</a:t>
            </a:r>
            <a:r>
              <a:rPr lang="en-AU" dirty="0" smtClean="0"/>
              <a:t> </a:t>
            </a:r>
            <a:r>
              <a:rPr lang="en-AU" dirty="0" err="1" smtClean="0"/>
              <a:t>nông</a:t>
            </a:r>
            <a:r>
              <a:rPr lang="en-AU" dirty="0" smtClean="0"/>
              <a:t> </a:t>
            </a:r>
            <a:r>
              <a:rPr lang="en-AU" dirty="0" err="1" smtClean="0"/>
              <a:t>thôn</a:t>
            </a:r>
            <a:r>
              <a:rPr lang="en-AU" dirty="0" smtClean="0"/>
              <a:t>;</a:t>
            </a:r>
          </a:p>
          <a:p>
            <a:pPr algn="just"/>
            <a:r>
              <a:rPr lang="en-AU" dirty="0" err="1" smtClean="0"/>
              <a:t>Làm</a:t>
            </a:r>
            <a:r>
              <a:rPr lang="en-AU" dirty="0" smtClean="0"/>
              <a:t> </a:t>
            </a:r>
            <a:r>
              <a:rPr lang="en-AU" dirty="0" err="1" smtClean="0"/>
              <a:t>mũ</a:t>
            </a:r>
            <a:r>
              <a:rPr lang="en-AU" dirty="0" smtClean="0"/>
              <a:t> </a:t>
            </a:r>
            <a:r>
              <a:rPr lang="en-AU" dirty="0" err="1" smtClean="0"/>
              <a:t>vải</a:t>
            </a:r>
            <a:r>
              <a:rPr lang="en-AU" dirty="0" smtClean="0"/>
              <a:t> </a:t>
            </a:r>
            <a:r>
              <a:rPr lang="en-AU" dirty="0" err="1" smtClean="0"/>
              <a:t>không</a:t>
            </a:r>
            <a:r>
              <a:rPr lang="en-AU" dirty="0" smtClean="0"/>
              <a:t> </a:t>
            </a:r>
            <a:r>
              <a:rPr lang="en-AU" dirty="0" err="1" smtClean="0"/>
              <a:t>quá</a:t>
            </a:r>
            <a:r>
              <a:rPr lang="en-AU" dirty="0" smtClean="0"/>
              <a:t> </a:t>
            </a:r>
            <a:r>
              <a:rPr lang="en-AU" dirty="0" err="1" smtClean="0"/>
              <a:t>khó</a:t>
            </a:r>
            <a:r>
              <a:rPr lang="en-AU" dirty="0" smtClean="0"/>
              <a:t>;</a:t>
            </a:r>
          </a:p>
          <a:p>
            <a:pPr marL="0" indent="0" algn="r">
              <a:buNone/>
            </a:pPr>
            <a:r>
              <a:rPr lang="vi-VN" dirty="0"/>
              <a:t>(SIYB, 1998</a:t>
            </a:r>
            <a:r>
              <a:rPr lang="vi-VN" dirty="0" smtClean="0"/>
              <a:t>)</a:t>
            </a:r>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5</a:t>
            </a:fld>
            <a:endParaRPr lang="en-US"/>
          </a:p>
        </p:txBody>
      </p:sp>
    </p:spTree>
    <p:extLst>
      <p:ext uri="{BB962C8B-B14F-4D97-AF65-F5344CB8AC3E}">
        <p14:creationId xmlns:p14="http://schemas.microsoft.com/office/powerpoint/2010/main" val="40104358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a:t>Tình huống tiệm may của anh Dũng và chị Hạnh</a:t>
            </a:r>
            <a:r>
              <a:rPr lang="vi-VN" dirty="0" smtClean="0"/>
              <a:t>: Kế hoạch tự hoàn thiện</a:t>
            </a:r>
            <a:endParaRPr lang="en-AU" dirty="0"/>
          </a:p>
          <a:p>
            <a:pPr marL="0" indent="0" algn="just">
              <a:buNone/>
            </a:pPr>
            <a:r>
              <a:rPr lang="vi-VN" dirty="0" smtClean="0"/>
              <a:t>Niềm tin của anh/chị dựa trên những cơ sở sau (cont’):</a:t>
            </a:r>
          </a:p>
          <a:p>
            <a:pPr algn="just"/>
            <a:r>
              <a:rPr lang="en-AU" dirty="0" err="1" smtClean="0"/>
              <a:t>Chị</a:t>
            </a:r>
            <a:r>
              <a:rPr lang="en-AU" dirty="0" smtClean="0"/>
              <a:t> </a:t>
            </a:r>
            <a:r>
              <a:rPr lang="en-AU" dirty="0" err="1" smtClean="0"/>
              <a:t>Hạnh</a:t>
            </a:r>
            <a:r>
              <a:rPr lang="en-AU" dirty="0" smtClean="0"/>
              <a:t> </a:t>
            </a:r>
            <a:r>
              <a:rPr lang="en-AU" dirty="0" err="1" smtClean="0"/>
              <a:t>là</a:t>
            </a:r>
            <a:r>
              <a:rPr lang="en-AU" dirty="0" smtClean="0"/>
              <a:t> </a:t>
            </a:r>
            <a:r>
              <a:rPr lang="en-AU" dirty="0" err="1" smtClean="0"/>
              <a:t>thợ</a:t>
            </a:r>
            <a:r>
              <a:rPr lang="en-AU" dirty="0" smtClean="0"/>
              <a:t> may </a:t>
            </a:r>
            <a:r>
              <a:rPr lang="en-AU" dirty="0" err="1" smtClean="0"/>
              <a:t>giỏi</a:t>
            </a:r>
            <a:r>
              <a:rPr lang="en-AU" dirty="0" smtClean="0"/>
              <a:t>;</a:t>
            </a:r>
          </a:p>
          <a:p>
            <a:pPr algn="just"/>
            <a:r>
              <a:rPr lang="en-AU" dirty="0" err="1" smtClean="0"/>
              <a:t>Họ</a:t>
            </a:r>
            <a:r>
              <a:rPr lang="en-AU" dirty="0" smtClean="0"/>
              <a:t> </a:t>
            </a:r>
            <a:r>
              <a:rPr lang="en-AU" dirty="0" err="1" smtClean="0"/>
              <a:t>có</a:t>
            </a:r>
            <a:r>
              <a:rPr lang="en-AU" dirty="0" smtClean="0"/>
              <a:t> 1 </a:t>
            </a:r>
            <a:r>
              <a:rPr lang="en-AU" dirty="0" err="1" smtClean="0"/>
              <a:t>máy</a:t>
            </a:r>
            <a:r>
              <a:rPr lang="en-AU" dirty="0" smtClean="0"/>
              <a:t> </a:t>
            </a:r>
            <a:r>
              <a:rPr lang="en-AU" dirty="0" err="1" smtClean="0"/>
              <a:t>khâu</a:t>
            </a:r>
            <a:r>
              <a:rPr lang="en-AU" dirty="0" smtClean="0"/>
              <a:t>;</a:t>
            </a:r>
          </a:p>
          <a:p>
            <a:pPr marL="0" indent="0" algn="r">
              <a:buNone/>
            </a:pPr>
            <a:r>
              <a:rPr lang="vi-VN" dirty="0"/>
              <a:t>(SIYB, 1998</a:t>
            </a:r>
            <a:r>
              <a:rPr lang="vi-VN" dirty="0" smtClean="0"/>
              <a:t>)</a:t>
            </a:r>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6</a:t>
            </a:fld>
            <a:endParaRPr lang="en-US"/>
          </a:p>
        </p:txBody>
      </p:sp>
    </p:spTree>
    <p:extLst>
      <p:ext uri="{BB962C8B-B14F-4D97-AF65-F5344CB8AC3E}">
        <p14:creationId xmlns:p14="http://schemas.microsoft.com/office/powerpoint/2010/main" val="9993859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a:t>Tình huống tiệm may của anh Dũng và chị Hạnh</a:t>
            </a:r>
            <a:r>
              <a:rPr lang="vi-VN" dirty="0" smtClean="0"/>
              <a:t>: Kế hoạch tự hoàn thiện</a:t>
            </a:r>
            <a:endParaRPr lang="en-AU" dirty="0"/>
          </a:p>
          <a:p>
            <a:pPr marL="0" indent="0" algn="just">
              <a:buNone/>
            </a:pPr>
            <a:r>
              <a:rPr lang="vi-VN" dirty="0" smtClean="0"/>
              <a:t>Niềm tin của anh/chị dựa trên những cơ sở </a:t>
            </a:r>
            <a:r>
              <a:rPr lang="vi-VN" dirty="0"/>
              <a:t>sau (cont’):</a:t>
            </a:r>
            <a:endParaRPr lang="vi-VN" dirty="0" smtClean="0"/>
          </a:p>
          <a:p>
            <a:pPr algn="just"/>
            <a:r>
              <a:rPr lang="en-AU" dirty="0" err="1" smtClean="0"/>
              <a:t>Họ</a:t>
            </a:r>
            <a:r>
              <a:rPr lang="en-AU" dirty="0" smtClean="0"/>
              <a:t> </a:t>
            </a:r>
            <a:r>
              <a:rPr lang="en-AU" dirty="0" err="1" smtClean="0"/>
              <a:t>thích</a:t>
            </a:r>
            <a:r>
              <a:rPr lang="en-AU" dirty="0" smtClean="0"/>
              <a:t> </a:t>
            </a:r>
            <a:r>
              <a:rPr lang="en-AU" dirty="0" err="1" smtClean="0"/>
              <a:t>hợp</a:t>
            </a:r>
            <a:r>
              <a:rPr lang="en-AU" dirty="0" smtClean="0"/>
              <a:t> </a:t>
            </a:r>
            <a:r>
              <a:rPr lang="en-AU" dirty="0" err="1" smtClean="0"/>
              <a:t>với</a:t>
            </a:r>
            <a:r>
              <a:rPr lang="en-AU" dirty="0" smtClean="0"/>
              <a:t> </a:t>
            </a:r>
            <a:r>
              <a:rPr lang="en-AU" dirty="0" err="1" smtClean="0"/>
              <a:t>công</a:t>
            </a:r>
            <a:r>
              <a:rPr lang="en-AU" dirty="0" smtClean="0"/>
              <a:t> </a:t>
            </a:r>
            <a:r>
              <a:rPr lang="en-AU" dirty="0" err="1" smtClean="0"/>
              <a:t>việc</a:t>
            </a:r>
            <a:r>
              <a:rPr lang="en-AU" dirty="0" smtClean="0"/>
              <a:t> </a:t>
            </a:r>
            <a:r>
              <a:rPr lang="en-AU" dirty="0" err="1" smtClean="0"/>
              <a:t>này</a:t>
            </a:r>
            <a:r>
              <a:rPr lang="en-AU" dirty="0" smtClean="0"/>
              <a:t> </a:t>
            </a:r>
            <a:r>
              <a:rPr lang="en-AU" dirty="0" err="1" smtClean="0"/>
              <a:t>vì</a:t>
            </a:r>
            <a:r>
              <a:rPr lang="en-AU" dirty="0" smtClean="0"/>
              <a:t> </a:t>
            </a:r>
            <a:r>
              <a:rPr lang="en-AU" dirty="0" err="1" smtClean="0"/>
              <a:t>họ</a:t>
            </a:r>
            <a:r>
              <a:rPr lang="en-AU" dirty="0" smtClean="0"/>
              <a:t> </a:t>
            </a:r>
            <a:r>
              <a:rPr lang="en-AU" dirty="0" err="1" smtClean="0"/>
              <a:t>cẩn</a:t>
            </a:r>
            <a:r>
              <a:rPr lang="en-AU" dirty="0" smtClean="0"/>
              <a:t> </a:t>
            </a:r>
            <a:r>
              <a:rPr lang="en-AU" dirty="0" err="1" smtClean="0"/>
              <a:t>trọng</a:t>
            </a:r>
            <a:r>
              <a:rPr lang="en-AU" dirty="0" smtClean="0"/>
              <a:t>, </a:t>
            </a:r>
            <a:r>
              <a:rPr lang="en-AU" dirty="0" err="1" smtClean="0"/>
              <a:t>chăm</a:t>
            </a:r>
            <a:r>
              <a:rPr lang="en-AU" dirty="0" smtClean="0"/>
              <a:t> </a:t>
            </a:r>
            <a:r>
              <a:rPr lang="en-AU" dirty="0" err="1" smtClean="0"/>
              <a:t>chỉ</a:t>
            </a:r>
            <a:r>
              <a:rPr lang="en-AU" dirty="0" smtClean="0"/>
              <a:t> </a:t>
            </a:r>
            <a:r>
              <a:rPr lang="en-AU" dirty="0" err="1" smtClean="0"/>
              <a:t>và</a:t>
            </a:r>
            <a:r>
              <a:rPr lang="en-AU" dirty="0" smtClean="0"/>
              <a:t> </a:t>
            </a:r>
            <a:r>
              <a:rPr lang="en-AU" dirty="0" err="1" smtClean="0"/>
              <a:t>có</a:t>
            </a:r>
            <a:r>
              <a:rPr lang="en-AU" dirty="0" smtClean="0"/>
              <a:t> </a:t>
            </a:r>
            <a:r>
              <a:rPr lang="en-AU" dirty="0" err="1" smtClean="0"/>
              <a:t>kinh</a:t>
            </a:r>
            <a:r>
              <a:rPr lang="en-AU" dirty="0" smtClean="0"/>
              <a:t> </a:t>
            </a:r>
            <a:r>
              <a:rPr lang="en-AU" dirty="0" err="1" smtClean="0"/>
              <a:t>nghiệm</a:t>
            </a:r>
            <a:r>
              <a:rPr lang="en-AU" dirty="0" smtClean="0"/>
              <a:t>;</a:t>
            </a:r>
          </a:p>
          <a:p>
            <a:pPr algn="just"/>
            <a:r>
              <a:rPr lang="en-AU" dirty="0" err="1" smtClean="0"/>
              <a:t>Họ</a:t>
            </a:r>
            <a:r>
              <a:rPr lang="en-AU" dirty="0" smtClean="0"/>
              <a:t> </a:t>
            </a:r>
            <a:r>
              <a:rPr lang="en-AU" dirty="0" err="1" smtClean="0"/>
              <a:t>có</a:t>
            </a:r>
            <a:r>
              <a:rPr lang="en-AU" dirty="0" smtClean="0"/>
              <a:t> </a:t>
            </a:r>
            <a:r>
              <a:rPr lang="en-AU" dirty="0" err="1" smtClean="0"/>
              <a:t>thể</a:t>
            </a:r>
            <a:r>
              <a:rPr lang="en-AU" dirty="0" smtClean="0"/>
              <a:t> </a:t>
            </a:r>
            <a:r>
              <a:rPr lang="en-AU" dirty="0" err="1" smtClean="0"/>
              <a:t>mua</a:t>
            </a:r>
            <a:r>
              <a:rPr lang="en-AU" dirty="0" smtClean="0"/>
              <a:t> </a:t>
            </a:r>
            <a:r>
              <a:rPr lang="en-AU" dirty="0" err="1" smtClean="0"/>
              <a:t>thêm</a:t>
            </a:r>
            <a:r>
              <a:rPr lang="en-AU" dirty="0" smtClean="0"/>
              <a:t> 1 </a:t>
            </a:r>
            <a:r>
              <a:rPr lang="en-AU" dirty="0" err="1" smtClean="0"/>
              <a:t>máy</a:t>
            </a:r>
            <a:r>
              <a:rPr lang="en-AU" dirty="0" smtClean="0"/>
              <a:t> </a:t>
            </a:r>
            <a:r>
              <a:rPr lang="en-AU" dirty="0" err="1" smtClean="0"/>
              <a:t>khâu</a:t>
            </a:r>
            <a:r>
              <a:rPr lang="en-AU" dirty="0" smtClean="0"/>
              <a:t> </a:t>
            </a:r>
            <a:r>
              <a:rPr lang="en-AU" dirty="0" err="1" smtClean="0"/>
              <a:t>cũ</a:t>
            </a:r>
            <a:r>
              <a:rPr lang="en-AU" dirty="0" smtClean="0"/>
              <a:t> </a:t>
            </a:r>
            <a:r>
              <a:rPr lang="en-AU" dirty="0" err="1" smtClean="0"/>
              <a:t>nữa</a:t>
            </a:r>
            <a:r>
              <a:rPr lang="en-AU" dirty="0" smtClean="0"/>
              <a:t> </a:t>
            </a:r>
            <a:r>
              <a:rPr lang="en-AU" dirty="0" err="1" smtClean="0"/>
              <a:t>khi</a:t>
            </a:r>
            <a:r>
              <a:rPr lang="en-AU" dirty="0" smtClean="0"/>
              <a:t> </a:t>
            </a:r>
            <a:r>
              <a:rPr lang="en-AU" dirty="0" err="1" smtClean="0"/>
              <a:t>cần</a:t>
            </a:r>
            <a:r>
              <a:rPr lang="en-AU" dirty="0" smtClean="0"/>
              <a:t>;</a:t>
            </a:r>
          </a:p>
          <a:p>
            <a:pPr marL="0" indent="0" algn="r">
              <a:buNone/>
            </a:pPr>
            <a:r>
              <a:rPr lang="vi-VN" dirty="0"/>
              <a:t>(SIYB, 1998)</a:t>
            </a:r>
            <a:endParaRPr lang="en-AU" dirty="0" smtClean="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7</a:t>
            </a:fld>
            <a:endParaRPr lang="en-US"/>
          </a:p>
        </p:txBody>
      </p:sp>
    </p:spTree>
    <p:extLst>
      <p:ext uri="{BB962C8B-B14F-4D97-AF65-F5344CB8AC3E}">
        <p14:creationId xmlns:p14="http://schemas.microsoft.com/office/powerpoint/2010/main" val="19360268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a:t>Tình huống tiệm may của anh Dũng và chị Hạnh</a:t>
            </a:r>
            <a:r>
              <a:rPr lang="vi-VN" dirty="0" smtClean="0"/>
              <a:t>: Kế hoạch tự hoàn thiện</a:t>
            </a:r>
            <a:endParaRPr lang="en-AU" dirty="0"/>
          </a:p>
          <a:p>
            <a:pPr marL="0" indent="0" algn="just">
              <a:buNone/>
            </a:pPr>
            <a:r>
              <a:rPr lang="vi-VN" dirty="0" smtClean="0"/>
              <a:t>Niềm tin của anh/chị dựa trên những cơ sở </a:t>
            </a:r>
            <a:r>
              <a:rPr lang="vi-VN" dirty="0"/>
              <a:t>sau (cont’):</a:t>
            </a:r>
            <a:endParaRPr lang="vi-VN" dirty="0" smtClean="0"/>
          </a:p>
          <a:p>
            <a:pPr algn="just"/>
            <a:r>
              <a:rPr lang="en-AU" dirty="0" err="1" smtClean="0"/>
              <a:t>Các</a:t>
            </a:r>
            <a:r>
              <a:rPr lang="en-AU" dirty="0" smtClean="0"/>
              <a:t> con </a:t>
            </a:r>
            <a:r>
              <a:rPr lang="en-AU" dirty="0" err="1" smtClean="0"/>
              <a:t>có</a:t>
            </a:r>
            <a:r>
              <a:rPr lang="en-AU" dirty="0" smtClean="0"/>
              <a:t> </a:t>
            </a:r>
            <a:r>
              <a:rPr lang="en-AU" dirty="0" err="1" smtClean="0"/>
              <a:t>thể</a:t>
            </a:r>
            <a:r>
              <a:rPr lang="en-AU" dirty="0" smtClean="0"/>
              <a:t> </a:t>
            </a:r>
            <a:r>
              <a:rPr lang="en-AU" dirty="0" err="1" smtClean="0"/>
              <a:t>giúp</a:t>
            </a:r>
            <a:r>
              <a:rPr lang="en-AU" dirty="0" smtClean="0"/>
              <a:t> </a:t>
            </a:r>
            <a:r>
              <a:rPr lang="en-AU" dirty="0" err="1" smtClean="0"/>
              <a:t>việc</a:t>
            </a:r>
            <a:r>
              <a:rPr lang="en-AU" dirty="0" smtClean="0"/>
              <a:t> </a:t>
            </a:r>
            <a:r>
              <a:rPr lang="en-AU" dirty="0" err="1" smtClean="0"/>
              <a:t>khi</a:t>
            </a:r>
            <a:r>
              <a:rPr lang="en-AU" dirty="0" smtClean="0"/>
              <a:t> </a:t>
            </a:r>
            <a:r>
              <a:rPr lang="en-AU" dirty="0" err="1" smtClean="0"/>
              <a:t>cần</a:t>
            </a:r>
            <a:r>
              <a:rPr lang="en-AU" dirty="0" smtClean="0"/>
              <a:t>;</a:t>
            </a:r>
          </a:p>
          <a:p>
            <a:pPr algn="just"/>
            <a:r>
              <a:rPr lang="en-AU" dirty="0" err="1" smtClean="0"/>
              <a:t>Nếu</a:t>
            </a:r>
            <a:r>
              <a:rPr lang="en-AU" dirty="0" smtClean="0"/>
              <a:t> </a:t>
            </a:r>
            <a:r>
              <a:rPr lang="en-AU" dirty="0" err="1" smtClean="0"/>
              <a:t>thuận</a:t>
            </a:r>
            <a:r>
              <a:rPr lang="en-AU" dirty="0" smtClean="0"/>
              <a:t> </a:t>
            </a:r>
            <a:r>
              <a:rPr lang="en-AU" dirty="0" err="1" smtClean="0"/>
              <a:t>lợi</a:t>
            </a:r>
            <a:r>
              <a:rPr lang="en-AU" dirty="0" smtClean="0"/>
              <a:t>, </a:t>
            </a:r>
            <a:r>
              <a:rPr lang="en-AU" dirty="0" err="1" smtClean="0"/>
              <a:t>họ</a:t>
            </a:r>
            <a:r>
              <a:rPr lang="en-AU" dirty="0" smtClean="0"/>
              <a:t> </a:t>
            </a:r>
            <a:r>
              <a:rPr lang="en-AU" dirty="0" err="1" smtClean="0"/>
              <a:t>sẽ</a:t>
            </a:r>
            <a:r>
              <a:rPr lang="en-AU" dirty="0" smtClean="0"/>
              <a:t> </a:t>
            </a:r>
            <a:r>
              <a:rPr lang="en-AU" dirty="0" err="1" smtClean="0"/>
              <a:t>thuê</a:t>
            </a:r>
            <a:r>
              <a:rPr lang="en-AU" dirty="0" smtClean="0"/>
              <a:t> </a:t>
            </a:r>
            <a:r>
              <a:rPr lang="en-AU" dirty="0" err="1" smtClean="0"/>
              <a:t>thêm</a:t>
            </a:r>
            <a:r>
              <a:rPr lang="en-AU" dirty="0" smtClean="0"/>
              <a:t> </a:t>
            </a:r>
            <a:r>
              <a:rPr lang="en-AU" dirty="0" err="1" smtClean="0"/>
              <a:t>người</a:t>
            </a:r>
            <a:r>
              <a:rPr lang="en-AU" dirty="0" smtClean="0"/>
              <a:t> </a:t>
            </a:r>
            <a:r>
              <a:rPr lang="en-AU" dirty="0" err="1" smtClean="0"/>
              <a:t>giúp</a:t>
            </a:r>
            <a:r>
              <a:rPr lang="en-AU" dirty="0" smtClean="0"/>
              <a:t>;</a:t>
            </a:r>
          </a:p>
          <a:p>
            <a:pPr algn="just"/>
            <a:r>
              <a:rPr lang="en-AU" dirty="0" err="1" smtClean="0"/>
              <a:t>Anh</a:t>
            </a:r>
            <a:r>
              <a:rPr lang="en-AU" dirty="0" smtClean="0"/>
              <a:t> </a:t>
            </a:r>
            <a:r>
              <a:rPr lang="en-AU" dirty="0" err="1" smtClean="0"/>
              <a:t>Dũng</a:t>
            </a:r>
            <a:r>
              <a:rPr lang="en-AU" dirty="0" smtClean="0"/>
              <a:t> </a:t>
            </a:r>
            <a:r>
              <a:rPr lang="en-AU" dirty="0" err="1" smtClean="0"/>
              <a:t>có</a:t>
            </a:r>
            <a:r>
              <a:rPr lang="en-AU" dirty="0" smtClean="0"/>
              <a:t> </a:t>
            </a:r>
            <a:r>
              <a:rPr lang="en-AU" dirty="0" err="1" smtClean="0"/>
              <a:t>kinh</a:t>
            </a:r>
            <a:r>
              <a:rPr lang="en-AU" dirty="0" smtClean="0"/>
              <a:t> </a:t>
            </a:r>
            <a:r>
              <a:rPr lang="en-AU" dirty="0" err="1" smtClean="0"/>
              <a:t>nghiệm</a:t>
            </a:r>
            <a:r>
              <a:rPr lang="en-AU" dirty="0" smtClean="0"/>
              <a:t> </a:t>
            </a:r>
            <a:r>
              <a:rPr lang="en-AU" dirty="0" err="1" smtClean="0"/>
              <a:t>quản</a:t>
            </a:r>
            <a:r>
              <a:rPr lang="en-AU" dirty="0" smtClean="0"/>
              <a:t> </a:t>
            </a:r>
            <a:r>
              <a:rPr lang="en-AU" dirty="0" err="1" smtClean="0"/>
              <a:t>lý</a:t>
            </a:r>
            <a:r>
              <a:rPr lang="en-AU" dirty="0" smtClean="0"/>
              <a:t> </a:t>
            </a:r>
            <a:r>
              <a:rPr lang="en-AU" dirty="0" err="1" smtClean="0"/>
              <a:t>ở</a:t>
            </a:r>
            <a:r>
              <a:rPr lang="en-AU" dirty="0" smtClean="0"/>
              <a:t> </a:t>
            </a:r>
            <a:r>
              <a:rPr lang="en-AU" dirty="0" err="1" smtClean="0"/>
              <a:t>nhà</a:t>
            </a:r>
            <a:r>
              <a:rPr lang="en-AU" dirty="0" smtClean="0"/>
              <a:t> </a:t>
            </a:r>
            <a:r>
              <a:rPr lang="en-AU" dirty="0" err="1" smtClean="0"/>
              <a:t>máy</a:t>
            </a:r>
            <a:r>
              <a:rPr lang="en-AU" dirty="0" smtClean="0"/>
              <a:t>.</a:t>
            </a:r>
          </a:p>
          <a:p>
            <a:pPr marL="0" indent="0" algn="r">
              <a:buNone/>
            </a:pPr>
            <a:r>
              <a:rPr lang="vi-VN" dirty="0"/>
              <a:t>(SIYB, 1998)</a:t>
            </a:r>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8</a:t>
            </a:fld>
            <a:endParaRPr lang="en-US"/>
          </a:p>
        </p:txBody>
      </p:sp>
    </p:spTree>
    <p:extLst>
      <p:ext uri="{BB962C8B-B14F-4D97-AF65-F5344CB8AC3E}">
        <p14:creationId xmlns:p14="http://schemas.microsoft.com/office/powerpoint/2010/main" val="17127368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a:t>Tình huống tiệm may của anh Dũng và chị Hạnh</a:t>
            </a:r>
            <a:r>
              <a:rPr lang="vi-VN" dirty="0" smtClean="0"/>
              <a:t>: Kế hoạch tự hoàn thiện</a:t>
            </a:r>
            <a:endParaRPr lang="en-AU" dirty="0"/>
          </a:p>
          <a:p>
            <a:pPr marL="0" indent="0" algn="just">
              <a:buNone/>
            </a:pPr>
            <a:r>
              <a:rPr lang="vi-VN" dirty="0" smtClean="0"/>
              <a:t>Điều mà họ yếu nhất là:</a:t>
            </a:r>
          </a:p>
          <a:p>
            <a:pPr marL="0" indent="0" algn="just">
              <a:buNone/>
            </a:pPr>
            <a:r>
              <a:rPr lang="vi-VN" dirty="0" smtClean="0"/>
              <a:t>- Khả năng tiếp thị;</a:t>
            </a:r>
          </a:p>
          <a:p>
            <a:pPr marL="0" indent="0" algn="just">
              <a:buNone/>
            </a:pPr>
            <a:r>
              <a:rPr lang="vi-VN" dirty="0" smtClean="0"/>
              <a:t>- Lập kế hoạch kinh doanh;</a:t>
            </a:r>
          </a:p>
          <a:p>
            <a:pPr algn="just">
              <a:buFontTx/>
              <a:buChar char="-"/>
            </a:pPr>
            <a:r>
              <a:rPr lang="vi-VN" dirty="0" smtClean="0"/>
              <a:t>Quản lý hàng lưu kho.</a:t>
            </a:r>
          </a:p>
          <a:p>
            <a:pPr marL="0" indent="0" algn="r">
              <a:buNone/>
            </a:pPr>
            <a:r>
              <a:rPr lang="vi-VN" dirty="0"/>
              <a:t>(SIYB, 1998)</a:t>
            </a:r>
            <a:endParaRPr lang="vi-VN" dirty="0" smtClean="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9</a:t>
            </a:fld>
            <a:endParaRPr lang="en-US"/>
          </a:p>
        </p:txBody>
      </p:sp>
    </p:spTree>
    <p:extLst>
      <p:ext uri="{BB962C8B-B14F-4D97-AF65-F5344CB8AC3E}">
        <p14:creationId xmlns:p14="http://schemas.microsoft.com/office/powerpoint/2010/main" val="34447664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a:t>Tình huống tiệm may của anh Dũng và chị Hạnh</a:t>
            </a:r>
            <a:r>
              <a:rPr lang="vi-VN" dirty="0" smtClean="0"/>
              <a:t>: Kế hoạch tự hoàn thiện</a:t>
            </a:r>
            <a:endParaRPr lang="en-AU" dirty="0"/>
          </a:p>
          <a:p>
            <a:pPr marL="0" indent="0" algn="just">
              <a:buNone/>
            </a:pPr>
            <a:r>
              <a:rPr lang="vi-VN" dirty="0" smtClean="0"/>
              <a:t>Họ nghĩ rằng họ sẽ học được những kỹ năng này nếu:</a:t>
            </a:r>
          </a:p>
          <a:p>
            <a:pPr algn="just">
              <a:buFontTx/>
              <a:buChar char="-"/>
            </a:pPr>
            <a:r>
              <a:rPr lang="vi-VN" dirty="0" smtClean="0"/>
              <a:t>Tham gia một số khoá học ban đêm trong vài tháng;</a:t>
            </a:r>
          </a:p>
          <a:p>
            <a:pPr algn="just">
              <a:buFontTx/>
              <a:buChar char="-"/>
            </a:pPr>
            <a:r>
              <a:rPr lang="vi-VN" dirty="0" smtClean="0"/>
              <a:t>Học từ cô bạn của chị Hạnh </a:t>
            </a:r>
            <a:r>
              <a:rPr lang="mr-IN" dirty="0" smtClean="0"/>
              <a:t>–</a:t>
            </a:r>
            <a:r>
              <a:rPr lang="vi-VN" dirty="0" smtClean="0"/>
              <a:t> người đã mở một tiệm may 2 năm trước.</a:t>
            </a:r>
          </a:p>
          <a:p>
            <a:pPr marL="0" indent="0" algn="r">
              <a:buNone/>
            </a:pPr>
            <a:r>
              <a:rPr lang="vi-VN" dirty="0"/>
              <a:t>(SIYB, 1998)</a:t>
            </a:r>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10</a:t>
            </a:fld>
            <a:endParaRPr lang="en-US"/>
          </a:p>
        </p:txBody>
      </p:sp>
    </p:spTree>
    <p:extLst>
      <p:ext uri="{BB962C8B-B14F-4D97-AF65-F5344CB8AC3E}">
        <p14:creationId xmlns:p14="http://schemas.microsoft.com/office/powerpoint/2010/main" val="29758644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en-AU" dirty="0" err="1" smtClean="0"/>
              <a:t>Đánh</a:t>
            </a:r>
            <a:r>
              <a:rPr lang="en-AU" dirty="0" smtClean="0"/>
              <a:t> </a:t>
            </a:r>
            <a:r>
              <a:rPr lang="en-AU" dirty="0" err="1" smtClean="0"/>
              <a:t>giá</a:t>
            </a:r>
            <a:r>
              <a:rPr lang="en-AU" dirty="0" smtClean="0"/>
              <a:t> </a:t>
            </a:r>
            <a:r>
              <a:rPr lang="en-AU" dirty="0" err="1" smtClean="0"/>
              <a:t>tình</a:t>
            </a:r>
            <a:r>
              <a:rPr lang="en-AU" dirty="0" smtClean="0"/>
              <a:t> </a:t>
            </a:r>
            <a:r>
              <a:rPr lang="en-AU" dirty="0" err="1" smtClean="0"/>
              <a:t>hình</a:t>
            </a:r>
            <a:r>
              <a:rPr lang="en-AU" dirty="0" smtClean="0"/>
              <a:t> </a:t>
            </a:r>
            <a:r>
              <a:rPr lang="en-AU" dirty="0" err="1" smtClean="0"/>
              <a:t>tài</a:t>
            </a:r>
            <a:r>
              <a:rPr lang="en-AU" dirty="0" smtClean="0"/>
              <a:t> </a:t>
            </a:r>
            <a:r>
              <a:rPr lang="en-AU" dirty="0" err="1" smtClean="0"/>
              <a:t>chính</a:t>
            </a:r>
            <a:r>
              <a:rPr lang="en-AU" dirty="0" smtClean="0"/>
              <a:t> </a:t>
            </a:r>
            <a:r>
              <a:rPr lang="en-AU" dirty="0" err="1" smtClean="0"/>
              <a:t>giá</a:t>
            </a:r>
            <a:r>
              <a:rPr lang="en-AU" dirty="0" smtClean="0"/>
              <a:t> </a:t>
            </a:r>
            <a:r>
              <a:rPr lang="en-AU" dirty="0" err="1" smtClean="0"/>
              <a:t>đình</a:t>
            </a:r>
            <a:r>
              <a:rPr lang="en-AU" dirty="0"/>
              <a:t> </a:t>
            </a:r>
            <a:r>
              <a:rPr lang="en-AU" dirty="0" smtClean="0"/>
              <a:t>(</a:t>
            </a:r>
            <a:r>
              <a:rPr lang="en-AU" dirty="0" err="1" smtClean="0"/>
              <a:t>cont</a:t>
            </a:r>
            <a:r>
              <a:rPr lang="en-AU" dirty="0" smtClean="0"/>
              <a:t>’):</a:t>
            </a:r>
            <a:endParaRPr lang="vi-VN" dirty="0" smtClean="0"/>
          </a:p>
          <a:p>
            <a:pPr algn="just"/>
            <a:r>
              <a:rPr lang="vi-VN" dirty="0"/>
              <a:t>Bên cạnh những kỹ năng kinh doanh, điều quan trọng là bạn phải có đủ tiền để bắt đầu kinh </a:t>
            </a:r>
            <a:r>
              <a:rPr lang="vi-VN" dirty="0" smtClean="0"/>
              <a:t>doanh.</a:t>
            </a:r>
          </a:p>
          <a:p>
            <a:pPr algn="just"/>
            <a:r>
              <a:rPr lang="vi-VN" dirty="0" smtClean="0"/>
              <a:t>Bạn </a:t>
            </a:r>
            <a:r>
              <a:rPr lang="vi-VN" dirty="0"/>
              <a:t>không thể trông chờ </a:t>
            </a:r>
            <a:r>
              <a:rPr lang="vi-VN" dirty="0" smtClean="0"/>
              <a:t>vào </a:t>
            </a:r>
            <a:r>
              <a:rPr lang="vi-VN" dirty="0"/>
              <a:t>việc vay vốn từ một tổ chức nào nếu bạn không có tiền tiết kiệm hay một yếu tố đảm bảo hợp lý </a:t>
            </a:r>
            <a:r>
              <a:rPr lang="vi-VN" dirty="0" smtClean="0"/>
              <a:t>nào (thế chấp).</a:t>
            </a:r>
          </a:p>
          <a:p>
            <a:pPr algn="just"/>
            <a:r>
              <a:rPr lang="vi-VN" dirty="0" smtClean="0"/>
              <a:t>Bạn </a:t>
            </a:r>
            <a:r>
              <a:rPr lang="vi-VN" dirty="0"/>
              <a:t>sẽ phải sử dụng một khoản tiền riêng để bắt đầu kinh doanh</a:t>
            </a:r>
            <a:r>
              <a:rPr lang="vi-VN" dirty="0" smtClean="0"/>
              <a:t>.</a:t>
            </a:r>
          </a:p>
          <a:p>
            <a:pPr marL="0" indent="0" algn="r">
              <a:buNone/>
            </a:pPr>
            <a:r>
              <a:rPr lang="vi-VN" dirty="0"/>
              <a:t>(SIYB, 1998)</a:t>
            </a:r>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11</a:t>
            </a:fld>
            <a:endParaRPr lang="en-US"/>
          </a:p>
        </p:txBody>
      </p:sp>
    </p:spTree>
    <p:extLst>
      <p:ext uri="{BB962C8B-B14F-4D97-AF65-F5344CB8AC3E}">
        <p14:creationId xmlns:p14="http://schemas.microsoft.com/office/powerpoint/2010/main" val="24866849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en-AU" dirty="0" err="1" smtClean="0"/>
              <a:t>Đánh</a:t>
            </a:r>
            <a:r>
              <a:rPr lang="en-AU" dirty="0" smtClean="0"/>
              <a:t> </a:t>
            </a:r>
            <a:r>
              <a:rPr lang="en-AU" dirty="0" err="1" smtClean="0"/>
              <a:t>giá</a:t>
            </a:r>
            <a:r>
              <a:rPr lang="en-AU" dirty="0" smtClean="0"/>
              <a:t> </a:t>
            </a:r>
            <a:r>
              <a:rPr lang="en-AU" dirty="0" err="1" smtClean="0"/>
              <a:t>tình</a:t>
            </a:r>
            <a:r>
              <a:rPr lang="en-AU" dirty="0" smtClean="0"/>
              <a:t> </a:t>
            </a:r>
            <a:r>
              <a:rPr lang="en-AU" dirty="0" err="1" smtClean="0"/>
              <a:t>hình</a:t>
            </a:r>
            <a:r>
              <a:rPr lang="en-AU" dirty="0" smtClean="0"/>
              <a:t> </a:t>
            </a:r>
            <a:r>
              <a:rPr lang="en-AU" dirty="0" err="1" smtClean="0"/>
              <a:t>tài</a:t>
            </a:r>
            <a:r>
              <a:rPr lang="en-AU" dirty="0" smtClean="0"/>
              <a:t> </a:t>
            </a:r>
            <a:r>
              <a:rPr lang="en-AU" dirty="0" err="1" smtClean="0"/>
              <a:t>chính</a:t>
            </a:r>
            <a:r>
              <a:rPr lang="en-AU" dirty="0" smtClean="0"/>
              <a:t> </a:t>
            </a:r>
            <a:r>
              <a:rPr lang="en-AU" dirty="0" err="1" smtClean="0"/>
              <a:t>giá</a:t>
            </a:r>
            <a:r>
              <a:rPr lang="en-AU" dirty="0" smtClean="0"/>
              <a:t> </a:t>
            </a:r>
            <a:r>
              <a:rPr lang="en-AU" dirty="0" err="1"/>
              <a:t>đình</a:t>
            </a:r>
            <a:r>
              <a:rPr lang="en-AU" dirty="0"/>
              <a:t> (</a:t>
            </a:r>
            <a:r>
              <a:rPr lang="en-AU" dirty="0" err="1"/>
              <a:t>cont</a:t>
            </a:r>
            <a:r>
              <a:rPr lang="en-AU" dirty="0"/>
              <a:t>’):</a:t>
            </a:r>
            <a:endParaRPr lang="vi-VN" dirty="0" smtClean="0"/>
          </a:p>
          <a:p>
            <a:pPr algn="just"/>
            <a:r>
              <a:rPr lang="vi-VN" dirty="0"/>
              <a:t>Bạn không thể đầu tư toàn bộ vốn liếng vào kinh doanh</a:t>
            </a:r>
            <a:r>
              <a:rPr lang="vi-VN" dirty="0" smtClean="0"/>
              <a:t>.</a:t>
            </a:r>
          </a:p>
          <a:p>
            <a:pPr algn="just"/>
            <a:r>
              <a:rPr lang="de-DE" dirty="0" err="1" smtClean="0"/>
              <a:t>Nếu</a:t>
            </a:r>
            <a:r>
              <a:rPr lang="de-DE" dirty="0" smtClean="0"/>
              <a:t> </a:t>
            </a:r>
            <a:r>
              <a:rPr lang="vi-VN" dirty="0"/>
              <a:t>gia đình bạn không có nguồn thu nhập nào khác thì </a:t>
            </a:r>
            <a:r>
              <a:rPr lang="vi-VN" dirty="0" smtClean="0"/>
              <a:t>ít </a:t>
            </a:r>
            <a:r>
              <a:rPr lang="vi-VN" dirty="0"/>
              <a:t>nhất bạn phải dành một khoản tiền để đảm bảo sinh hoạt </a:t>
            </a:r>
            <a:r>
              <a:rPr lang="vi-VN" dirty="0" smtClean="0"/>
              <a:t>cho </a:t>
            </a:r>
            <a:r>
              <a:rPr lang="vi-VN" dirty="0"/>
              <a:t>đến khi việc kinh doanh có thể chu cấp cho </a:t>
            </a:r>
            <a:r>
              <a:rPr lang="vi-VN" dirty="0" smtClean="0"/>
              <a:t>bạn.</a:t>
            </a:r>
          </a:p>
          <a:p>
            <a:pPr algn="just"/>
            <a:r>
              <a:rPr lang="vi-VN" dirty="0" smtClean="0"/>
              <a:t>Nói </a:t>
            </a:r>
            <a:r>
              <a:rPr lang="vi-VN" dirty="0"/>
              <a:t>chung, một công việc kinh doanh mới sẽ mất ít nhất ba tháng mới có đủ lãi để trang trải chi phí sinh hoạt của người chủ doanh </a:t>
            </a:r>
            <a:r>
              <a:rPr lang="vi-VN" dirty="0" smtClean="0"/>
              <a:t>nghiệp</a:t>
            </a:r>
            <a:r>
              <a:rPr lang="en-AU" dirty="0" smtClean="0"/>
              <a:t>.</a:t>
            </a:r>
          </a:p>
          <a:p>
            <a:pPr marL="0" indent="0" algn="r">
              <a:buNone/>
            </a:pPr>
            <a:r>
              <a:rPr lang="vi-VN" dirty="0"/>
              <a:t>(SIYB, 1998)</a:t>
            </a:r>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12</a:t>
            </a:fld>
            <a:endParaRPr lang="en-US"/>
          </a:p>
        </p:txBody>
      </p:sp>
    </p:spTree>
    <p:extLst>
      <p:ext uri="{BB962C8B-B14F-4D97-AF65-F5344CB8AC3E}">
        <p14:creationId xmlns:p14="http://schemas.microsoft.com/office/powerpoint/2010/main" val="25433315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en-AU" dirty="0" err="1" smtClean="0"/>
              <a:t>Đánh</a:t>
            </a:r>
            <a:r>
              <a:rPr lang="en-AU" dirty="0" smtClean="0"/>
              <a:t> </a:t>
            </a:r>
            <a:r>
              <a:rPr lang="en-AU" dirty="0" err="1" smtClean="0"/>
              <a:t>giá</a:t>
            </a:r>
            <a:r>
              <a:rPr lang="en-AU" dirty="0" smtClean="0"/>
              <a:t> </a:t>
            </a:r>
            <a:r>
              <a:rPr lang="en-AU" dirty="0" err="1" smtClean="0"/>
              <a:t>tình</a:t>
            </a:r>
            <a:r>
              <a:rPr lang="en-AU" dirty="0" smtClean="0"/>
              <a:t> </a:t>
            </a:r>
            <a:r>
              <a:rPr lang="en-AU" dirty="0" err="1" smtClean="0"/>
              <a:t>hình</a:t>
            </a:r>
            <a:r>
              <a:rPr lang="en-AU" dirty="0" smtClean="0"/>
              <a:t> </a:t>
            </a:r>
            <a:r>
              <a:rPr lang="en-AU" dirty="0" err="1" smtClean="0"/>
              <a:t>tài</a:t>
            </a:r>
            <a:r>
              <a:rPr lang="en-AU" dirty="0" smtClean="0"/>
              <a:t> </a:t>
            </a:r>
            <a:r>
              <a:rPr lang="en-AU" dirty="0" err="1" smtClean="0"/>
              <a:t>chính</a:t>
            </a:r>
            <a:r>
              <a:rPr lang="en-AU" dirty="0" smtClean="0"/>
              <a:t> </a:t>
            </a:r>
            <a:r>
              <a:rPr lang="en-AU" dirty="0" err="1" smtClean="0"/>
              <a:t>giá</a:t>
            </a:r>
            <a:r>
              <a:rPr lang="en-AU" dirty="0" smtClean="0"/>
              <a:t> </a:t>
            </a:r>
            <a:r>
              <a:rPr lang="en-AU" dirty="0" err="1"/>
              <a:t>đình</a:t>
            </a:r>
            <a:r>
              <a:rPr lang="en-AU" dirty="0"/>
              <a:t> (</a:t>
            </a:r>
            <a:r>
              <a:rPr lang="en-AU" dirty="0" err="1"/>
              <a:t>cont</a:t>
            </a:r>
            <a:r>
              <a:rPr lang="en-AU" dirty="0"/>
              <a:t>’):</a:t>
            </a:r>
            <a:endParaRPr lang="vi-VN" dirty="0" smtClean="0"/>
          </a:p>
          <a:p>
            <a:pPr algn="just"/>
            <a:r>
              <a:rPr lang="vi-VN" dirty="0"/>
              <a:t>Bạn nên chuẩn bị một bản tóm tắt tình hình tài chính của </a:t>
            </a:r>
            <a:r>
              <a:rPr lang="vi-VN" dirty="0" smtClean="0"/>
              <a:t>mình.</a:t>
            </a:r>
          </a:p>
          <a:p>
            <a:pPr algn="just"/>
            <a:r>
              <a:rPr lang="vi-VN" dirty="0" smtClean="0"/>
              <a:t>Hãy </a:t>
            </a:r>
            <a:r>
              <a:rPr lang="vi-VN" dirty="0"/>
              <a:t>ước tính thu nhập có được từ bây giờ cho tới lúc công việc kinh doanh mới có thể nuôi sống gia </a:t>
            </a:r>
            <a:r>
              <a:rPr lang="vi-VN" dirty="0" smtClean="0"/>
              <a:t>đình.</a:t>
            </a:r>
          </a:p>
          <a:p>
            <a:pPr algn="just"/>
            <a:r>
              <a:rPr lang="vi-VN" dirty="0" smtClean="0"/>
              <a:t>Hãy </a:t>
            </a:r>
            <a:r>
              <a:rPr lang="vi-VN" dirty="0"/>
              <a:t>lập kế hoạch khỏi sự kinh doanh với số tiền còn lại sau khi đã trừ đi chi phí sinh hoạt cho gia đình</a:t>
            </a:r>
            <a:r>
              <a:rPr lang="vi-VN" dirty="0" smtClean="0"/>
              <a:t>.</a:t>
            </a:r>
          </a:p>
          <a:p>
            <a:pPr marL="0" indent="0" algn="r">
              <a:buNone/>
            </a:pPr>
            <a:r>
              <a:rPr lang="vi-VN" dirty="0"/>
              <a:t>(SIYB, 1998)</a:t>
            </a:r>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13</a:t>
            </a:fld>
            <a:endParaRPr lang="en-US"/>
          </a:p>
        </p:txBody>
      </p:sp>
    </p:spTree>
    <p:extLst>
      <p:ext uri="{BB962C8B-B14F-4D97-AF65-F5344CB8AC3E}">
        <p14:creationId xmlns:p14="http://schemas.microsoft.com/office/powerpoint/2010/main" val="40668100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a:t>Tình huống tiệm may của anh Dũng và chị Hạnh</a:t>
            </a:r>
            <a:r>
              <a:rPr lang="vi-VN" dirty="0" smtClean="0"/>
              <a:t>: Vốn kinh doanh</a:t>
            </a:r>
            <a:endParaRPr lang="en-AU" dirty="0"/>
          </a:p>
          <a:p>
            <a:pPr algn="just"/>
            <a:r>
              <a:rPr lang="vi-VN" dirty="0"/>
              <a:t>Anh Dũng và chị Hạnh đã quyết định kinh doanh tại nhà, </a:t>
            </a:r>
            <a:r>
              <a:rPr lang="vi-VN" dirty="0" smtClean="0"/>
              <a:t>đầu </a:t>
            </a:r>
            <a:r>
              <a:rPr lang="vi-VN" dirty="0"/>
              <a:t>tư mở một cơ sỏ nhỏ sản xuất mũ vải.</a:t>
            </a:r>
            <a:endParaRPr lang="en-AU" dirty="0"/>
          </a:p>
          <a:p>
            <a:pPr algn="just"/>
            <a:r>
              <a:rPr lang="vi-VN" dirty="0"/>
              <a:t>Họ định bắt </a:t>
            </a:r>
            <a:r>
              <a:rPr lang="vi-VN" dirty="0" smtClean="0"/>
              <a:t>đầu </a:t>
            </a:r>
            <a:r>
              <a:rPr lang="vi-VN" dirty="0"/>
              <a:t>kinh doanh vào tháng 3, một tháng trước khi vào hè</a:t>
            </a:r>
            <a:r>
              <a:rPr lang="vi-VN" dirty="0" smtClean="0"/>
              <a:t>.</a:t>
            </a:r>
          </a:p>
          <a:p>
            <a:pPr marL="0" indent="0" algn="r">
              <a:buNone/>
            </a:pPr>
            <a:r>
              <a:rPr lang="vi-VN" dirty="0"/>
              <a:t>(SIYB, 1998)</a:t>
            </a:r>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14</a:t>
            </a:fld>
            <a:endParaRPr lang="en-US"/>
          </a:p>
        </p:txBody>
      </p:sp>
    </p:spTree>
    <p:extLst>
      <p:ext uri="{BB962C8B-B14F-4D97-AF65-F5344CB8AC3E}">
        <p14:creationId xmlns:p14="http://schemas.microsoft.com/office/powerpoint/2010/main" val="13398188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a:t>Tình huống tiệm may của anh Dũng và chị Hạnh</a:t>
            </a:r>
            <a:r>
              <a:rPr lang="vi-VN" dirty="0" smtClean="0"/>
              <a:t>: Vốn kinh doanh (cont’)</a:t>
            </a:r>
            <a:endParaRPr lang="en-AU" dirty="0"/>
          </a:p>
          <a:p>
            <a:pPr algn="just"/>
            <a:r>
              <a:rPr lang="vi-VN" dirty="0" smtClean="0"/>
              <a:t>Họ </a:t>
            </a:r>
            <a:r>
              <a:rPr lang="vi-VN" dirty="0"/>
              <a:t>có hai tháng chuẩn bị và anh Dũng làm việc thêm ở nhà máy để kiếm thêm </a:t>
            </a:r>
            <a:r>
              <a:rPr lang="vi-VN" dirty="0" smtClean="0"/>
              <a:t>tiền.</a:t>
            </a:r>
          </a:p>
          <a:p>
            <a:pPr algn="just"/>
            <a:r>
              <a:rPr lang="vi-VN" dirty="0" smtClean="0"/>
              <a:t>Anh </a:t>
            </a:r>
            <a:r>
              <a:rPr lang="vi-VN" dirty="0"/>
              <a:t>Dũng và chị Hạnh có 4,3 triệu </a:t>
            </a:r>
            <a:r>
              <a:rPr lang="vi-VN" dirty="0" smtClean="0"/>
              <a:t>đồng </a:t>
            </a:r>
            <a:r>
              <a:rPr lang="vi-VN" dirty="0"/>
              <a:t>tiết kiệm và dự kiến sẽ có thêm 800.000 đồng do anh Dũng làm </a:t>
            </a:r>
            <a:r>
              <a:rPr lang="vi-VN" dirty="0" smtClean="0"/>
              <a:t>thêm</a:t>
            </a:r>
            <a:r>
              <a:rPr lang="en-AU" dirty="0" smtClean="0"/>
              <a:t>.</a:t>
            </a:r>
          </a:p>
          <a:p>
            <a:pPr marL="0" indent="0" algn="r">
              <a:buNone/>
            </a:pPr>
            <a:r>
              <a:rPr lang="vi-VN" dirty="0"/>
              <a:t>(SIYB, 1998)</a:t>
            </a:r>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15</a:t>
            </a:fld>
            <a:endParaRPr lang="en-US"/>
          </a:p>
        </p:txBody>
      </p:sp>
    </p:spTree>
    <p:extLst>
      <p:ext uri="{BB962C8B-B14F-4D97-AF65-F5344CB8AC3E}">
        <p14:creationId xmlns:p14="http://schemas.microsoft.com/office/powerpoint/2010/main" val="7528245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a:t>Tình huống tiệm may của anh Dũng và chị Hạnh</a:t>
            </a:r>
            <a:r>
              <a:rPr lang="vi-VN" dirty="0" smtClean="0"/>
              <a:t>: Vốn kinh doanh</a:t>
            </a:r>
            <a:endParaRPr lang="en-AU" dirty="0"/>
          </a:p>
          <a:p>
            <a:pPr algn="just"/>
            <a:r>
              <a:rPr lang="vi-VN" dirty="0" smtClean="0"/>
              <a:t>và </a:t>
            </a:r>
            <a:r>
              <a:rPr lang="vi-VN" dirty="0"/>
              <a:t>trong hai tháng </a:t>
            </a:r>
            <a:r>
              <a:rPr lang="vi-VN" dirty="0" smtClean="0"/>
              <a:t>tới chị Hạnh </a:t>
            </a:r>
            <a:r>
              <a:rPr lang="vi-VN" dirty="0"/>
              <a:t>có</a:t>
            </a:r>
            <a:r>
              <a:rPr lang="vi-VN" dirty="0" smtClean="0"/>
              <a:t> </a:t>
            </a:r>
            <a:r>
              <a:rPr lang="vi-VN" dirty="0"/>
              <a:t>400.000 đồng tiền làm </a:t>
            </a:r>
            <a:r>
              <a:rPr lang="vi-VN" dirty="0" smtClean="0"/>
              <a:t>thêm từ việc </a:t>
            </a:r>
            <a:r>
              <a:rPr lang="vi-VN" dirty="0"/>
              <a:t>may quần áo trẻ </a:t>
            </a:r>
            <a:r>
              <a:rPr lang="vi-VN" dirty="0" smtClean="0"/>
              <a:t>em.</a:t>
            </a:r>
          </a:p>
          <a:p>
            <a:pPr algn="just"/>
            <a:r>
              <a:rPr lang="vi-VN" dirty="0" smtClean="0"/>
              <a:t>Dưới </a:t>
            </a:r>
            <a:r>
              <a:rPr lang="vi-VN" dirty="0"/>
              <a:t>đây là bản dự toán số tiền họ có để bắt đầu </a:t>
            </a:r>
            <a:r>
              <a:rPr lang="vi-VN" dirty="0" smtClean="0"/>
              <a:t>kinh doanh</a:t>
            </a:r>
            <a:r>
              <a:rPr lang="en-AU" dirty="0" smtClean="0"/>
              <a:t>.</a:t>
            </a:r>
          </a:p>
          <a:p>
            <a:pPr marL="0" indent="0" algn="r">
              <a:buNone/>
            </a:pPr>
            <a:r>
              <a:rPr lang="vi-VN" dirty="0"/>
              <a:t>(SIYB, 1998)</a:t>
            </a:r>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16</a:t>
            </a:fld>
            <a:endParaRPr lang="en-US"/>
          </a:p>
        </p:txBody>
      </p:sp>
    </p:spTree>
    <p:extLst>
      <p:ext uri="{BB962C8B-B14F-4D97-AF65-F5344CB8AC3E}">
        <p14:creationId xmlns:p14="http://schemas.microsoft.com/office/powerpoint/2010/main" val="7528245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a:t>Tình huống tiệm may của anh Dũng và chị Hạnh</a:t>
            </a:r>
            <a:r>
              <a:rPr lang="vi-VN" dirty="0" smtClean="0"/>
              <a:t>: Vốn kinh doanh</a:t>
            </a:r>
          </a:p>
          <a:p>
            <a:pPr marL="0" indent="0" algn="r">
              <a:buNone/>
            </a:pPr>
            <a:r>
              <a:rPr lang="vi-VN" dirty="0" smtClean="0"/>
              <a:t>(</a:t>
            </a:r>
            <a:r>
              <a:rPr lang="vi-VN" dirty="0"/>
              <a:t>SIYB, 1998)</a:t>
            </a:r>
            <a:endParaRPr lang="en-AU" dirty="0"/>
          </a:p>
          <a:p>
            <a:pPr algn="just"/>
            <a:r>
              <a:rPr lang="vi-VN" dirty="0" smtClean="0"/>
              <a:t>Bản </a:t>
            </a:r>
            <a:r>
              <a:rPr lang="vi-VN" dirty="0"/>
              <a:t>dự toán số tiền họ có để bắt đầu </a:t>
            </a:r>
            <a:r>
              <a:rPr lang="vi-VN" dirty="0" smtClean="0"/>
              <a:t>kinh doanh được tính toán trong bảng tính Excel</a:t>
            </a:r>
            <a:r>
              <a:rPr lang="en-AU" dirty="0" smtClean="0"/>
              <a:t> </a:t>
            </a:r>
            <a:r>
              <a:rPr lang="en-AU" dirty="0" err="1" smtClean="0"/>
              <a:t>có</a:t>
            </a:r>
            <a:r>
              <a:rPr lang="en-AU" dirty="0" smtClean="0"/>
              <a:t> </a:t>
            </a:r>
            <a:r>
              <a:rPr lang="en-AU" dirty="0" err="1" smtClean="0"/>
              <a:t>tiêu</a:t>
            </a:r>
            <a:r>
              <a:rPr lang="en-AU" dirty="0" smtClean="0"/>
              <a:t> </a:t>
            </a:r>
            <a:r>
              <a:rPr lang="en-AU" dirty="0" err="1" smtClean="0"/>
              <a:t>đề</a:t>
            </a:r>
            <a:r>
              <a:rPr lang="en-AU" dirty="0"/>
              <a:t>: </a:t>
            </a:r>
            <a:r>
              <a:rPr lang="en-AU" dirty="0" smtClean="0"/>
              <a:t>“</a:t>
            </a:r>
            <a:r>
              <a:rPr lang="en-AU" dirty="0">
                <a:solidFill>
                  <a:srgbClr val="FF0000"/>
                </a:solidFill>
              </a:rPr>
              <a:t>Financial plan of Dung &amp; </a:t>
            </a:r>
            <a:r>
              <a:rPr lang="en-AU" dirty="0" err="1">
                <a:solidFill>
                  <a:srgbClr val="FF0000"/>
                </a:solidFill>
              </a:rPr>
              <a:t>Hanh</a:t>
            </a:r>
            <a:r>
              <a:rPr lang="en-AU" dirty="0" smtClean="0"/>
              <a:t>” </a:t>
            </a:r>
            <a:r>
              <a:rPr lang="en-AU" dirty="0" err="1" smtClean="0"/>
              <a:t>được</a:t>
            </a:r>
            <a:r>
              <a:rPr lang="en-AU" dirty="0" smtClean="0"/>
              <a:t> </a:t>
            </a:r>
            <a:r>
              <a:rPr lang="en-AU" dirty="0" err="1" smtClean="0"/>
              <a:t>lưu</a:t>
            </a:r>
            <a:r>
              <a:rPr lang="en-AU" dirty="0" smtClean="0"/>
              <a:t> </a:t>
            </a:r>
            <a:r>
              <a:rPr lang="en-AU" dirty="0" err="1" smtClean="0"/>
              <a:t>trong</a:t>
            </a:r>
            <a:r>
              <a:rPr lang="en-AU" dirty="0" smtClean="0"/>
              <a:t> </a:t>
            </a:r>
            <a:r>
              <a:rPr lang="en-AU" dirty="0" err="1" smtClean="0"/>
              <a:t>cùng</a:t>
            </a:r>
            <a:r>
              <a:rPr lang="en-AU" dirty="0" smtClean="0"/>
              <a:t> </a:t>
            </a:r>
            <a:r>
              <a:rPr lang="en-AU" dirty="0" err="1" smtClean="0"/>
              <a:t>thư</a:t>
            </a:r>
            <a:r>
              <a:rPr lang="en-AU" dirty="0" smtClean="0"/>
              <a:t> </a:t>
            </a:r>
            <a:r>
              <a:rPr lang="en-AU" dirty="0" err="1" smtClean="0"/>
              <a:t>mục</a:t>
            </a:r>
            <a:r>
              <a:rPr lang="en-AU" dirty="0" smtClean="0"/>
              <a:t> </a:t>
            </a:r>
            <a:r>
              <a:rPr lang="en-AU" dirty="0" err="1" smtClean="0"/>
              <a:t>này</a:t>
            </a:r>
            <a:r>
              <a:rPr lang="en-AU" dirty="0" smtClean="0"/>
              <a:t>.</a:t>
            </a:r>
          </a:p>
          <a:p>
            <a:pPr marL="0" indent="0" algn="r">
              <a:buNone/>
            </a:pPr>
            <a:r>
              <a:rPr lang="vi-VN" dirty="0"/>
              <a:t>(SIYB, 1998)</a:t>
            </a:r>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17</a:t>
            </a:fld>
            <a:endParaRPr lang="en-US"/>
          </a:p>
        </p:txBody>
      </p:sp>
    </p:spTree>
    <p:extLst>
      <p:ext uri="{BB962C8B-B14F-4D97-AF65-F5344CB8AC3E}">
        <p14:creationId xmlns:p14="http://schemas.microsoft.com/office/powerpoint/2010/main" val="1220121437"/>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T</a:t>
            </a:r>
            <a:r>
              <a:rPr lang="vi-VN" dirty="0" smtClean="0"/>
              <a:t>hực hành phân tích ý tưởng kinh doanh 1 - Trang trại gà của anh Minh</a:t>
            </a:r>
            <a:endParaRPr lang="en-AU" dirty="0"/>
          </a:p>
          <a:p>
            <a:pPr algn="just"/>
            <a:r>
              <a:rPr lang="vi-VN" dirty="0" smtClean="0"/>
              <a:t>A</a:t>
            </a:r>
            <a:r>
              <a:rPr lang="vi-VN" dirty="0"/>
              <a:t>nh Minh rất muốn lập một trại gà. Anh đang sống với mẹ và bà mẹ sẵn sàng giúp anh kinh doanh. Bà cho anh lấy nhà </a:t>
            </a:r>
            <a:r>
              <a:rPr lang="vi-VN" dirty="0" smtClean="0"/>
              <a:t>để </a:t>
            </a:r>
            <a:r>
              <a:rPr lang="vi-VN" dirty="0"/>
              <a:t>thế chấp để xin vay vốn ngân </a:t>
            </a:r>
            <a:r>
              <a:rPr lang="vi-VN" dirty="0" smtClean="0"/>
              <a:t>hàng</a:t>
            </a:r>
            <a:r>
              <a:rPr lang="en-AU" dirty="0" smtClean="0"/>
              <a:t>.</a:t>
            </a:r>
          </a:p>
          <a:p>
            <a:pPr marL="0" indent="0" algn="r">
              <a:buNone/>
            </a:pPr>
            <a:r>
              <a:rPr lang="vi-VN" dirty="0"/>
              <a:t>(SIYB, 1998)</a:t>
            </a:r>
            <a:endParaRPr lang="en-AU" dirty="0" smtClean="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18</a:t>
            </a:fld>
            <a:endParaRPr lang="en-US"/>
          </a:p>
        </p:txBody>
      </p:sp>
    </p:spTree>
    <p:extLst>
      <p:ext uri="{BB962C8B-B14F-4D97-AF65-F5344CB8AC3E}">
        <p14:creationId xmlns:p14="http://schemas.microsoft.com/office/powerpoint/2010/main" val="2433927871"/>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T</a:t>
            </a:r>
            <a:r>
              <a:rPr lang="vi-VN" dirty="0" smtClean="0"/>
              <a:t>hực hành phân tích ý tưởng kinh doanh 1 - Trang trại gà của anh Minh (cont’)</a:t>
            </a:r>
            <a:endParaRPr lang="en-AU" dirty="0"/>
          </a:p>
          <a:p>
            <a:pPr algn="just"/>
            <a:r>
              <a:rPr lang="vi-VN" dirty="0" smtClean="0"/>
              <a:t>Anh </a:t>
            </a:r>
            <a:r>
              <a:rPr lang="vi-VN" dirty="0"/>
              <a:t>Minh vay được tiền và lập tức đi mua công cụ và thiết bị phục vụ kinh doanh: thuê một gian hàng lớn gần thị trấn, mua tủ làm lạnh hiện đại, một xe tải nhỏ đời mới </a:t>
            </a:r>
            <a:r>
              <a:rPr lang="vi-VN" dirty="0" smtClean="0"/>
              <a:t>và </a:t>
            </a:r>
            <a:r>
              <a:rPr lang="vi-VN" dirty="0"/>
              <a:t>một máy vi tính. Anh Minh nói với mẹ điều quan trọng là phải tạo được ấn tượng tốt về chất</a:t>
            </a:r>
            <a:r>
              <a:rPr lang="en-AU" dirty="0"/>
              <a:t> </a:t>
            </a:r>
            <a:r>
              <a:rPr lang="en-AU" dirty="0" err="1" smtClean="0"/>
              <a:t>lượng</a:t>
            </a:r>
            <a:r>
              <a:rPr lang="en-AU" dirty="0" smtClean="0"/>
              <a:t> </a:t>
            </a:r>
            <a:r>
              <a:rPr lang="en-AU" dirty="0" err="1" smtClean="0"/>
              <a:t>để</a:t>
            </a:r>
            <a:r>
              <a:rPr lang="en-AU" dirty="0" smtClean="0"/>
              <a:t> </a:t>
            </a:r>
            <a:r>
              <a:rPr lang="en-AU" dirty="0" err="1" smtClean="0"/>
              <a:t>thu</a:t>
            </a:r>
            <a:r>
              <a:rPr lang="en-AU" dirty="0" smtClean="0"/>
              <a:t> </a:t>
            </a:r>
            <a:r>
              <a:rPr lang="en-AU" dirty="0" err="1" smtClean="0"/>
              <a:t>hút</a:t>
            </a:r>
            <a:r>
              <a:rPr lang="en-AU" dirty="0" smtClean="0"/>
              <a:t> </a:t>
            </a:r>
            <a:r>
              <a:rPr lang="en-AU" dirty="0" err="1" smtClean="0"/>
              <a:t>khách</a:t>
            </a:r>
            <a:r>
              <a:rPr lang="en-AU" dirty="0" smtClean="0"/>
              <a:t> </a:t>
            </a:r>
            <a:r>
              <a:rPr lang="en-AU" dirty="0" err="1" smtClean="0"/>
              <a:t>hàng</a:t>
            </a:r>
            <a:r>
              <a:rPr lang="en-AU" dirty="0" smtClean="0"/>
              <a:t>.</a:t>
            </a:r>
          </a:p>
          <a:p>
            <a:pPr marL="0" indent="0" algn="r">
              <a:buNone/>
            </a:pPr>
            <a:r>
              <a:rPr lang="vi-VN" dirty="0"/>
              <a:t>(SIYB, 1998)</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19</a:t>
            </a:fld>
            <a:endParaRPr lang="en-US"/>
          </a:p>
        </p:txBody>
      </p:sp>
    </p:spTree>
    <p:extLst>
      <p:ext uri="{BB962C8B-B14F-4D97-AF65-F5344CB8AC3E}">
        <p14:creationId xmlns:p14="http://schemas.microsoft.com/office/powerpoint/2010/main" val="788919955"/>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T</a:t>
            </a:r>
            <a:r>
              <a:rPr lang="vi-VN" dirty="0" smtClean="0"/>
              <a:t>hực hành phân tích ý tưởng kinh doanh 1 - Trang trại gà của anh Minh (cont’):</a:t>
            </a:r>
            <a:endParaRPr lang="en-AU" dirty="0"/>
          </a:p>
          <a:p>
            <a:pPr algn="just"/>
            <a:r>
              <a:rPr lang="en-AU" dirty="0" err="1"/>
              <a:t>Anh</a:t>
            </a:r>
            <a:r>
              <a:rPr lang="en-AU" dirty="0"/>
              <a:t> Minh </a:t>
            </a:r>
            <a:r>
              <a:rPr lang="en-AU" dirty="0" err="1"/>
              <a:t>trở</a:t>
            </a:r>
            <a:r>
              <a:rPr lang="en-AU" dirty="0"/>
              <a:t> </a:t>
            </a:r>
            <a:r>
              <a:rPr lang="en-AU" dirty="0" err="1"/>
              <a:t>nên</a:t>
            </a:r>
            <a:r>
              <a:rPr lang="en-AU" dirty="0"/>
              <a:t> </a:t>
            </a:r>
            <a:r>
              <a:rPr lang="en-AU" dirty="0" err="1"/>
              <a:t>bận</a:t>
            </a:r>
            <a:r>
              <a:rPr lang="en-AU" dirty="0"/>
              <a:t> </a:t>
            </a:r>
            <a:r>
              <a:rPr lang="en-AU" dirty="0" err="1"/>
              <a:t>rộn</a:t>
            </a:r>
            <a:r>
              <a:rPr lang="en-AU" dirty="0"/>
              <a:t>. </a:t>
            </a:r>
            <a:r>
              <a:rPr lang="en-AU" dirty="0" err="1"/>
              <a:t>Nhu</a:t>
            </a:r>
            <a:r>
              <a:rPr lang="en-AU" dirty="0"/>
              <a:t> </a:t>
            </a:r>
            <a:r>
              <a:rPr lang="en-AU" dirty="0" err="1"/>
              <a:t>cầu</a:t>
            </a:r>
            <a:r>
              <a:rPr lang="en-AU" dirty="0"/>
              <a:t> </a:t>
            </a:r>
            <a:r>
              <a:rPr lang="en-AU" dirty="0" err="1"/>
              <a:t>về</a:t>
            </a:r>
            <a:r>
              <a:rPr lang="en-AU" dirty="0"/>
              <a:t> </a:t>
            </a:r>
            <a:r>
              <a:rPr lang="en-AU" dirty="0" err="1"/>
              <a:t>gà</a:t>
            </a:r>
            <a:r>
              <a:rPr lang="en-AU" dirty="0"/>
              <a:t> </a:t>
            </a:r>
            <a:r>
              <a:rPr lang="en-AU" dirty="0" err="1"/>
              <a:t>rất</a:t>
            </a:r>
            <a:r>
              <a:rPr lang="en-AU" dirty="0"/>
              <a:t> </a:t>
            </a:r>
            <a:r>
              <a:rPr lang="en-AU" dirty="0" err="1"/>
              <a:t>ổn</a:t>
            </a:r>
            <a:r>
              <a:rPr lang="en-AU" dirty="0"/>
              <a:t> </a:t>
            </a:r>
            <a:r>
              <a:rPr lang="en-AU" dirty="0" err="1"/>
              <a:t>định</a:t>
            </a:r>
            <a:r>
              <a:rPr lang="en-AU" dirty="0"/>
              <a:t>. </a:t>
            </a:r>
            <a:r>
              <a:rPr lang="en-AU" dirty="0" err="1"/>
              <a:t>Anh</a:t>
            </a:r>
            <a:r>
              <a:rPr lang="en-AU" dirty="0"/>
              <a:t> </a:t>
            </a:r>
            <a:r>
              <a:rPr lang="en-AU" dirty="0" err="1"/>
              <a:t>làm</a:t>
            </a:r>
            <a:r>
              <a:rPr lang="en-AU" dirty="0"/>
              <a:t> </a:t>
            </a:r>
            <a:r>
              <a:rPr lang="en-AU" dirty="0" err="1"/>
              <a:t>việc</a:t>
            </a:r>
            <a:r>
              <a:rPr lang="en-AU" dirty="0"/>
              <a:t> </a:t>
            </a:r>
            <a:r>
              <a:rPr lang="en-AU" dirty="0" err="1"/>
              <a:t>suốt</a:t>
            </a:r>
            <a:r>
              <a:rPr lang="en-AU" dirty="0"/>
              <a:t> </a:t>
            </a:r>
            <a:r>
              <a:rPr lang="en-AU" dirty="0" err="1"/>
              <a:t>ngày</a:t>
            </a:r>
            <a:r>
              <a:rPr lang="en-AU" dirty="0"/>
              <a:t> </a:t>
            </a:r>
            <a:r>
              <a:rPr lang="en-AU" dirty="0" err="1"/>
              <a:t>và</a:t>
            </a:r>
            <a:r>
              <a:rPr lang="en-AU" dirty="0"/>
              <a:t> </a:t>
            </a:r>
            <a:r>
              <a:rPr lang="en-AU" dirty="0" err="1"/>
              <a:t>khách</a:t>
            </a:r>
            <a:r>
              <a:rPr lang="en-AU" dirty="0"/>
              <a:t> </a:t>
            </a:r>
            <a:r>
              <a:rPr lang="en-AU" dirty="0" err="1"/>
              <a:t>hàng</a:t>
            </a:r>
            <a:r>
              <a:rPr lang="en-AU" dirty="0"/>
              <a:t> </a:t>
            </a:r>
            <a:r>
              <a:rPr lang="en-AU" dirty="0" err="1"/>
              <a:t>giới</a:t>
            </a:r>
            <a:r>
              <a:rPr lang="en-AU" dirty="0"/>
              <a:t> </a:t>
            </a:r>
            <a:r>
              <a:rPr lang="en-AU" dirty="0" err="1"/>
              <a:t>thiệu</a:t>
            </a:r>
            <a:r>
              <a:rPr lang="en-AU" dirty="0"/>
              <a:t> </a:t>
            </a:r>
            <a:r>
              <a:rPr lang="en-AU" dirty="0" err="1"/>
              <a:t>về</a:t>
            </a:r>
            <a:r>
              <a:rPr lang="en-AU" dirty="0"/>
              <a:t> </a:t>
            </a:r>
            <a:r>
              <a:rPr lang="en-AU" dirty="0" err="1"/>
              <a:t>anh</a:t>
            </a:r>
            <a:r>
              <a:rPr lang="en-AU" dirty="0"/>
              <a:t> </a:t>
            </a:r>
            <a:r>
              <a:rPr lang="en-AU" dirty="0" err="1"/>
              <a:t>với</a:t>
            </a:r>
            <a:r>
              <a:rPr lang="en-AU" dirty="0"/>
              <a:t> </a:t>
            </a:r>
            <a:r>
              <a:rPr lang="en-AU" dirty="0" err="1"/>
              <a:t>bạn</a:t>
            </a:r>
            <a:r>
              <a:rPr lang="en-AU" dirty="0"/>
              <a:t> </a:t>
            </a:r>
            <a:r>
              <a:rPr lang="en-AU" dirty="0" err="1"/>
              <a:t>của</a:t>
            </a:r>
            <a:r>
              <a:rPr lang="en-AU" dirty="0"/>
              <a:t> </a:t>
            </a:r>
            <a:r>
              <a:rPr lang="en-AU" dirty="0" err="1"/>
              <a:t>họ</a:t>
            </a:r>
            <a:r>
              <a:rPr lang="en-AU" dirty="0"/>
              <a:t>. </a:t>
            </a:r>
            <a:r>
              <a:rPr lang="en-AU" dirty="0" err="1"/>
              <a:t>Không</a:t>
            </a:r>
            <a:r>
              <a:rPr lang="en-AU" dirty="0"/>
              <a:t> may </a:t>
            </a:r>
            <a:r>
              <a:rPr lang="en-AU" dirty="0" err="1"/>
              <a:t>là</a:t>
            </a:r>
            <a:r>
              <a:rPr lang="en-AU" dirty="0"/>
              <a:t> </a:t>
            </a:r>
            <a:r>
              <a:rPr lang="en-AU" dirty="0" err="1"/>
              <a:t>anh</a:t>
            </a:r>
            <a:r>
              <a:rPr lang="en-AU" dirty="0"/>
              <a:t> Minh </a:t>
            </a:r>
            <a:r>
              <a:rPr lang="en-AU" dirty="0" err="1"/>
              <a:t>thiếu</a:t>
            </a:r>
            <a:r>
              <a:rPr lang="en-AU" dirty="0"/>
              <a:t> </a:t>
            </a:r>
            <a:r>
              <a:rPr lang="en-AU" dirty="0" err="1"/>
              <a:t>tiền</a:t>
            </a:r>
            <a:r>
              <a:rPr lang="en-AU" dirty="0"/>
              <a:t> </a:t>
            </a:r>
            <a:r>
              <a:rPr lang="en-AU" dirty="0" err="1"/>
              <a:t>mặt</a:t>
            </a:r>
            <a:r>
              <a:rPr lang="en-AU" dirty="0"/>
              <a:t> </a:t>
            </a:r>
            <a:r>
              <a:rPr lang="en-AU" dirty="0" err="1"/>
              <a:t>để</a:t>
            </a:r>
            <a:r>
              <a:rPr lang="en-AU" dirty="0"/>
              <a:t> chi </a:t>
            </a:r>
            <a:r>
              <a:rPr lang="en-AU" dirty="0" err="1"/>
              <a:t>trả</a:t>
            </a:r>
            <a:r>
              <a:rPr lang="en-AU" dirty="0"/>
              <a:t> </a:t>
            </a:r>
            <a:r>
              <a:rPr lang="en-AU" dirty="0" err="1"/>
              <a:t>cho</a:t>
            </a:r>
            <a:r>
              <a:rPr lang="en-AU" dirty="0"/>
              <a:t> sinh </a:t>
            </a:r>
            <a:r>
              <a:rPr lang="en-AU" dirty="0" err="1"/>
              <a:t>hoạt</a:t>
            </a:r>
            <a:r>
              <a:rPr lang="en-AU" dirty="0" smtClean="0"/>
              <a:t>.</a:t>
            </a:r>
          </a:p>
          <a:p>
            <a:pPr marL="0" indent="0" algn="r">
              <a:buNone/>
            </a:pPr>
            <a:r>
              <a:rPr lang="vi-VN" dirty="0"/>
              <a:t>(SIYB, 1998</a:t>
            </a:r>
            <a:r>
              <a:rPr lang="vi-VN" dirty="0" smtClean="0"/>
              <a:t>)</a:t>
            </a:r>
            <a:endParaRPr lang="vi-VN" dirty="0">
              <a:solidFill>
                <a:srgbClr val="3366FF"/>
              </a:solidFill>
            </a:endParaRPr>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20</a:t>
            </a:fld>
            <a:endParaRPr lang="en-US"/>
          </a:p>
        </p:txBody>
      </p:sp>
    </p:spTree>
    <p:extLst>
      <p:ext uri="{BB962C8B-B14F-4D97-AF65-F5344CB8AC3E}">
        <p14:creationId xmlns:p14="http://schemas.microsoft.com/office/powerpoint/2010/main" val="1644697512"/>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T</a:t>
            </a:r>
            <a:r>
              <a:rPr lang="vi-VN" dirty="0" smtClean="0"/>
              <a:t>hực hành phân tích ý tưởng kinh doanh 1 - Trang trại gà của anh Minh (cont’):</a:t>
            </a:r>
            <a:endParaRPr lang="en-AU" dirty="0"/>
          </a:p>
          <a:p>
            <a:pPr algn="just"/>
            <a:r>
              <a:rPr lang="en-AU" dirty="0" err="1" smtClean="0"/>
              <a:t>Cuối</a:t>
            </a:r>
            <a:r>
              <a:rPr lang="en-AU" dirty="0" smtClean="0"/>
              <a:t> </a:t>
            </a:r>
            <a:r>
              <a:rPr lang="en-AU" dirty="0" err="1"/>
              <a:t>năm</a:t>
            </a:r>
            <a:r>
              <a:rPr lang="en-AU" dirty="0"/>
              <a:t> </a:t>
            </a:r>
            <a:r>
              <a:rPr lang="en-AU" dirty="0" err="1"/>
              <a:t>anh</a:t>
            </a:r>
            <a:r>
              <a:rPr lang="en-AU" dirty="0"/>
              <a:t> Minh </a:t>
            </a:r>
            <a:r>
              <a:rPr lang="en-AU" dirty="0" err="1"/>
              <a:t>thiếu</a:t>
            </a:r>
            <a:r>
              <a:rPr lang="en-AU" dirty="0"/>
              <a:t> </a:t>
            </a:r>
            <a:r>
              <a:rPr lang="en-AU" dirty="0" err="1"/>
              <a:t>nợ</a:t>
            </a:r>
            <a:r>
              <a:rPr lang="en-AU" dirty="0"/>
              <a:t> </a:t>
            </a:r>
            <a:r>
              <a:rPr lang="en-AU" dirty="0" err="1" smtClean="0"/>
              <a:t>ngân</a:t>
            </a:r>
            <a:r>
              <a:rPr lang="en-AU" dirty="0" smtClean="0"/>
              <a:t> </a:t>
            </a:r>
            <a:r>
              <a:rPr lang="en-AU" dirty="0" err="1"/>
              <a:t>hàng</a:t>
            </a:r>
            <a:r>
              <a:rPr lang="en-AU" dirty="0"/>
              <a:t> </a:t>
            </a:r>
            <a:r>
              <a:rPr lang="en-AU" dirty="0" err="1"/>
              <a:t>đến</a:t>
            </a:r>
            <a:r>
              <a:rPr lang="en-AU" dirty="0"/>
              <a:t> </a:t>
            </a:r>
            <a:r>
              <a:rPr lang="en-AU" dirty="0" err="1"/>
              <a:t>mức</a:t>
            </a:r>
            <a:r>
              <a:rPr lang="en-AU" dirty="0"/>
              <a:t> </a:t>
            </a:r>
            <a:r>
              <a:rPr lang="en-AU" dirty="0" err="1"/>
              <a:t>họ</a:t>
            </a:r>
            <a:r>
              <a:rPr lang="en-AU" dirty="0"/>
              <a:t> </a:t>
            </a:r>
            <a:r>
              <a:rPr lang="en-AU" dirty="0" err="1"/>
              <a:t>không</a:t>
            </a:r>
            <a:r>
              <a:rPr lang="en-AU" dirty="0"/>
              <a:t> </a:t>
            </a:r>
            <a:r>
              <a:rPr lang="en-AU" dirty="0" err="1"/>
              <a:t>cho</a:t>
            </a:r>
            <a:r>
              <a:rPr lang="en-AU" dirty="0"/>
              <a:t> </a:t>
            </a:r>
            <a:r>
              <a:rPr lang="en-AU" dirty="0" err="1"/>
              <a:t>vay</a:t>
            </a:r>
            <a:r>
              <a:rPr lang="en-AU" dirty="0"/>
              <a:t> </a:t>
            </a:r>
            <a:r>
              <a:rPr lang="en-AU" dirty="0" err="1"/>
              <a:t>nữa</a:t>
            </a:r>
            <a:r>
              <a:rPr lang="en-AU" dirty="0"/>
              <a:t>. </a:t>
            </a:r>
            <a:r>
              <a:rPr lang="en-AU" dirty="0" err="1"/>
              <a:t>Doanh</a:t>
            </a:r>
            <a:r>
              <a:rPr lang="en-AU" dirty="0"/>
              <a:t> </a:t>
            </a:r>
            <a:r>
              <a:rPr lang="en-AU" dirty="0" err="1"/>
              <a:t>nghiệp</a:t>
            </a:r>
            <a:r>
              <a:rPr lang="en-AU" dirty="0"/>
              <a:t> </a:t>
            </a:r>
            <a:r>
              <a:rPr lang="en-AU" dirty="0" err="1"/>
              <a:t>của</a:t>
            </a:r>
            <a:r>
              <a:rPr lang="en-AU" dirty="0"/>
              <a:t> </a:t>
            </a:r>
            <a:r>
              <a:rPr lang="en-AU" dirty="0" err="1"/>
              <a:t>anh</a:t>
            </a:r>
            <a:r>
              <a:rPr lang="en-AU" dirty="0"/>
              <a:t> Minh </a:t>
            </a:r>
            <a:r>
              <a:rPr lang="en-AU" dirty="0" err="1"/>
              <a:t>bị</a:t>
            </a:r>
            <a:r>
              <a:rPr lang="en-AU" dirty="0"/>
              <a:t> </a:t>
            </a:r>
            <a:r>
              <a:rPr lang="en-AU" dirty="0" err="1"/>
              <a:t>vỡ</a:t>
            </a:r>
            <a:r>
              <a:rPr lang="en-AU" dirty="0"/>
              <a:t> </a:t>
            </a:r>
            <a:r>
              <a:rPr lang="en-AU" dirty="0" err="1"/>
              <a:t>nợ</a:t>
            </a:r>
            <a:r>
              <a:rPr lang="en-AU" dirty="0"/>
              <a:t> </a:t>
            </a:r>
            <a:r>
              <a:rPr lang="en-AU" dirty="0" err="1"/>
              <a:t>và</a:t>
            </a:r>
            <a:r>
              <a:rPr lang="en-AU" dirty="0"/>
              <a:t> </a:t>
            </a:r>
            <a:r>
              <a:rPr lang="en-AU" dirty="0" err="1"/>
              <a:t>ngân</a:t>
            </a:r>
            <a:r>
              <a:rPr lang="en-AU" dirty="0"/>
              <a:t> </a:t>
            </a:r>
            <a:r>
              <a:rPr lang="en-AU" dirty="0" err="1"/>
              <a:t>hàng</a:t>
            </a:r>
            <a:r>
              <a:rPr lang="en-AU" dirty="0"/>
              <a:t> </a:t>
            </a:r>
            <a:r>
              <a:rPr lang="en-AU" dirty="0" err="1"/>
              <a:t>bắt</a:t>
            </a:r>
            <a:r>
              <a:rPr lang="en-AU" dirty="0"/>
              <a:t> </a:t>
            </a:r>
            <a:r>
              <a:rPr lang="en-AU" dirty="0" err="1"/>
              <a:t>đầu</a:t>
            </a:r>
            <a:r>
              <a:rPr lang="en-AU" dirty="0"/>
              <a:t> </a:t>
            </a:r>
            <a:r>
              <a:rPr lang="en-AU" dirty="0" err="1"/>
              <a:t>bán</a:t>
            </a:r>
            <a:r>
              <a:rPr lang="en-AU" dirty="0"/>
              <a:t> </a:t>
            </a:r>
            <a:r>
              <a:rPr lang="en-AU" dirty="0" err="1"/>
              <a:t>tài</a:t>
            </a:r>
            <a:r>
              <a:rPr lang="en-AU" dirty="0"/>
              <a:t> </a:t>
            </a:r>
            <a:r>
              <a:rPr lang="en-AU" dirty="0" err="1"/>
              <a:t>sản</a:t>
            </a:r>
            <a:r>
              <a:rPr lang="en-AU" dirty="0"/>
              <a:t> </a:t>
            </a:r>
            <a:r>
              <a:rPr lang="en-AU" dirty="0" err="1"/>
              <a:t>cửa</a:t>
            </a:r>
            <a:r>
              <a:rPr lang="en-AU" dirty="0"/>
              <a:t> </a:t>
            </a:r>
            <a:r>
              <a:rPr lang="en-AU" dirty="0" err="1"/>
              <a:t>anh</a:t>
            </a:r>
            <a:r>
              <a:rPr lang="en-AU" dirty="0"/>
              <a:t> </a:t>
            </a:r>
            <a:r>
              <a:rPr lang="en-AU" dirty="0" err="1"/>
              <a:t>để</a:t>
            </a:r>
            <a:r>
              <a:rPr lang="en-AU" dirty="0"/>
              <a:t> </a:t>
            </a:r>
            <a:r>
              <a:rPr lang="en-AU" dirty="0" err="1"/>
              <a:t>thu</a:t>
            </a:r>
            <a:r>
              <a:rPr lang="en-AU" dirty="0"/>
              <a:t> </a:t>
            </a:r>
            <a:r>
              <a:rPr lang="en-AU" dirty="0" err="1"/>
              <a:t>hồi</a:t>
            </a:r>
            <a:r>
              <a:rPr lang="en-AU" dirty="0"/>
              <a:t> </a:t>
            </a:r>
            <a:r>
              <a:rPr lang="en-AU" dirty="0" err="1"/>
              <a:t>vốn</a:t>
            </a:r>
            <a:r>
              <a:rPr lang="en-AU" dirty="0"/>
              <a:t> </a:t>
            </a:r>
            <a:r>
              <a:rPr lang="en-AU" dirty="0" err="1"/>
              <a:t>vay</a:t>
            </a:r>
            <a:r>
              <a:rPr lang="en-AU" dirty="0"/>
              <a:t>. </a:t>
            </a:r>
            <a:r>
              <a:rPr lang="en-AU" dirty="0" err="1"/>
              <a:t>Tài</a:t>
            </a:r>
            <a:r>
              <a:rPr lang="en-AU" dirty="0"/>
              <a:t> </a:t>
            </a:r>
            <a:r>
              <a:rPr lang="en-AU" dirty="0" err="1"/>
              <a:t>sản</a:t>
            </a:r>
            <a:r>
              <a:rPr lang="en-AU" dirty="0"/>
              <a:t> </a:t>
            </a:r>
            <a:r>
              <a:rPr lang="en-AU" dirty="0" err="1"/>
              <a:t>đầu</a:t>
            </a:r>
            <a:r>
              <a:rPr lang="en-AU" dirty="0"/>
              <a:t> </a:t>
            </a:r>
            <a:r>
              <a:rPr lang="en-AU" dirty="0" err="1"/>
              <a:t>tiên</a:t>
            </a:r>
            <a:r>
              <a:rPr lang="en-AU" dirty="0"/>
              <a:t> </a:t>
            </a:r>
            <a:r>
              <a:rPr lang="en-AU" dirty="0" err="1"/>
              <a:t>bị</a:t>
            </a:r>
            <a:r>
              <a:rPr lang="en-AU" dirty="0"/>
              <a:t> </a:t>
            </a:r>
            <a:r>
              <a:rPr lang="en-AU" dirty="0" err="1"/>
              <a:t>bán</a:t>
            </a:r>
            <a:r>
              <a:rPr lang="en-AU" dirty="0"/>
              <a:t> </a:t>
            </a:r>
            <a:r>
              <a:rPr lang="en-AU" dirty="0" err="1"/>
              <a:t>là</a:t>
            </a:r>
            <a:r>
              <a:rPr lang="en-AU" dirty="0"/>
              <a:t> </a:t>
            </a:r>
            <a:r>
              <a:rPr lang="en-AU" dirty="0" err="1"/>
              <a:t>xe</a:t>
            </a:r>
            <a:r>
              <a:rPr lang="en-AU" dirty="0"/>
              <a:t> </a:t>
            </a:r>
            <a:r>
              <a:rPr lang="en-AU" dirty="0" err="1"/>
              <a:t>tải</a:t>
            </a:r>
            <a:r>
              <a:rPr lang="en-AU" dirty="0"/>
              <a:t> </a:t>
            </a:r>
            <a:r>
              <a:rPr lang="en-AU" dirty="0" err="1"/>
              <a:t>và</a:t>
            </a:r>
            <a:r>
              <a:rPr lang="en-AU" dirty="0"/>
              <a:t> </a:t>
            </a:r>
            <a:r>
              <a:rPr lang="en-AU" dirty="0" err="1"/>
              <a:t>máy</a:t>
            </a:r>
            <a:r>
              <a:rPr lang="en-AU" dirty="0"/>
              <a:t> vi </a:t>
            </a:r>
            <a:r>
              <a:rPr lang="en-AU" dirty="0" err="1"/>
              <a:t>tính</a:t>
            </a:r>
            <a:r>
              <a:rPr lang="en-AU" dirty="0"/>
              <a:t>. </a:t>
            </a:r>
            <a:r>
              <a:rPr lang="en-AU" dirty="0" err="1"/>
              <a:t>Vẫn</a:t>
            </a:r>
            <a:r>
              <a:rPr lang="en-AU" dirty="0"/>
              <a:t> </a:t>
            </a:r>
            <a:r>
              <a:rPr lang="en-AU" dirty="0" err="1"/>
              <a:t>còn</a:t>
            </a:r>
            <a:r>
              <a:rPr lang="en-AU" dirty="0"/>
              <a:t> </a:t>
            </a:r>
            <a:r>
              <a:rPr lang="en-AU" dirty="0" err="1"/>
              <a:t>lại</a:t>
            </a:r>
            <a:r>
              <a:rPr lang="en-AU" dirty="0"/>
              <a:t> </a:t>
            </a:r>
            <a:r>
              <a:rPr lang="en-AU" dirty="0" err="1"/>
              <a:t>một</a:t>
            </a:r>
            <a:r>
              <a:rPr lang="en-AU" dirty="0"/>
              <a:t> </a:t>
            </a:r>
            <a:r>
              <a:rPr lang="en-AU" dirty="0" err="1"/>
              <a:t>khoản</a:t>
            </a:r>
            <a:r>
              <a:rPr lang="en-AU" dirty="0"/>
              <a:t> </a:t>
            </a:r>
            <a:r>
              <a:rPr lang="en-AU" dirty="0" err="1"/>
              <a:t>nợ</a:t>
            </a:r>
            <a:r>
              <a:rPr lang="en-AU" dirty="0"/>
              <a:t> </a:t>
            </a:r>
            <a:r>
              <a:rPr lang="en-AU" dirty="0" err="1"/>
              <a:t>lớn</a:t>
            </a:r>
            <a:r>
              <a:rPr lang="en-AU" dirty="0"/>
              <a:t> </a:t>
            </a:r>
            <a:r>
              <a:rPr lang="en-AU" dirty="0" err="1"/>
              <a:t>nữa</a:t>
            </a:r>
            <a:r>
              <a:rPr lang="en-AU" dirty="0"/>
              <a:t> </a:t>
            </a:r>
            <a:r>
              <a:rPr lang="en-AU" dirty="0" err="1"/>
              <a:t>và</a:t>
            </a:r>
            <a:r>
              <a:rPr lang="en-AU" dirty="0"/>
              <a:t> </a:t>
            </a:r>
            <a:r>
              <a:rPr lang="en-AU" dirty="0" err="1"/>
              <a:t>mẹ</a:t>
            </a:r>
            <a:r>
              <a:rPr lang="en-AU" dirty="0"/>
              <a:t> </a:t>
            </a:r>
            <a:r>
              <a:rPr lang="en-AU" dirty="0" err="1"/>
              <a:t>anh</a:t>
            </a:r>
            <a:r>
              <a:rPr lang="en-AU" dirty="0"/>
              <a:t> Minh </a:t>
            </a:r>
            <a:r>
              <a:rPr lang="en-AU" dirty="0" err="1"/>
              <a:t>có</a:t>
            </a:r>
            <a:r>
              <a:rPr lang="en-AU" dirty="0"/>
              <a:t> </a:t>
            </a:r>
            <a:r>
              <a:rPr lang="en-AU" dirty="0" err="1"/>
              <a:t>nguy</a:t>
            </a:r>
            <a:r>
              <a:rPr lang="en-AU" dirty="0"/>
              <a:t> </a:t>
            </a:r>
            <a:r>
              <a:rPr lang="en-AU" dirty="0" err="1"/>
              <a:t>cơ</a:t>
            </a:r>
            <a:r>
              <a:rPr lang="en-AU" dirty="0"/>
              <a:t> </a:t>
            </a:r>
            <a:r>
              <a:rPr lang="en-AU" dirty="0" err="1"/>
              <a:t>bị</a:t>
            </a:r>
            <a:r>
              <a:rPr lang="en-AU" dirty="0"/>
              <a:t> </a:t>
            </a:r>
            <a:r>
              <a:rPr lang="en-AU" dirty="0" err="1"/>
              <a:t>mất</a:t>
            </a:r>
            <a:r>
              <a:rPr lang="en-AU" dirty="0"/>
              <a:t> </a:t>
            </a:r>
            <a:r>
              <a:rPr lang="en-AU" dirty="0" err="1"/>
              <a:t>nhà</a:t>
            </a:r>
            <a:r>
              <a:rPr lang="en-AU" dirty="0" smtClean="0"/>
              <a:t>.</a:t>
            </a:r>
          </a:p>
          <a:p>
            <a:pPr marL="0" indent="0" algn="r">
              <a:buNone/>
            </a:pPr>
            <a:r>
              <a:rPr lang="vi-VN" dirty="0"/>
              <a:t>(SIYB, 1998)</a:t>
            </a:r>
            <a:endParaRPr lang="vi-VN" dirty="0">
              <a:solidFill>
                <a:srgbClr val="3366FF"/>
              </a:solidFill>
            </a:endParaRPr>
          </a:p>
          <a:p>
            <a:pPr marL="0" indent="0" algn="r">
              <a:buNone/>
            </a:pP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21</a:t>
            </a:fld>
            <a:endParaRPr lang="en-US"/>
          </a:p>
        </p:txBody>
      </p:sp>
    </p:spTree>
    <p:extLst>
      <p:ext uri="{BB962C8B-B14F-4D97-AF65-F5344CB8AC3E}">
        <p14:creationId xmlns:p14="http://schemas.microsoft.com/office/powerpoint/2010/main" val="2511499001"/>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T</a:t>
            </a:r>
            <a:r>
              <a:rPr lang="vi-VN" dirty="0" smtClean="0"/>
              <a:t>hực hành phân tích ý tưởng kinh doanh 1 - Trang trại gà của anh </a:t>
            </a:r>
            <a:r>
              <a:rPr lang="vi-VN" dirty="0"/>
              <a:t>Minh (cont’):</a:t>
            </a:r>
            <a:endParaRPr lang="en-AU" dirty="0"/>
          </a:p>
          <a:p>
            <a:pPr marL="457200" indent="-457200" algn="just">
              <a:buFont typeface="+mj-lt"/>
              <a:buAutoNum type="arabicPeriod"/>
            </a:pPr>
            <a:r>
              <a:rPr lang="en-AU" dirty="0" err="1" smtClean="0"/>
              <a:t>Tại</a:t>
            </a:r>
            <a:r>
              <a:rPr lang="en-AU" dirty="0" smtClean="0"/>
              <a:t> </a:t>
            </a:r>
            <a:r>
              <a:rPr lang="en-AU" dirty="0" err="1"/>
              <a:t>sao</a:t>
            </a:r>
            <a:r>
              <a:rPr lang="en-AU" dirty="0"/>
              <a:t> </a:t>
            </a:r>
            <a:r>
              <a:rPr lang="en-AU" dirty="0" err="1"/>
              <a:t>công</a:t>
            </a:r>
            <a:r>
              <a:rPr lang="en-AU" dirty="0"/>
              <a:t> </a:t>
            </a:r>
            <a:r>
              <a:rPr lang="en-AU" dirty="0" err="1"/>
              <a:t>việc</a:t>
            </a:r>
            <a:r>
              <a:rPr lang="en-AU" dirty="0"/>
              <a:t> </a:t>
            </a:r>
            <a:r>
              <a:rPr lang="en-AU" dirty="0" err="1"/>
              <a:t>kinh</a:t>
            </a:r>
            <a:r>
              <a:rPr lang="en-AU" dirty="0"/>
              <a:t> </a:t>
            </a:r>
            <a:r>
              <a:rPr lang="en-AU" dirty="0" err="1"/>
              <a:t>doanh</a:t>
            </a:r>
            <a:r>
              <a:rPr lang="en-AU" dirty="0"/>
              <a:t> </a:t>
            </a:r>
            <a:r>
              <a:rPr lang="en-AU" dirty="0" err="1"/>
              <a:t>của</a:t>
            </a:r>
            <a:r>
              <a:rPr lang="en-AU" dirty="0"/>
              <a:t> </a:t>
            </a:r>
            <a:r>
              <a:rPr lang="en-AU" dirty="0" err="1"/>
              <a:t>anh</a:t>
            </a:r>
            <a:r>
              <a:rPr lang="en-AU" dirty="0"/>
              <a:t> </a:t>
            </a:r>
            <a:r>
              <a:rPr lang="en-AU" dirty="0" err="1"/>
              <a:t>Mình</a:t>
            </a:r>
            <a:r>
              <a:rPr lang="en-AU" dirty="0"/>
              <a:t> </a:t>
            </a:r>
            <a:r>
              <a:rPr lang="en-AU" dirty="0" err="1"/>
              <a:t>lại</a:t>
            </a:r>
            <a:r>
              <a:rPr lang="en-AU" dirty="0"/>
              <a:t> </a:t>
            </a:r>
            <a:r>
              <a:rPr lang="en-AU" dirty="0" err="1"/>
              <a:t>thất</a:t>
            </a:r>
            <a:r>
              <a:rPr lang="en-AU" dirty="0"/>
              <a:t> </a:t>
            </a:r>
            <a:r>
              <a:rPr lang="en-AU" dirty="0" err="1"/>
              <a:t>bại</a:t>
            </a:r>
            <a:r>
              <a:rPr lang="en-AU" dirty="0"/>
              <a:t>?</a:t>
            </a:r>
          </a:p>
          <a:p>
            <a:pPr marL="457200" indent="-457200" algn="just">
              <a:buFont typeface="+mj-lt"/>
              <a:buAutoNum type="arabicPeriod"/>
            </a:pPr>
            <a:r>
              <a:rPr lang="vi-VN" dirty="0" smtClean="0"/>
              <a:t>Lẽ </a:t>
            </a:r>
            <a:r>
              <a:rPr lang="vi-VN" dirty="0"/>
              <a:t>ra anh Minh phải làm như thế nào</a:t>
            </a:r>
            <a:r>
              <a:rPr lang="vi-VN" dirty="0" smtClean="0"/>
              <a:t>?</a:t>
            </a:r>
          </a:p>
          <a:p>
            <a:pPr marL="0" indent="0" algn="r">
              <a:buNone/>
            </a:pPr>
            <a:r>
              <a:rPr lang="vi-VN" dirty="0"/>
              <a:t>(SIYB, 1998</a:t>
            </a:r>
            <a:r>
              <a:rPr lang="vi-VN" dirty="0" smtClean="0"/>
              <a:t>)</a:t>
            </a:r>
            <a:endParaRPr lang="vi-VN" dirty="0" smtClean="0">
              <a:solidFill>
                <a:srgbClr val="3366FF"/>
              </a:solidFill>
            </a:endParaRPr>
          </a:p>
          <a:p>
            <a:pPr marL="0" indent="0" algn="just">
              <a:buNone/>
            </a:pPr>
            <a:r>
              <a:rPr lang="vi-VN" dirty="0" smtClean="0">
                <a:solidFill>
                  <a:srgbClr val="3366FF"/>
                </a:solidFill>
              </a:rPr>
              <a:t>Bài làm có thể chuẩn bị trên Word, Powerpoint hoặc trên giấy rồi chụp ảnh và gửi về giáo viên, qua: duonghoaian@tuaf.edu.vn 24 giờ trước buổi học tiếp theo.</a:t>
            </a:r>
            <a:endParaRPr lang="en-AU" dirty="0">
              <a:solidFill>
                <a:srgbClr val="3366FF"/>
              </a:solidFill>
            </a:endParaRPr>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22</a:t>
            </a:fld>
            <a:endParaRPr lang="en-US"/>
          </a:p>
        </p:txBody>
      </p:sp>
    </p:spTree>
    <p:extLst>
      <p:ext uri="{BB962C8B-B14F-4D97-AF65-F5344CB8AC3E}">
        <p14:creationId xmlns:p14="http://schemas.microsoft.com/office/powerpoint/2010/main" val="2919141735"/>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T</a:t>
            </a:r>
            <a:r>
              <a:rPr lang="vi-VN" dirty="0" smtClean="0"/>
              <a:t>hực hành phân tích ý tưởng kinh doanh 2 </a:t>
            </a:r>
            <a:r>
              <a:rPr lang="mr-IN" dirty="0" smtClean="0"/>
              <a:t>–</a:t>
            </a:r>
            <a:r>
              <a:rPr lang="vi-VN" dirty="0" smtClean="0"/>
              <a:t> Ai là nhà doanh nghiệp?</a:t>
            </a:r>
            <a:endParaRPr lang="en-AU" dirty="0"/>
          </a:p>
          <a:p>
            <a:pPr algn="just"/>
            <a:r>
              <a:rPr lang="en-AU" dirty="0" smtClean="0"/>
              <a:t>A</a:t>
            </a:r>
            <a:r>
              <a:rPr lang="vi-VN" dirty="0"/>
              <a:t>nh Hà muốn kinh doanh nhà nghỉ loại nhỏ trong làng cho khách du lịch. Sau khi đã cân nhắc kỹ anh thấy rằng ý tưởng đó không thực hiện được. Anh nghĩ dân trong làng vẫn rất bảo thủ, họ không thích người nước ngoài vào chơi trong làng. Và cho dù anh có thuyết phục được họ thì cũng chẳng có khách vì ngôi làng nằm rất xa đường cái. Nếu như có khách thì có thể là trời mưa suốt ngày và họ sẽ không được nghỉ một cách thoải </a:t>
            </a:r>
            <a:r>
              <a:rPr lang="vi-VN" dirty="0" smtClean="0"/>
              <a:t>mái</a:t>
            </a:r>
            <a:r>
              <a:rPr lang="en-AU" dirty="0" smtClean="0"/>
              <a:t>.</a:t>
            </a:r>
          </a:p>
          <a:p>
            <a:pPr marL="0" indent="0" algn="r">
              <a:buNone/>
            </a:pPr>
            <a:r>
              <a:rPr lang="vi-VN" dirty="0"/>
              <a:t>(SIYB, 1998)</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23</a:t>
            </a:fld>
            <a:endParaRPr lang="en-US"/>
          </a:p>
        </p:txBody>
      </p:sp>
    </p:spTree>
    <p:extLst>
      <p:ext uri="{BB962C8B-B14F-4D97-AF65-F5344CB8AC3E}">
        <p14:creationId xmlns:p14="http://schemas.microsoft.com/office/powerpoint/2010/main" val="1992057120"/>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T</a:t>
            </a:r>
            <a:r>
              <a:rPr lang="vi-VN" dirty="0" smtClean="0"/>
              <a:t>hực hành phân tích ý tưởng kinh doanh 2 </a:t>
            </a:r>
            <a:r>
              <a:rPr lang="mr-IN" dirty="0" smtClean="0"/>
              <a:t>–</a:t>
            </a:r>
            <a:r>
              <a:rPr lang="vi-VN" dirty="0" smtClean="0"/>
              <a:t> Ai là nhà doanh nghiệp</a:t>
            </a:r>
            <a:r>
              <a:rPr lang="vi-VN" dirty="0"/>
              <a:t>? (cont’):</a:t>
            </a:r>
            <a:endParaRPr lang="en-AU" dirty="0"/>
          </a:p>
          <a:p>
            <a:pPr algn="just"/>
            <a:r>
              <a:rPr lang="vi-VN" dirty="0"/>
              <a:t>Chị Lan muốn kinh doanh nhà nghỉ cho khách du lịch. Chị </a:t>
            </a:r>
            <a:r>
              <a:rPr lang="vi-VN" dirty="0" smtClean="0"/>
              <a:t>biết </a:t>
            </a:r>
            <a:r>
              <a:rPr lang="vi-VN" dirty="0"/>
              <a:t>rằng </a:t>
            </a:r>
            <a:r>
              <a:rPr lang="vi-VN" dirty="0" smtClean="0"/>
              <a:t>mình phải </a:t>
            </a:r>
            <a:r>
              <a:rPr lang="vi-VN" dirty="0"/>
              <a:t>phổ biến ý tưởng đó cho những người </a:t>
            </a:r>
            <a:r>
              <a:rPr lang="vi-VN" dirty="0" smtClean="0"/>
              <a:t>trong </a:t>
            </a:r>
            <a:r>
              <a:rPr lang="vi-VN" dirty="0"/>
              <a:t>làng nhưng chị tin rằng tự mình có thể là một tấm gương tốt, cho thấy việc kinh doanh tạo ra công ăn việc làm, và cũng không ảnh hưởng đến cuộc sống của dân làng</a:t>
            </a:r>
            <a:r>
              <a:rPr lang="vi-VN" dirty="0" smtClean="0"/>
              <a:t>.</a:t>
            </a:r>
          </a:p>
          <a:p>
            <a:pPr marL="0" indent="0" algn="r">
              <a:buNone/>
            </a:pPr>
            <a:r>
              <a:rPr lang="vi-VN" dirty="0"/>
              <a:t>(SIYB, 1998)</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24</a:t>
            </a:fld>
            <a:endParaRPr lang="en-US"/>
          </a:p>
        </p:txBody>
      </p:sp>
    </p:spTree>
    <p:extLst>
      <p:ext uri="{BB962C8B-B14F-4D97-AF65-F5344CB8AC3E}">
        <p14:creationId xmlns:p14="http://schemas.microsoft.com/office/powerpoint/2010/main" val="4273166772"/>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T</a:t>
            </a:r>
            <a:r>
              <a:rPr lang="vi-VN" dirty="0" smtClean="0"/>
              <a:t>hực hành phân tích ý tưởng kinh doanh 2 </a:t>
            </a:r>
            <a:r>
              <a:rPr lang="mr-IN" dirty="0" smtClean="0"/>
              <a:t>–</a:t>
            </a:r>
            <a:r>
              <a:rPr lang="vi-VN" dirty="0" smtClean="0"/>
              <a:t> Ai là nhà doanh nghiệp</a:t>
            </a:r>
            <a:r>
              <a:rPr lang="vi-VN" dirty="0"/>
              <a:t>? (cont’):</a:t>
            </a:r>
            <a:endParaRPr lang="en-AU" dirty="0"/>
          </a:p>
          <a:p>
            <a:pPr algn="just"/>
            <a:r>
              <a:rPr lang="vi-VN" dirty="0"/>
              <a:t>Chị Lan muốn kinh doanh nhà nghỉ cho khách du lịch. Chị </a:t>
            </a:r>
            <a:r>
              <a:rPr lang="vi-VN" dirty="0" smtClean="0"/>
              <a:t>biết </a:t>
            </a:r>
            <a:r>
              <a:rPr lang="vi-VN" dirty="0"/>
              <a:t>rằng </a:t>
            </a:r>
            <a:r>
              <a:rPr lang="vi-VN" dirty="0" smtClean="0"/>
              <a:t>mình phải </a:t>
            </a:r>
            <a:r>
              <a:rPr lang="vi-VN" dirty="0"/>
              <a:t>phổ biến ý tưởng đó cho những người </a:t>
            </a:r>
            <a:r>
              <a:rPr lang="vi-VN" dirty="0" smtClean="0"/>
              <a:t>trong </a:t>
            </a:r>
            <a:r>
              <a:rPr lang="vi-VN" dirty="0"/>
              <a:t>làng nhưng chị tin rằng tự mình có thể là một tấm gương tốt, cho thấy việc kinh doanh tạo ra công ăn việc làm, và cũng không ảnh hưởng đến cuộc sống của dân làng</a:t>
            </a:r>
            <a:r>
              <a:rPr lang="vi-VN" dirty="0" smtClean="0"/>
              <a:t>.</a:t>
            </a:r>
          </a:p>
          <a:p>
            <a:pPr marL="0" indent="0" algn="r">
              <a:buNone/>
            </a:pPr>
            <a:r>
              <a:rPr lang="vi-VN" dirty="0"/>
              <a:t>(SIYB, 1998)</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25</a:t>
            </a:fld>
            <a:endParaRPr lang="en-US"/>
          </a:p>
        </p:txBody>
      </p:sp>
    </p:spTree>
    <p:extLst>
      <p:ext uri="{BB962C8B-B14F-4D97-AF65-F5344CB8AC3E}">
        <p14:creationId xmlns:p14="http://schemas.microsoft.com/office/powerpoint/2010/main" val="2552112578"/>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T</a:t>
            </a:r>
            <a:r>
              <a:rPr lang="vi-VN" dirty="0" smtClean="0"/>
              <a:t>hực hành phân tích ý tưởng kinh doanh 2 </a:t>
            </a:r>
            <a:r>
              <a:rPr lang="mr-IN" dirty="0" smtClean="0"/>
              <a:t>–</a:t>
            </a:r>
            <a:r>
              <a:rPr lang="vi-VN" dirty="0" smtClean="0"/>
              <a:t> Ai là nhà doanh nghiệp</a:t>
            </a:r>
            <a:r>
              <a:rPr lang="vi-VN" dirty="0"/>
              <a:t>? (cont’):</a:t>
            </a:r>
            <a:endParaRPr lang="en-AU" dirty="0"/>
          </a:p>
          <a:p>
            <a:pPr algn="just"/>
            <a:r>
              <a:rPr lang="vi-VN" dirty="0" smtClean="0"/>
              <a:t>Điểm mạnh của anh Hà là gì?</a:t>
            </a:r>
          </a:p>
          <a:p>
            <a:pPr algn="just"/>
            <a:r>
              <a:rPr lang="vi-VN" dirty="0" smtClean="0"/>
              <a:t>Điểm yếu của anh Hà là gì?</a:t>
            </a:r>
          </a:p>
          <a:p>
            <a:pPr marL="0" indent="0" algn="r">
              <a:buNone/>
            </a:pPr>
            <a:r>
              <a:rPr lang="vi-VN" dirty="0"/>
              <a:t>(SIYB, 1998)</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26</a:t>
            </a:fld>
            <a:endParaRPr lang="en-US"/>
          </a:p>
        </p:txBody>
      </p:sp>
    </p:spTree>
    <p:extLst>
      <p:ext uri="{BB962C8B-B14F-4D97-AF65-F5344CB8AC3E}">
        <p14:creationId xmlns:p14="http://schemas.microsoft.com/office/powerpoint/2010/main" val="3072072107"/>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T</a:t>
            </a:r>
            <a:r>
              <a:rPr lang="vi-VN" dirty="0" smtClean="0"/>
              <a:t>hực hành phân tích ý tưởng kinh doanh 2 </a:t>
            </a:r>
            <a:r>
              <a:rPr lang="mr-IN" dirty="0" smtClean="0"/>
              <a:t>–</a:t>
            </a:r>
            <a:r>
              <a:rPr lang="vi-VN" dirty="0" smtClean="0"/>
              <a:t> Ai là nhà doanh nghiệp</a:t>
            </a:r>
            <a:r>
              <a:rPr lang="vi-VN" dirty="0"/>
              <a:t>? (cont’):</a:t>
            </a:r>
            <a:endParaRPr lang="en-AU" dirty="0"/>
          </a:p>
          <a:p>
            <a:pPr algn="just"/>
            <a:r>
              <a:rPr lang="vi-VN" dirty="0" smtClean="0"/>
              <a:t>Điểm mạnh của chị Lan là gì?</a:t>
            </a:r>
          </a:p>
          <a:p>
            <a:pPr algn="just"/>
            <a:r>
              <a:rPr lang="vi-VN" dirty="0" smtClean="0"/>
              <a:t>Điểm yếu của </a:t>
            </a:r>
            <a:r>
              <a:rPr lang="vi-VN" dirty="0"/>
              <a:t>chị Lan</a:t>
            </a:r>
            <a:r>
              <a:rPr lang="vi-VN" dirty="0" smtClean="0"/>
              <a:t> là gì?</a:t>
            </a:r>
          </a:p>
          <a:p>
            <a:pPr marL="0" indent="0" algn="r">
              <a:buNone/>
            </a:pPr>
            <a:r>
              <a:rPr lang="vi-VN" dirty="0"/>
              <a:t>(SIYB, 1998)</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27</a:t>
            </a:fld>
            <a:endParaRPr lang="en-US"/>
          </a:p>
        </p:txBody>
      </p:sp>
    </p:spTree>
    <p:extLst>
      <p:ext uri="{BB962C8B-B14F-4D97-AF65-F5344CB8AC3E}">
        <p14:creationId xmlns:p14="http://schemas.microsoft.com/office/powerpoint/2010/main" val="3138563582"/>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T</a:t>
            </a:r>
            <a:r>
              <a:rPr lang="vi-VN" dirty="0" smtClean="0"/>
              <a:t>hực hành phân tích ý tưởng kinh doanh 2 </a:t>
            </a:r>
            <a:r>
              <a:rPr lang="mr-IN" dirty="0" smtClean="0"/>
              <a:t>–</a:t>
            </a:r>
            <a:r>
              <a:rPr lang="vi-VN" dirty="0" smtClean="0"/>
              <a:t> Ai là nhà doanh nghiệp</a:t>
            </a:r>
            <a:r>
              <a:rPr lang="vi-VN" dirty="0"/>
              <a:t>? (cont’):</a:t>
            </a:r>
            <a:endParaRPr lang="en-AU" dirty="0"/>
          </a:p>
          <a:p>
            <a:pPr algn="just"/>
            <a:r>
              <a:rPr lang="vi-VN" dirty="0" smtClean="0"/>
              <a:t>Anh Hà hay chị Lan sẽ là nhà doanh nghiệp giỏi hơn?</a:t>
            </a:r>
          </a:p>
          <a:p>
            <a:pPr algn="just"/>
            <a:r>
              <a:rPr lang="vi-VN" dirty="0" smtClean="0"/>
              <a:t>Tại sao?</a:t>
            </a:r>
          </a:p>
          <a:p>
            <a:pPr marL="0" indent="0" algn="r">
              <a:buNone/>
            </a:pPr>
            <a:r>
              <a:rPr lang="vi-VN" dirty="0"/>
              <a:t>(SIYB, 1998</a:t>
            </a:r>
            <a:r>
              <a:rPr lang="vi-VN" dirty="0" smtClean="0"/>
              <a:t>)</a:t>
            </a:r>
            <a:endParaRPr lang="vi-VN" dirty="0" smtClean="0">
              <a:solidFill>
                <a:srgbClr val="3366FF"/>
              </a:solidFill>
            </a:endParaRPr>
          </a:p>
          <a:p>
            <a:pPr marL="0" indent="0" algn="just">
              <a:buNone/>
            </a:pPr>
            <a:r>
              <a:rPr lang="vi-VN" dirty="0" smtClean="0">
                <a:solidFill>
                  <a:srgbClr val="3366FF"/>
                </a:solidFill>
              </a:rPr>
              <a:t>Bài </a:t>
            </a:r>
            <a:r>
              <a:rPr lang="vi-VN" dirty="0">
                <a:solidFill>
                  <a:srgbClr val="3366FF"/>
                </a:solidFill>
              </a:rPr>
              <a:t>làm có thể chuẩn bị trên Word, Powerpoint hoặc trên giấy rồi chụp ảnh và gửi về giáo viên, qua: duonghoaian@tuaf.edu.vn 24 giờ trước buổi học tiếp theo.</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28</a:t>
            </a:fld>
            <a:endParaRPr lang="en-US"/>
          </a:p>
        </p:txBody>
      </p:sp>
    </p:spTree>
    <p:extLst>
      <p:ext uri="{BB962C8B-B14F-4D97-AF65-F5344CB8AC3E}">
        <p14:creationId xmlns:p14="http://schemas.microsoft.com/office/powerpoint/2010/main" val="2185264614"/>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T</a:t>
            </a:r>
            <a:r>
              <a:rPr lang="vi-VN" dirty="0" smtClean="0"/>
              <a:t>hực hành phân tích ý tưởng kinh doanh 4 </a:t>
            </a:r>
            <a:r>
              <a:rPr lang="mr-IN" dirty="0" smtClean="0"/>
              <a:t>–</a:t>
            </a:r>
            <a:r>
              <a:rPr lang="vi-VN" dirty="0" smtClean="0"/>
              <a:t> Liệu </a:t>
            </a:r>
            <a:r>
              <a:rPr lang="vi-VN" dirty="0"/>
              <a:t>tôi có khả </a:t>
            </a:r>
            <a:r>
              <a:rPr lang="vi-VN" dirty="0" smtClean="0"/>
              <a:t>năng trở </a:t>
            </a:r>
            <a:r>
              <a:rPr lang="vi-VN" dirty="0"/>
              <a:t>thành chủ </a:t>
            </a:r>
            <a:r>
              <a:rPr lang="vi-VN" dirty="0" smtClean="0"/>
              <a:t>doanh nghiệp </a:t>
            </a:r>
            <a:r>
              <a:rPr lang="vi-VN" dirty="0"/>
              <a:t>thành đạt hay không</a:t>
            </a:r>
            <a:r>
              <a:rPr lang="vi-VN" dirty="0" smtClean="0"/>
              <a:t>?</a:t>
            </a:r>
            <a:endParaRPr lang="en-AU" dirty="0"/>
          </a:p>
          <a:p>
            <a:pPr marL="0" indent="0" algn="r">
              <a:buNone/>
            </a:pPr>
            <a:r>
              <a:rPr lang="vi-VN" dirty="0"/>
              <a:t>(SIYB, 1998)</a:t>
            </a:r>
            <a:endParaRPr lang="en-AU" dirty="0"/>
          </a:p>
          <a:p>
            <a:pPr lvl="0" algn="just"/>
            <a:r>
              <a:rPr lang="en-AU" dirty="0" err="1"/>
              <a:t>Điền</a:t>
            </a:r>
            <a:r>
              <a:rPr lang="en-AU" dirty="0"/>
              <a:t> </a:t>
            </a:r>
            <a:r>
              <a:rPr lang="en-AU" dirty="0" err="1" smtClean="0"/>
              <a:t>thông</a:t>
            </a:r>
            <a:r>
              <a:rPr lang="en-AU" dirty="0" smtClean="0"/>
              <a:t> tin </a:t>
            </a:r>
            <a:r>
              <a:rPr lang="en-AU" dirty="0" err="1"/>
              <a:t>một</a:t>
            </a:r>
            <a:r>
              <a:rPr lang="en-AU" dirty="0"/>
              <a:t> </a:t>
            </a:r>
            <a:r>
              <a:rPr lang="en-AU" dirty="0" err="1"/>
              <a:t>cách</a:t>
            </a:r>
            <a:r>
              <a:rPr lang="en-AU" dirty="0"/>
              <a:t> </a:t>
            </a:r>
            <a:r>
              <a:rPr lang="en-AU" dirty="0" err="1"/>
              <a:t>trung</a:t>
            </a:r>
            <a:r>
              <a:rPr lang="en-AU" dirty="0"/>
              <a:t> </a:t>
            </a:r>
            <a:r>
              <a:rPr lang="en-AU" dirty="0" err="1" smtClean="0"/>
              <a:t>thực</a:t>
            </a:r>
            <a:r>
              <a:rPr lang="en-AU" dirty="0" smtClean="0"/>
              <a:t> </a:t>
            </a:r>
            <a:r>
              <a:rPr lang="en-AU" dirty="0" err="1" smtClean="0"/>
              <a:t>vào</a:t>
            </a:r>
            <a:r>
              <a:rPr lang="en-AU" dirty="0" smtClean="0"/>
              <a:t> </a:t>
            </a:r>
            <a:r>
              <a:rPr lang="en-AU" dirty="0" err="1" smtClean="0"/>
              <a:t>mẫu</a:t>
            </a:r>
            <a:r>
              <a:rPr lang="en-AU" dirty="0" smtClean="0"/>
              <a:t> (Word) </a:t>
            </a:r>
            <a:r>
              <a:rPr lang="en-AU" dirty="0" err="1" smtClean="0"/>
              <a:t>có</a:t>
            </a:r>
            <a:r>
              <a:rPr lang="en-AU" dirty="0" smtClean="0"/>
              <a:t> </a:t>
            </a:r>
            <a:r>
              <a:rPr lang="en-AU" dirty="0" err="1" smtClean="0"/>
              <a:t>tiêu</a:t>
            </a:r>
            <a:r>
              <a:rPr lang="en-AU" dirty="0" smtClean="0"/>
              <a:t> </a:t>
            </a:r>
            <a:r>
              <a:rPr lang="en-AU" dirty="0" err="1" smtClean="0"/>
              <a:t>đề</a:t>
            </a:r>
            <a:r>
              <a:rPr lang="en-AU" dirty="0" smtClean="0"/>
              <a:t>: “</a:t>
            </a:r>
            <a:r>
              <a:rPr lang="en-AU" dirty="0">
                <a:solidFill>
                  <a:srgbClr val="FF0000"/>
                </a:solidFill>
              </a:rPr>
              <a:t>Practice number 4</a:t>
            </a:r>
            <a:r>
              <a:rPr lang="en-AU" dirty="0" smtClean="0"/>
              <a:t>” </a:t>
            </a:r>
            <a:r>
              <a:rPr lang="en-AU" dirty="0" err="1" smtClean="0"/>
              <a:t>được</a:t>
            </a:r>
            <a:r>
              <a:rPr lang="en-AU" dirty="0" smtClean="0"/>
              <a:t> </a:t>
            </a:r>
            <a:r>
              <a:rPr lang="en-AU" dirty="0" err="1" smtClean="0"/>
              <a:t>lưu</a:t>
            </a:r>
            <a:r>
              <a:rPr lang="en-AU" dirty="0" smtClean="0"/>
              <a:t> </a:t>
            </a:r>
            <a:r>
              <a:rPr lang="en-AU" dirty="0" err="1" smtClean="0"/>
              <a:t>cùng</a:t>
            </a:r>
            <a:r>
              <a:rPr lang="en-AU" dirty="0" smtClean="0"/>
              <a:t> </a:t>
            </a:r>
            <a:r>
              <a:rPr lang="en-AU" dirty="0" err="1" smtClean="0"/>
              <a:t>thư</a:t>
            </a:r>
            <a:r>
              <a:rPr lang="en-AU" dirty="0" smtClean="0"/>
              <a:t> </a:t>
            </a:r>
            <a:r>
              <a:rPr lang="en-AU" dirty="0" err="1" smtClean="0"/>
              <a:t>mục</a:t>
            </a:r>
            <a:r>
              <a:rPr lang="en-AU" dirty="0" smtClean="0"/>
              <a:t> </a:t>
            </a:r>
            <a:r>
              <a:rPr lang="en-AU" dirty="0" err="1" smtClean="0"/>
              <a:t>này</a:t>
            </a:r>
            <a:r>
              <a:rPr lang="en-AU" dirty="0" smtClean="0"/>
              <a:t>.</a:t>
            </a:r>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29</a:t>
            </a:fld>
            <a:endParaRPr lang="en-US"/>
          </a:p>
        </p:txBody>
      </p:sp>
    </p:spTree>
    <p:extLst>
      <p:ext uri="{BB962C8B-B14F-4D97-AF65-F5344CB8AC3E}">
        <p14:creationId xmlns:p14="http://schemas.microsoft.com/office/powerpoint/2010/main" val="3999459371"/>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T</a:t>
            </a:r>
            <a:r>
              <a:rPr lang="vi-VN" dirty="0" smtClean="0"/>
              <a:t>hực hành phân tích ý tưởng kinh doanh 4 </a:t>
            </a:r>
            <a:r>
              <a:rPr lang="mr-IN" dirty="0" smtClean="0"/>
              <a:t>–</a:t>
            </a:r>
            <a:r>
              <a:rPr lang="vi-VN" dirty="0" smtClean="0"/>
              <a:t> Liệu </a:t>
            </a:r>
            <a:r>
              <a:rPr lang="vi-VN" dirty="0"/>
              <a:t>tôi có khả </a:t>
            </a:r>
            <a:r>
              <a:rPr lang="vi-VN" dirty="0" smtClean="0"/>
              <a:t>năng trở </a:t>
            </a:r>
            <a:r>
              <a:rPr lang="vi-VN" dirty="0"/>
              <a:t>thành chủ </a:t>
            </a:r>
            <a:r>
              <a:rPr lang="vi-VN" dirty="0" smtClean="0"/>
              <a:t>doanh nghiệp </a:t>
            </a:r>
            <a:r>
              <a:rPr lang="vi-VN" dirty="0"/>
              <a:t>thành đạt hay không?</a:t>
            </a:r>
            <a:r>
              <a:rPr lang="en-AU" dirty="0"/>
              <a:t> </a:t>
            </a:r>
            <a:r>
              <a:rPr lang="en-AU" dirty="0" smtClean="0"/>
              <a:t>(</a:t>
            </a:r>
            <a:r>
              <a:rPr lang="en-AU" dirty="0" err="1" smtClean="0"/>
              <a:t>cont</a:t>
            </a:r>
            <a:r>
              <a:rPr lang="en-AU" dirty="0" smtClean="0"/>
              <a:t>’)</a:t>
            </a:r>
            <a:endParaRPr lang="en-AU" dirty="0"/>
          </a:p>
          <a:p>
            <a:pPr lvl="0" algn="just"/>
            <a:r>
              <a:rPr lang="en-AU" dirty="0" err="1" smtClean="0"/>
              <a:t>Với</a:t>
            </a:r>
            <a:r>
              <a:rPr lang="en-AU" dirty="0" smtClean="0"/>
              <a:t> </a:t>
            </a:r>
            <a:r>
              <a:rPr lang="en-AU" dirty="0" err="1"/>
              <a:t>từng</a:t>
            </a:r>
            <a:r>
              <a:rPr lang="en-AU" dirty="0"/>
              <a:t> </a:t>
            </a:r>
            <a:r>
              <a:rPr lang="en-AU" dirty="0" err="1"/>
              <a:t>kỹ</a:t>
            </a:r>
            <a:r>
              <a:rPr lang="en-AU" dirty="0"/>
              <a:t> </a:t>
            </a:r>
            <a:r>
              <a:rPr lang="en-AU" dirty="0" err="1" smtClean="0"/>
              <a:t>năng</a:t>
            </a:r>
            <a:r>
              <a:rPr lang="en-AU" dirty="0" smtClean="0"/>
              <a:t>/</a:t>
            </a:r>
            <a:r>
              <a:rPr lang="en-AU" dirty="0" err="1" smtClean="0"/>
              <a:t>tính</a:t>
            </a:r>
            <a:r>
              <a:rPr lang="en-AU" dirty="0" smtClean="0"/>
              <a:t> </a:t>
            </a:r>
            <a:r>
              <a:rPr lang="en-AU" dirty="0" err="1"/>
              <a:t>cách</a:t>
            </a:r>
            <a:r>
              <a:rPr lang="en-AU" dirty="0"/>
              <a:t> </a:t>
            </a:r>
            <a:r>
              <a:rPr lang="en-AU" dirty="0" err="1"/>
              <a:t>cá</a:t>
            </a:r>
            <a:r>
              <a:rPr lang="en-AU" dirty="0"/>
              <a:t> </a:t>
            </a:r>
            <a:r>
              <a:rPr lang="en-AU" dirty="0" err="1"/>
              <a:t>nhân</a:t>
            </a:r>
            <a:r>
              <a:rPr lang="en-AU" dirty="0"/>
              <a:t>, </a:t>
            </a:r>
            <a:r>
              <a:rPr lang="en-AU" dirty="0" err="1"/>
              <a:t>đọc</a:t>
            </a:r>
            <a:r>
              <a:rPr lang="en-AU" dirty="0"/>
              <a:t> </a:t>
            </a:r>
            <a:r>
              <a:rPr lang="en-AU" dirty="0" err="1"/>
              <a:t>kỹ</a:t>
            </a:r>
            <a:r>
              <a:rPr lang="en-AU" dirty="0"/>
              <a:t> </a:t>
            </a:r>
            <a:r>
              <a:rPr lang="en-AU" dirty="0" err="1"/>
              <a:t>mô</a:t>
            </a:r>
            <a:r>
              <a:rPr lang="en-AU" dirty="0"/>
              <a:t> </a:t>
            </a:r>
            <a:r>
              <a:rPr lang="en-AU" dirty="0" err="1"/>
              <a:t>tả</a:t>
            </a:r>
            <a:r>
              <a:rPr lang="en-AU" dirty="0"/>
              <a:t> </a:t>
            </a:r>
            <a:r>
              <a:rPr lang="en-AU" dirty="0" err="1"/>
              <a:t>và</a:t>
            </a:r>
            <a:r>
              <a:rPr lang="en-AU" dirty="0"/>
              <a:t> </a:t>
            </a:r>
            <a:r>
              <a:rPr lang="en-AU" dirty="0" err="1"/>
              <a:t>đánh</a:t>
            </a:r>
            <a:r>
              <a:rPr lang="en-AU" dirty="0"/>
              <a:t> </a:t>
            </a:r>
            <a:r>
              <a:rPr lang="en-AU" dirty="0" err="1"/>
              <a:t>giá</a:t>
            </a:r>
            <a:r>
              <a:rPr lang="en-AU" dirty="0"/>
              <a:t> </a:t>
            </a:r>
            <a:r>
              <a:rPr lang="en-AU" dirty="0" err="1" smtClean="0"/>
              <a:t>xem</a:t>
            </a:r>
            <a:r>
              <a:rPr lang="en-AU" dirty="0" smtClean="0"/>
              <a:t> </a:t>
            </a:r>
            <a:r>
              <a:rPr lang="en-AU" dirty="0" err="1"/>
              <a:t>đó</a:t>
            </a:r>
            <a:r>
              <a:rPr lang="en-AU" dirty="0"/>
              <a:t> </a:t>
            </a:r>
            <a:r>
              <a:rPr lang="en-AU" dirty="0" err="1"/>
              <a:t>là</a:t>
            </a:r>
            <a:r>
              <a:rPr lang="en-AU" dirty="0"/>
              <a:t> </a:t>
            </a:r>
            <a:r>
              <a:rPr lang="en-AU" dirty="0" err="1"/>
              <a:t>điểm</a:t>
            </a:r>
            <a:r>
              <a:rPr lang="en-AU" dirty="0"/>
              <a:t> </a:t>
            </a:r>
            <a:r>
              <a:rPr lang="en-AU" dirty="0" err="1"/>
              <a:t>yếu</a:t>
            </a:r>
            <a:r>
              <a:rPr lang="en-AU" dirty="0"/>
              <a:t> hay </a:t>
            </a:r>
            <a:r>
              <a:rPr lang="en-AU" dirty="0" err="1"/>
              <a:t>điểm</a:t>
            </a:r>
            <a:r>
              <a:rPr lang="en-AU" dirty="0"/>
              <a:t> </a:t>
            </a:r>
            <a:r>
              <a:rPr lang="en-AU" dirty="0" err="1"/>
              <a:t>mạnh</a:t>
            </a:r>
            <a:r>
              <a:rPr lang="en-AU" dirty="0" smtClean="0"/>
              <a:t>.</a:t>
            </a:r>
            <a:endParaRPr lang="en-AU" dirty="0"/>
          </a:p>
          <a:p>
            <a:pPr lvl="0" algn="just"/>
            <a:r>
              <a:rPr lang="en-AU" dirty="0" err="1"/>
              <a:t>Giải</a:t>
            </a:r>
            <a:r>
              <a:rPr lang="en-AU" dirty="0"/>
              <a:t> </a:t>
            </a:r>
            <a:r>
              <a:rPr lang="en-AU" dirty="0" err="1"/>
              <a:t>thích</a:t>
            </a:r>
            <a:r>
              <a:rPr lang="en-AU" dirty="0"/>
              <a:t> </a:t>
            </a:r>
            <a:r>
              <a:rPr lang="en-AU" dirty="0" err="1"/>
              <a:t>cho</a:t>
            </a:r>
            <a:r>
              <a:rPr lang="en-AU" dirty="0"/>
              <a:t> </a:t>
            </a:r>
            <a:r>
              <a:rPr lang="en-AU" dirty="0" err="1"/>
              <a:t>bạn</a:t>
            </a:r>
            <a:r>
              <a:rPr lang="en-AU" dirty="0"/>
              <a:t> </a:t>
            </a:r>
            <a:r>
              <a:rPr lang="en-AU" dirty="0" err="1" smtClean="0"/>
              <a:t>bè</a:t>
            </a:r>
            <a:r>
              <a:rPr lang="en-AU" dirty="0" smtClean="0"/>
              <a:t>/</a:t>
            </a:r>
            <a:r>
              <a:rPr lang="en-AU" dirty="0" err="1" smtClean="0"/>
              <a:t>gia</a:t>
            </a:r>
            <a:r>
              <a:rPr lang="en-AU" dirty="0" smtClean="0"/>
              <a:t> </a:t>
            </a:r>
            <a:r>
              <a:rPr lang="en-AU" dirty="0" err="1"/>
              <a:t>đình</a:t>
            </a:r>
            <a:r>
              <a:rPr lang="en-AU" dirty="0"/>
              <a:t> </a:t>
            </a:r>
            <a:r>
              <a:rPr lang="en-AU" dirty="0" err="1"/>
              <a:t>rằng</a:t>
            </a:r>
            <a:r>
              <a:rPr lang="en-AU" dirty="0"/>
              <a:t> </a:t>
            </a:r>
            <a:r>
              <a:rPr lang="en-AU" dirty="0" err="1"/>
              <a:t>bạn</a:t>
            </a:r>
            <a:r>
              <a:rPr lang="en-AU" dirty="0"/>
              <a:t> </a:t>
            </a:r>
            <a:r>
              <a:rPr lang="en-AU" dirty="0" err="1"/>
              <a:t>đang</a:t>
            </a:r>
            <a:r>
              <a:rPr lang="en-AU" dirty="0"/>
              <a:t> </a:t>
            </a:r>
            <a:r>
              <a:rPr lang="en-AU" dirty="0" err="1" smtClean="0"/>
              <a:t>muốn</a:t>
            </a:r>
            <a:r>
              <a:rPr lang="en-AU" dirty="0" smtClean="0"/>
              <a:t> </a:t>
            </a:r>
            <a:r>
              <a:rPr lang="en-AU" dirty="0" err="1"/>
              <a:t>khởi</a:t>
            </a:r>
            <a:r>
              <a:rPr lang="en-AU" dirty="0"/>
              <a:t> </a:t>
            </a:r>
            <a:r>
              <a:rPr lang="en-AU" dirty="0" err="1"/>
              <a:t>sự</a:t>
            </a:r>
            <a:r>
              <a:rPr lang="en-AU" dirty="0"/>
              <a:t> </a:t>
            </a:r>
            <a:r>
              <a:rPr lang="en-AU" dirty="0" err="1"/>
              <a:t>kinh</a:t>
            </a:r>
            <a:r>
              <a:rPr lang="en-AU" dirty="0"/>
              <a:t> </a:t>
            </a:r>
            <a:r>
              <a:rPr lang="en-AU" dirty="0" err="1"/>
              <a:t>doanh</a:t>
            </a:r>
            <a:r>
              <a:rPr lang="en-AU" dirty="0"/>
              <a:t>. </a:t>
            </a:r>
            <a:r>
              <a:rPr lang="en-AU" dirty="0" err="1"/>
              <a:t>Nhờ</a:t>
            </a:r>
            <a:r>
              <a:rPr lang="en-AU" dirty="0"/>
              <a:t> </a:t>
            </a:r>
            <a:r>
              <a:rPr lang="en-AU" dirty="0" err="1"/>
              <a:t>họ</a:t>
            </a:r>
            <a:r>
              <a:rPr lang="en-AU" dirty="0"/>
              <a:t> </a:t>
            </a:r>
            <a:r>
              <a:rPr lang="en-AU" dirty="0" err="1"/>
              <a:t>điền</a:t>
            </a:r>
            <a:r>
              <a:rPr lang="en-AU" dirty="0"/>
              <a:t> </a:t>
            </a:r>
            <a:r>
              <a:rPr lang="en-AU" dirty="0" err="1"/>
              <a:t>vào</a:t>
            </a:r>
            <a:r>
              <a:rPr lang="en-AU" dirty="0"/>
              <a:t> </a:t>
            </a:r>
            <a:r>
              <a:rPr lang="en-AU" dirty="0" err="1"/>
              <a:t>mẫu</a:t>
            </a:r>
            <a:r>
              <a:rPr lang="en-AU" dirty="0"/>
              <a:t> </a:t>
            </a:r>
            <a:r>
              <a:rPr lang="en-AU" dirty="0" err="1"/>
              <a:t>đánh</a:t>
            </a:r>
            <a:r>
              <a:rPr lang="en-AU" dirty="0"/>
              <a:t> </a:t>
            </a:r>
            <a:r>
              <a:rPr lang="en-AU" dirty="0" err="1"/>
              <a:t>giá</a:t>
            </a:r>
            <a:r>
              <a:rPr lang="en-AU" dirty="0"/>
              <a:t> </a:t>
            </a:r>
            <a:r>
              <a:rPr lang="en-AU" dirty="0" err="1"/>
              <a:t>về</a:t>
            </a:r>
            <a:r>
              <a:rPr lang="en-AU" dirty="0"/>
              <a:t> </a:t>
            </a:r>
            <a:r>
              <a:rPr lang="en-AU" dirty="0" err="1"/>
              <a:t>bạn</a:t>
            </a:r>
            <a:r>
              <a:rPr lang="en-AU"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30</a:t>
            </a:fld>
            <a:endParaRPr lang="en-US"/>
          </a:p>
        </p:txBody>
      </p:sp>
    </p:spTree>
    <p:extLst>
      <p:ext uri="{BB962C8B-B14F-4D97-AF65-F5344CB8AC3E}">
        <p14:creationId xmlns:p14="http://schemas.microsoft.com/office/powerpoint/2010/main" val="1101840886"/>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T</a:t>
            </a:r>
            <a:r>
              <a:rPr lang="vi-VN" dirty="0" smtClean="0"/>
              <a:t>hực hành phân tích ý tưởng kinh doanh 4 </a:t>
            </a:r>
            <a:r>
              <a:rPr lang="mr-IN" dirty="0" smtClean="0"/>
              <a:t>–</a:t>
            </a:r>
            <a:r>
              <a:rPr lang="vi-VN" dirty="0" smtClean="0"/>
              <a:t> Liệu </a:t>
            </a:r>
            <a:r>
              <a:rPr lang="vi-VN" dirty="0"/>
              <a:t>tôi có khả </a:t>
            </a:r>
            <a:r>
              <a:rPr lang="vi-VN" dirty="0" smtClean="0"/>
              <a:t>năng trở </a:t>
            </a:r>
            <a:r>
              <a:rPr lang="vi-VN" dirty="0"/>
              <a:t>thành chủ </a:t>
            </a:r>
            <a:r>
              <a:rPr lang="vi-VN" dirty="0" smtClean="0"/>
              <a:t>doanh nghiệp </a:t>
            </a:r>
            <a:r>
              <a:rPr lang="vi-VN" dirty="0"/>
              <a:t>thành đạt hay không?</a:t>
            </a:r>
            <a:r>
              <a:rPr lang="en-AU" dirty="0"/>
              <a:t> </a:t>
            </a:r>
            <a:r>
              <a:rPr lang="en-AU" dirty="0" smtClean="0"/>
              <a:t>(</a:t>
            </a:r>
            <a:r>
              <a:rPr lang="en-AU" dirty="0" err="1" smtClean="0"/>
              <a:t>cont</a:t>
            </a:r>
            <a:r>
              <a:rPr lang="en-AU" dirty="0" smtClean="0"/>
              <a:t>’)</a:t>
            </a:r>
            <a:endParaRPr lang="en-AU" dirty="0"/>
          </a:p>
          <a:p>
            <a:pPr algn="just"/>
            <a:r>
              <a:rPr lang="vi-VN" dirty="0" smtClean="0"/>
              <a:t>Hãy </a:t>
            </a:r>
            <a:r>
              <a:rPr lang="vi-VN" dirty="0"/>
              <a:t>tính tổng số điểm cho những điểm yếu và điểm mạnh của bạn</a:t>
            </a:r>
            <a:r>
              <a:rPr lang="vi-VN" dirty="0" smtClean="0"/>
              <a:t>.</a:t>
            </a:r>
          </a:p>
          <a:p>
            <a:pPr marL="0" indent="0" algn="r">
              <a:buNone/>
            </a:pPr>
            <a:r>
              <a:rPr lang="vi-VN" dirty="0"/>
              <a:t>(SIYB, 1998</a:t>
            </a:r>
            <a:r>
              <a:rPr lang="vi-VN" dirty="0" smtClean="0"/>
              <a:t>)</a:t>
            </a:r>
            <a:endParaRPr lang="vi-VN" dirty="0" smtClean="0">
              <a:solidFill>
                <a:srgbClr val="3366FF"/>
              </a:solidFill>
            </a:endParaRPr>
          </a:p>
          <a:p>
            <a:pPr marL="0" indent="0" algn="just">
              <a:buNone/>
            </a:pPr>
            <a:r>
              <a:rPr lang="vi-VN" dirty="0" smtClean="0">
                <a:solidFill>
                  <a:srgbClr val="3366FF"/>
                </a:solidFill>
              </a:rPr>
              <a:t>Bài </a:t>
            </a:r>
            <a:r>
              <a:rPr lang="vi-VN" dirty="0">
                <a:solidFill>
                  <a:srgbClr val="3366FF"/>
                </a:solidFill>
              </a:rPr>
              <a:t>làm có thể chuẩn bị trên Word, Powerpoint hoặc trên giấy rồi chụp ảnh và gửi về giáo viên, qua: duonghoaian@tuaf.edu.vn 24 giờ trước buổi học tiếp theo.</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31</a:t>
            </a:fld>
            <a:endParaRPr lang="en-US"/>
          </a:p>
        </p:txBody>
      </p:sp>
    </p:spTree>
    <p:extLst>
      <p:ext uri="{BB962C8B-B14F-4D97-AF65-F5344CB8AC3E}">
        <p14:creationId xmlns:p14="http://schemas.microsoft.com/office/powerpoint/2010/main" val="2594772468"/>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buNone/>
            </a:pPr>
            <a:r>
              <a:rPr lang="en-AU" dirty="0" err="1"/>
              <a:t>Bài</a:t>
            </a:r>
            <a:r>
              <a:rPr lang="en-AU" dirty="0"/>
              <a:t> </a:t>
            </a:r>
            <a:r>
              <a:rPr lang="en-AU" dirty="0" err="1"/>
              <a:t>tập</a:t>
            </a:r>
            <a:r>
              <a:rPr lang="en-AU" dirty="0"/>
              <a:t> </a:t>
            </a:r>
            <a:r>
              <a:rPr lang="en-AU" dirty="0" err="1"/>
              <a:t>thực</a:t>
            </a:r>
            <a:r>
              <a:rPr lang="en-AU" dirty="0"/>
              <a:t> </a:t>
            </a:r>
            <a:r>
              <a:rPr lang="en-AU" dirty="0" err="1"/>
              <a:t>hành</a:t>
            </a:r>
            <a:r>
              <a:rPr lang="en-AU" dirty="0"/>
              <a:t> 5 - </a:t>
            </a:r>
            <a:r>
              <a:rPr lang="en-AU" dirty="0" err="1"/>
              <a:t>Kế</a:t>
            </a:r>
            <a:r>
              <a:rPr lang="en-AU" dirty="0"/>
              <a:t> </a:t>
            </a:r>
            <a:r>
              <a:rPr lang="en-AU" dirty="0" err="1"/>
              <a:t>hoạch</a:t>
            </a:r>
            <a:r>
              <a:rPr lang="en-AU" dirty="0"/>
              <a:t> </a:t>
            </a:r>
            <a:r>
              <a:rPr lang="en-AU" dirty="0" err="1"/>
              <a:t>phát</a:t>
            </a:r>
            <a:r>
              <a:rPr lang="en-AU" dirty="0"/>
              <a:t> </a:t>
            </a:r>
            <a:r>
              <a:rPr lang="en-AU" dirty="0" err="1"/>
              <a:t>triển</a:t>
            </a:r>
            <a:r>
              <a:rPr lang="en-AU" dirty="0"/>
              <a:t> </a:t>
            </a:r>
            <a:r>
              <a:rPr lang="en-AU" dirty="0" err="1"/>
              <a:t>doanh</a:t>
            </a:r>
            <a:r>
              <a:rPr lang="en-AU" dirty="0"/>
              <a:t> </a:t>
            </a:r>
            <a:r>
              <a:rPr lang="en-AU" dirty="0" err="1"/>
              <a:t>nghiệp</a:t>
            </a:r>
            <a:r>
              <a:rPr lang="en-AU" dirty="0"/>
              <a:t> </a:t>
            </a:r>
            <a:r>
              <a:rPr lang="en-AU" dirty="0" err="1"/>
              <a:t>củo</a:t>
            </a:r>
            <a:r>
              <a:rPr lang="en-AU" dirty="0"/>
              <a:t> </a:t>
            </a:r>
            <a:r>
              <a:rPr lang="en-AU" dirty="0" err="1"/>
              <a:t>tôi</a:t>
            </a:r>
            <a:r>
              <a:rPr lang="en-AU" dirty="0" smtClean="0"/>
              <a:t>.</a:t>
            </a:r>
            <a:endParaRPr lang="en-AU" dirty="0"/>
          </a:p>
          <a:p>
            <a:pPr marL="0" indent="0">
              <a:buNone/>
            </a:pPr>
            <a:r>
              <a:rPr lang="en-AU" dirty="0" err="1"/>
              <a:t>Hướng</a:t>
            </a:r>
            <a:r>
              <a:rPr lang="en-AU" dirty="0"/>
              <a:t> </a:t>
            </a:r>
            <a:r>
              <a:rPr lang="en-AU" dirty="0" err="1"/>
              <a:t>dẫn</a:t>
            </a:r>
            <a:r>
              <a:rPr lang="en-AU" dirty="0"/>
              <a:t> </a:t>
            </a:r>
            <a:r>
              <a:rPr lang="en-AU" dirty="0" err="1"/>
              <a:t>thực</a:t>
            </a:r>
            <a:r>
              <a:rPr lang="en-AU" dirty="0"/>
              <a:t> </a:t>
            </a:r>
            <a:r>
              <a:rPr lang="en-AU" dirty="0" err="1"/>
              <a:t>hành</a:t>
            </a:r>
            <a:endParaRPr lang="en-AU" dirty="0"/>
          </a:p>
          <a:p>
            <a:r>
              <a:rPr lang="en-AU" dirty="0" err="1" smtClean="0"/>
              <a:t>Điền</a:t>
            </a:r>
            <a:r>
              <a:rPr lang="en-AU" dirty="0" smtClean="0"/>
              <a:t> </a:t>
            </a:r>
            <a:r>
              <a:rPr lang="en-AU" dirty="0" err="1"/>
              <a:t>vào</a:t>
            </a:r>
            <a:r>
              <a:rPr lang="en-AU" dirty="0"/>
              <a:t> </a:t>
            </a:r>
            <a:r>
              <a:rPr lang="en-AU" dirty="0" err="1"/>
              <a:t>mẫu</a:t>
            </a:r>
            <a:r>
              <a:rPr lang="en-AU" dirty="0"/>
              <a:t> </a:t>
            </a:r>
            <a:r>
              <a:rPr lang="en-AU" dirty="0" err="1"/>
              <a:t>sau</a:t>
            </a:r>
            <a:r>
              <a:rPr lang="en-AU" dirty="0"/>
              <a:t> </a:t>
            </a:r>
            <a:r>
              <a:rPr lang="en-AU" dirty="0" err="1"/>
              <a:t>một</a:t>
            </a:r>
            <a:r>
              <a:rPr lang="en-AU" dirty="0"/>
              <a:t> </a:t>
            </a:r>
            <a:r>
              <a:rPr lang="en-AU" dirty="0" err="1"/>
              <a:t>cách</a:t>
            </a:r>
            <a:r>
              <a:rPr lang="en-AU" dirty="0"/>
              <a:t> </a:t>
            </a:r>
            <a:r>
              <a:rPr lang="en-AU" dirty="0" err="1"/>
              <a:t>trung</a:t>
            </a:r>
            <a:r>
              <a:rPr lang="en-AU" dirty="0"/>
              <a:t> </a:t>
            </a:r>
            <a:r>
              <a:rPr lang="en-AU" dirty="0" err="1"/>
              <a:t>thực</a:t>
            </a:r>
            <a:r>
              <a:rPr lang="en-AU" dirty="0"/>
              <a:t>.</a:t>
            </a:r>
          </a:p>
          <a:p>
            <a:r>
              <a:rPr lang="en-AU" dirty="0" err="1" smtClean="0"/>
              <a:t>Trong</a:t>
            </a:r>
            <a:r>
              <a:rPr lang="en-AU" dirty="0" smtClean="0"/>
              <a:t> </a:t>
            </a:r>
            <a:r>
              <a:rPr lang="en-AU" dirty="0" err="1"/>
              <a:t>cột</a:t>
            </a:r>
            <a:r>
              <a:rPr lang="en-AU" dirty="0"/>
              <a:t> 1, </a:t>
            </a:r>
            <a:r>
              <a:rPr lang="en-AU" dirty="0" err="1"/>
              <a:t>liệt</a:t>
            </a:r>
            <a:r>
              <a:rPr lang="en-AU" dirty="0"/>
              <a:t> </a:t>
            </a:r>
            <a:r>
              <a:rPr lang="en-AU" dirty="0" err="1"/>
              <a:t>kê</a:t>
            </a:r>
            <a:r>
              <a:rPr lang="en-AU" dirty="0"/>
              <a:t> </a:t>
            </a:r>
            <a:r>
              <a:rPr lang="en-AU" dirty="0" err="1"/>
              <a:t>các</a:t>
            </a:r>
            <a:r>
              <a:rPr lang="en-AU" dirty="0"/>
              <a:t> </a:t>
            </a:r>
            <a:r>
              <a:rPr lang="en-AU" dirty="0" err="1"/>
              <a:t>kỹ</a:t>
            </a:r>
            <a:r>
              <a:rPr lang="en-AU" dirty="0"/>
              <a:t> </a:t>
            </a:r>
            <a:r>
              <a:rPr lang="en-AU" dirty="0" err="1"/>
              <a:t>năng</a:t>
            </a:r>
            <a:r>
              <a:rPr lang="en-AU" dirty="0"/>
              <a:t> </a:t>
            </a:r>
            <a:r>
              <a:rPr lang="en-AU" dirty="0" err="1"/>
              <a:t>hoặc</a:t>
            </a:r>
            <a:r>
              <a:rPr lang="en-AU" dirty="0"/>
              <a:t> </a:t>
            </a:r>
            <a:r>
              <a:rPr lang="en-AU" dirty="0" err="1"/>
              <a:t>tính</a:t>
            </a:r>
            <a:r>
              <a:rPr lang="en-AU" dirty="0"/>
              <a:t> </a:t>
            </a:r>
            <a:r>
              <a:rPr lang="en-AU" dirty="0" err="1"/>
              <a:t>cách</a:t>
            </a:r>
            <a:r>
              <a:rPr lang="en-AU" dirty="0"/>
              <a:t> </a:t>
            </a:r>
            <a:r>
              <a:rPr lang="en-AU" dirty="0" err="1"/>
              <a:t>cá</a:t>
            </a:r>
            <a:r>
              <a:rPr lang="en-AU" dirty="0"/>
              <a:t> </a:t>
            </a:r>
            <a:r>
              <a:rPr lang="en-AU" dirty="0" err="1"/>
              <a:t>nhân</a:t>
            </a:r>
            <a:r>
              <a:rPr lang="en-AU" dirty="0"/>
              <a:t> </a:t>
            </a:r>
            <a:r>
              <a:rPr lang="en-AU" dirty="0" err="1"/>
              <a:t>mà</a:t>
            </a:r>
            <a:r>
              <a:rPr lang="en-AU" dirty="0"/>
              <a:t> </a:t>
            </a:r>
            <a:r>
              <a:rPr lang="en-AU" dirty="0" err="1"/>
              <a:t>bạn</a:t>
            </a:r>
            <a:r>
              <a:rPr lang="en-AU" dirty="0"/>
              <a:t> </a:t>
            </a:r>
            <a:r>
              <a:rPr lang="en-AU" dirty="0" err="1"/>
              <a:t>cho</a:t>
            </a:r>
            <a:r>
              <a:rPr lang="en-AU" dirty="0"/>
              <a:t> </a:t>
            </a:r>
            <a:r>
              <a:rPr lang="en-AU" dirty="0" err="1"/>
              <a:t>là</a:t>
            </a:r>
            <a:r>
              <a:rPr lang="en-AU" dirty="0"/>
              <a:t> </a:t>
            </a:r>
            <a:r>
              <a:rPr lang="en-AU" dirty="0" err="1"/>
              <a:t>các</a:t>
            </a:r>
            <a:r>
              <a:rPr lang="en-AU" dirty="0"/>
              <a:t> </a:t>
            </a:r>
            <a:r>
              <a:rPr lang="en-AU" dirty="0" err="1"/>
              <a:t>điểm</a:t>
            </a:r>
            <a:r>
              <a:rPr lang="en-AU" dirty="0"/>
              <a:t> </a:t>
            </a:r>
            <a:r>
              <a:rPr lang="en-AU" dirty="0" err="1"/>
              <a:t>yếu</a:t>
            </a:r>
            <a:r>
              <a:rPr lang="en-AU" dirty="0" smtClean="0"/>
              <a:t>.</a:t>
            </a:r>
          </a:p>
          <a:p>
            <a:pPr marL="0" indent="0" algn="r">
              <a:buNone/>
            </a:pPr>
            <a:r>
              <a:rPr lang="vi-VN" dirty="0"/>
              <a:t>(SIYB, 1998)</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32</a:t>
            </a:fld>
            <a:endParaRPr lang="en-US"/>
          </a:p>
        </p:txBody>
      </p:sp>
    </p:spTree>
    <p:extLst>
      <p:ext uri="{BB962C8B-B14F-4D97-AF65-F5344CB8AC3E}">
        <p14:creationId xmlns:p14="http://schemas.microsoft.com/office/powerpoint/2010/main" val="1180147843"/>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buNone/>
            </a:pPr>
            <a:r>
              <a:rPr lang="en-AU" dirty="0" err="1"/>
              <a:t>Bài</a:t>
            </a:r>
            <a:r>
              <a:rPr lang="en-AU" dirty="0"/>
              <a:t> </a:t>
            </a:r>
            <a:r>
              <a:rPr lang="en-AU" dirty="0" err="1"/>
              <a:t>tập</a:t>
            </a:r>
            <a:r>
              <a:rPr lang="en-AU" dirty="0"/>
              <a:t> </a:t>
            </a:r>
            <a:r>
              <a:rPr lang="en-AU" dirty="0" err="1"/>
              <a:t>thực</a:t>
            </a:r>
            <a:r>
              <a:rPr lang="en-AU" dirty="0"/>
              <a:t> </a:t>
            </a:r>
            <a:r>
              <a:rPr lang="en-AU" dirty="0" err="1"/>
              <a:t>hành</a:t>
            </a:r>
            <a:r>
              <a:rPr lang="en-AU" dirty="0"/>
              <a:t> 5 - </a:t>
            </a:r>
            <a:r>
              <a:rPr lang="en-AU" dirty="0" err="1"/>
              <a:t>Kế</a:t>
            </a:r>
            <a:r>
              <a:rPr lang="en-AU" dirty="0"/>
              <a:t> </a:t>
            </a:r>
            <a:r>
              <a:rPr lang="en-AU" dirty="0" err="1"/>
              <a:t>hoạch</a:t>
            </a:r>
            <a:r>
              <a:rPr lang="en-AU" dirty="0"/>
              <a:t> </a:t>
            </a:r>
            <a:r>
              <a:rPr lang="en-AU" dirty="0" err="1"/>
              <a:t>phát</a:t>
            </a:r>
            <a:r>
              <a:rPr lang="en-AU" dirty="0"/>
              <a:t> </a:t>
            </a:r>
            <a:r>
              <a:rPr lang="en-AU" dirty="0" err="1"/>
              <a:t>triển</a:t>
            </a:r>
            <a:r>
              <a:rPr lang="en-AU" dirty="0"/>
              <a:t> </a:t>
            </a:r>
            <a:r>
              <a:rPr lang="en-AU" dirty="0" err="1"/>
              <a:t>doanh</a:t>
            </a:r>
            <a:r>
              <a:rPr lang="en-AU" dirty="0"/>
              <a:t> </a:t>
            </a:r>
            <a:r>
              <a:rPr lang="en-AU" dirty="0" err="1"/>
              <a:t>nghiệp</a:t>
            </a:r>
            <a:r>
              <a:rPr lang="en-AU" dirty="0"/>
              <a:t> </a:t>
            </a:r>
            <a:r>
              <a:rPr lang="en-AU" dirty="0" err="1"/>
              <a:t>củo</a:t>
            </a:r>
            <a:r>
              <a:rPr lang="en-AU" dirty="0"/>
              <a:t> </a:t>
            </a:r>
            <a:r>
              <a:rPr lang="en-AU" dirty="0" err="1"/>
              <a:t>tôi</a:t>
            </a:r>
            <a:r>
              <a:rPr lang="en-AU" dirty="0"/>
              <a:t>.</a:t>
            </a:r>
          </a:p>
          <a:p>
            <a:pPr marL="0" indent="0">
              <a:buNone/>
            </a:pPr>
            <a:r>
              <a:rPr lang="en-AU" dirty="0" err="1"/>
              <a:t>Hướng</a:t>
            </a:r>
            <a:r>
              <a:rPr lang="en-AU" dirty="0"/>
              <a:t> </a:t>
            </a:r>
            <a:r>
              <a:rPr lang="en-AU" dirty="0" err="1"/>
              <a:t>dẫn</a:t>
            </a:r>
            <a:r>
              <a:rPr lang="en-AU" dirty="0"/>
              <a:t> </a:t>
            </a:r>
            <a:r>
              <a:rPr lang="en-AU" dirty="0" err="1"/>
              <a:t>thực</a:t>
            </a:r>
            <a:r>
              <a:rPr lang="en-AU" dirty="0"/>
              <a:t> </a:t>
            </a:r>
            <a:r>
              <a:rPr lang="en-AU" dirty="0" err="1" smtClean="0"/>
              <a:t>hành</a:t>
            </a:r>
            <a:r>
              <a:rPr lang="en-AU" dirty="0"/>
              <a:t> </a:t>
            </a:r>
            <a:r>
              <a:rPr lang="en-AU" dirty="0" smtClean="0"/>
              <a:t>(</a:t>
            </a:r>
            <a:r>
              <a:rPr lang="en-AU" dirty="0" err="1" smtClean="0"/>
              <a:t>cont</a:t>
            </a:r>
            <a:r>
              <a:rPr lang="en-AU" dirty="0" smtClean="0"/>
              <a:t>’)</a:t>
            </a:r>
            <a:endParaRPr lang="en-AU" dirty="0"/>
          </a:p>
          <a:p>
            <a:r>
              <a:rPr lang="en-AU" dirty="0" err="1" smtClean="0"/>
              <a:t>Trong</a:t>
            </a:r>
            <a:r>
              <a:rPr lang="en-AU" dirty="0" smtClean="0"/>
              <a:t> </a:t>
            </a:r>
            <a:r>
              <a:rPr lang="en-AU" dirty="0" err="1"/>
              <a:t>cột</a:t>
            </a:r>
            <a:r>
              <a:rPr lang="en-AU" dirty="0"/>
              <a:t> 2, </a:t>
            </a:r>
            <a:r>
              <a:rPr lang="en-AU" dirty="0" err="1"/>
              <a:t>mô</a:t>
            </a:r>
            <a:r>
              <a:rPr lang="en-AU" dirty="0"/>
              <a:t> </a:t>
            </a:r>
            <a:r>
              <a:rPr lang="en-AU" dirty="0" err="1"/>
              <a:t>tả</a:t>
            </a:r>
            <a:r>
              <a:rPr lang="en-AU" dirty="0"/>
              <a:t> </a:t>
            </a:r>
            <a:r>
              <a:rPr lang="en-AU" dirty="0" err="1"/>
              <a:t>xem</a:t>
            </a:r>
            <a:r>
              <a:rPr lang="en-AU" dirty="0"/>
              <a:t> </a:t>
            </a:r>
            <a:r>
              <a:rPr lang="en-AU" dirty="0" err="1"/>
              <a:t>bạn</a:t>
            </a:r>
            <a:r>
              <a:rPr lang="en-AU" dirty="0"/>
              <a:t> </a:t>
            </a:r>
            <a:r>
              <a:rPr lang="en-AU" dirty="0" err="1"/>
              <a:t>định</a:t>
            </a:r>
            <a:r>
              <a:rPr lang="en-AU" dirty="0"/>
              <a:t> </a:t>
            </a:r>
            <a:r>
              <a:rPr lang="en-AU" dirty="0" err="1"/>
              <a:t>khắc</a:t>
            </a:r>
            <a:r>
              <a:rPr lang="en-AU" dirty="0"/>
              <a:t> </a:t>
            </a:r>
            <a:r>
              <a:rPr lang="en-AU" dirty="0" err="1"/>
              <a:t>phục</a:t>
            </a:r>
            <a:r>
              <a:rPr lang="en-AU" dirty="0"/>
              <a:t> </a:t>
            </a:r>
            <a:r>
              <a:rPr lang="en-AU" dirty="0" err="1"/>
              <a:t>các</a:t>
            </a:r>
            <a:r>
              <a:rPr lang="en-AU" dirty="0"/>
              <a:t> </a:t>
            </a:r>
            <a:r>
              <a:rPr lang="en-AU" dirty="0" err="1"/>
              <a:t>điểm</a:t>
            </a:r>
            <a:r>
              <a:rPr lang="en-AU" dirty="0"/>
              <a:t> </a:t>
            </a:r>
            <a:r>
              <a:rPr lang="en-AU" dirty="0" err="1"/>
              <a:t>yếu</a:t>
            </a:r>
            <a:r>
              <a:rPr lang="en-AU" dirty="0"/>
              <a:t> </a:t>
            </a:r>
            <a:r>
              <a:rPr lang="en-AU" dirty="0" err="1"/>
              <a:t>đó</a:t>
            </a:r>
            <a:r>
              <a:rPr lang="en-AU" dirty="0"/>
              <a:t> </a:t>
            </a:r>
            <a:r>
              <a:rPr lang="en-AU" dirty="0" err="1"/>
              <a:t>như</a:t>
            </a:r>
            <a:r>
              <a:rPr lang="en-AU" dirty="0"/>
              <a:t> </a:t>
            </a:r>
            <a:r>
              <a:rPr lang="en-AU" dirty="0" err="1"/>
              <a:t>thế</a:t>
            </a:r>
            <a:r>
              <a:rPr lang="en-AU" dirty="0"/>
              <a:t> </a:t>
            </a:r>
            <a:r>
              <a:rPr lang="en-AU" dirty="0" err="1"/>
              <a:t>nào</a:t>
            </a:r>
            <a:r>
              <a:rPr lang="en-AU" dirty="0"/>
              <a:t>?</a:t>
            </a:r>
          </a:p>
          <a:p>
            <a:r>
              <a:rPr lang="en-AU" dirty="0" err="1" smtClean="0"/>
              <a:t>Trong</a:t>
            </a:r>
            <a:r>
              <a:rPr lang="en-AU" dirty="0" smtClean="0"/>
              <a:t> </a:t>
            </a:r>
            <a:r>
              <a:rPr lang="en-AU" dirty="0" err="1"/>
              <a:t>cột</a:t>
            </a:r>
            <a:r>
              <a:rPr lang="en-AU" dirty="0"/>
              <a:t> 3, </a:t>
            </a:r>
            <a:r>
              <a:rPr lang="en-AU" dirty="0" err="1"/>
              <a:t>đưa</a:t>
            </a:r>
            <a:r>
              <a:rPr lang="en-AU" dirty="0"/>
              <a:t> </a:t>
            </a:r>
            <a:r>
              <a:rPr lang="en-AU" dirty="0" err="1"/>
              <a:t>ra</a:t>
            </a:r>
            <a:r>
              <a:rPr lang="en-AU" dirty="0"/>
              <a:t> </a:t>
            </a:r>
            <a:r>
              <a:rPr lang="en-AU" dirty="0" err="1"/>
              <a:t>kế</a:t>
            </a:r>
            <a:r>
              <a:rPr lang="en-AU" dirty="0"/>
              <a:t> </a:t>
            </a:r>
            <a:r>
              <a:rPr lang="en-AU" dirty="0" err="1"/>
              <a:t>hoạch</a:t>
            </a:r>
            <a:r>
              <a:rPr lang="en-AU" dirty="0"/>
              <a:t> </a:t>
            </a:r>
            <a:r>
              <a:rPr lang="en-AU" dirty="0" err="1"/>
              <a:t>dự</a:t>
            </a:r>
            <a:r>
              <a:rPr lang="en-AU" dirty="0"/>
              <a:t> </a:t>
            </a:r>
            <a:r>
              <a:rPr lang="en-AU" dirty="0" err="1"/>
              <a:t>kiến</a:t>
            </a:r>
            <a:r>
              <a:rPr lang="en-AU" dirty="0"/>
              <a:t> </a:t>
            </a:r>
            <a:r>
              <a:rPr lang="en-AU" dirty="0" err="1"/>
              <a:t>khi</a:t>
            </a:r>
            <a:r>
              <a:rPr lang="en-AU" dirty="0"/>
              <a:t> </a:t>
            </a:r>
            <a:r>
              <a:rPr lang="en-AU" dirty="0" err="1"/>
              <a:t>nào</a:t>
            </a:r>
            <a:r>
              <a:rPr lang="en-AU" dirty="0"/>
              <a:t> </a:t>
            </a:r>
            <a:r>
              <a:rPr lang="en-AU" dirty="0" err="1"/>
              <a:t>bạn</a:t>
            </a:r>
            <a:r>
              <a:rPr lang="en-AU" dirty="0"/>
              <a:t> </a:t>
            </a:r>
            <a:r>
              <a:rPr lang="en-AU" dirty="0" err="1"/>
              <a:t>sẽ</a:t>
            </a:r>
            <a:r>
              <a:rPr lang="en-AU" dirty="0"/>
              <a:t> </a:t>
            </a:r>
            <a:r>
              <a:rPr lang="en-AU" dirty="0" err="1"/>
              <a:t>tiến</a:t>
            </a:r>
            <a:r>
              <a:rPr lang="en-AU" dirty="0"/>
              <a:t> </a:t>
            </a:r>
            <a:r>
              <a:rPr lang="en-AU" dirty="0" err="1"/>
              <a:t>hành</a:t>
            </a:r>
            <a:r>
              <a:rPr lang="en-AU" dirty="0"/>
              <a:t> </a:t>
            </a:r>
            <a:r>
              <a:rPr lang="en-AU" dirty="0" err="1"/>
              <a:t>khắc</a:t>
            </a:r>
            <a:r>
              <a:rPr lang="en-AU" dirty="0"/>
              <a:t> </a:t>
            </a:r>
            <a:r>
              <a:rPr lang="en-AU" dirty="0" err="1"/>
              <a:t>phục</a:t>
            </a:r>
            <a:r>
              <a:rPr lang="en-AU" dirty="0"/>
              <a:t> </a:t>
            </a:r>
            <a:r>
              <a:rPr lang="en-AU" dirty="0" err="1"/>
              <a:t>các</a:t>
            </a:r>
            <a:r>
              <a:rPr lang="en-AU" dirty="0"/>
              <a:t> </a:t>
            </a:r>
            <a:r>
              <a:rPr lang="en-AU" dirty="0" err="1"/>
              <a:t>điểm</a:t>
            </a:r>
            <a:r>
              <a:rPr lang="en-AU" dirty="0"/>
              <a:t> </a:t>
            </a:r>
            <a:r>
              <a:rPr lang="en-AU" dirty="0" err="1"/>
              <a:t>yếu</a:t>
            </a:r>
            <a:r>
              <a:rPr lang="en-AU" dirty="0"/>
              <a:t> </a:t>
            </a:r>
            <a:r>
              <a:rPr lang="en-AU" dirty="0" err="1"/>
              <a:t>đó</a:t>
            </a:r>
            <a:r>
              <a:rPr lang="en-AU" dirty="0" smtClean="0"/>
              <a:t>.</a:t>
            </a:r>
          </a:p>
          <a:p>
            <a:pPr marL="0" indent="0" algn="r">
              <a:buNone/>
            </a:pPr>
            <a:r>
              <a:rPr lang="vi-VN" dirty="0"/>
              <a:t>(SIYB, 1998)</a:t>
            </a:r>
            <a:endParaRPr lang="en-AU" dirty="0" smtClean="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33</a:t>
            </a:fld>
            <a:endParaRPr lang="en-US"/>
          </a:p>
        </p:txBody>
      </p:sp>
    </p:spTree>
    <p:extLst>
      <p:ext uri="{BB962C8B-B14F-4D97-AF65-F5344CB8AC3E}">
        <p14:creationId xmlns:p14="http://schemas.microsoft.com/office/powerpoint/2010/main" val="136273537"/>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34</a:t>
            </a:fld>
            <a:endParaRPr lang="en-US"/>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68814682"/>
              </p:ext>
            </p:extLst>
          </p:nvPr>
        </p:nvGraphicFramePr>
        <p:xfrm>
          <a:off x="2371979" y="3083560"/>
          <a:ext cx="4422093" cy="1483360"/>
        </p:xfrm>
        <a:graphic>
          <a:graphicData uri="http://schemas.openxmlformats.org/drawingml/2006/table">
            <a:tbl>
              <a:tblPr firstRow="1" bandRow="1">
                <a:tableStyleId>{5C22544A-7EE6-4342-B048-85BDC9FD1C3A}</a:tableStyleId>
              </a:tblPr>
              <a:tblGrid>
                <a:gridCol w="1656725"/>
                <a:gridCol w="1306391"/>
                <a:gridCol w="1458977"/>
              </a:tblGrid>
              <a:tr h="370840">
                <a:tc>
                  <a:txBody>
                    <a:bodyPr/>
                    <a:lstStyle/>
                    <a:p>
                      <a:r>
                        <a:rPr lang="en-AU" sz="1800" b="1" kern="1200" dirty="0" err="1" smtClean="0">
                          <a:solidFill>
                            <a:schemeClr val="lt1"/>
                          </a:solidFill>
                          <a:effectLst/>
                          <a:latin typeface="+mn-lt"/>
                          <a:ea typeface="+mn-ea"/>
                          <a:cs typeface="+mn-cs"/>
                        </a:rPr>
                        <a:t>Các</a:t>
                      </a:r>
                      <a:r>
                        <a:rPr lang="en-AU" sz="1800" b="1" kern="1200" dirty="0" smtClean="0">
                          <a:solidFill>
                            <a:schemeClr val="lt1"/>
                          </a:solidFill>
                          <a:effectLst/>
                          <a:latin typeface="+mn-lt"/>
                          <a:ea typeface="+mn-ea"/>
                          <a:cs typeface="+mn-cs"/>
                        </a:rPr>
                        <a:t> </a:t>
                      </a:r>
                      <a:r>
                        <a:rPr lang="en-AU" sz="1800" b="1" kern="1200" dirty="0" err="1" smtClean="0">
                          <a:solidFill>
                            <a:schemeClr val="lt1"/>
                          </a:solidFill>
                          <a:effectLst/>
                          <a:latin typeface="+mn-lt"/>
                          <a:ea typeface="+mn-ea"/>
                          <a:cs typeface="+mn-cs"/>
                        </a:rPr>
                        <a:t>điểm</a:t>
                      </a:r>
                      <a:r>
                        <a:rPr lang="en-AU" sz="1800" b="1" kern="1200" dirty="0" smtClean="0">
                          <a:solidFill>
                            <a:schemeClr val="lt1"/>
                          </a:solidFill>
                          <a:effectLst/>
                          <a:latin typeface="+mn-lt"/>
                          <a:ea typeface="+mn-ea"/>
                          <a:cs typeface="+mn-cs"/>
                        </a:rPr>
                        <a:t> </a:t>
                      </a:r>
                      <a:r>
                        <a:rPr lang="en-AU" sz="1800" b="1" kern="1200" dirty="0" err="1" smtClean="0">
                          <a:solidFill>
                            <a:schemeClr val="lt1"/>
                          </a:solidFill>
                          <a:effectLst/>
                          <a:latin typeface="+mn-lt"/>
                          <a:ea typeface="+mn-ea"/>
                          <a:cs typeface="+mn-cs"/>
                        </a:rPr>
                        <a:t>yếu</a:t>
                      </a:r>
                      <a:endParaRPr lang="en-US" dirty="0"/>
                    </a:p>
                  </a:txBody>
                  <a:tcPr/>
                </a:tc>
                <a:tc>
                  <a:txBody>
                    <a:bodyPr/>
                    <a:lstStyle/>
                    <a:p>
                      <a:r>
                        <a:rPr lang="en-AU" sz="1800" b="1" kern="1200" dirty="0" err="1" smtClean="0">
                          <a:solidFill>
                            <a:schemeClr val="lt1"/>
                          </a:solidFill>
                          <a:effectLst/>
                          <a:latin typeface="+mn-lt"/>
                          <a:ea typeface="+mn-ea"/>
                          <a:cs typeface="+mn-cs"/>
                        </a:rPr>
                        <a:t>Giải</a:t>
                      </a:r>
                      <a:r>
                        <a:rPr lang="en-AU" sz="1800" b="1" kern="1200" dirty="0" smtClean="0">
                          <a:solidFill>
                            <a:schemeClr val="lt1"/>
                          </a:solidFill>
                          <a:effectLst/>
                          <a:latin typeface="+mn-lt"/>
                          <a:ea typeface="+mn-ea"/>
                          <a:cs typeface="+mn-cs"/>
                        </a:rPr>
                        <a:t> </a:t>
                      </a:r>
                      <a:r>
                        <a:rPr lang="en-AU" sz="1800" b="1" kern="1200" dirty="0" err="1" smtClean="0">
                          <a:solidFill>
                            <a:schemeClr val="lt1"/>
                          </a:solidFill>
                          <a:effectLst/>
                          <a:latin typeface="+mn-lt"/>
                          <a:ea typeface="+mn-ea"/>
                          <a:cs typeface="+mn-cs"/>
                        </a:rPr>
                        <a:t>pháp</a:t>
                      </a:r>
                      <a:endParaRPr lang="en-US" dirty="0"/>
                    </a:p>
                  </a:txBody>
                  <a:tcPr/>
                </a:tc>
                <a:tc>
                  <a:txBody>
                    <a:bodyPr/>
                    <a:lstStyle/>
                    <a:p>
                      <a:r>
                        <a:rPr lang="en-AU" sz="1800" b="1" kern="1200" dirty="0" err="1" smtClean="0">
                          <a:solidFill>
                            <a:schemeClr val="lt1"/>
                          </a:solidFill>
                          <a:effectLst/>
                          <a:latin typeface="+mn-lt"/>
                          <a:ea typeface="+mn-ea"/>
                          <a:cs typeface="+mn-cs"/>
                        </a:rPr>
                        <a:t>Thời</a:t>
                      </a:r>
                      <a:r>
                        <a:rPr lang="en-AU" sz="1800" b="1" kern="1200" dirty="0" smtClean="0">
                          <a:solidFill>
                            <a:schemeClr val="lt1"/>
                          </a:solidFill>
                          <a:effectLst/>
                          <a:latin typeface="+mn-lt"/>
                          <a:ea typeface="+mn-ea"/>
                          <a:cs typeface="+mn-cs"/>
                        </a:rPr>
                        <a:t> </a:t>
                      </a:r>
                      <a:r>
                        <a:rPr lang="en-AU" sz="1800" b="1" kern="1200" dirty="0" err="1" smtClean="0">
                          <a:solidFill>
                            <a:schemeClr val="lt1"/>
                          </a:solidFill>
                          <a:effectLst/>
                          <a:latin typeface="+mn-lt"/>
                          <a:ea typeface="+mn-ea"/>
                          <a:cs typeface="+mn-cs"/>
                        </a:rPr>
                        <a:t>gian</a:t>
                      </a:r>
                      <a:endParaRPr lang="en-US" dirty="0"/>
                    </a:p>
                  </a:txBody>
                  <a:tcPr/>
                </a:tc>
              </a:tr>
              <a:tr h="370840">
                <a:tc>
                  <a:txBody>
                    <a:bodyPr/>
                    <a:lstStyle/>
                    <a:p>
                      <a:r>
                        <a:rPr lang="en-AU" sz="1800" kern="1200" dirty="0" err="1" smtClean="0">
                          <a:solidFill>
                            <a:schemeClr val="dk1"/>
                          </a:solidFill>
                          <a:effectLst/>
                          <a:latin typeface="+mn-lt"/>
                          <a:ea typeface="+mn-ea"/>
                          <a:cs typeface="+mn-cs"/>
                        </a:rPr>
                        <a:t>Điểm</a:t>
                      </a:r>
                      <a:r>
                        <a:rPr lang="en-AU" sz="1800" kern="1200" dirty="0" smtClean="0">
                          <a:solidFill>
                            <a:schemeClr val="dk1"/>
                          </a:solidFill>
                          <a:effectLst/>
                          <a:latin typeface="+mn-lt"/>
                          <a:ea typeface="+mn-ea"/>
                          <a:cs typeface="+mn-cs"/>
                        </a:rPr>
                        <a:t> </a:t>
                      </a:r>
                      <a:r>
                        <a:rPr lang="en-AU" sz="1800" kern="1200" dirty="0" err="1" smtClean="0">
                          <a:solidFill>
                            <a:schemeClr val="dk1"/>
                          </a:solidFill>
                          <a:effectLst/>
                          <a:latin typeface="+mn-lt"/>
                          <a:ea typeface="+mn-ea"/>
                          <a:cs typeface="+mn-cs"/>
                        </a:rPr>
                        <a:t>yếu</a:t>
                      </a:r>
                      <a:r>
                        <a:rPr lang="en-AU" sz="1800" kern="1200" dirty="0" smtClean="0">
                          <a:solidFill>
                            <a:schemeClr val="dk1"/>
                          </a:solidFill>
                          <a:effectLst/>
                          <a:latin typeface="+mn-lt"/>
                          <a:ea typeface="+mn-ea"/>
                          <a:cs typeface="+mn-cs"/>
                        </a:rPr>
                        <a:t> 1</a:t>
                      </a:r>
                      <a:r>
                        <a:rPr lang="en-AU" dirty="0" smtClean="0">
                          <a:effectLst/>
                        </a:rPr>
                        <a:t> </a:t>
                      </a:r>
                      <a:endParaRPr lang="en-US" dirty="0"/>
                    </a:p>
                  </a:txBody>
                  <a:tcPr/>
                </a:tc>
                <a:tc>
                  <a:txBody>
                    <a:bodyPr/>
                    <a:lstStyle/>
                    <a:p>
                      <a:pPr algn="just">
                        <a:spcAft>
                          <a:spcPts val="0"/>
                        </a:spcAft>
                      </a:pPr>
                      <a:r>
                        <a:rPr lang="en-AU" sz="1800" dirty="0" err="1">
                          <a:effectLst/>
                          <a:latin typeface="Arial"/>
                          <a:ea typeface="ＭＳ 明朝"/>
                          <a:cs typeface="Arial"/>
                        </a:rPr>
                        <a:t>Giải</a:t>
                      </a:r>
                      <a:r>
                        <a:rPr lang="en-AU" sz="1800" dirty="0">
                          <a:effectLst/>
                          <a:latin typeface="Arial"/>
                          <a:ea typeface="ＭＳ 明朝"/>
                          <a:cs typeface="Arial"/>
                        </a:rPr>
                        <a:t> </a:t>
                      </a:r>
                      <a:r>
                        <a:rPr lang="en-AU" sz="1800" dirty="0" err="1">
                          <a:effectLst/>
                          <a:latin typeface="Arial"/>
                          <a:ea typeface="ＭＳ 明朝"/>
                          <a:cs typeface="Arial"/>
                        </a:rPr>
                        <a:t>pháp</a:t>
                      </a:r>
                      <a:r>
                        <a:rPr lang="en-AU" sz="1800" dirty="0">
                          <a:effectLst/>
                          <a:latin typeface="Arial"/>
                          <a:ea typeface="ＭＳ 明朝"/>
                          <a:cs typeface="Arial"/>
                        </a:rPr>
                        <a:t> 1</a:t>
                      </a:r>
                    </a:p>
                  </a:txBody>
                  <a:tcPr marL="68580" marR="68580" marT="0" marB="0"/>
                </a:tc>
                <a:tc>
                  <a:txBody>
                    <a:bodyPr/>
                    <a:lstStyle/>
                    <a:p>
                      <a:pPr algn="just">
                        <a:spcAft>
                          <a:spcPts val="0"/>
                        </a:spcAft>
                      </a:pPr>
                      <a:r>
                        <a:rPr lang="en-AU" sz="1800">
                          <a:effectLst/>
                          <a:latin typeface="Arial"/>
                          <a:ea typeface="ＭＳ 明朝"/>
                          <a:cs typeface="Arial"/>
                        </a:rPr>
                        <a:t>Từ … đến …</a:t>
                      </a:r>
                    </a:p>
                  </a:txBody>
                  <a:tcPr marL="68580" marR="68580" marT="0" marB="0"/>
                </a:tc>
              </a:tr>
              <a:tr h="370840">
                <a:tc>
                  <a:txBody>
                    <a:bodyPr/>
                    <a:lstStyle/>
                    <a:p>
                      <a:r>
                        <a:rPr lang="mr-IN" dirty="0" smtClean="0"/>
                        <a:t>…</a:t>
                      </a:r>
                      <a:endParaRPr lang="en-US" dirty="0"/>
                    </a:p>
                  </a:txBody>
                  <a:tcPr/>
                </a:tc>
                <a:tc>
                  <a:txBody>
                    <a:bodyPr/>
                    <a:lstStyle/>
                    <a:p>
                      <a:pPr algn="just">
                        <a:spcAft>
                          <a:spcPts val="0"/>
                        </a:spcAft>
                      </a:pPr>
                      <a:r>
                        <a:rPr lang="en-AU" sz="1800" dirty="0">
                          <a:effectLst/>
                          <a:latin typeface="Arial"/>
                          <a:ea typeface="ＭＳ 明朝"/>
                          <a:cs typeface="Arial"/>
                        </a:rPr>
                        <a:t>…</a:t>
                      </a:r>
                    </a:p>
                  </a:txBody>
                  <a:tcPr marL="68580" marR="68580" marT="0" marB="0"/>
                </a:tc>
                <a:tc>
                  <a:txBody>
                    <a:bodyPr/>
                    <a:lstStyle/>
                    <a:p>
                      <a:pPr algn="just">
                        <a:spcAft>
                          <a:spcPts val="0"/>
                        </a:spcAft>
                      </a:pPr>
                      <a:r>
                        <a:rPr lang="en-AU" sz="1800">
                          <a:effectLst/>
                          <a:latin typeface="Arial"/>
                          <a:ea typeface="ＭＳ 明朝"/>
                          <a:cs typeface="Arial"/>
                        </a:rPr>
                        <a:t>Từ … đến …</a:t>
                      </a:r>
                    </a:p>
                  </a:txBody>
                  <a:tcPr marL="68580" marR="68580" marT="0" marB="0"/>
                </a:tc>
              </a:tr>
              <a:tr h="370840">
                <a:tc>
                  <a:txBody>
                    <a:bodyPr/>
                    <a:lstStyle/>
                    <a:p>
                      <a:r>
                        <a:rPr lang="en-AU" sz="1800" kern="1200" dirty="0" err="1" smtClean="0">
                          <a:solidFill>
                            <a:schemeClr val="dk1"/>
                          </a:solidFill>
                          <a:effectLst/>
                          <a:latin typeface="+mn-lt"/>
                          <a:ea typeface="+mn-ea"/>
                          <a:cs typeface="+mn-cs"/>
                        </a:rPr>
                        <a:t>Điểm</a:t>
                      </a:r>
                      <a:r>
                        <a:rPr lang="en-AU" sz="1800" kern="1200" dirty="0" smtClean="0">
                          <a:solidFill>
                            <a:schemeClr val="dk1"/>
                          </a:solidFill>
                          <a:effectLst/>
                          <a:latin typeface="+mn-lt"/>
                          <a:ea typeface="+mn-ea"/>
                          <a:cs typeface="+mn-cs"/>
                        </a:rPr>
                        <a:t> </a:t>
                      </a:r>
                      <a:r>
                        <a:rPr lang="en-AU" sz="1800" kern="1200" dirty="0" err="1" smtClean="0">
                          <a:solidFill>
                            <a:schemeClr val="dk1"/>
                          </a:solidFill>
                          <a:effectLst/>
                          <a:latin typeface="+mn-lt"/>
                          <a:ea typeface="+mn-ea"/>
                          <a:cs typeface="+mn-cs"/>
                        </a:rPr>
                        <a:t>yếu</a:t>
                      </a:r>
                      <a:r>
                        <a:rPr lang="en-AU" sz="1800" kern="1200" dirty="0" smtClean="0">
                          <a:solidFill>
                            <a:schemeClr val="dk1"/>
                          </a:solidFill>
                          <a:effectLst/>
                          <a:latin typeface="+mn-lt"/>
                          <a:ea typeface="+mn-ea"/>
                          <a:cs typeface="+mn-cs"/>
                        </a:rPr>
                        <a:t> n</a:t>
                      </a:r>
                      <a:endParaRPr lang="en-US" dirty="0"/>
                    </a:p>
                  </a:txBody>
                  <a:tcPr/>
                </a:tc>
                <a:tc>
                  <a:txBody>
                    <a:bodyPr/>
                    <a:lstStyle/>
                    <a:p>
                      <a:pPr algn="just">
                        <a:spcAft>
                          <a:spcPts val="0"/>
                        </a:spcAft>
                      </a:pPr>
                      <a:r>
                        <a:rPr lang="en-AU" sz="1800" dirty="0" err="1">
                          <a:effectLst/>
                          <a:latin typeface="Arial"/>
                          <a:ea typeface="ＭＳ 明朝"/>
                          <a:cs typeface="Arial"/>
                        </a:rPr>
                        <a:t>Giải</a:t>
                      </a:r>
                      <a:r>
                        <a:rPr lang="en-AU" sz="1800" dirty="0">
                          <a:effectLst/>
                          <a:latin typeface="Arial"/>
                          <a:ea typeface="ＭＳ 明朝"/>
                          <a:cs typeface="Arial"/>
                        </a:rPr>
                        <a:t> </a:t>
                      </a:r>
                      <a:r>
                        <a:rPr lang="en-AU" sz="1800" dirty="0" err="1">
                          <a:effectLst/>
                          <a:latin typeface="Arial"/>
                          <a:ea typeface="ＭＳ 明朝"/>
                          <a:cs typeface="Arial"/>
                        </a:rPr>
                        <a:t>pháp</a:t>
                      </a:r>
                      <a:r>
                        <a:rPr lang="en-AU" sz="1800" dirty="0">
                          <a:effectLst/>
                          <a:latin typeface="Arial"/>
                          <a:ea typeface="ＭＳ 明朝"/>
                          <a:cs typeface="Arial"/>
                        </a:rPr>
                        <a:t> n</a:t>
                      </a:r>
                    </a:p>
                  </a:txBody>
                  <a:tcPr marL="68580" marR="68580" marT="0" marB="0"/>
                </a:tc>
                <a:tc>
                  <a:txBody>
                    <a:bodyPr/>
                    <a:lstStyle/>
                    <a:p>
                      <a:pPr algn="just">
                        <a:spcAft>
                          <a:spcPts val="0"/>
                        </a:spcAft>
                      </a:pPr>
                      <a:r>
                        <a:rPr lang="en-AU" sz="1800" dirty="0" err="1">
                          <a:effectLst/>
                          <a:latin typeface="Arial"/>
                          <a:ea typeface="ＭＳ 明朝"/>
                          <a:cs typeface="Arial"/>
                        </a:rPr>
                        <a:t>Từ</a:t>
                      </a:r>
                      <a:r>
                        <a:rPr lang="en-AU" sz="1800" dirty="0">
                          <a:effectLst/>
                          <a:latin typeface="Arial"/>
                          <a:ea typeface="ＭＳ 明朝"/>
                          <a:cs typeface="Arial"/>
                        </a:rPr>
                        <a:t> … </a:t>
                      </a:r>
                      <a:r>
                        <a:rPr lang="en-AU" sz="1800" dirty="0" err="1">
                          <a:effectLst/>
                          <a:latin typeface="Arial"/>
                          <a:ea typeface="ＭＳ 明朝"/>
                          <a:cs typeface="Arial"/>
                        </a:rPr>
                        <a:t>đến</a:t>
                      </a:r>
                      <a:r>
                        <a:rPr lang="en-AU" sz="1800" dirty="0">
                          <a:effectLst/>
                          <a:latin typeface="Arial"/>
                          <a:ea typeface="ＭＳ 明朝"/>
                          <a:cs typeface="Arial"/>
                        </a:rPr>
                        <a:t> …</a:t>
                      </a:r>
                    </a:p>
                  </a:txBody>
                  <a:tcPr marL="68580" marR="68580" marT="0" marB="0"/>
                </a:tc>
              </a:tr>
            </a:tbl>
          </a:graphicData>
        </a:graphic>
      </p:graphicFrame>
    </p:spTree>
    <p:extLst>
      <p:ext uri="{BB962C8B-B14F-4D97-AF65-F5344CB8AC3E}">
        <p14:creationId xmlns:p14="http://schemas.microsoft.com/office/powerpoint/2010/main" val="170110242"/>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buNone/>
            </a:pPr>
            <a:r>
              <a:rPr lang="en-AU" dirty="0" err="1"/>
              <a:t>Bài</a:t>
            </a:r>
            <a:r>
              <a:rPr lang="en-AU" dirty="0"/>
              <a:t> </a:t>
            </a:r>
            <a:r>
              <a:rPr lang="en-AU" dirty="0" err="1"/>
              <a:t>tập</a:t>
            </a:r>
            <a:r>
              <a:rPr lang="en-AU" dirty="0"/>
              <a:t> </a:t>
            </a:r>
            <a:r>
              <a:rPr lang="en-AU" dirty="0" err="1"/>
              <a:t>thực</a:t>
            </a:r>
            <a:r>
              <a:rPr lang="en-AU" dirty="0"/>
              <a:t> </a:t>
            </a:r>
            <a:r>
              <a:rPr lang="en-AU" dirty="0" err="1"/>
              <a:t>hành</a:t>
            </a:r>
            <a:r>
              <a:rPr lang="en-AU" dirty="0"/>
              <a:t> 5 - </a:t>
            </a:r>
            <a:r>
              <a:rPr lang="en-AU" dirty="0" err="1"/>
              <a:t>Kế</a:t>
            </a:r>
            <a:r>
              <a:rPr lang="en-AU" dirty="0"/>
              <a:t> </a:t>
            </a:r>
            <a:r>
              <a:rPr lang="en-AU" dirty="0" err="1"/>
              <a:t>hoạch</a:t>
            </a:r>
            <a:r>
              <a:rPr lang="en-AU" dirty="0"/>
              <a:t> </a:t>
            </a:r>
            <a:r>
              <a:rPr lang="en-AU" dirty="0" err="1"/>
              <a:t>phát</a:t>
            </a:r>
            <a:r>
              <a:rPr lang="en-AU" dirty="0"/>
              <a:t> </a:t>
            </a:r>
            <a:r>
              <a:rPr lang="en-AU" dirty="0" err="1"/>
              <a:t>triển</a:t>
            </a:r>
            <a:r>
              <a:rPr lang="en-AU" dirty="0"/>
              <a:t> </a:t>
            </a:r>
            <a:r>
              <a:rPr lang="en-AU" dirty="0" err="1"/>
              <a:t>doanh</a:t>
            </a:r>
            <a:r>
              <a:rPr lang="en-AU" dirty="0"/>
              <a:t> </a:t>
            </a:r>
            <a:r>
              <a:rPr lang="en-AU" dirty="0" err="1"/>
              <a:t>nghiệp</a:t>
            </a:r>
            <a:r>
              <a:rPr lang="en-AU" dirty="0"/>
              <a:t> </a:t>
            </a:r>
            <a:r>
              <a:rPr lang="en-AU" dirty="0" err="1"/>
              <a:t>củo</a:t>
            </a:r>
            <a:r>
              <a:rPr lang="en-AU" dirty="0"/>
              <a:t> </a:t>
            </a:r>
            <a:r>
              <a:rPr lang="en-AU" dirty="0" err="1"/>
              <a:t>tôi</a:t>
            </a:r>
            <a:r>
              <a:rPr lang="en-AU" dirty="0"/>
              <a:t>.</a:t>
            </a:r>
          </a:p>
          <a:p>
            <a:pPr marL="0" indent="0" algn="r">
              <a:buNone/>
            </a:pPr>
            <a:r>
              <a:rPr lang="vi-VN" dirty="0"/>
              <a:t>(SIYB, 1998)</a:t>
            </a:r>
            <a:endParaRPr lang="vi-VN" dirty="0">
              <a:solidFill>
                <a:srgbClr val="3366FF"/>
              </a:solidFill>
            </a:endParaRPr>
          </a:p>
          <a:p>
            <a:pPr marL="0" indent="0" algn="just">
              <a:buNone/>
            </a:pPr>
            <a:r>
              <a:rPr lang="vi-VN" dirty="0">
                <a:solidFill>
                  <a:srgbClr val="3366FF"/>
                </a:solidFill>
              </a:rPr>
              <a:t>Bài làm có thể chuẩn bị trên Word, Powerpoint hoặc trên giấy rồi chụp ảnh và gửi về giáo viên, qua: duonghoaian@tuaf.edu.vn 24 giờ trước buổi học tiếp theo.</a:t>
            </a:r>
            <a:endParaRPr lang="en-AU" dirty="0" smtClean="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35</a:t>
            </a:fld>
            <a:endParaRPr lang="en-US"/>
          </a:p>
        </p:txBody>
      </p:sp>
    </p:spTree>
    <p:extLst>
      <p:ext uri="{BB962C8B-B14F-4D97-AF65-F5344CB8AC3E}">
        <p14:creationId xmlns:p14="http://schemas.microsoft.com/office/powerpoint/2010/main" val="4290897719"/>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buNone/>
            </a:pPr>
            <a:r>
              <a:rPr lang="en-AU" dirty="0" err="1"/>
              <a:t>Bài</a:t>
            </a:r>
            <a:r>
              <a:rPr lang="en-AU" dirty="0"/>
              <a:t> </a:t>
            </a:r>
            <a:r>
              <a:rPr lang="en-AU" dirty="0" err="1"/>
              <a:t>tập</a:t>
            </a:r>
            <a:r>
              <a:rPr lang="en-AU" dirty="0"/>
              <a:t> </a:t>
            </a:r>
            <a:r>
              <a:rPr lang="en-AU" dirty="0" err="1"/>
              <a:t>thực</a:t>
            </a:r>
            <a:r>
              <a:rPr lang="en-AU" dirty="0"/>
              <a:t> </a:t>
            </a:r>
            <a:r>
              <a:rPr lang="en-AU" dirty="0" err="1" smtClean="0"/>
              <a:t>hành</a:t>
            </a:r>
            <a:r>
              <a:rPr lang="en-AU" dirty="0" smtClean="0"/>
              <a:t> 6</a:t>
            </a:r>
            <a:r>
              <a:rPr lang="en-AU" dirty="0"/>
              <a:t> – </a:t>
            </a:r>
            <a:r>
              <a:rPr lang="en-AU" dirty="0" err="1"/>
              <a:t>Anh</a:t>
            </a:r>
            <a:r>
              <a:rPr lang="en-AU" dirty="0"/>
              <a:t> Nam </a:t>
            </a:r>
            <a:r>
              <a:rPr lang="en-AU" dirty="0" err="1"/>
              <a:t>có</a:t>
            </a:r>
            <a:r>
              <a:rPr lang="en-AU" dirty="0"/>
              <a:t> </a:t>
            </a:r>
            <a:r>
              <a:rPr lang="en-AU" dirty="0" err="1"/>
              <a:t>bao</a:t>
            </a:r>
            <a:r>
              <a:rPr lang="en-AU" dirty="0"/>
              <a:t> </a:t>
            </a:r>
            <a:r>
              <a:rPr lang="en-AU" dirty="0" err="1"/>
              <a:t>nhiêu</a:t>
            </a:r>
            <a:r>
              <a:rPr lang="en-AU" dirty="0"/>
              <a:t> </a:t>
            </a:r>
            <a:r>
              <a:rPr lang="en-AU" dirty="0" err="1"/>
              <a:t>tiền</a:t>
            </a:r>
            <a:r>
              <a:rPr lang="en-AU" dirty="0"/>
              <a:t> </a:t>
            </a:r>
            <a:r>
              <a:rPr lang="en-AU" dirty="0" err="1"/>
              <a:t>để</a:t>
            </a:r>
            <a:r>
              <a:rPr lang="en-AU" dirty="0"/>
              <a:t> </a:t>
            </a:r>
            <a:r>
              <a:rPr lang="en-AU" dirty="0" err="1"/>
              <a:t>kinh</a:t>
            </a:r>
            <a:r>
              <a:rPr lang="en-AU" dirty="0"/>
              <a:t> </a:t>
            </a:r>
            <a:r>
              <a:rPr lang="en-AU" dirty="0" err="1"/>
              <a:t>doanh</a:t>
            </a:r>
            <a:r>
              <a:rPr lang="en-AU" dirty="0"/>
              <a:t>?</a:t>
            </a:r>
          </a:p>
          <a:p>
            <a:pPr algn="just"/>
            <a:r>
              <a:rPr lang="en-AU" dirty="0" err="1"/>
              <a:t>Anh</a:t>
            </a:r>
            <a:r>
              <a:rPr lang="en-AU" dirty="0"/>
              <a:t> Nam </a:t>
            </a:r>
            <a:r>
              <a:rPr lang="en-AU" dirty="0" err="1"/>
              <a:t>định</a:t>
            </a:r>
            <a:r>
              <a:rPr lang="en-AU" dirty="0"/>
              <a:t> </a:t>
            </a:r>
            <a:r>
              <a:rPr lang="en-AU" dirty="0" err="1" smtClean="0"/>
              <a:t>khởi</a:t>
            </a:r>
            <a:r>
              <a:rPr lang="en-AU" dirty="0" smtClean="0"/>
              <a:t> </a:t>
            </a:r>
            <a:r>
              <a:rPr lang="en-AU" dirty="0" err="1" smtClean="0"/>
              <a:t>nghiệp</a:t>
            </a:r>
            <a:r>
              <a:rPr lang="en-AU" dirty="0" smtClean="0"/>
              <a:t>. </a:t>
            </a:r>
            <a:r>
              <a:rPr lang="en-AU" dirty="0" err="1"/>
              <a:t>Anh</a:t>
            </a:r>
            <a:r>
              <a:rPr lang="en-AU" dirty="0"/>
              <a:t> </a:t>
            </a:r>
            <a:r>
              <a:rPr lang="en-AU" dirty="0" err="1"/>
              <a:t>có</a:t>
            </a:r>
            <a:r>
              <a:rPr lang="en-AU" dirty="0"/>
              <a:t> 2.750.000 </a:t>
            </a:r>
            <a:r>
              <a:rPr lang="en-AU" dirty="0" err="1" smtClean="0"/>
              <a:t>đồng</a:t>
            </a:r>
            <a:r>
              <a:rPr lang="en-AU" dirty="0" smtClean="0"/>
              <a:t> </a:t>
            </a:r>
            <a:r>
              <a:rPr lang="en-AU" dirty="0" err="1"/>
              <a:t>tiền</a:t>
            </a:r>
            <a:r>
              <a:rPr lang="en-AU" dirty="0"/>
              <a:t> </a:t>
            </a:r>
            <a:r>
              <a:rPr lang="en-AU" dirty="0" err="1"/>
              <a:t>mặt</a:t>
            </a:r>
            <a:r>
              <a:rPr lang="en-AU" dirty="0"/>
              <a:t> </a:t>
            </a:r>
            <a:r>
              <a:rPr lang="en-AU" dirty="0" err="1"/>
              <a:t>và</a:t>
            </a:r>
            <a:r>
              <a:rPr lang="en-AU" dirty="0"/>
              <a:t> 11.250.000 </a:t>
            </a:r>
            <a:r>
              <a:rPr lang="en-AU" dirty="0" err="1"/>
              <a:t>đồng</a:t>
            </a:r>
            <a:r>
              <a:rPr lang="en-AU" dirty="0"/>
              <a:t> </a:t>
            </a:r>
            <a:r>
              <a:rPr lang="en-AU" dirty="0" err="1"/>
              <a:t>tiền</a:t>
            </a:r>
            <a:r>
              <a:rPr lang="en-AU" dirty="0"/>
              <a:t> </a:t>
            </a:r>
            <a:r>
              <a:rPr lang="en-AU" dirty="0" err="1"/>
              <a:t>tiết</a:t>
            </a:r>
            <a:r>
              <a:rPr lang="en-AU" dirty="0"/>
              <a:t> </a:t>
            </a:r>
            <a:r>
              <a:rPr lang="en-AU" dirty="0" err="1" smtClean="0"/>
              <a:t>kiệm</a:t>
            </a:r>
            <a:r>
              <a:rPr lang="en-AU" dirty="0" smtClean="0"/>
              <a:t>.</a:t>
            </a:r>
          </a:p>
          <a:p>
            <a:pPr algn="just"/>
            <a:r>
              <a:rPr lang="en-AU" dirty="0" err="1" smtClean="0"/>
              <a:t>Anh</a:t>
            </a:r>
            <a:r>
              <a:rPr lang="en-AU" dirty="0" smtClean="0"/>
              <a:t> </a:t>
            </a:r>
            <a:r>
              <a:rPr lang="en-AU" dirty="0" err="1" smtClean="0"/>
              <a:t>đang</a:t>
            </a:r>
            <a:r>
              <a:rPr lang="en-AU" dirty="0" smtClean="0"/>
              <a:t> </a:t>
            </a:r>
            <a:r>
              <a:rPr lang="en-AU" dirty="0" err="1"/>
              <a:t>thất</a:t>
            </a:r>
            <a:r>
              <a:rPr lang="en-AU" dirty="0"/>
              <a:t> </a:t>
            </a:r>
            <a:r>
              <a:rPr lang="en-AU" dirty="0" err="1" smtClean="0"/>
              <a:t>nghiệp</a:t>
            </a:r>
            <a:r>
              <a:rPr lang="en-AU" dirty="0" smtClean="0"/>
              <a:t> (</a:t>
            </a:r>
            <a:r>
              <a:rPr lang="en-AU" dirty="0" err="1" smtClean="0"/>
              <a:t>sẽ</a:t>
            </a:r>
            <a:r>
              <a:rPr lang="en-AU" dirty="0" smtClean="0"/>
              <a:t> </a:t>
            </a:r>
            <a:r>
              <a:rPr lang="en-AU" dirty="0" err="1"/>
              <a:t>không</a:t>
            </a:r>
            <a:r>
              <a:rPr lang="en-AU" dirty="0"/>
              <a:t> </a:t>
            </a:r>
            <a:r>
              <a:rPr lang="en-AU" dirty="0" err="1"/>
              <a:t>có</a:t>
            </a:r>
            <a:r>
              <a:rPr lang="en-AU" dirty="0"/>
              <a:t> </a:t>
            </a:r>
            <a:r>
              <a:rPr lang="en-AU" dirty="0" err="1"/>
              <a:t>thêm</a:t>
            </a:r>
            <a:r>
              <a:rPr lang="en-AU" dirty="0"/>
              <a:t> </a:t>
            </a:r>
            <a:r>
              <a:rPr lang="en-AU" dirty="0" err="1"/>
              <a:t>tiền</a:t>
            </a:r>
            <a:r>
              <a:rPr lang="en-AU" dirty="0"/>
              <a:t> </a:t>
            </a:r>
            <a:r>
              <a:rPr lang="en-AU" dirty="0" err="1"/>
              <a:t>cho</a:t>
            </a:r>
            <a:r>
              <a:rPr lang="en-AU" dirty="0"/>
              <a:t> </a:t>
            </a:r>
            <a:r>
              <a:rPr lang="en-AU" dirty="0" err="1"/>
              <a:t>đến</a:t>
            </a:r>
            <a:r>
              <a:rPr lang="en-AU" dirty="0"/>
              <a:t> </a:t>
            </a:r>
            <a:r>
              <a:rPr lang="en-AU" dirty="0" err="1"/>
              <a:t>khi</a:t>
            </a:r>
            <a:r>
              <a:rPr lang="en-AU" dirty="0"/>
              <a:t> </a:t>
            </a:r>
            <a:r>
              <a:rPr lang="en-AU" dirty="0" err="1"/>
              <a:t>công</a:t>
            </a:r>
            <a:r>
              <a:rPr lang="en-AU" dirty="0"/>
              <a:t> </a:t>
            </a:r>
            <a:r>
              <a:rPr lang="en-AU" dirty="0" err="1"/>
              <a:t>việc</a:t>
            </a:r>
            <a:r>
              <a:rPr lang="en-AU" dirty="0"/>
              <a:t> </a:t>
            </a:r>
            <a:r>
              <a:rPr lang="en-AU" dirty="0" err="1"/>
              <a:t>kinh</a:t>
            </a:r>
            <a:r>
              <a:rPr lang="en-AU" dirty="0"/>
              <a:t> </a:t>
            </a:r>
            <a:r>
              <a:rPr lang="en-AU" dirty="0" err="1"/>
              <a:t>doanh</a:t>
            </a:r>
            <a:r>
              <a:rPr lang="en-AU" dirty="0"/>
              <a:t> </a:t>
            </a:r>
            <a:r>
              <a:rPr lang="en-AU" dirty="0" err="1"/>
              <a:t>dự</a:t>
            </a:r>
            <a:r>
              <a:rPr lang="en-AU" dirty="0"/>
              <a:t> </a:t>
            </a:r>
            <a:r>
              <a:rPr lang="en-AU" dirty="0" err="1"/>
              <a:t>kiến</a:t>
            </a:r>
            <a:r>
              <a:rPr lang="en-AU" dirty="0"/>
              <a:t> </a:t>
            </a:r>
            <a:r>
              <a:rPr lang="en-AU" dirty="0" err="1"/>
              <a:t>có</a:t>
            </a:r>
            <a:r>
              <a:rPr lang="en-AU" dirty="0"/>
              <a:t> </a:t>
            </a:r>
            <a:r>
              <a:rPr lang="en-AU" dirty="0" err="1"/>
              <a:t>thể</a:t>
            </a:r>
            <a:r>
              <a:rPr lang="en-AU" dirty="0"/>
              <a:t> </a:t>
            </a:r>
            <a:r>
              <a:rPr lang="en-AU" dirty="0" err="1"/>
              <a:t>đảm</a:t>
            </a:r>
            <a:r>
              <a:rPr lang="en-AU" dirty="0"/>
              <a:t> </a:t>
            </a:r>
            <a:r>
              <a:rPr lang="en-AU" dirty="0" err="1"/>
              <a:t>bảo</a:t>
            </a:r>
            <a:r>
              <a:rPr lang="en-AU" dirty="0"/>
              <a:t> </a:t>
            </a:r>
            <a:r>
              <a:rPr lang="en-AU" dirty="0" err="1"/>
              <a:t>cuộc</a:t>
            </a:r>
            <a:r>
              <a:rPr lang="en-AU" dirty="0"/>
              <a:t> </a:t>
            </a:r>
            <a:r>
              <a:rPr lang="en-AU" dirty="0" err="1" smtClean="0"/>
              <a:t>sống</a:t>
            </a:r>
            <a:r>
              <a:rPr lang="en-AU" dirty="0" smtClean="0"/>
              <a:t>).</a:t>
            </a:r>
          </a:p>
          <a:p>
            <a:pPr marL="0" indent="0" algn="r">
              <a:buNone/>
            </a:pPr>
            <a:r>
              <a:rPr lang="vi-VN" dirty="0"/>
              <a:t>(SIYB, 1998)</a:t>
            </a:r>
            <a:endParaRPr lang="en-AU" dirty="0" smtClean="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36</a:t>
            </a:fld>
            <a:endParaRPr lang="en-US"/>
          </a:p>
        </p:txBody>
      </p:sp>
    </p:spTree>
    <p:extLst>
      <p:ext uri="{BB962C8B-B14F-4D97-AF65-F5344CB8AC3E}">
        <p14:creationId xmlns:p14="http://schemas.microsoft.com/office/powerpoint/2010/main" val="1638297788"/>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buNone/>
            </a:pPr>
            <a:r>
              <a:rPr lang="en-AU" dirty="0" err="1"/>
              <a:t>Bài</a:t>
            </a:r>
            <a:r>
              <a:rPr lang="en-AU" dirty="0"/>
              <a:t> </a:t>
            </a:r>
            <a:r>
              <a:rPr lang="en-AU" dirty="0" err="1"/>
              <a:t>tập</a:t>
            </a:r>
            <a:r>
              <a:rPr lang="en-AU" dirty="0"/>
              <a:t> </a:t>
            </a:r>
            <a:r>
              <a:rPr lang="en-AU" dirty="0" err="1"/>
              <a:t>thực</a:t>
            </a:r>
            <a:r>
              <a:rPr lang="en-AU" dirty="0"/>
              <a:t> </a:t>
            </a:r>
            <a:r>
              <a:rPr lang="en-AU" dirty="0" err="1" smtClean="0"/>
              <a:t>hành</a:t>
            </a:r>
            <a:r>
              <a:rPr lang="en-AU" dirty="0" smtClean="0"/>
              <a:t> 6</a:t>
            </a:r>
            <a:r>
              <a:rPr lang="en-AU" dirty="0"/>
              <a:t> – </a:t>
            </a:r>
            <a:r>
              <a:rPr lang="en-AU" dirty="0" err="1"/>
              <a:t>Anh</a:t>
            </a:r>
            <a:r>
              <a:rPr lang="en-AU" dirty="0"/>
              <a:t> Nam </a:t>
            </a:r>
            <a:r>
              <a:rPr lang="en-AU" dirty="0" err="1"/>
              <a:t>có</a:t>
            </a:r>
            <a:r>
              <a:rPr lang="en-AU" dirty="0"/>
              <a:t> </a:t>
            </a:r>
            <a:r>
              <a:rPr lang="en-AU" dirty="0" err="1"/>
              <a:t>bao</a:t>
            </a:r>
            <a:r>
              <a:rPr lang="en-AU" dirty="0"/>
              <a:t> </a:t>
            </a:r>
            <a:r>
              <a:rPr lang="en-AU" dirty="0" err="1"/>
              <a:t>nhiêu</a:t>
            </a:r>
            <a:r>
              <a:rPr lang="en-AU" dirty="0"/>
              <a:t> </a:t>
            </a:r>
            <a:r>
              <a:rPr lang="en-AU" dirty="0" err="1"/>
              <a:t>tiền</a:t>
            </a:r>
            <a:r>
              <a:rPr lang="en-AU" dirty="0"/>
              <a:t> </a:t>
            </a:r>
            <a:r>
              <a:rPr lang="en-AU" dirty="0" err="1"/>
              <a:t>để</a:t>
            </a:r>
            <a:r>
              <a:rPr lang="en-AU" dirty="0"/>
              <a:t> </a:t>
            </a:r>
            <a:r>
              <a:rPr lang="en-AU" dirty="0" err="1"/>
              <a:t>kinh</a:t>
            </a:r>
            <a:r>
              <a:rPr lang="en-AU" dirty="0"/>
              <a:t> </a:t>
            </a:r>
            <a:r>
              <a:rPr lang="en-AU" dirty="0" err="1"/>
              <a:t>doanh</a:t>
            </a:r>
            <a:r>
              <a:rPr lang="en-AU" dirty="0" smtClean="0"/>
              <a:t>? (</a:t>
            </a:r>
            <a:r>
              <a:rPr lang="en-AU" dirty="0" err="1" smtClean="0"/>
              <a:t>cont</a:t>
            </a:r>
            <a:r>
              <a:rPr lang="en-AU" dirty="0" smtClean="0"/>
              <a:t>’)</a:t>
            </a:r>
            <a:endParaRPr lang="en-AU" dirty="0"/>
          </a:p>
          <a:p>
            <a:pPr algn="just"/>
            <a:r>
              <a:rPr lang="en-AU" dirty="0" err="1" smtClean="0"/>
              <a:t>Mỗi</a:t>
            </a:r>
            <a:r>
              <a:rPr lang="en-AU" dirty="0" smtClean="0"/>
              <a:t> </a:t>
            </a:r>
            <a:r>
              <a:rPr lang="en-AU" dirty="0" err="1"/>
              <a:t>tháng</a:t>
            </a:r>
            <a:r>
              <a:rPr lang="en-AU" dirty="0"/>
              <a:t> </a:t>
            </a:r>
            <a:r>
              <a:rPr lang="en-AU" dirty="0" err="1"/>
              <a:t>anh</a:t>
            </a:r>
            <a:r>
              <a:rPr lang="en-AU" dirty="0"/>
              <a:t> </a:t>
            </a:r>
            <a:r>
              <a:rPr lang="en-AU" dirty="0" err="1"/>
              <a:t>cần</a:t>
            </a:r>
            <a:r>
              <a:rPr lang="en-AU" dirty="0"/>
              <a:t> 2.100.000 </a:t>
            </a:r>
            <a:r>
              <a:rPr lang="en-AU" dirty="0" err="1"/>
              <a:t>đồng</a:t>
            </a:r>
            <a:r>
              <a:rPr lang="en-AU" dirty="0"/>
              <a:t> </a:t>
            </a:r>
            <a:r>
              <a:rPr lang="en-AU" dirty="0" err="1"/>
              <a:t>để</a:t>
            </a:r>
            <a:r>
              <a:rPr lang="en-AU" dirty="0"/>
              <a:t> </a:t>
            </a:r>
            <a:r>
              <a:rPr lang="en-AU" dirty="0" err="1"/>
              <a:t>nuôi</a:t>
            </a:r>
            <a:r>
              <a:rPr lang="en-AU" dirty="0"/>
              <a:t> </a:t>
            </a:r>
            <a:r>
              <a:rPr lang="en-AU" dirty="0" err="1"/>
              <a:t>gia</a:t>
            </a:r>
            <a:r>
              <a:rPr lang="en-AU" dirty="0"/>
              <a:t> </a:t>
            </a:r>
            <a:r>
              <a:rPr lang="en-AU" dirty="0" err="1"/>
              <a:t>đình</a:t>
            </a:r>
            <a:r>
              <a:rPr lang="en-AU" dirty="0"/>
              <a:t> </a:t>
            </a:r>
            <a:r>
              <a:rPr lang="en-AU" dirty="0" err="1"/>
              <a:t>và</a:t>
            </a:r>
            <a:r>
              <a:rPr lang="en-AU" dirty="0"/>
              <a:t> </a:t>
            </a:r>
            <a:r>
              <a:rPr lang="en-AU" dirty="0" err="1"/>
              <a:t>bản</a:t>
            </a:r>
            <a:r>
              <a:rPr lang="en-AU" dirty="0"/>
              <a:t> </a:t>
            </a:r>
            <a:r>
              <a:rPr lang="en-AU" dirty="0" err="1"/>
              <a:t>thân</a:t>
            </a:r>
            <a:r>
              <a:rPr lang="en-AU" dirty="0"/>
              <a:t> </a:t>
            </a:r>
            <a:r>
              <a:rPr lang="en-AU" dirty="0" err="1"/>
              <a:t>và</a:t>
            </a:r>
            <a:r>
              <a:rPr lang="en-AU" dirty="0"/>
              <a:t> 500.000 </a:t>
            </a:r>
            <a:r>
              <a:rPr lang="en-AU" dirty="0" err="1"/>
              <a:t>đồng</a:t>
            </a:r>
            <a:r>
              <a:rPr lang="en-AU" dirty="0"/>
              <a:t> </a:t>
            </a:r>
            <a:r>
              <a:rPr lang="en-AU" dirty="0" err="1"/>
              <a:t>để</a:t>
            </a:r>
            <a:r>
              <a:rPr lang="en-AU" dirty="0"/>
              <a:t> </a:t>
            </a:r>
            <a:r>
              <a:rPr lang="en-AU" dirty="0" err="1"/>
              <a:t>trả</a:t>
            </a:r>
            <a:r>
              <a:rPr lang="en-AU" dirty="0"/>
              <a:t> </a:t>
            </a:r>
            <a:r>
              <a:rPr lang="en-AU" dirty="0" err="1" smtClean="0"/>
              <a:t>nợ</a:t>
            </a:r>
            <a:r>
              <a:rPr lang="en-AU" dirty="0" smtClean="0"/>
              <a:t>.</a:t>
            </a:r>
          </a:p>
          <a:p>
            <a:pPr algn="just"/>
            <a:r>
              <a:rPr lang="en-AU" dirty="0" err="1" smtClean="0"/>
              <a:t>Anh</a:t>
            </a:r>
            <a:r>
              <a:rPr lang="en-AU" dirty="0" smtClean="0"/>
              <a:t> </a:t>
            </a:r>
            <a:r>
              <a:rPr lang="en-AU" dirty="0" err="1"/>
              <a:t>có</a:t>
            </a:r>
            <a:r>
              <a:rPr lang="en-AU" dirty="0"/>
              <a:t> </a:t>
            </a:r>
            <a:r>
              <a:rPr lang="en-AU" dirty="0" err="1"/>
              <a:t>kế</a:t>
            </a:r>
            <a:r>
              <a:rPr lang="en-AU" dirty="0"/>
              <a:t> </a:t>
            </a:r>
            <a:r>
              <a:rPr lang="en-AU" dirty="0" err="1"/>
              <a:t>hoạch</a:t>
            </a:r>
            <a:r>
              <a:rPr lang="en-AU" dirty="0"/>
              <a:t> </a:t>
            </a:r>
            <a:r>
              <a:rPr lang="en-AU" dirty="0" err="1"/>
              <a:t>khởi</a:t>
            </a:r>
            <a:r>
              <a:rPr lang="en-AU" dirty="0"/>
              <a:t> </a:t>
            </a:r>
            <a:r>
              <a:rPr lang="en-AU" dirty="0" err="1"/>
              <a:t>sự</a:t>
            </a:r>
            <a:r>
              <a:rPr lang="en-AU" dirty="0"/>
              <a:t> </a:t>
            </a:r>
            <a:r>
              <a:rPr lang="en-AU" dirty="0" err="1"/>
              <a:t>kinh</a:t>
            </a:r>
            <a:r>
              <a:rPr lang="en-AU" dirty="0"/>
              <a:t> </a:t>
            </a:r>
            <a:r>
              <a:rPr lang="en-AU" dirty="0" err="1"/>
              <a:t>doanh</a:t>
            </a:r>
            <a:r>
              <a:rPr lang="en-AU" dirty="0"/>
              <a:t> </a:t>
            </a:r>
            <a:r>
              <a:rPr lang="en-AU" dirty="0" err="1"/>
              <a:t>sau</a:t>
            </a:r>
            <a:r>
              <a:rPr lang="en-AU" dirty="0"/>
              <a:t> </a:t>
            </a:r>
            <a:r>
              <a:rPr lang="en-AU" dirty="0" err="1"/>
              <a:t>một</a:t>
            </a:r>
            <a:r>
              <a:rPr lang="en-AU" dirty="0"/>
              <a:t> </a:t>
            </a:r>
            <a:r>
              <a:rPr lang="en-AU" dirty="0" err="1"/>
              <a:t>tháng</a:t>
            </a:r>
            <a:r>
              <a:rPr lang="en-AU" dirty="0"/>
              <a:t> </a:t>
            </a:r>
            <a:r>
              <a:rPr lang="en-AU" dirty="0" err="1"/>
              <a:t>nữa</a:t>
            </a:r>
            <a:r>
              <a:rPr lang="en-AU" dirty="0"/>
              <a:t> </a:t>
            </a:r>
            <a:r>
              <a:rPr lang="en-AU" dirty="0" err="1"/>
              <a:t>và</a:t>
            </a:r>
            <a:r>
              <a:rPr lang="en-AU" dirty="0"/>
              <a:t> </a:t>
            </a:r>
            <a:r>
              <a:rPr lang="en-AU" dirty="0" err="1"/>
              <a:t>ước</a:t>
            </a:r>
            <a:r>
              <a:rPr lang="en-AU" dirty="0"/>
              <a:t> </a:t>
            </a:r>
            <a:r>
              <a:rPr lang="en-AU" dirty="0" err="1"/>
              <a:t>tính</a:t>
            </a:r>
            <a:r>
              <a:rPr lang="en-AU" dirty="0"/>
              <a:t> </a:t>
            </a:r>
            <a:r>
              <a:rPr lang="en-AU" dirty="0" err="1"/>
              <a:t>rằng</a:t>
            </a:r>
            <a:r>
              <a:rPr lang="en-AU" dirty="0"/>
              <a:t> </a:t>
            </a:r>
            <a:r>
              <a:rPr lang="en-AU" dirty="0" err="1"/>
              <a:t>sẽ</a:t>
            </a:r>
            <a:r>
              <a:rPr lang="en-AU" dirty="0"/>
              <a:t> </a:t>
            </a:r>
            <a:r>
              <a:rPr lang="en-AU" dirty="0" err="1"/>
              <a:t>mất</a:t>
            </a:r>
            <a:r>
              <a:rPr lang="en-AU" dirty="0"/>
              <a:t> </a:t>
            </a:r>
            <a:r>
              <a:rPr lang="en-AU" dirty="0" err="1"/>
              <a:t>ít</a:t>
            </a:r>
            <a:r>
              <a:rPr lang="en-AU" dirty="0"/>
              <a:t> </a:t>
            </a:r>
            <a:r>
              <a:rPr lang="en-AU" dirty="0" err="1"/>
              <a:t>nhất</a:t>
            </a:r>
            <a:r>
              <a:rPr lang="en-AU" dirty="0"/>
              <a:t> 3 </a:t>
            </a:r>
            <a:r>
              <a:rPr lang="en-AU" dirty="0" err="1"/>
              <a:t>tháng</a:t>
            </a:r>
            <a:r>
              <a:rPr lang="en-AU" dirty="0"/>
              <a:t> </a:t>
            </a:r>
            <a:r>
              <a:rPr lang="en-AU" dirty="0" err="1"/>
              <a:t>thì</a:t>
            </a:r>
            <a:r>
              <a:rPr lang="en-AU" dirty="0"/>
              <a:t> </a:t>
            </a:r>
            <a:r>
              <a:rPr lang="en-AU" dirty="0" err="1"/>
              <a:t>mới</a:t>
            </a:r>
            <a:r>
              <a:rPr lang="en-AU" dirty="0"/>
              <a:t> </a:t>
            </a:r>
            <a:r>
              <a:rPr lang="en-AU" dirty="0" err="1"/>
              <a:t>có</a:t>
            </a:r>
            <a:r>
              <a:rPr lang="en-AU" dirty="0"/>
              <a:t> </a:t>
            </a:r>
            <a:r>
              <a:rPr lang="en-AU" dirty="0" err="1"/>
              <a:t>thể</a:t>
            </a:r>
            <a:r>
              <a:rPr lang="en-AU" dirty="0"/>
              <a:t> </a:t>
            </a:r>
            <a:r>
              <a:rPr lang="en-AU" dirty="0" err="1"/>
              <a:t>tự</a:t>
            </a:r>
            <a:r>
              <a:rPr lang="en-AU" dirty="0"/>
              <a:t> </a:t>
            </a:r>
            <a:r>
              <a:rPr lang="en-AU" dirty="0" err="1"/>
              <a:t>trả</a:t>
            </a:r>
            <a:r>
              <a:rPr lang="en-AU" dirty="0"/>
              <a:t> </a:t>
            </a:r>
            <a:r>
              <a:rPr lang="en-AU" dirty="0" err="1"/>
              <a:t>lương</a:t>
            </a:r>
            <a:r>
              <a:rPr lang="en-AU" dirty="0" smtClean="0"/>
              <a:t>.</a:t>
            </a:r>
          </a:p>
          <a:p>
            <a:pPr marL="0" indent="0" algn="r">
              <a:buNone/>
            </a:pPr>
            <a:r>
              <a:rPr lang="vi-VN" dirty="0"/>
              <a:t>(SIYB, 1998)</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37</a:t>
            </a:fld>
            <a:endParaRPr lang="en-US"/>
          </a:p>
        </p:txBody>
      </p:sp>
    </p:spTree>
    <p:extLst>
      <p:ext uri="{BB962C8B-B14F-4D97-AF65-F5344CB8AC3E}">
        <p14:creationId xmlns:p14="http://schemas.microsoft.com/office/powerpoint/2010/main" val="4263661634"/>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buNone/>
            </a:pPr>
            <a:r>
              <a:rPr lang="en-AU" dirty="0" err="1"/>
              <a:t>Bài</a:t>
            </a:r>
            <a:r>
              <a:rPr lang="en-AU" dirty="0"/>
              <a:t> </a:t>
            </a:r>
            <a:r>
              <a:rPr lang="en-AU" dirty="0" err="1"/>
              <a:t>tập</a:t>
            </a:r>
            <a:r>
              <a:rPr lang="en-AU" dirty="0"/>
              <a:t> </a:t>
            </a:r>
            <a:r>
              <a:rPr lang="en-AU" dirty="0" err="1"/>
              <a:t>thực</a:t>
            </a:r>
            <a:r>
              <a:rPr lang="en-AU" dirty="0"/>
              <a:t> </a:t>
            </a:r>
            <a:r>
              <a:rPr lang="en-AU" dirty="0" err="1" smtClean="0"/>
              <a:t>hành</a:t>
            </a:r>
            <a:r>
              <a:rPr lang="en-AU" dirty="0" smtClean="0"/>
              <a:t> 6</a:t>
            </a:r>
            <a:r>
              <a:rPr lang="en-AU" dirty="0"/>
              <a:t> – </a:t>
            </a:r>
            <a:r>
              <a:rPr lang="en-AU" dirty="0" err="1"/>
              <a:t>Anh</a:t>
            </a:r>
            <a:r>
              <a:rPr lang="en-AU" dirty="0"/>
              <a:t> Nam </a:t>
            </a:r>
            <a:r>
              <a:rPr lang="en-AU" dirty="0" err="1"/>
              <a:t>có</a:t>
            </a:r>
            <a:r>
              <a:rPr lang="en-AU" dirty="0"/>
              <a:t> </a:t>
            </a:r>
            <a:r>
              <a:rPr lang="en-AU" dirty="0" err="1"/>
              <a:t>bao</a:t>
            </a:r>
            <a:r>
              <a:rPr lang="en-AU" dirty="0"/>
              <a:t> </a:t>
            </a:r>
            <a:r>
              <a:rPr lang="en-AU" dirty="0" err="1"/>
              <a:t>nhiêu</a:t>
            </a:r>
            <a:r>
              <a:rPr lang="en-AU" dirty="0"/>
              <a:t> </a:t>
            </a:r>
            <a:r>
              <a:rPr lang="en-AU" dirty="0" err="1"/>
              <a:t>tiền</a:t>
            </a:r>
            <a:r>
              <a:rPr lang="en-AU" dirty="0"/>
              <a:t> </a:t>
            </a:r>
            <a:r>
              <a:rPr lang="en-AU" dirty="0" err="1"/>
              <a:t>để</a:t>
            </a:r>
            <a:r>
              <a:rPr lang="en-AU" dirty="0"/>
              <a:t> </a:t>
            </a:r>
            <a:r>
              <a:rPr lang="en-AU" dirty="0" err="1"/>
              <a:t>kinh</a:t>
            </a:r>
            <a:r>
              <a:rPr lang="en-AU" dirty="0"/>
              <a:t> </a:t>
            </a:r>
            <a:r>
              <a:rPr lang="en-AU" dirty="0" err="1"/>
              <a:t>doanh</a:t>
            </a:r>
            <a:r>
              <a:rPr lang="en-AU" dirty="0" smtClean="0"/>
              <a:t>? (</a:t>
            </a:r>
            <a:r>
              <a:rPr lang="en-AU" dirty="0" err="1" smtClean="0"/>
              <a:t>cont</a:t>
            </a:r>
            <a:r>
              <a:rPr lang="en-AU" dirty="0" smtClean="0"/>
              <a:t>’)</a:t>
            </a:r>
            <a:endParaRPr lang="en-AU" dirty="0"/>
          </a:p>
          <a:p>
            <a:pPr marL="0" indent="0" algn="just">
              <a:buNone/>
            </a:pPr>
            <a:r>
              <a:rPr lang="en-AU" dirty="0" err="1"/>
              <a:t>Yêu</a:t>
            </a:r>
            <a:r>
              <a:rPr lang="en-AU" dirty="0"/>
              <a:t> </a:t>
            </a:r>
            <a:r>
              <a:rPr lang="en-AU" dirty="0" err="1"/>
              <a:t>cầu</a:t>
            </a:r>
            <a:r>
              <a:rPr lang="en-AU" dirty="0"/>
              <a:t>:</a:t>
            </a:r>
          </a:p>
          <a:p>
            <a:pPr marL="0" indent="0" algn="just">
              <a:buNone/>
            </a:pPr>
            <a:r>
              <a:rPr lang="en-AU" dirty="0"/>
              <a:t>6.1. </a:t>
            </a:r>
            <a:r>
              <a:rPr lang="en-AU" dirty="0" err="1"/>
              <a:t>Sử</a:t>
            </a:r>
            <a:r>
              <a:rPr lang="en-AU" dirty="0"/>
              <a:t> </a:t>
            </a:r>
            <a:r>
              <a:rPr lang="en-AU" dirty="0" err="1"/>
              <a:t>dụng</a:t>
            </a:r>
            <a:r>
              <a:rPr lang="en-AU" dirty="0"/>
              <a:t> </a:t>
            </a:r>
            <a:r>
              <a:rPr lang="en-AU" dirty="0" err="1"/>
              <a:t>mẫu</a:t>
            </a:r>
            <a:r>
              <a:rPr lang="en-AU" dirty="0"/>
              <a:t> </a:t>
            </a:r>
            <a:r>
              <a:rPr lang="en-AU" dirty="0" err="1"/>
              <a:t>bảng</a:t>
            </a:r>
            <a:r>
              <a:rPr lang="en-AU" dirty="0"/>
              <a:t> </a:t>
            </a:r>
            <a:r>
              <a:rPr lang="en-AU" dirty="0" err="1"/>
              <a:t>tính</a:t>
            </a:r>
            <a:r>
              <a:rPr lang="en-AU" dirty="0"/>
              <a:t> Excel </a:t>
            </a:r>
            <a:r>
              <a:rPr lang="en-AU" dirty="0" err="1"/>
              <a:t>trong</a:t>
            </a:r>
            <a:r>
              <a:rPr lang="en-AU" dirty="0"/>
              <a:t> </a:t>
            </a:r>
            <a:r>
              <a:rPr lang="en-AU" dirty="0" err="1"/>
              <a:t>tình</a:t>
            </a:r>
            <a:r>
              <a:rPr lang="en-AU" dirty="0"/>
              <a:t> </a:t>
            </a:r>
            <a:r>
              <a:rPr lang="en-AU" dirty="0" err="1"/>
              <a:t>huống</a:t>
            </a:r>
            <a:r>
              <a:rPr lang="en-AU" dirty="0"/>
              <a:t> </a:t>
            </a:r>
            <a:r>
              <a:rPr lang="en-AU" dirty="0" err="1"/>
              <a:t>Tiệm</a:t>
            </a:r>
            <a:r>
              <a:rPr lang="en-AU" dirty="0"/>
              <a:t> may </a:t>
            </a:r>
            <a:r>
              <a:rPr lang="en-AU" dirty="0" err="1"/>
              <a:t>mũ</a:t>
            </a:r>
            <a:r>
              <a:rPr lang="en-AU" dirty="0"/>
              <a:t> </a:t>
            </a:r>
            <a:r>
              <a:rPr lang="en-AU" dirty="0" err="1"/>
              <a:t>vải</a:t>
            </a:r>
            <a:r>
              <a:rPr lang="en-AU" dirty="0"/>
              <a:t> </a:t>
            </a:r>
            <a:r>
              <a:rPr lang="en-AU" dirty="0" err="1"/>
              <a:t>của</a:t>
            </a:r>
            <a:r>
              <a:rPr lang="en-AU" dirty="0"/>
              <a:t> </a:t>
            </a:r>
            <a:r>
              <a:rPr lang="en-AU" dirty="0" err="1"/>
              <a:t>anh</a:t>
            </a:r>
            <a:r>
              <a:rPr lang="en-AU" dirty="0"/>
              <a:t> </a:t>
            </a:r>
            <a:r>
              <a:rPr lang="en-AU" dirty="0" err="1"/>
              <a:t>Dũng</a:t>
            </a:r>
            <a:r>
              <a:rPr lang="en-AU" dirty="0"/>
              <a:t> </a:t>
            </a:r>
            <a:r>
              <a:rPr lang="en-AU" dirty="0" err="1"/>
              <a:t>và</a:t>
            </a:r>
            <a:r>
              <a:rPr lang="en-AU" dirty="0"/>
              <a:t> </a:t>
            </a:r>
            <a:r>
              <a:rPr lang="en-AU" dirty="0" err="1"/>
              <a:t>chị</a:t>
            </a:r>
            <a:r>
              <a:rPr lang="en-AU" dirty="0"/>
              <a:t> </a:t>
            </a:r>
            <a:r>
              <a:rPr lang="en-AU" dirty="0" err="1"/>
              <a:t>Hạnh</a:t>
            </a:r>
            <a:r>
              <a:rPr lang="en-AU" dirty="0"/>
              <a:t> </a:t>
            </a:r>
            <a:r>
              <a:rPr lang="en-AU" dirty="0" err="1"/>
              <a:t>để</a:t>
            </a:r>
            <a:r>
              <a:rPr lang="en-AU" dirty="0"/>
              <a:t> </a:t>
            </a:r>
            <a:r>
              <a:rPr lang="en-AU" dirty="0" err="1"/>
              <a:t>tính</a:t>
            </a:r>
            <a:r>
              <a:rPr lang="en-AU" dirty="0"/>
              <a:t> </a:t>
            </a:r>
            <a:r>
              <a:rPr lang="en-AU" dirty="0" err="1"/>
              <a:t>toán</a:t>
            </a:r>
            <a:r>
              <a:rPr lang="en-AU" dirty="0"/>
              <a:t> </a:t>
            </a:r>
            <a:r>
              <a:rPr lang="en-AU" dirty="0" err="1"/>
              <a:t>các</a:t>
            </a:r>
            <a:r>
              <a:rPr lang="en-AU" dirty="0"/>
              <a:t> </a:t>
            </a:r>
            <a:r>
              <a:rPr lang="en-AU" dirty="0" err="1"/>
              <a:t>khoản</a:t>
            </a:r>
            <a:r>
              <a:rPr lang="en-AU" dirty="0"/>
              <a:t> </a:t>
            </a:r>
            <a:r>
              <a:rPr lang="en-AU" dirty="0" err="1"/>
              <a:t>thu</a:t>
            </a:r>
            <a:r>
              <a:rPr lang="en-AU" dirty="0"/>
              <a:t>/chi </a:t>
            </a:r>
            <a:r>
              <a:rPr lang="en-AU" dirty="0" err="1"/>
              <a:t>và</a:t>
            </a:r>
            <a:r>
              <a:rPr lang="en-AU" dirty="0"/>
              <a:t> </a:t>
            </a:r>
            <a:r>
              <a:rPr lang="en-AU" dirty="0" err="1"/>
              <a:t>tổng</a:t>
            </a:r>
            <a:r>
              <a:rPr lang="en-AU" dirty="0"/>
              <a:t> </a:t>
            </a:r>
            <a:r>
              <a:rPr lang="en-AU" dirty="0" err="1"/>
              <a:t>số</a:t>
            </a:r>
            <a:r>
              <a:rPr lang="en-AU" dirty="0"/>
              <a:t> </a:t>
            </a:r>
            <a:r>
              <a:rPr lang="en-AU" dirty="0" err="1"/>
              <a:t>tiền</a:t>
            </a:r>
            <a:r>
              <a:rPr lang="en-AU" dirty="0"/>
              <a:t> </a:t>
            </a:r>
            <a:r>
              <a:rPr lang="en-AU" dirty="0" err="1"/>
              <a:t>anh</a:t>
            </a:r>
            <a:r>
              <a:rPr lang="en-AU" dirty="0"/>
              <a:t> Nam </a:t>
            </a:r>
            <a:r>
              <a:rPr lang="en-AU" dirty="0" err="1"/>
              <a:t>có</a:t>
            </a:r>
            <a:r>
              <a:rPr lang="en-AU" dirty="0"/>
              <a:t> </a:t>
            </a:r>
            <a:r>
              <a:rPr lang="en-AU" dirty="0" err="1"/>
              <a:t>để</a:t>
            </a:r>
            <a:r>
              <a:rPr lang="en-AU" dirty="0"/>
              <a:t> </a:t>
            </a:r>
            <a:r>
              <a:rPr lang="en-AU" dirty="0" err="1"/>
              <a:t>kinh</a:t>
            </a:r>
            <a:r>
              <a:rPr lang="en-AU" dirty="0"/>
              <a:t> </a:t>
            </a:r>
            <a:r>
              <a:rPr lang="en-AU" dirty="0" err="1"/>
              <a:t>doanh</a:t>
            </a:r>
            <a:r>
              <a:rPr lang="en-AU" dirty="0"/>
              <a:t>.</a:t>
            </a:r>
          </a:p>
          <a:p>
            <a:pPr marL="0" indent="0" algn="just">
              <a:buNone/>
            </a:pPr>
            <a:r>
              <a:rPr lang="en-AU" dirty="0"/>
              <a:t>6.2. Theo </a:t>
            </a:r>
            <a:r>
              <a:rPr lang="en-AU" dirty="0" err="1"/>
              <a:t>bạn</a:t>
            </a:r>
            <a:r>
              <a:rPr lang="en-AU" dirty="0"/>
              <a:t>, </a:t>
            </a:r>
            <a:r>
              <a:rPr lang="en-AU" dirty="0" err="1"/>
              <a:t>anh</a:t>
            </a:r>
            <a:r>
              <a:rPr lang="en-AU" dirty="0"/>
              <a:t> Nam </a:t>
            </a:r>
            <a:r>
              <a:rPr lang="en-AU" dirty="0" err="1"/>
              <a:t>có</a:t>
            </a:r>
            <a:r>
              <a:rPr lang="en-AU" dirty="0"/>
              <a:t> </a:t>
            </a:r>
            <a:r>
              <a:rPr lang="en-AU" dirty="0" err="1"/>
              <a:t>thể</a:t>
            </a:r>
            <a:r>
              <a:rPr lang="en-AU" dirty="0"/>
              <a:t> </a:t>
            </a:r>
            <a:r>
              <a:rPr lang="en-AU" dirty="0" err="1"/>
              <a:t>vay</a:t>
            </a:r>
            <a:r>
              <a:rPr lang="en-AU" dirty="0"/>
              <a:t> </a:t>
            </a:r>
            <a:r>
              <a:rPr lang="en-AU" dirty="0" err="1"/>
              <a:t>được</a:t>
            </a:r>
            <a:r>
              <a:rPr lang="en-AU" dirty="0"/>
              <a:t> </a:t>
            </a:r>
            <a:r>
              <a:rPr lang="en-AU" dirty="0" err="1"/>
              <a:t>tiền</a:t>
            </a:r>
            <a:r>
              <a:rPr lang="en-AU" dirty="0"/>
              <a:t> </a:t>
            </a:r>
            <a:r>
              <a:rPr lang="en-AU" dirty="0" err="1"/>
              <a:t>từ</a:t>
            </a:r>
            <a:r>
              <a:rPr lang="en-AU" dirty="0"/>
              <a:t> </a:t>
            </a:r>
            <a:r>
              <a:rPr lang="en-AU" dirty="0" err="1"/>
              <a:t>ngân</a:t>
            </a:r>
            <a:r>
              <a:rPr lang="en-AU" dirty="0"/>
              <a:t> </a:t>
            </a:r>
            <a:r>
              <a:rPr lang="en-AU" dirty="0" err="1"/>
              <a:t>hàng</a:t>
            </a:r>
            <a:r>
              <a:rPr lang="en-AU" dirty="0"/>
              <a:t> </a:t>
            </a:r>
            <a:r>
              <a:rPr lang="en-AU" dirty="0" err="1"/>
              <a:t>không</a:t>
            </a:r>
            <a:r>
              <a:rPr lang="en-AU" dirty="0"/>
              <a:t>? </a:t>
            </a:r>
            <a:r>
              <a:rPr lang="en-AU" dirty="0" err="1"/>
              <a:t>Tại</a:t>
            </a:r>
            <a:r>
              <a:rPr lang="en-AU" dirty="0"/>
              <a:t> </a:t>
            </a:r>
            <a:r>
              <a:rPr lang="en-AU" dirty="0" err="1"/>
              <a:t>sao</a:t>
            </a:r>
            <a:r>
              <a:rPr lang="en-AU" dirty="0" smtClean="0"/>
              <a:t>?</a:t>
            </a:r>
          </a:p>
          <a:p>
            <a:pPr marL="0" indent="0" algn="r">
              <a:buNone/>
            </a:pPr>
            <a:r>
              <a:rPr lang="vi-VN" dirty="0"/>
              <a:t>(SIYB, 1998)</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38</a:t>
            </a:fld>
            <a:endParaRPr lang="en-US"/>
          </a:p>
        </p:txBody>
      </p:sp>
    </p:spTree>
    <p:extLst>
      <p:ext uri="{BB962C8B-B14F-4D97-AF65-F5344CB8AC3E}">
        <p14:creationId xmlns:p14="http://schemas.microsoft.com/office/powerpoint/2010/main" val="1171419668"/>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a:t>Bài</a:t>
            </a:r>
            <a:r>
              <a:rPr lang="en-AU" dirty="0"/>
              <a:t> </a:t>
            </a:r>
            <a:r>
              <a:rPr lang="en-AU" dirty="0" err="1"/>
              <a:t>tập</a:t>
            </a:r>
            <a:r>
              <a:rPr lang="en-AU" dirty="0"/>
              <a:t> </a:t>
            </a:r>
            <a:r>
              <a:rPr lang="en-AU" dirty="0" err="1"/>
              <a:t>thực</a:t>
            </a:r>
            <a:r>
              <a:rPr lang="en-AU" dirty="0"/>
              <a:t> </a:t>
            </a:r>
            <a:r>
              <a:rPr lang="en-AU" dirty="0" err="1" smtClean="0"/>
              <a:t>hành</a:t>
            </a:r>
            <a:r>
              <a:rPr lang="en-AU" dirty="0" smtClean="0"/>
              <a:t> 6</a:t>
            </a:r>
            <a:r>
              <a:rPr lang="en-AU" dirty="0"/>
              <a:t> – </a:t>
            </a:r>
            <a:r>
              <a:rPr lang="en-AU" dirty="0" err="1"/>
              <a:t>Anh</a:t>
            </a:r>
            <a:r>
              <a:rPr lang="en-AU" dirty="0"/>
              <a:t> Nam </a:t>
            </a:r>
            <a:r>
              <a:rPr lang="en-AU" dirty="0" err="1"/>
              <a:t>có</a:t>
            </a:r>
            <a:r>
              <a:rPr lang="en-AU" dirty="0"/>
              <a:t> </a:t>
            </a:r>
            <a:r>
              <a:rPr lang="en-AU" dirty="0" err="1"/>
              <a:t>bao</a:t>
            </a:r>
            <a:r>
              <a:rPr lang="en-AU" dirty="0"/>
              <a:t> </a:t>
            </a:r>
            <a:r>
              <a:rPr lang="en-AU" dirty="0" err="1"/>
              <a:t>nhiêu</a:t>
            </a:r>
            <a:r>
              <a:rPr lang="en-AU" dirty="0"/>
              <a:t> </a:t>
            </a:r>
            <a:r>
              <a:rPr lang="en-AU" dirty="0" err="1"/>
              <a:t>tiền</a:t>
            </a:r>
            <a:r>
              <a:rPr lang="en-AU" dirty="0"/>
              <a:t> </a:t>
            </a:r>
            <a:r>
              <a:rPr lang="en-AU" dirty="0" err="1"/>
              <a:t>để</a:t>
            </a:r>
            <a:r>
              <a:rPr lang="en-AU" dirty="0"/>
              <a:t> </a:t>
            </a:r>
            <a:r>
              <a:rPr lang="en-AU" dirty="0" err="1"/>
              <a:t>kinh</a:t>
            </a:r>
            <a:r>
              <a:rPr lang="en-AU" dirty="0"/>
              <a:t> </a:t>
            </a:r>
            <a:r>
              <a:rPr lang="en-AU" dirty="0" err="1"/>
              <a:t>doanh</a:t>
            </a:r>
            <a:r>
              <a:rPr lang="en-AU" dirty="0" smtClean="0"/>
              <a:t>?</a:t>
            </a:r>
            <a:endParaRPr lang="vi-VN" dirty="0" smtClean="0"/>
          </a:p>
          <a:p>
            <a:pPr marL="0" indent="0" algn="r">
              <a:buNone/>
            </a:pPr>
            <a:r>
              <a:rPr lang="vi-VN" dirty="0" smtClean="0"/>
              <a:t>(</a:t>
            </a:r>
            <a:r>
              <a:rPr lang="vi-VN" dirty="0"/>
              <a:t>SIYB, 1998)</a:t>
            </a:r>
            <a:endParaRPr lang="vi-VN" dirty="0">
              <a:solidFill>
                <a:srgbClr val="3366FF"/>
              </a:solidFill>
            </a:endParaRPr>
          </a:p>
          <a:p>
            <a:pPr marL="0" indent="0" algn="just">
              <a:buNone/>
            </a:pPr>
            <a:r>
              <a:rPr lang="vi-VN" dirty="0">
                <a:solidFill>
                  <a:srgbClr val="3366FF"/>
                </a:solidFill>
              </a:rPr>
              <a:t>Bài làm có thể chuẩn bị trên Word, Powerpoint hoặc trên giấy rồi chụp ảnh và gửi về giáo viên, qua: duonghoaian@tuaf.edu.vn 24 giờ trước buổi học tiếp theo</a:t>
            </a:r>
            <a:r>
              <a:rPr lang="vi-VN" dirty="0" smtClean="0">
                <a:solidFill>
                  <a:srgbClr val="3366FF"/>
                </a:solidFill>
              </a:rPr>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39</a:t>
            </a:fld>
            <a:endParaRPr lang="en-US"/>
          </a:p>
        </p:txBody>
      </p:sp>
    </p:spTree>
    <p:extLst>
      <p:ext uri="{BB962C8B-B14F-4D97-AF65-F5344CB8AC3E}">
        <p14:creationId xmlns:p14="http://schemas.microsoft.com/office/powerpoint/2010/main" val="1171419668"/>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buNone/>
            </a:pPr>
            <a:r>
              <a:rPr lang="en-AU" dirty="0" err="1"/>
              <a:t>Bài</a:t>
            </a:r>
            <a:r>
              <a:rPr lang="en-AU" dirty="0"/>
              <a:t> </a:t>
            </a:r>
            <a:r>
              <a:rPr lang="en-AU" dirty="0" err="1"/>
              <a:t>tập</a:t>
            </a:r>
            <a:r>
              <a:rPr lang="en-AU" dirty="0"/>
              <a:t> </a:t>
            </a:r>
            <a:r>
              <a:rPr lang="en-AU" dirty="0" err="1"/>
              <a:t>thực</a:t>
            </a:r>
            <a:r>
              <a:rPr lang="en-AU" dirty="0"/>
              <a:t> </a:t>
            </a:r>
            <a:r>
              <a:rPr lang="en-AU" dirty="0" err="1" smtClean="0"/>
              <a:t>hành</a:t>
            </a:r>
            <a:r>
              <a:rPr lang="en-AU" dirty="0" smtClean="0"/>
              <a:t> 7</a:t>
            </a:r>
            <a:r>
              <a:rPr lang="en-AU" dirty="0"/>
              <a:t> – </a:t>
            </a:r>
            <a:r>
              <a:rPr lang="en-AU" dirty="0" err="1"/>
              <a:t>Bạn</a:t>
            </a:r>
            <a:r>
              <a:rPr lang="en-AU" dirty="0"/>
              <a:t> </a:t>
            </a:r>
            <a:r>
              <a:rPr lang="en-AU" dirty="0" err="1"/>
              <a:t>có</a:t>
            </a:r>
            <a:r>
              <a:rPr lang="en-AU" dirty="0"/>
              <a:t> </a:t>
            </a:r>
            <a:r>
              <a:rPr lang="en-AU" dirty="0" err="1"/>
              <a:t>bao</a:t>
            </a:r>
            <a:r>
              <a:rPr lang="en-AU" dirty="0"/>
              <a:t> </a:t>
            </a:r>
            <a:r>
              <a:rPr lang="en-AU" dirty="0" err="1"/>
              <a:t>nhiêu</a:t>
            </a:r>
            <a:r>
              <a:rPr lang="en-AU" dirty="0"/>
              <a:t> </a:t>
            </a:r>
            <a:r>
              <a:rPr lang="en-AU" dirty="0" err="1"/>
              <a:t>tiền</a:t>
            </a:r>
            <a:r>
              <a:rPr lang="en-AU" dirty="0"/>
              <a:t> </a:t>
            </a:r>
            <a:r>
              <a:rPr lang="en-AU" dirty="0" err="1"/>
              <a:t>để</a:t>
            </a:r>
            <a:r>
              <a:rPr lang="en-AU" dirty="0"/>
              <a:t> </a:t>
            </a:r>
            <a:r>
              <a:rPr lang="en-AU" dirty="0" err="1"/>
              <a:t>kinh</a:t>
            </a:r>
            <a:r>
              <a:rPr lang="en-AU" dirty="0"/>
              <a:t> </a:t>
            </a:r>
            <a:r>
              <a:rPr lang="en-AU" dirty="0" err="1"/>
              <a:t>doanh</a:t>
            </a:r>
            <a:r>
              <a:rPr lang="en-AU" dirty="0"/>
              <a:t>?</a:t>
            </a:r>
          </a:p>
          <a:p>
            <a:pPr marL="0" indent="0">
              <a:buNone/>
            </a:pPr>
            <a:r>
              <a:rPr lang="en-AU" dirty="0" err="1"/>
              <a:t>Yêu</a:t>
            </a:r>
            <a:r>
              <a:rPr lang="en-AU" dirty="0"/>
              <a:t> </a:t>
            </a:r>
            <a:r>
              <a:rPr lang="en-AU" dirty="0" err="1"/>
              <a:t>cầu</a:t>
            </a:r>
            <a:r>
              <a:rPr lang="en-AU" dirty="0"/>
              <a:t>:</a:t>
            </a:r>
          </a:p>
          <a:p>
            <a:pPr marL="0" indent="0">
              <a:buNone/>
            </a:pPr>
            <a:r>
              <a:rPr lang="en-AU" dirty="0"/>
              <a:t>7.1. </a:t>
            </a:r>
            <a:r>
              <a:rPr lang="en-AU" dirty="0" err="1"/>
              <a:t>Sử</a:t>
            </a:r>
            <a:r>
              <a:rPr lang="en-AU" dirty="0"/>
              <a:t> </a:t>
            </a:r>
            <a:r>
              <a:rPr lang="en-AU" dirty="0" err="1"/>
              <a:t>dụng</a:t>
            </a:r>
            <a:r>
              <a:rPr lang="en-AU" dirty="0"/>
              <a:t> </a:t>
            </a:r>
            <a:r>
              <a:rPr lang="en-AU" dirty="0" err="1"/>
              <a:t>mẫu</a:t>
            </a:r>
            <a:r>
              <a:rPr lang="en-AU" dirty="0"/>
              <a:t> </a:t>
            </a:r>
            <a:r>
              <a:rPr lang="en-AU" dirty="0" err="1"/>
              <a:t>bảng</a:t>
            </a:r>
            <a:r>
              <a:rPr lang="en-AU" dirty="0"/>
              <a:t> </a:t>
            </a:r>
            <a:r>
              <a:rPr lang="en-AU" dirty="0" err="1"/>
              <a:t>tính</a:t>
            </a:r>
            <a:r>
              <a:rPr lang="en-AU" dirty="0"/>
              <a:t> Excel </a:t>
            </a:r>
            <a:r>
              <a:rPr lang="en-AU" dirty="0" err="1"/>
              <a:t>trong</a:t>
            </a:r>
            <a:r>
              <a:rPr lang="en-AU" dirty="0"/>
              <a:t> </a:t>
            </a:r>
            <a:r>
              <a:rPr lang="en-AU" dirty="0" err="1"/>
              <a:t>tình</a:t>
            </a:r>
            <a:r>
              <a:rPr lang="en-AU" dirty="0"/>
              <a:t> </a:t>
            </a:r>
            <a:r>
              <a:rPr lang="en-AU" dirty="0" err="1"/>
              <a:t>huống</a:t>
            </a:r>
            <a:r>
              <a:rPr lang="en-AU" dirty="0"/>
              <a:t> </a:t>
            </a:r>
            <a:r>
              <a:rPr lang="en-AU" dirty="0" err="1"/>
              <a:t>Tiệm</a:t>
            </a:r>
            <a:r>
              <a:rPr lang="en-AU" dirty="0"/>
              <a:t> may </a:t>
            </a:r>
            <a:r>
              <a:rPr lang="en-AU" dirty="0" err="1"/>
              <a:t>mũ</a:t>
            </a:r>
            <a:r>
              <a:rPr lang="en-AU" dirty="0"/>
              <a:t> </a:t>
            </a:r>
            <a:r>
              <a:rPr lang="en-AU" dirty="0" err="1"/>
              <a:t>vải</a:t>
            </a:r>
            <a:r>
              <a:rPr lang="en-AU" dirty="0"/>
              <a:t> </a:t>
            </a:r>
            <a:r>
              <a:rPr lang="en-AU" dirty="0" err="1"/>
              <a:t>của</a:t>
            </a:r>
            <a:r>
              <a:rPr lang="en-AU" dirty="0"/>
              <a:t> </a:t>
            </a:r>
            <a:r>
              <a:rPr lang="en-AU" dirty="0" err="1"/>
              <a:t>anh</a:t>
            </a:r>
            <a:r>
              <a:rPr lang="en-AU" dirty="0"/>
              <a:t> </a:t>
            </a:r>
            <a:r>
              <a:rPr lang="en-AU" dirty="0" err="1"/>
              <a:t>Dũng</a:t>
            </a:r>
            <a:r>
              <a:rPr lang="en-AU" dirty="0"/>
              <a:t> </a:t>
            </a:r>
            <a:r>
              <a:rPr lang="en-AU" dirty="0" err="1"/>
              <a:t>và</a:t>
            </a:r>
            <a:r>
              <a:rPr lang="en-AU" dirty="0"/>
              <a:t> </a:t>
            </a:r>
            <a:r>
              <a:rPr lang="en-AU" dirty="0" err="1"/>
              <a:t>chị</a:t>
            </a:r>
            <a:r>
              <a:rPr lang="en-AU" dirty="0"/>
              <a:t> </a:t>
            </a:r>
            <a:r>
              <a:rPr lang="en-AU" dirty="0" err="1"/>
              <a:t>Hạnh</a:t>
            </a:r>
            <a:r>
              <a:rPr lang="en-AU" dirty="0"/>
              <a:t> </a:t>
            </a:r>
            <a:r>
              <a:rPr lang="en-AU" dirty="0" err="1"/>
              <a:t>để</a:t>
            </a:r>
            <a:r>
              <a:rPr lang="en-AU" dirty="0"/>
              <a:t> </a:t>
            </a:r>
            <a:r>
              <a:rPr lang="en-AU" dirty="0" err="1"/>
              <a:t>tính</a:t>
            </a:r>
            <a:r>
              <a:rPr lang="en-AU" dirty="0"/>
              <a:t> </a:t>
            </a:r>
            <a:r>
              <a:rPr lang="en-AU" dirty="0" err="1"/>
              <a:t>toán</a:t>
            </a:r>
            <a:r>
              <a:rPr lang="en-AU" dirty="0"/>
              <a:t> </a:t>
            </a:r>
            <a:r>
              <a:rPr lang="en-AU" dirty="0" err="1"/>
              <a:t>các</a:t>
            </a:r>
            <a:r>
              <a:rPr lang="en-AU" dirty="0"/>
              <a:t> </a:t>
            </a:r>
            <a:r>
              <a:rPr lang="en-AU" dirty="0" err="1"/>
              <a:t>khoản</a:t>
            </a:r>
            <a:r>
              <a:rPr lang="en-AU" dirty="0"/>
              <a:t> </a:t>
            </a:r>
            <a:r>
              <a:rPr lang="en-AU" dirty="0" err="1"/>
              <a:t>thu</a:t>
            </a:r>
            <a:r>
              <a:rPr lang="en-AU" dirty="0"/>
              <a:t>/chi </a:t>
            </a:r>
            <a:r>
              <a:rPr lang="en-AU" dirty="0" err="1"/>
              <a:t>và</a:t>
            </a:r>
            <a:r>
              <a:rPr lang="en-AU" dirty="0"/>
              <a:t> </a:t>
            </a:r>
            <a:r>
              <a:rPr lang="en-AU" dirty="0" err="1"/>
              <a:t>tổng</a:t>
            </a:r>
            <a:r>
              <a:rPr lang="en-AU" dirty="0"/>
              <a:t> </a:t>
            </a:r>
            <a:r>
              <a:rPr lang="en-AU" dirty="0" err="1"/>
              <a:t>số</a:t>
            </a:r>
            <a:r>
              <a:rPr lang="en-AU" dirty="0"/>
              <a:t> </a:t>
            </a:r>
            <a:r>
              <a:rPr lang="en-AU" dirty="0" err="1"/>
              <a:t>tiền</a:t>
            </a:r>
            <a:r>
              <a:rPr lang="en-AU" dirty="0"/>
              <a:t> </a:t>
            </a:r>
            <a:r>
              <a:rPr lang="en-AU" dirty="0" err="1"/>
              <a:t>mà</a:t>
            </a:r>
            <a:r>
              <a:rPr lang="en-AU" dirty="0"/>
              <a:t> </a:t>
            </a:r>
            <a:r>
              <a:rPr lang="en-AU" dirty="0" err="1"/>
              <a:t>bạn</a:t>
            </a:r>
            <a:r>
              <a:rPr lang="en-AU" dirty="0"/>
              <a:t> </a:t>
            </a:r>
            <a:r>
              <a:rPr lang="en-AU" dirty="0" err="1"/>
              <a:t>có</a:t>
            </a:r>
            <a:r>
              <a:rPr lang="en-AU" dirty="0"/>
              <a:t> </a:t>
            </a:r>
            <a:r>
              <a:rPr lang="en-AU" dirty="0" err="1"/>
              <a:t>để</a:t>
            </a:r>
            <a:r>
              <a:rPr lang="en-AU" dirty="0"/>
              <a:t> </a:t>
            </a:r>
            <a:r>
              <a:rPr lang="en-AU" dirty="0" err="1"/>
              <a:t>kinh</a:t>
            </a:r>
            <a:r>
              <a:rPr lang="en-AU" dirty="0"/>
              <a:t> </a:t>
            </a:r>
            <a:r>
              <a:rPr lang="en-AU" dirty="0" err="1"/>
              <a:t>doanh</a:t>
            </a:r>
            <a:r>
              <a:rPr lang="en-AU" dirty="0"/>
              <a:t>.</a:t>
            </a:r>
          </a:p>
          <a:p>
            <a:pPr marL="0" indent="0">
              <a:buNone/>
            </a:pPr>
            <a:r>
              <a:rPr lang="en-AU" dirty="0"/>
              <a:t>7.2. </a:t>
            </a:r>
            <a:r>
              <a:rPr lang="en-AU" dirty="0" err="1"/>
              <a:t>Liệu</a:t>
            </a:r>
            <a:r>
              <a:rPr lang="en-AU" dirty="0"/>
              <a:t> </a:t>
            </a:r>
            <a:r>
              <a:rPr lang="en-AU" dirty="0" err="1"/>
              <a:t>bạn</a:t>
            </a:r>
            <a:r>
              <a:rPr lang="en-AU" dirty="0"/>
              <a:t> </a:t>
            </a:r>
            <a:r>
              <a:rPr lang="en-AU" dirty="0" err="1"/>
              <a:t>có</a:t>
            </a:r>
            <a:r>
              <a:rPr lang="en-AU" dirty="0"/>
              <a:t> </a:t>
            </a:r>
            <a:r>
              <a:rPr lang="en-AU" dirty="0" err="1"/>
              <a:t>thể</a:t>
            </a:r>
            <a:r>
              <a:rPr lang="en-AU" dirty="0"/>
              <a:t> </a:t>
            </a:r>
            <a:r>
              <a:rPr lang="en-AU" dirty="0" err="1"/>
              <a:t>vay</a:t>
            </a:r>
            <a:r>
              <a:rPr lang="en-AU" dirty="0"/>
              <a:t> </a:t>
            </a:r>
            <a:r>
              <a:rPr lang="en-AU" dirty="0" err="1"/>
              <a:t>được</a:t>
            </a:r>
            <a:r>
              <a:rPr lang="en-AU" dirty="0"/>
              <a:t> </a:t>
            </a:r>
            <a:r>
              <a:rPr lang="en-AU" dirty="0" err="1"/>
              <a:t>tiền</a:t>
            </a:r>
            <a:r>
              <a:rPr lang="en-AU" dirty="0"/>
              <a:t> </a:t>
            </a:r>
            <a:r>
              <a:rPr lang="en-AU" dirty="0" err="1"/>
              <a:t>từ</a:t>
            </a:r>
            <a:r>
              <a:rPr lang="en-AU" dirty="0"/>
              <a:t> </a:t>
            </a:r>
            <a:r>
              <a:rPr lang="en-AU" dirty="0" err="1"/>
              <a:t>ngân</a:t>
            </a:r>
            <a:r>
              <a:rPr lang="en-AU" dirty="0"/>
              <a:t> </a:t>
            </a:r>
            <a:r>
              <a:rPr lang="en-AU" dirty="0" err="1"/>
              <a:t>hàng</a:t>
            </a:r>
            <a:r>
              <a:rPr lang="en-AU" dirty="0"/>
              <a:t> </a:t>
            </a:r>
            <a:r>
              <a:rPr lang="en-AU" dirty="0" err="1"/>
              <a:t>không</a:t>
            </a:r>
            <a:r>
              <a:rPr lang="en-AU" dirty="0"/>
              <a:t>? </a:t>
            </a:r>
            <a:r>
              <a:rPr lang="en-AU" dirty="0" err="1"/>
              <a:t>Tại</a:t>
            </a:r>
            <a:r>
              <a:rPr lang="en-AU" dirty="0"/>
              <a:t> </a:t>
            </a:r>
            <a:r>
              <a:rPr lang="en-AU" dirty="0" err="1"/>
              <a:t>sao</a:t>
            </a:r>
            <a:r>
              <a:rPr lang="en-AU" dirty="0" smtClean="0"/>
              <a:t>?</a:t>
            </a:r>
          </a:p>
          <a:p>
            <a:pPr marL="0" indent="0" algn="r">
              <a:buNone/>
            </a:pPr>
            <a:r>
              <a:rPr lang="vi-VN" dirty="0"/>
              <a:t>(SIYB, 1998)</a:t>
            </a:r>
            <a:endParaRPr lang="en-AU" dirty="0" smtClean="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40</a:t>
            </a:fld>
            <a:endParaRPr lang="en-US"/>
          </a:p>
        </p:txBody>
      </p:sp>
    </p:spTree>
    <p:extLst>
      <p:ext uri="{BB962C8B-B14F-4D97-AF65-F5344CB8AC3E}">
        <p14:creationId xmlns:p14="http://schemas.microsoft.com/office/powerpoint/2010/main" val="3785520904"/>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a:t>Bài</a:t>
            </a:r>
            <a:r>
              <a:rPr lang="en-AU" dirty="0"/>
              <a:t> </a:t>
            </a:r>
            <a:r>
              <a:rPr lang="en-AU" dirty="0" err="1"/>
              <a:t>tập</a:t>
            </a:r>
            <a:r>
              <a:rPr lang="en-AU" dirty="0"/>
              <a:t> </a:t>
            </a:r>
            <a:r>
              <a:rPr lang="en-AU" dirty="0" err="1"/>
              <a:t>thực</a:t>
            </a:r>
            <a:r>
              <a:rPr lang="en-AU" dirty="0"/>
              <a:t> </a:t>
            </a:r>
            <a:r>
              <a:rPr lang="en-AU" dirty="0" err="1"/>
              <a:t>hành</a:t>
            </a:r>
            <a:r>
              <a:rPr lang="en-AU" dirty="0"/>
              <a:t> 7 – </a:t>
            </a:r>
            <a:r>
              <a:rPr lang="en-AU" dirty="0" err="1"/>
              <a:t>Bạn</a:t>
            </a:r>
            <a:r>
              <a:rPr lang="en-AU" dirty="0"/>
              <a:t> </a:t>
            </a:r>
            <a:r>
              <a:rPr lang="en-AU" dirty="0" err="1"/>
              <a:t>có</a:t>
            </a:r>
            <a:r>
              <a:rPr lang="en-AU" dirty="0"/>
              <a:t> </a:t>
            </a:r>
            <a:r>
              <a:rPr lang="en-AU" dirty="0" err="1"/>
              <a:t>bao</a:t>
            </a:r>
            <a:r>
              <a:rPr lang="en-AU" dirty="0"/>
              <a:t> </a:t>
            </a:r>
            <a:r>
              <a:rPr lang="en-AU" dirty="0" err="1"/>
              <a:t>nhiêu</a:t>
            </a:r>
            <a:r>
              <a:rPr lang="en-AU" dirty="0"/>
              <a:t> </a:t>
            </a:r>
            <a:r>
              <a:rPr lang="en-AU" dirty="0" err="1"/>
              <a:t>tiền</a:t>
            </a:r>
            <a:r>
              <a:rPr lang="en-AU" dirty="0"/>
              <a:t> </a:t>
            </a:r>
            <a:r>
              <a:rPr lang="en-AU" dirty="0" err="1"/>
              <a:t>để</a:t>
            </a:r>
            <a:r>
              <a:rPr lang="en-AU" dirty="0"/>
              <a:t> </a:t>
            </a:r>
            <a:r>
              <a:rPr lang="en-AU" dirty="0" err="1"/>
              <a:t>kinh</a:t>
            </a:r>
            <a:r>
              <a:rPr lang="en-AU" dirty="0"/>
              <a:t> </a:t>
            </a:r>
            <a:r>
              <a:rPr lang="en-AU" dirty="0" err="1"/>
              <a:t>doanh</a:t>
            </a:r>
            <a:r>
              <a:rPr lang="en-AU" dirty="0"/>
              <a:t>?</a:t>
            </a:r>
            <a:endParaRPr lang="vi-VN" dirty="0" smtClean="0"/>
          </a:p>
          <a:p>
            <a:pPr marL="0" indent="0" algn="r">
              <a:buNone/>
            </a:pPr>
            <a:r>
              <a:rPr lang="vi-VN" dirty="0" smtClean="0"/>
              <a:t>(</a:t>
            </a:r>
            <a:r>
              <a:rPr lang="vi-VN" dirty="0"/>
              <a:t>SIYB, 1998)</a:t>
            </a:r>
            <a:endParaRPr lang="vi-VN" dirty="0">
              <a:solidFill>
                <a:srgbClr val="3366FF"/>
              </a:solidFill>
            </a:endParaRPr>
          </a:p>
          <a:p>
            <a:pPr marL="0" indent="0" algn="just">
              <a:buNone/>
            </a:pPr>
            <a:r>
              <a:rPr lang="vi-VN" dirty="0">
                <a:solidFill>
                  <a:srgbClr val="3366FF"/>
                </a:solidFill>
              </a:rPr>
              <a:t>Bài làm có thể chuẩn bị trên Word, Powerpoint hoặc trên giấy rồi chụp ảnh và gửi về giáo viên, qua: duonghoaian@tuaf.edu.vn 24 giờ trước buổi học tiếp theo</a:t>
            </a:r>
            <a:r>
              <a:rPr lang="vi-VN" dirty="0" smtClean="0">
                <a:solidFill>
                  <a:srgbClr val="3366FF"/>
                </a:solidFill>
              </a:rPr>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41</a:t>
            </a:fld>
            <a:endParaRPr lang="en-US"/>
          </a:p>
        </p:txBody>
      </p:sp>
    </p:spTree>
    <p:extLst>
      <p:ext uri="{BB962C8B-B14F-4D97-AF65-F5344CB8AC3E}">
        <p14:creationId xmlns:p14="http://schemas.microsoft.com/office/powerpoint/2010/main" val="2703495124"/>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a:t>Bài</a:t>
            </a:r>
            <a:r>
              <a:rPr lang="en-AU" dirty="0"/>
              <a:t> </a:t>
            </a:r>
            <a:r>
              <a:rPr lang="en-AU" dirty="0" err="1"/>
              <a:t>tập</a:t>
            </a:r>
            <a:r>
              <a:rPr lang="en-AU" dirty="0"/>
              <a:t> </a:t>
            </a:r>
            <a:r>
              <a:rPr lang="en-AU" dirty="0" err="1"/>
              <a:t>thực</a:t>
            </a:r>
            <a:r>
              <a:rPr lang="en-AU" dirty="0"/>
              <a:t> </a:t>
            </a:r>
            <a:r>
              <a:rPr lang="en-AU" dirty="0" err="1"/>
              <a:t>hành</a:t>
            </a:r>
            <a:r>
              <a:rPr lang="en-AU" dirty="0"/>
              <a:t> 8 – </a:t>
            </a:r>
            <a:r>
              <a:rPr lang="en-AU" dirty="0" err="1"/>
              <a:t>Cửa</a:t>
            </a:r>
            <a:r>
              <a:rPr lang="en-AU" dirty="0"/>
              <a:t> </a:t>
            </a:r>
            <a:r>
              <a:rPr lang="en-AU" dirty="0" err="1"/>
              <a:t>hàng</a:t>
            </a:r>
            <a:r>
              <a:rPr lang="en-AU" dirty="0"/>
              <a:t> </a:t>
            </a:r>
            <a:r>
              <a:rPr lang="en-AU" dirty="0" err="1"/>
              <a:t>đồ</a:t>
            </a:r>
            <a:r>
              <a:rPr lang="en-AU" dirty="0"/>
              <a:t> </a:t>
            </a:r>
            <a:r>
              <a:rPr lang="en-AU" dirty="0" err="1"/>
              <a:t>khô</a:t>
            </a:r>
            <a:r>
              <a:rPr lang="en-AU" dirty="0"/>
              <a:t> </a:t>
            </a:r>
            <a:r>
              <a:rPr lang="en-AU" dirty="0" err="1"/>
              <a:t>của</a:t>
            </a:r>
            <a:r>
              <a:rPr lang="en-AU" dirty="0"/>
              <a:t> </a:t>
            </a:r>
            <a:r>
              <a:rPr lang="en-AU" dirty="0" err="1"/>
              <a:t>chị</a:t>
            </a:r>
            <a:r>
              <a:rPr lang="en-AU" dirty="0"/>
              <a:t> </a:t>
            </a:r>
            <a:r>
              <a:rPr lang="en-AU" dirty="0" err="1" smtClean="0"/>
              <a:t>Thuỷ</a:t>
            </a:r>
            <a:r>
              <a:rPr lang="en-AU" dirty="0" smtClean="0"/>
              <a:t> (</a:t>
            </a:r>
            <a:r>
              <a:rPr lang="en-AU" dirty="0" err="1" smtClean="0"/>
              <a:t>cont</a:t>
            </a:r>
            <a:r>
              <a:rPr lang="en-AU" dirty="0" smtClean="0"/>
              <a:t>’)</a:t>
            </a:r>
            <a:endParaRPr lang="en-AU" dirty="0"/>
          </a:p>
          <a:p>
            <a:pPr algn="just"/>
            <a:r>
              <a:rPr lang="en-AU" dirty="0" err="1"/>
              <a:t>Chị</a:t>
            </a:r>
            <a:r>
              <a:rPr lang="en-AU" dirty="0"/>
              <a:t> </a:t>
            </a:r>
            <a:r>
              <a:rPr lang="en-AU" dirty="0" err="1"/>
              <a:t>Thủy</a:t>
            </a:r>
            <a:r>
              <a:rPr lang="en-AU" dirty="0"/>
              <a:t> </a:t>
            </a:r>
            <a:r>
              <a:rPr lang="en-AU" dirty="0" err="1"/>
              <a:t>luôn</a:t>
            </a:r>
            <a:r>
              <a:rPr lang="en-AU" dirty="0"/>
              <a:t> </a:t>
            </a:r>
            <a:r>
              <a:rPr lang="en-AU" dirty="0" err="1"/>
              <a:t>muốn</a:t>
            </a:r>
            <a:r>
              <a:rPr lang="en-AU" dirty="0"/>
              <a:t> </a:t>
            </a:r>
            <a:r>
              <a:rPr lang="en-AU" dirty="0" err="1"/>
              <a:t>mở</a:t>
            </a:r>
            <a:r>
              <a:rPr lang="en-AU" dirty="0"/>
              <a:t> </a:t>
            </a:r>
            <a:r>
              <a:rPr lang="en-AU" dirty="0" err="1"/>
              <a:t>cửa</a:t>
            </a:r>
            <a:r>
              <a:rPr lang="en-AU" dirty="0"/>
              <a:t> </a:t>
            </a:r>
            <a:r>
              <a:rPr lang="en-AU" dirty="0" err="1"/>
              <a:t>hàng</a:t>
            </a:r>
            <a:r>
              <a:rPr lang="en-AU" dirty="0"/>
              <a:t> </a:t>
            </a:r>
            <a:r>
              <a:rPr lang="en-AU" dirty="0" err="1"/>
              <a:t>đồ</a:t>
            </a:r>
            <a:r>
              <a:rPr lang="en-AU" dirty="0"/>
              <a:t> </a:t>
            </a:r>
            <a:r>
              <a:rPr lang="en-AU" dirty="0" err="1"/>
              <a:t>khô</a:t>
            </a:r>
            <a:r>
              <a:rPr lang="en-AU" dirty="0"/>
              <a:t> </a:t>
            </a:r>
            <a:r>
              <a:rPr lang="en-AU" dirty="0" err="1"/>
              <a:t>của</a:t>
            </a:r>
            <a:r>
              <a:rPr lang="en-AU" dirty="0"/>
              <a:t> </a:t>
            </a:r>
            <a:r>
              <a:rPr lang="en-AU" dirty="0" err="1"/>
              <a:t>riêng</a:t>
            </a:r>
            <a:r>
              <a:rPr lang="en-AU" dirty="0"/>
              <a:t> </a:t>
            </a:r>
            <a:r>
              <a:rPr lang="en-AU" dirty="0" err="1"/>
              <a:t>mình</a:t>
            </a:r>
            <a:r>
              <a:rPr lang="en-AU" dirty="0"/>
              <a:t>. </a:t>
            </a:r>
            <a:r>
              <a:rPr lang="en-AU" dirty="0" err="1"/>
              <a:t>Chị</a:t>
            </a:r>
            <a:r>
              <a:rPr lang="en-AU" dirty="0"/>
              <a:t> </a:t>
            </a:r>
            <a:r>
              <a:rPr lang="en-AU" dirty="0" err="1"/>
              <a:t>thích</a:t>
            </a:r>
            <a:r>
              <a:rPr lang="en-AU" dirty="0"/>
              <a:t> </a:t>
            </a:r>
            <a:r>
              <a:rPr lang="en-AU" dirty="0" err="1"/>
              <a:t>được</a:t>
            </a:r>
            <a:r>
              <a:rPr lang="en-AU" dirty="0"/>
              <a:t> </a:t>
            </a:r>
            <a:r>
              <a:rPr lang="en-AU" dirty="0" err="1"/>
              <a:t>làm</a:t>
            </a:r>
            <a:r>
              <a:rPr lang="en-AU" dirty="0"/>
              <a:t> </a:t>
            </a:r>
            <a:r>
              <a:rPr lang="en-AU" dirty="0" err="1"/>
              <a:t>chủ</a:t>
            </a:r>
            <a:r>
              <a:rPr lang="en-AU" dirty="0"/>
              <a:t> </a:t>
            </a:r>
            <a:r>
              <a:rPr lang="en-AU" dirty="0" err="1"/>
              <a:t>chính</a:t>
            </a:r>
            <a:r>
              <a:rPr lang="en-AU" dirty="0"/>
              <a:t> </a:t>
            </a:r>
            <a:r>
              <a:rPr lang="en-AU" dirty="0" err="1"/>
              <a:t>mình</a:t>
            </a:r>
            <a:r>
              <a:rPr lang="en-AU" dirty="0"/>
              <a:t> </a:t>
            </a:r>
            <a:r>
              <a:rPr lang="en-AU" dirty="0" err="1"/>
              <a:t>và</a:t>
            </a:r>
            <a:r>
              <a:rPr lang="en-AU" dirty="0"/>
              <a:t> </a:t>
            </a:r>
            <a:r>
              <a:rPr lang="en-AU" dirty="0" err="1"/>
              <a:t>được</a:t>
            </a:r>
            <a:r>
              <a:rPr lang="en-AU" dirty="0"/>
              <a:t> </a:t>
            </a:r>
            <a:r>
              <a:rPr lang="en-AU" dirty="0" err="1"/>
              <a:t>nói</a:t>
            </a:r>
            <a:r>
              <a:rPr lang="en-AU" dirty="0"/>
              <a:t> </a:t>
            </a:r>
            <a:r>
              <a:rPr lang="en-AU" dirty="0" err="1"/>
              <a:t>chuyện</a:t>
            </a:r>
            <a:r>
              <a:rPr lang="en-AU" dirty="0"/>
              <a:t> </a:t>
            </a:r>
            <a:r>
              <a:rPr lang="en-AU" dirty="0" err="1"/>
              <a:t>với</a:t>
            </a:r>
            <a:r>
              <a:rPr lang="en-AU" dirty="0"/>
              <a:t> </a:t>
            </a:r>
            <a:r>
              <a:rPr lang="en-AU" dirty="0" err="1"/>
              <a:t>tất</a:t>
            </a:r>
            <a:r>
              <a:rPr lang="en-AU" dirty="0"/>
              <a:t> </a:t>
            </a:r>
            <a:r>
              <a:rPr lang="en-AU" dirty="0" err="1"/>
              <a:t>cả</a:t>
            </a:r>
            <a:r>
              <a:rPr lang="en-AU" dirty="0"/>
              <a:t> </a:t>
            </a:r>
            <a:r>
              <a:rPr lang="en-AU" dirty="0" err="1"/>
              <a:t>những</a:t>
            </a:r>
            <a:r>
              <a:rPr lang="en-AU" dirty="0"/>
              <a:t> </a:t>
            </a:r>
            <a:r>
              <a:rPr lang="en-AU" dirty="0" err="1"/>
              <a:t>người</a:t>
            </a:r>
            <a:r>
              <a:rPr lang="en-AU" dirty="0"/>
              <a:t> </a:t>
            </a:r>
            <a:r>
              <a:rPr lang="en-AU" dirty="0" err="1"/>
              <a:t>đến</a:t>
            </a:r>
            <a:r>
              <a:rPr lang="en-AU" dirty="0"/>
              <a:t> </a:t>
            </a:r>
            <a:r>
              <a:rPr lang="en-AU" dirty="0" err="1"/>
              <a:t>cửa</a:t>
            </a:r>
            <a:r>
              <a:rPr lang="en-AU" dirty="0"/>
              <a:t> </a:t>
            </a:r>
            <a:r>
              <a:rPr lang="en-AU" dirty="0" err="1"/>
              <a:t>hàng</a:t>
            </a:r>
            <a:r>
              <a:rPr lang="en-AU" dirty="0"/>
              <a:t> </a:t>
            </a:r>
            <a:r>
              <a:rPr lang="en-AU" dirty="0" err="1"/>
              <a:t>của</a:t>
            </a:r>
            <a:r>
              <a:rPr lang="en-AU" dirty="0"/>
              <a:t> </a:t>
            </a:r>
            <a:r>
              <a:rPr lang="en-AU" dirty="0" err="1"/>
              <a:t>chị</a:t>
            </a:r>
            <a:r>
              <a:rPr lang="en-AU" dirty="0"/>
              <a:t>. </a:t>
            </a:r>
            <a:r>
              <a:rPr lang="en-AU" dirty="0" err="1"/>
              <a:t>Một</a:t>
            </a:r>
            <a:r>
              <a:rPr lang="en-AU" dirty="0"/>
              <a:t> </a:t>
            </a:r>
            <a:r>
              <a:rPr lang="en-AU" dirty="0" err="1"/>
              <a:t>trong</a:t>
            </a:r>
            <a:r>
              <a:rPr lang="en-AU" dirty="0"/>
              <a:t> </a:t>
            </a:r>
            <a:r>
              <a:rPr lang="en-AU" dirty="0" err="1"/>
              <a:t>những</a:t>
            </a:r>
            <a:r>
              <a:rPr lang="en-AU" dirty="0"/>
              <a:t> </a:t>
            </a:r>
            <a:r>
              <a:rPr lang="en-AU" dirty="0" err="1"/>
              <a:t>người</a:t>
            </a:r>
            <a:r>
              <a:rPr lang="en-AU" dirty="0"/>
              <a:t> </a:t>
            </a:r>
            <a:r>
              <a:rPr lang="en-AU" dirty="0" err="1"/>
              <a:t>hàng</a:t>
            </a:r>
            <a:r>
              <a:rPr lang="en-AU" dirty="0"/>
              <a:t> </a:t>
            </a:r>
            <a:r>
              <a:rPr lang="en-AU" dirty="0" err="1"/>
              <a:t>xóm</a:t>
            </a:r>
            <a:r>
              <a:rPr lang="en-AU" dirty="0"/>
              <a:t> </a:t>
            </a:r>
            <a:r>
              <a:rPr lang="en-AU" dirty="0" err="1"/>
              <a:t>của</a:t>
            </a:r>
            <a:r>
              <a:rPr lang="en-AU" dirty="0"/>
              <a:t> </a:t>
            </a:r>
            <a:r>
              <a:rPr lang="en-AU" dirty="0" err="1"/>
              <a:t>chị</a:t>
            </a:r>
            <a:r>
              <a:rPr lang="en-AU" dirty="0"/>
              <a:t> </a:t>
            </a:r>
            <a:r>
              <a:rPr lang="en-AU" dirty="0" err="1"/>
              <a:t>mở</a:t>
            </a:r>
            <a:r>
              <a:rPr lang="en-AU" dirty="0"/>
              <a:t> </a:t>
            </a:r>
            <a:r>
              <a:rPr lang="en-AU" dirty="0" err="1"/>
              <a:t>một</a:t>
            </a:r>
            <a:r>
              <a:rPr lang="en-AU" dirty="0"/>
              <a:t> </a:t>
            </a:r>
            <a:r>
              <a:rPr lang="en-AU" dirty="0" err="1"/>
              <a:t>cửa</a:t>
            </a:r>
            <a:r>
              <a:rPr lang="en-AU" dirty="0"/>
              <a:t> </a:t>
            </a:r>
            <a:r>
              <a:rPr lang="en-AU" dirty="0" err="1"/>
              <a:t>hàng</a:t>
            </a:r>
            <a:r>
              <a:rPr lang="en-AU" dirty="0"/>
              <a:t> </a:t>
            </a:r>
            <a:r>
              <a:rPr lang="en-AU" dirty="0" err="1"/>
              <a:t>đồ</a:t>
            </a:r>
            <a:r>
              <a:rPr lang="en-AU" dirty="0"/>
              <a:t> </a:t>
            </a:r>
            <a:r>
              <a:rPr lang="en-AU" dirty="0" err="1"/>
              <a:t>khô</a:t>
            </a:r>
            <a:r>
              <a:rPr lang="en-AU" dirty="0"/>
              <a:t> </a:t>
            </a:r>
            <a:r>
              <a:rPr lang="en-AU" dirty="0" err="1"/>
              <a:t>nhỏ</a:t>
            </a:r>
            <a:r>
              <a:rPr lang="en-AU" dirty="0"/>
              <a:t> </a:t>
            </a:r>
            <a:r>
              <a:rPr lang="en-AU" dirty="0" err="1"/>
              <a:t>và</a:t>
            </a:r>
            <a:r>
              <a:rPr lang="en-AU" dirty="0"/>
              <a:t> </a:t>
            </a:r>
            <a:r>
              <a:rPr lang="en-AU" dirty="0" err="1"/>
              <a:t>thu</a:t>
            </a:r>
            <a:r>
              <a:rPr lang="en-AU" dirty="0"/>
              <a:t> </a:t>
            </a:r>
            <a:r>
              <a:rPr lang="en-AU" dirty="0" err="1"/>
              <a:t>được</a:t>
            </a:r>
            <a:r>
              <a:rPr lang="en-AU" dirty="0"/>
              <a:t> </a:t>
            </a:r>
            <a:r>
              <a:rPr lang="en-AU" dirty="0" err="1"/>
              <a:t>nhiều</a:t>
            </a:r>
            <a:r>
              <a:rPr lang="en-AU" dirty="0"/>
              <a:t> </a:t>
            </a:r>
            <a:r>
              <a:rPr lang="en-AU" dirty="0" err="1"/>
              <a:t>lãi</a:t>
            </a:r>
            <a:r>
              <a:rPr lang="en-AU" dirty="0" smtClean="0"/>
              <a:t>.</a:t>
            </a:r>
          </a:p>
          <a:p>
            <a:pPr marL="0" indent="0" algn="r">
              <a:buNone/>
            </a:pPr>
            <a:r>
              <a:rPr lang="vi-VN" dirty="0"/>
              <a:t>(SIYB, 1998)</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42</a:t>
            </a:fld>
            <a:endParaRPr lang="en-US"/>
          </a:p>
        </p:txBody>
      </p:sp>
    </p:spTree>
    <p:extLst>
      <p:ext uri="{BB962C8B-B14F-4D97-AF65-F5344CB8AC3E}">
        <p14:creationId xmlns:p14="http://schemas.microsoft.com/office/powerpoint/2010/main" val="4040417973"/>
      </p:ext>
    </p:extLst>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a:t>Bài</a:t>
            </a:r>
            <a:r>
              <a:rPr lang="en-AU" dirty="0"/>
              <a:t> </a:t>
            </a:r>
            <a:r>
              <a:rPr lang="en-AU" dirty="0" err="1"/>
              <a:t>tập</a:t>
            </a:r>
            <a:r>
              <a:rPr lang="en-AU" dirty="0"/>
              <a:t> </a:t>
            </a:r>
            <a:r>
              <a:rPr lang="en-AU" dirty="0" err="1"/>
              <a:t>thực</a:t>
            </a:r>
            <a:r>
              <a:rPr lang="en-AU" dirty="0"/>
              <a:t> </a:t>
            </a:r>
            <a:r>
              <a:rPr lang="en-AU" dirty="0" err="1"/>
              <a:t>hành</a:t>
            </a:r>
            <a:r>
              <a:rPr lang="en-AU" dirty="0"/>
              <a:t> 8 – </a:t>
            </a:r>
            <a:r>
              <a:rPr lang="en-AU" dirty="0" err="1"/>
              <a:t>Cửa</a:t>
            </a:r>
            <a:r>
              <a:rPr lang="en-AU" dirty="0"/>
              <a:t> </a:t>
            </a:r>
            <a:r>
              <a:rPr lang="en-AU" dirty="0" err="1"/>
              <a:t>hàng</a:t>
            </a:r>
            <a:r>
              <a:rPr lang="en-AU" dirty="0"/>
              <a:t> </a:t>
            </a:r>
            <a:r>
              <a:rPr lang="en-AU" dirty="0" err="1"/>
              <a:t>đồ</a:t>
            </a:r>
            <a:r>
              <a:rPr lang="en-AU" dirty="0"/>
              <a:t> </a:t>
            </a:r>
            <a:r>
              <a:rPr lang="en-AU" dirty="0" err="1"/>
              <a:t>khô</a:t>
            </a:r>
            <a:r>
              <a:rPr lang="en-AU" dirty="0"/>
              <a:t> </a:t>
            </a:r>
            <a:r>
              <a:rPr lang="en-AU" dirty="0" err="1"/>
              <a:t>của</a:t>
            </a:r>
            <a:r>
              <a:rPr lang="en-AU" dirty="0"/>
              <a:t> </a:t>
            </a:r>
            <a:r>
              <a:rPr lang="en-AU" dirty="0" err="1"/>
              <a:t>chị</a:t>
            </a:r>
            <a:r>
              <a:rPr lang="en-AU" dirty="0"/>
              <a:t> </a:t>
            </a:r>
            <a:r>
              <a:rPr lang="en-AU" dirty="0" err="1" smtClean="0"/>
              <a:t>Thuỷ</a:t>
            </a:r>
            <a:r>
              <a:rPr lang="en-AU" dirty="0" smtClean="0"/>
              <a:t> (</a:t>
            </a:r>
            <a:r>
              <a:rPr lang="en-AU" dirty="0" err="1" smtClean="0"/>
              <a:t>cont</a:t>
            </a:r>
            <a:r>
              <a:rPr lang="en-AU" dirty="0" smtClean="0"/>
              <a:t>’)</a:t>
            </a:r>
            <a:endParaRPr lang="en-AU" dirty="0"/>
          </a:p>
          <a:p>
            <a:pPr algn="just"/>
            <a:r>
              <a:rPr lang="en-AU" dirty="0" err="1" smtClean="0"/>
              <a:t>Chị</a:t>
            </a:r>
            <a:r>
              <a:rPr lang="en-AU" dirty="0" smtClean="0"/>
              <a:t> </a:t>
            </a:r>
            <a:r>
              <a:rPr lang="en-AU" dirty="0" err="1"/>
              <a:t>Thủy</a:t>
            </a:r>
            <a:r>
              <a:rPr lang="en-AU" dirty="0"/>
              <a:t> </a:t>
            </a:r>
            <a:r>
              <a:rPr lang="en-AU" dirty="0" err="1"/>
              <a:t>quyết</a:t>
            </a:r>
            <a:r>
              <a:rPr lang="en-AU" dirty="0"/>
              <a:t> </a:t>
            </a:r>
            <a:r>
              <a:rPr lang="en-AU" dirty="0" err="1"/>
              <a:t>định</a:t>
            </a:r>
            <a:r>
              <a:rPr lang="en-AU" dirty="0"/>
              <a:t> </a:t>
            </a:r>
            <a:r>
              <a:rPr lang="en-AU" dirty="0" err="1"/>
              <a:t>trở</a:t>
            </a:r>
            <a:r>
              <a:rPr lang="en-AU" dirty="0"/>
              <a:t> </a:t>
            </a:r>
            <a:r>
              <a:rPr lang="en-AU" dirty="0" err="1"/>
              <a:t>thành</a:t>
            </a:r>
            <a:r>
              <a:rPr lang="en-AU" dirty="0"/>
              <a:t> </a:t>
            </a:r>
            <a:r>
              <a:rPr lang="en-AU" dirty="0" err="1"/>
              <a:t>bà</a:t>
            </a:r>
            <a:r>
              <a:rPr lang="en-AU" dirty="0"/>
              <a:t> </a:t>
            </a:r>
            <a:r>
              <a:rPr lang="en-AU" dirty="0" err="1"/>
              <a:t>chủ</a:t>
            </a:r>
            <a:r>
              <a:rPr lang="en-AU" dirty="0"/>
              <a:t>. </a:t>
            </a:r>
            <a:r>
              <a:rPr lang="en-AU" dirty="0" err="1"/>
              <a:t>Chị</a:t>
            </a:r>
            <a:r>
              <a:rPr lang="en-AU" dirty="0"/>
              <a:t> </a:t>
            </a:r>
            <a:r>
              <a:rPr lang="en-AU" dirty="0" err="1"/>
              <a:t>có</a:t>
            </a:r>
            <a:r>
              <a:rPr lang="en-AU" dirty="0"/>
              <a:t> </a:t>
            </a:r>
            <a:r>
              <a:rPr lang="en-AU" dirty="0" err="1"/>
              <a:t>một</a:t>
            </a:r>
            <a:r>
              <a:rPr lang="en-AU" dirty="0"/>
              <a:t> </a:t>
            </a:r>
            <a:r>
              <a:rPr lang="en-AU" dirty="0" err="1"/>
              <a:t>căn</a:t>
            </a:r>
            <a:r>
              <a:rPr lang="en-AU" dirty="0"/>
              <a:t> </a:t>
            </a:r>
            <a:r>
              <a:rPr lang="en-AU" dirty="0" err="1"/>
              <a:t>phòng</a:t>
            </a:r>
            <a:r>
              <a:rPr lang="en-AU" dirty="0"/>
              <a:t> </a:t>
            </a:r>
            <a:r>
              <a:rPr lang="en-AU" dirty="0" err="1"/>
              <a:t>thích</a:t>
            </a:r>
            <a:r>
              <a:rPr lang="en-AU" dirty="0"/>
              <a:t> </a:t>
            </a:r>
            <a:r>
              <a:rPr lang="en-AU" dirty="0" err="1"/>
              <a:t>hợp</a:t>
            </a:r>
            <a:r>
              <a:rPr lang="en-AU" dirty="0"/>
              <a:t> </a:t>
            </a:r>
            <a:r>
              <a:rPr lang="en-AU" dirty="0" err="1"/>
              <a:t>trong</a:t>
            </a:r>
            <a:r>
              <a:rPr lang="en-AU" dirty="0"/>
              <a:t> </a:t>
            </a:r>
            <a:r>
              <a:rPr lang="en-AU" dirty="0" err="1"/>
              <a:t>nhà</a:t>
            </a:r>
            <a:r>
              <a:rPr lang="en-AU" dirty="0"/>
              <a:t>. </a:t>
            </a:r>
            <a:r>
              <a:rPr lang="en-AU" dirty="0" err="1"/>
              <a:t>Chồng</a:t>
            </a:r>
            <a:r>
              <a:rPr lang="en-AU" dirty="0"/>
              <a:t> </a:t>
            </a:r>
            <a:r>
              <a:rPr lang="en-AU" dirty="0" err="1"/>
              <a:t>chị</a:t>
            </a:r>
            <a:r>
              <a:rPr lang="en-AU" dirty="0"/>
              <a:t> </a:t>
            </a:r>
            <a:r>
              <a:rPr lang="en-AU" dirty="0" err="1"/>
              <a:t>đã</a:t>
            </a:r>
            <a:r>
              <a:rPr lang="en-AU" dirty="0"/>
              <a:t> </a:t>
            </a:r>
            <a:r>
              <a:rPr lang="en-AU" dirty="0" err="1"/>
              <a:t>đóng</a:t>
            </a:r>
            <a:r>
              <a:rPr lang="en-AU" dirty="0"/>
              <a:t> </a:t>
            </a:r>
            <a:r>
              <a:rPr lang="en-AU" dirty="0" err="1"/>
              <a:t>một</a:t>
            </a:r>
            <a:r>
              <a:rPr lang="en-AU" dirty="0"/>
              <a:t> </a:t>
            </a:r>
            <a:r>
              <a:rPr lang="en-AU" dirty="0" err="1"/>
              <a:t>số</a:t>
            </a:r>
            <a:r>
              <a:rPr lang="en-AU" dirty="0"/>
              <a:t> </a:t>
            </a:r>
            <a:r>
              <a:rPr lang="en-AU" dirty="0" err="1"/>
              <a:t>giá</a:t>
            </a:r>
            <a:r>
              <a:rPr lang="en-AU" dirty="0"/>
              <a:t> </a:t>
            </a:r>
            <a:r>
              <a:rPr lang="en-AU" dirty="0" err="1"/>
              <a:t>và</a:t>
            </a:r>
            <a:r>
              <a:rPr lang="en-AU" dirty="0"/>
              <a:t> </a:t>
            </a:r>
            <a:r>
              <a:rPr lang="en-AU" dirty="0" err="1"/>
              <a:t>một</a:t>
            </a:r>
            <a:r>
              <a:rPr lang="en-AU" dirty="0"/>
              <a:t> </a:t>
            </a:r>
            <a:r>
              <a:rPr lang="en-AU" dirty="0" err="1"/>
              <a:t>quầy</a:t>
            </a:r>
            <a:r>
              <a:rPr lang="en-AU" dirty="0"/>
              <a:t> </a:t>
            </a:r>
            <a:r>
              <a:rPr lang="en-AU" dirty="0" err="1"/>
              <a:t>hàng</a:t>
            </a:r>
            <a:r>
              <a:rPr lang="en-AU" dirty="0"/>
              <a:t> </a:t>
            </a:r>
            <a:r>
              <a:rPr lang="en-AU" dirty="0" err="1"/>
              <a:t>và</a:t>
            </a:r>
            <a:r>
              <a:rPr lang="en-AU" dirty="0"/>
              <a:t> </a:t>
            </a:r>
            <a:r>
              <a:rPr lang="en-AU" dirty="0" err="1"/>
              <a:t>chị</a:t>
            </a:r>
            <a:r>
              <a:rPr lang="en-AU" dirty="0"/>
              <a:t> </a:t>
            </a:r>
            <a:r>
              <a:rPr lang="en-AU" dirty="0" err="1"/>
              <a:t>Thuỷ</a:t>
            </a:r>
            <a:r>
              <a:rPr lang="en-AU" dirty="0"/>
              <a:t> </a:t>
            </a:r>
            <a:r>
              <a:rPr lang="en-AU" dirty="0" err="1"/>
              <a:t>có</a:t>
            </a:r>
            <a:r>
              <a:rPr lang="en-AU" dirty="0"/>
              <a:t> </a:t>
            </a:r>
            <a:r>
              <a:rPr lang="en-AU" dirty="0" err="1"/>
              <a:t>thể</a:t>
            </a:r>
            <a:r>
              <a:rPr lang="en-AU" dirty="0"/>
              <a:t> </a:t>
            </a:r>
            <a:r>
              <a:rPr lang="en-AU" dirty="0" err="1"/>
              <a:t>vay</a:t>
            </a:r>
            <a:r>
              <a:rPr lang="en-AU" dirty="0"/>
              <a:t> </a:t>
            </a:r>
            <a:r>
              <a:rPr lang="en-AU" dirty="0" err="1"/>
              <a:t>tiền</a:t>
            </a:r>
            <a:r>
              <a:rPr lang="en-AU" dirty="0"/>
              <a:t> </a:t>
            </a:r>
            <a:r>
              <a:rPr lang="en-AU" dirty="0" err="1"/>
              <a:t>của</a:t>
            </a:r>
            <a:r>
              <a:rPr lang="en-AU" dirty="0"/>
              <a:t> </a:t>
            </a:r>
            <a:r>
              <a:rPr lang="en-AU" dirty="0" err="1"/>
              <a:t>người</a:t>
            </a:r>
            <a:r>
              <a:rPr lang="en-AU" dirty="0"/>
              <a:t> </a:t>
            </a:r>
            <a:r>
              <a:rPr lang="en-AU" dirty="0" err="1"/>
              <a:t>nhà</a:t>
            </a:r>
            <a:r>
              <a:rPr lang="en-AU" dirty="0"/>
              <a:t> </a:t>
            </a:r>
            <a:r>
              <a:rPr lang="en-AU" dirty="0" err="1"/>
              <a:t>bổ</a:t>
            </a:r>
            <a:r>
              <a:rPr lang="en-AU" dirty="0"/>
              <a:t> sung </a:t>
            </a:r>
            <a:r>
              <a:rPr lang="en-AU" dirty="0" err="1"/>
              <a:t>vào</a:t>
            </a:r>
            <a:r>
              <a:rPr lang="en-AU" dirty="0"/>
              <a:t> </a:t>
            </a:r>
            <a:r>
              <a:rPr lang="en-AU" dirty="0" err="1"/>
              <a:t>tiền</a:t>
            </a:r>
            <a:r>
              <a:rPr lang="en-AU" dirty="0"/>
              <a:t> </a:t>
            </a:r>
            <a:r>
              <a:rPr lang="en-AU" dirty="0" err="1"/>
              <a:t>tiết</a:t>
            </a:r>
            <a:r>
              <a:rPr lang="en-AU" dirty="0"/>
              <a:t> </a:t>
            </a:r>
            <a:r>
              <a:rPr lang="en-AU" dirty="0" err="1"/>
              <a:t>kiệm</a:t>
            </a:r>
            <a:r>
              <a:rPr lang="en-AU" dirty="0"/>
              <a:t> </a:t>
            </a:r>
            <a:r>
              <a:rPr lang="en-AU" dirty="0" err="1"/>
              <a:t>để</a:t>
            </a:r>
            <a:r>
              <a:rPr lang="en-AU" dirty="0"/>
              <a:t> </a:t>
            </a:r>
            <a:r>
              <a:rPr lang="en-AU" dirty="0" err="1"/>
              <a:t>mua</a:t>
            </a:r>
            <a:r>
              <a:rPr lang="en-AU" dirty="0"/>
              <a:t> </a:t>
            </a:r>
            <a:r>
              <a:rPr lang="en-AU" dirty="0" err="1"/>
              <a:t>hàng</a:t>
            </a:r>
            <a:r>
              <a:rPr lang="en-AU" dirty="0"/>
              <a:t> </a:t>
            </a:r>
            <a:r>
              <a:rPr lang="en-AU" dirty="0" err="1"/>
              <a:t>dự</a:t>
            </a:r>
            <a:r>
              <a:rPr lang="en-AU" dirty="0"/>
              <a:t> </a:t>
            </a:r>
            <a:r>
              <a:rPr lang="en-AU" dirty="0" err="1"/>
              <a:t>trữ</a:t>
            </a:r>
            <a:r>
              <a:rPr lang="en-AU" dirty="0" smtClean="0"/>
              <a:t>.</a:t>
            </a:r>
          </a:p>
          <a:p>
            <a:pPr marL="0" indent="0" algn="r">
              <a:buNone/>
            </a:pPr>
            <a:r>
              <a:rPr lang="vi-VN" dirty="0"/>
              <a:t>(SIYB, 1998)</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43</a:t>
            </a:fld>
            <a:endParaRPr lang="en-US"/>
          </a:p>
        </p:txBody>
      </p:sp>
    </p:spTree>
    <p:extLst>
      <p:ext uri="{BB962C8B-B14F-4D97-AF65-F5344CB8AC3E}">
        <p14:creationId xmlns:p14="http://schemas.microsoft.com/office/powerpoint/2010/main" val="1004750508"/>
      </p:ext>
    </p:extLst>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a:t>Bài</a:t>
            </a:r>
            <a:r>
              <a:rPr lang="en-AU" dirty="0"/>
              <a:t> </a:t>
            </a:r>
            <a:r>
              <a:rPr lang="en-AU" dirty="0" err="1"/>
              <a:t>tập</a:t>
            </a:r>
            <a:r>
              <a:rPr lang="en-AU" dirty="0"/>
              <a:t> </a:t>
            </a:r>
            <a:r>
              <a:rPr lang="en-AU" dirty="0" err="1"/>
              <a:t>thực</a:t>
            </a:r>
            <a:r>
              <a:rPr lang="en-AU" dirty="0"/>
              <a:t> </a:t>
            </a:r>
            <a:r>
              <a:rPr lang="en-AU" dirty="0" err="1"/>
              <a:t>hành</a:t>
            </a:r>
            <a:r>
              <a:rPr lang="en-AU" dirty="0"/>
              <a:t> 8 – </a:t>
            </a:r>
            <a:r>
              <a:rPr lang="en-AU" dirty="0" err="1"/>
              <a:t>Cửa</a:t>
            </a:r>
            <a:r>
              <a:rPr lang="en-AU" dirty="0"/>
              <a:t> </a:t>
            </a:r>
            <a:r>
              <a:rPr lang="en-AU" dirty="0" err="1"/>
              <a:t>hàng</a:t>
            </a:r>
            <a:r>
              <a:rPr lang="en-AU" dirty="0"/>
              <a:t> </a:t>
            </a:r>
            <a:r>
              <a:rPr lang="en-AU" dirty="0" err="1"/>
              <a:t>đồ</a:t>
            </a:r>
            <a:r>
              <a:rPr lang="en-AU" dirty="0"/>
              <a:t> </a:t>
            </a:r>
            <a:r>
              <a:rPr lang="en-AU" dirty="0" err="1"/>
              <a:t>khô</a:t>
            </a:r>
            <a:r>
              <a:rPr lang="en-AU" dirty="0"/>
              <a:t> </a:t>
            </a:r>
            <a:r>
              <a:rPr lang="en-AU" dirty="0" err="1"/>
              <a:t>của</a:t>
            </a:r>
            <a:r>
              <a:rPr lang="en-AU" dirty="0"/>
              <a:t> </a:t>
            </a:r>
            <a:r>
              <a:rPr lang="en-AU" dirty="0" err="1"/>
              <a:t>chị</a:t>
            </a:r>
            <a:r>
              <a:rPr lang="en-AU" dirty="0"/>
              <a:t> </a:t>
            </a:r>
            <a:r>
              <a:rPr lang="en-AU" dirty="0" err="1" smtClean="0"/>
              <a:t>Thuỷ</a:t>
            </a:r>
            <a:r>
              <a:rPr lang="en-AU" dirty="0" smtClean="0"/>
              <a:t> (</a:t>
            </a:r>
            <a:r>
              <a:rPr lang="en-AU" dirty="0" err="1" smtClean="0"/>
              <a:t>cont</a:t>
            </a:r>
            <a:r>
              <a:rPr lang="en-AU" dirty="0" smtClean="0"/>
              <a:t>’)</a:t>
            </a:r>
            <a:endParaRPr lang="en-AU" dirty="0"/>
          </a:p>
          <a:p>
            <a:pPr algn="just"/>
            <a:r>
              <a:rPr lang="en-AU" dirty="0" err="1" smtClean="0"/>
              <a:t>Việc</a:t>
            </a:r>
            <a:r>
              <a:rPr lang="en-AU" dirty="0" smtClean="0"/>
              <a:t> </a:t>
            </a:r>
            <a:r>
              <a:rPr lang="en-AU" dirty="0" err="1"/>
              <a:t>kinh</a:t>
            </a:r>
            <a:r>
              <a:rPr lang="en-AU" dirty="0"/>
              <a:t> </a:t>
            </a:r>
            <a:r>
              <a:rPr lang="en-AU" dirty="0" err="1"/>
              <a:t>doanh</a:t>
            </a:r>
            <a:r>
              <a:rPr lang="en-AU" dirty="0"/>
              <a:t> </a:t>
            </a:r>
            <a:r>
              <a:rPr lang="en-AU" dirty="0" err="1"/>
              <a:t>của</a:t>
            </a:r>
            <a:r>
              <a:rPr lang="en-AU" dirty="0"/>
              <a:t> </a:t>
            </a:r>
            <a:r>
              <a:rPr lang="en-AU" dirty="0" err="1"/>
              <a:t>chị</a:t>
            </a:r>
            <a:r>
              <a:rPr lang="en-AU" dirty="0"/>
              <a:t> </a:t>
            </a:r>
            <a:r>
              <a:rPr lang="en-AU" dirty="0" err="1"/>
              <a:t>Thuỷ</a:t>
            </a:r>
            <a:r>
              <a:rPr lang="en-AU" dirty="0"/>
              <a:t> </a:t>
            </a:r>
            <a:r>
              <a:rPr lang="en-AU" dirty="0" err="1"/>
              <a:t>bị</a:t>
            </a:r>
            <a:r>
              <a:rPr lang="en-AU" dirty="0"/>
              <a:t> </a:t>
            </a:r>
            <a:r>
              <a:rPr lang="en-AU" dirty="0" err="1"/>
              <a:t>trục</a:t>
            </a:r>
            <a:r>
              <a:rPr lang="en-AU" dirty="0"/>
              <a:t> </a:t>
            </a:r>
            <a:r>
              <a:rPr lang="en-AU" dirty="0" err="1"/>
              <a:t>trặc</a:t>
            </a:r>
            <a:r>
              <a:rPr lang="en-AU" dirty="0"/>
              <a:t> </a:t>
            </a:r>
            <a:r>
              <a:rPr lang="en-AU" dirty="0" err="1"/>
              <a:t>ngay</a:t>
            </a:r>
            <a:r>
              <a:rPr lang="en-AU" dirty="0"/>
              <a:t> </a:t>
            </a:r>
            <a:r>
              <a:rPr lang="en-AU" dirty="0" err="1"/>
              <a:t>từ</a:t>
            </a:r>
            <a:r>
              <a:rPr lang="en-AU" dirty="0"/>
              <a:t> </a:t>
            </a:r>
            <a:r>
              <a:rPr lang="en-AU" dirty="0" err="1"/>
              <a:t>đầu</a:t>
            </a:r>
            <a:r>
              <a:rPr lang="en-AU" dirty="0"/>
              <a:t>. </a:t>
            </a:r>
            <a:r>
              <a:rPr lang="en-AU" dirty="0" err="1"/>
              <a:t>Chị</a:t>
            </a:r>
            <a:r>
              <a:rPr lang="en-AU" dirty="0"/>
              <a:t> </a:t>
            </a:r>
            <a:r>
              <a:rPr lang="en-AU" dirty="0" err="1"/>
              <a:t>Thuỷ</a:t>
            </a:r>
            <a:r>
              <a:rPr lang="en-AU" dirty="0"/>
              <a:t> </a:t>
            </a:r>
            <a:r>
              <a:rPr lang="en-AU" dirty="0" err="1"/>
              <a:t>không</a:t>
            </a:r>
            <a:r>
              <a:rPr lang="en-AU" dirty="0"/>
              <a:t> </a:t>
            </a:r>
            <a:r>
              <a:rPr lang="en-AU" dirty="0" err="1"/>
              <a:t>thu</a:t>
            </a:r>
            <a:r>
              <a:rPr lang="en-AU" dirty="0"/>
              <a:t> </a:t>
            </a:r>
            <a:r>
              <a:rPr lang="en-AU" dirty="0" err="1"/>
              <a:t>hút</a:t>
            </a:r>
            <a:r>
              <a:rPr lang="en-AU" dirty="0"/>
              <a:t> </a:t>
            </a:r>
            <a:r>
              <a:rPr lang="en-AU" dirty="0" err="1"/>
              <a:t>được</a:t>
            </a:r>
            <a:r>
              <a:rPr lang="en-AU" dirty="0"/>
              <a:t>, </a:t>
            </a:r>
            <a:r>
              <a:rPr lang="en-AU" dirty="0" err="1"/>
              <a:t>nhiều</a:t>
            </a:r>
            <a:r>
              <a:rPr lang="en-AU" dirty="0"/>
              <a:t> </a:t>
            </a:r>
            <a:r>
              <a:rPr lang="en-AU" dirty="0" err="1"/>
              <a:t>khách</a:t>
            </a:r>
            <a:r>
              <a:rPr lang="en-AU" dirty="0"/>
              <a:t> </a:t>
            </a:r>
            <a:r>
              <a:rPr lang="en-AU" dirty="0" err="1"/>
              <a:t>như</a:t>
            </a:r>
            <a:r>
              <a:rPr lang="en-AU" dirty="0"/>
              <a:t> </a:t>
            </a:r>
            <a:r>
              <a:rPr lang="en-AU" dirty="0" err="1"/>
              <a:t>cửa</a:t>
            </a:r>
            <a:r>
              <a:rPr lang="en-AU" dirty="0"/>
              <a:t> </a:t>
            </a:r>
            <a:r>
              <a:rPr lang="en-AU" dirty="0" err="1"/>
              <a:t>hàng</a:t>
            </a:r>
            <a:r>
              <a:rPr lang="en-AU" dirty="0"/>
              <a:t> </a:t>
            </a:r>
            <a:r>
              <a:rPr lang="en-AU" dirty="0" err="1"/>
              <a:t>bên</a:t>
            </a:r>
            <a:r>
              <a:rPr lang="en-AU" dirty="0"/>
              <a:t> </a:t>
            </a:r>
            <a:r>
              <a:rPr lang="en-AU" dirty="0" err="1"/>
              <a:t>cạnh</a:t>
            </a:r>
            <a:r>
              <a:rPr lang="en-AU" dirty="0"/>
              <a:t>. </a:t>
            </a:r>
            <a:r>
              <a:rPr lang="en-AU" dirty="0" err="1"/>
              <a:t>Các</a:t>
            </a:r>
            <a:r>
              <a:rPr lang="en-AU" dirty="0"/>
              <a:t> con </a:t>
            </a:r>
            <a:r>
              <a:rPr lang="en-AU" dirty="0" err="1"/>
              <a:t>chị</a:t>
            </a:r>
            <a:r>
              <a:rPr lang="en-AU" dirty="0"/>
              <a:t> </a:t>
            </a:r>
            <a:r>
              <a:rPr lang="en-AU" dirty="0" err="1"/>
              <a:t>nói</a:t>
            </a:r>
            <a:r>
              <a:rPr lang="en-AU" dirty="0"/>
              <a:t> </a:t>
            </a:r>
            <a:r>
              <a:rPr lang="en-AU" dirty="0" err="1"/>
              <a:t>rằng</a:t>
            </a:r>
            <a:r>
              <a:rPr lang="en-AU" dirty="0"/>
              <a:t> </a:t>
            </a:r>
            <a:r>
              <a:rPr lang="en-AU" dirty="0" err="1"/>
              <a:t>cửa</a:t>
            </a:r>
            <a:r>
              <a:rPr lang="en-AU" dirty="0"/>
              <a:t> </a:t>
            </a:r>
            <a:r>
              <a:rPr lang="en-AU" dirty="0" err="1"/>
              <a:t>hàng</a:t>
            </a:r>
            <a:r>
              <a:rPr lang="en-AU" dirty="0"/>
              <a:t> </a:t>
            </a:r>
            <a:r>
              <a:rPr lang="en-AU" dirty="0" err="1"/>
              <a:t>bên</a:t>
            </a:r>
            <a:r>
              <a:rPr lang="en-AU" dirty="0"/>
              <a:t> </a:t>
            </a:r>
            <a:r>
              <a:rPr lang="en-AU" dirty="0" err="1"/>
              <a:t>cạnh</a:t>
            </a:r>
            <a:r>
              <a:rPr lang="en-AU" dirty="0"/>
              <a:t> </a:t>
            </a:r>
            <a:r>
              <a:rPr lang="en-AU" dirty="0" err="1"/>
              <a:t>cũng</a:t>
            </a:r>
            <a:r>
              <a:rPr lang="en-AU" dirty="0"/>
              <a:t> </a:t>
            </a:r>
            <a:r>
              <a:rPr lang="en-AU" dirty="0" err="1"/>
              <a:t>không</a:t>
            </a:r>
            <a:r>
              <a:rPr lang="en-AU" dirty="0"/>
              <a:t> </a:t>
            </a:r>
            <a:r>
              <a:rPr lang="en-AU" dirty="0" err="1"/>
              <a:t>bán</a:t>
            </a:r>
            <a:r>
              <a:rPr lang="en-AU" dirty="0"/>
              <a:t> </a:t>
            </a:r>
            <a:r>
              <a:rPr lang="en-AU" dirty="0" err="1"/>
              <a:t>chạy</a:t>
            </a:r>
            <a:r>
              <a:rPr lang="en-AU" dirty="0"/>
              <a:t> </a:t>
            </a:r>
            <a:r>
              <a:rPr lang="en-AU" dirty="0" err="1"/>
              <a:t>cho</a:t>
            </a:r>
            <a:r>
              <a:rPr lang="en-AU" dirty="0"/>
              <a:t> </a:t>
            </a:r>
            <a:r>
              <a:rPr lang="en-AU" dirty="0" err="1"/>
              <a:t>lắm</a:t>
            </a:r>
            <a:r>
              <a:rPr lang="en-AU" dirty="0" smtClean="0"/>
              <a:t>.</a:t>
            </a:r>
          </a:p>
          <a:p>
            <a:pPr marL="0" indent="0" algn="r">
              <a:buNone/>
            </a:pPr>
            <a:r>
              <a:rPr lang="vi-VN" dirty="0"/>
              <a:t>(SIYB, 1998)</a:t>
            </a:r>
            <a:endParaRPr lang="en-AU" dirty="0" smtClean="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44</a:t>
            </a:fld>
            <a:endParaRPr lang="en-US"/>
          </a:p>
        </p:txBody>
      </p:sp>
    </p:spTree>
    <p:extLst>
      <p:ext uri="{BB962C8B-B14F-4D97-AF65-F5344CB8AC3E}">
        <p14:creationId xmlns:p14="http://schemas.microsoft.com/office/powerpoint/2010/main" val="1667875713"/>
      </p:ext>
    </p:extLst>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a:t>Bài</a:t>
            </a:r>
            <a:r>
              <a:rPr lang="en-AU" dirty="0"/>
              <a:t> </a:t>
            </a:r>
            <a:r>
              <a:rPr lang="en-AU" dirty="0" err="1"/>
              <a:t>tập</a:t>
            </a:r>
            <a:r>
              <a:rPr lang="en-AU" dirty="0"/>
              <a:t> </a:t>
            </a:r>
            <a:r>
              <a:rPr lang="en-AU" dirty="0" err="1"/>
              <a:t>thực</a:t>
            </a:r>
            <a:r>
              <a:rPr lang="en-AU" dirty="0"/>
              <a:t> </a:t>
            </a:r>
            <a:r>
              <a:rPr lang="en-AU" dirty="0" err="1"/>
              <a:t>hành</a:t>
            </a:r>
            <a:r>
              <a:rPr lang="en-AU" dirty="0"/>
              <a:t> 8 – </a:t>
            </a:r>
            <a:r>
              <a:rPr lang="en-AU" dirty="0" err="1"/>
              <a:t>Cửa</a:t>
            </a:r>
            <a:r>
              <a:rPr lang="en-AU" dirty="0"/>
              <a:t> </a:t>
            </a:r>
            <a:r>
              <a:rPr lang="en-AU" dirty="0" err="1"/>
              <a:t>hàng</a:t>
            </a:r>
            <a:r>
              <a:rPr lang="en-AU" dirty="0"/>
              <a:t> </a:t>
            </a:r>
            <a:r>
              <a:rPr lang="en-AU" dirty="0" err="1"/>
              <a:t>đồ</a:t>
            </a:r>
            <a:r>
              <a:rPr lang="en-AU" dirty="0"/>
              <a:t> </a:t>
            </a:r>
            <a:r>
              <a:rPr lang="en-AU" dirty="0" err="1"/>
              <a:t>khô</a:t>
            </a:r>
            <a:r>
              <a:rPr lang="en-AU" dirty="0"/>
              <a:t> </a:t>
            </a:r>
            <a:r>
              <a:rPr lang="en-AU" dirty="0" err="1"/>
              <a:t>của</a:t>
            </a:r>
            <a:r>
              <a:rPr lang="en-AU" dirty="0"/>
              <a:t> </a:t>
            </a:r>
            <a:r>
              <a:rPr lang="en-AU" dirty="0" err="1"/>
              <a:t>chị</a:t>
            </a:r>
            <a:r>
              <a:rPr lang="en-AU" dirty="0"/>
              <a:t> </a:t>
            </a:r>
            <a:r>
              <a:rPr lang="en-AU" dirty="0" err="1" smtClean="0"/>
              <a:t>Thuỷ</a:t>
            </a:r>
            <a:r>
              <a:rPr lang="en-AU" dirty="0" smtClean="0"/>
              <a:t> (</a:t>
            </a:r>
            <a:r>
              <a:rPr lang="en-AU" dirty="0" err="1" smtClean="0"/>
              <a:t>cont</a:t>
            </a:r>
            <a:r>
              <a:rPr lang="en-AU" dirty="0" smtClean="0"/>
              <a:t>’)</a:t>
            </a:r>
            <a:endParaRPr lang="en-AU" dirty="0"/>
          </a:p>
          <a:p>
            <a:pPr marL="0" indent="0" algn="just">
              <a:buNone/>
            </a:pPr>
            <a:r>
              <a:rPr lang="en-AU" dirty="0" smtClean="0"/>
              <a:t>8.1</a:t>
            </a:r>
            <a:r>
              <a:rPr lang="en-AU" dirty="0"/>
              <a:t>. </a:t>
            </a:r>
            <a:r>
              <a:rPr lang="en-AU" dirty="0" err="1" smtClean="0"/>
              <a:t>Tại</a:t>
            </a:r>
            <a:r>
              <a:rPr lang="en-AU" dirty="0" smtClean="0"/>
              <a:t> </a:t>
            </a:r>
            <a:r>
              <a:rPr lang="en-AU" dirty="0" err="1"/>
              <a:t>sao</a:t>
            </a:r>
            <a:r>
              <a:rPr lang="en-AU" dirty="0"/>
              <a:t> </a:t>
            </a:r>
            <a:r>
              <a:rPr lang="en-AU" dirty="0" err="1"/>
              <a:t>việc</a:t>
            </a:r>
            <a:r>
              <a:rPr lang="en-AU" dirty="0"/>
              <a:t> </a:t>
            </a:r>
            <a:r>
              <a:rPr lang="en-AU" dirty="0" err="1"/>
              <a:t>kinh</a:t>
            </a:r>
            <a:r>
              <a:rPr lang="en-AU" dirty="0"/>
              <a:t> </a:t>
            </a:r>
            <a:r>
              <a:rPr lang="en-AU" dirty="0" err="1"/>
              <a:t>doanh</a:t>
            </a:r>
            <a:r>
              <a:rPr lang="en-AU" dirty="0"/>
              <a:t> </a:t>
            </a:r>
            <a:r>
              <a:rPr lang="en-AU" dirty="0" err="1"/>
              <a:t>của</a:t>
            </a:r>
            <a:r>
              <a:rPr lang="en-AU" dirty="0"/>
              <a:t> </a:t>
            </a:r>
            <a:r>
              <a:rPr lang="en-AU" dirty="0" err="1"/>
              <a:t>chị</a:t>
            </a:r>
            <a:r>
              <a:rPr lang="en-AU" dirty="0"/>
              <a:t> </a:t>
            </a:r>
            <a:r>
              <a:rPr lang="en-AU" dirty="0" err="1"/>
              <a:t>Thuỷ</a:t>
            </a:r>
            <a:r>
              <a:rPr lang="en-AU" dirty="0"/>
              <a:t> </a:t>
            </a:r>
            <a:r>
              <a:rPr lang="en-AU" dirty="0" err="1"/>
              <a:t>lại</a:t>
            </a:r>
            <a:r>
              <a:rPr lang="en-AU" dirty="0"/>
              <a:t> </a:t>
            </a:r>
            <a:r>
              <a:rPr lang="en-AU" dirty="0" err="1"/>
              <a:t>gặp</a:t>
            </a:r>
            <a:r>
              <a:rPr lang="en-AU" dirty="0"/>
              <a:t> </a:t>
            </a:r>
            <a:r>
              <a:rPr lang="en-AU" dirty="0" err="1"/>
              <a:t>trục</a:t>
            </a:r>
            <a:r>
              <a:rPr lang="en-AU" dirty="0"/>
              <a:t> </a:t>
            </a:r>
            <a:r>
              <a:rPr lang="en-AU" dirty="0" err="1"/>
              <a:t>trặc</a:t>
            </a:r>
            <a:r>
              <a:rPr lang="en-AU" dirty="0"/>
              <a:t>?</a:t>
            </a:r>
          </a:p>
          <a:p>
            <a:pPr marL="0" indent="0" algn="just">
              <a:buNone/>
            </a:pPr>
            <a:r>
              <a:rPr lang="en-AU" dirty="0"/>
              <a:t>8.2. </a:t>
            </a:r>
            <a:r>
              <a:rPr lang="en-AU" dirty="0" err="1"/>
              <a:t>Cần</a:t>
            </a:r>
            <a:r>
              <a:rPr lang="en-AU" dirty="0"/>
              <a:t> </a:t>
            </a:r>
            <a:r>
              <a:rPr lang="en-AU" dirty="0" err="1"/>
              <a:t>làm</a:t>
            </a:r>
            <a:r>
              <a:rPr lang="en-AU" dirty="0"/>
              <a:t> </a:t>
            </a:r>
            <a:r>
              <a:rPr lang="en-AU" dirty="0" err="1"/>
              <a:t>gì</a:t>
            </a:r>
            <a:r>
              <a:rPr lang="en-AU" dirty="0"/>
              <a:t> </a:t>
            </a:r>
            <a:r>
              <a:rPr lang="en-AU" dirty="0" err="1"/>
              <a:t>để</a:t>
            </a:r>
            <a:r>
              <a:rPr lang="en-AU" dirty="0"/>
              <a:t> </a:t>
            </a:r>
            <a:r>
              <a:rPr lang="en-AU" dirty="0" err="1"/>
              <a:t>cải</a:t>
            </a:r>
            <a:r>
              <a:rPr lang="en-AU" dirty="0"/>
              <a:t> </a:t>
            </a:r>
            <a:r>
              <a:rPr lang="en-AU" dirty="0" err="1"/>
              <a:t>thiện</a:t>
            </a:r>
            <a:r>
              <a:rPr lang="en-AU" dirty="0"/>
              <a:t> </a:t>
            </a:r>
            <a:r>
              <a:rPr lang="en-AU" dirty="0" err="1"/>
              <a:t>tình</a:t>
            </a:r>
            <a:r>
              <a:rPr lang="en-AU" dirty="0"/>
              <a:t> </a:t>
            </a:r>
            <a:r>
              <a:rPr lang="en-AU" dirty="0" err="1"/>
              <a:t>hình</a:t>
            </a:r>
            <a:r>
              <a:rPr lang="en-AU" dirty="0"/>
              <a:t> </a:t>
            </a:r>
            <a:r>
              <a:rPr lang="en-AU" dirty="0" err="1"/>
              <a:t>kinh</a:t>
            </a:r>
            <a:r>
              <a:rPr lang="en-AU" dirty="0"/>
              <a:t> </a:t>
            </a:r>
            <a:r>
              <a:rPr lang="en-AU" dirty="0" err="1"/>
              <a:t>doanh</a:t>
            </a:r>
            <a:r>
              <a:rPr lang="en-AU" dirty="0"/>
              <a:t> </a:t>
            </a:r>
            <a:r>
              <a:rPr lang="en-AU" dirty="0" err="1"/>
              <a:t>của</a:t>
            </a:r>
            <a:r>
              <a:rPr lang="en-AU" dirty="0"/>
              <a:t> </a:t>
            </a:r>
            <a:r>
              <a:rPr lang="en-AU" dirty="0" err="1"/>
              <a:t>chị</a:t>
            </a:r>
            <a:r>
              <a:rPr lang="en-AU" dirty="0"/>
              <a:t> </a:t>
            </a:r>
            <a:r>
              <a:rPr lang="en-AU" dirty="0" err="1"/>
              <a:t>Thuỷ</a:t>
            </a:r>
            <a:r>
              <a:rPr lang="en-AU" dirty="0" smtClean="0"/>
              <a:t>?</a:t>
            </a:r>
          </a:p>
          <a:p>
            <a:pPr marL="0" indent="0" algn="r">
              <a:buNone/>
            </a:pPr>
            <a:r>
              <a:rPr lang="vi-VN" dirty="0"/>
              <a:t>(SIYB, 1998)</a:t>
            </a:r>
            <a:endParaRPr lang="en-AU" dirty="0" smtClean="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45</a:t>
            </a:fld>
            <a:endParaRPr lang="en-US"/>
          </a:p>
        </p:txBody>
      </p:sp>
    </p:spTree>
    <p:extLst>
      <p:ext uri="{BB962C8B-B14F-4D97-AF65-F5344CB8AC3E}">
        <p14:creationId xmlns:p14="http://schemas.microsoft.com/office/powerpoint/2010/main" val="4040417973"/>
      </p:ext>
    </p:extLst>
  </p:cSld>
  <p:clrMapOvr>
    <a:masterClrMapping/>
  </p:clrMapOvr>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a:t>Chương</a:t>
            </a:r>
            <a:r>
              <a:rPr lang="en-US" dirty="0"/>
              <a:t> 1 </a:t>
            </a:r>
            <a:r>
              <a:rPr lang="mr-IN" dirty="0"/>
              <a:t>–</a:t>
            </a:r>
            <a:r>
              <a:rPr lang="en-US" dirty="0"/>
              <a:t> </a:t>
            </a:r>
            <a:r>
              <a:rPr lang="en-US" dirty="0" err="1"/>
              <a:t>Đánh</a:t>
            </a:r>
            <a:r>
              <a:rPr lang="en-US" dirty="0"/>
              <a:t> </a:t>
            </a:r>
            <a:r>
              <a:rPr lang="en-US" dirty="0" err="1"/>
              <a:t>Giá</a:t>
            </a:r>
            <a:r>
              <a:rPr lang="en-US" dirty="0"/>
              <a:t> </a:t>
            </a:r>
            <a:r>
              <a:rPr lang="en-US" dirty="0" err="1"/>
              <a:t>Bản</a:t>
            </a:r>
            <a:r>
              <a:rPr lang="en-US" dirty="0"/>
              <a:t> </a:t>
            </a:r>
            <a:r>
              <a:rPr lang="en-US" dirty="0" err="1"/>
              <a:t>Thân</a:t>
            </a:r>
            <a:r>
              <a:rPr lang="en-US" dirty="0"/>
              <a:t> </a:t>
            </a:r>
            <a:r>
              <a:rPr lang="en-US" dirty="0" err="1"/>
              <a:t>Với</a:t>
            </a:r>
            <a:r>
              <a:rPr lang="en-US" dirty="0"/>
              <a:t> </a:t>
            </a:r>
            <a:r>
              <a:rPr lang="en-US" dirty="0" err="1"/>
              <a:t>Tư</a:t>
            </a:r>
            <a:r>
              <a:rPr lang="en-US" dirty="0"/>
              <a:t> </a:t>
            </a:r>
            <a:r>
              <a:rPr lang="en-US" dirty="0" err="1"/>
              <a:t>Cách</a:t>
            </a:r>
            <a:r>
              <a:rPr lang="en-US" dirty="0"/>
              <a:t> </a:t>
            </a:r>
            <a:r>
              <a:rPr lang="en-US" dirty="0" err="1"/>
              <a:t>Là</a:t>
            </a:r>
            <a:r>
              <a:rPr lang="en-US" dirty="0"/>
              <a:t> </a:t>
            </a:r>
            <a:r>
              <a:rPr lang="en-US" dirty="0" err="1"/>
              <a:t>Chủ</a:t>
            </a:r>
            <a:r>
              <a:rPr lang="en-US" dirty="0"/>
              <a:t> </a:t>
            </a:r>
            <a:r>
              <a:rPr lang="en-US" dirty="0" err="1"/>
              <a:t>Doanh</a:t>
            </a:r>
            <a:r>
              <a:rPr lang="en-US" dirty="0"/>
              <a:t> </a:t>
            </a:r>
            <a:r>
              <a:rPr lang="en-US" dirty="0" err="1"/>
              <a:t>Nghiệp</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a:t>Bài</a:t>
            </a:r>
            <a:r>
              <a:rPr lang="en-AU" dirty="0"/>
              <a:t> </a:t>
            </a:r>
            <a:r>
              <a:rPr lang="en-AU" dirty="0" err="1"/>
              <a:t>tập</a:t>
            </a:r>
            <a:r>
              <a:rPr lang="en-AU" dirty="0"/>
              <a:t> </a:t>
            </a:r>
            <a:r>
              <a:rPr lang="en-AU" dirty="0" err="1"/>
              <a:t>thực</a:t>
            </a:r>
            <a:r>
              <a:rPr lang="en-AU" dirty="0"/>
              <a:t> </a:t>
            </a:r>
            <a:r>
              <a:rPr lang="en-AU" dirty="0" err="1"/>
              <a:t>hành</a:t>
            </a:r>
            <a:r>
              <a:rPr lang="en-AU" dirty="0"/>
              <a:t> 8 – </a:t>
            </a:r>
            <a:r>
              <a:rPr lang="en-AU" dirty="0" err="1"/>
              <a:t>Cửa</a:t>
            </a:r>
            <a:r>
              <a:rPr lang="en-AU" dirty="0"/>
              <a:t> </a:t>
            </a:r>
            <a:r>
              <a:rPr lang="en-AU" dirty="0" err="1"/>
              <a:t>hàng</a:t>
            </a:r>
            <a:r>
              <a:rPr lang="en-AU" dirty="0"/>
              <a:t> </a:t>
            </a:r>
            <a:r>
              <a:rPr lang="en-AU" dirty="0" err="1"/>
              <a:t>đồ</a:t>
            </a:r>
            <a:r>
              <a:rPr lang="en-AU" dirty="0"/>
              <a:t> </a:t>
            </a:r>
            <a:r>
              <a:rPr lang="en-AU" dirty="0" err="1"/>
              <a:t>khô</a:t>
            </a:r>
            <a:r>
              <a:rPr lang="en-AU" dirty="0"/>
              <a:t> </a:t>
            </a:r>
            <a:r>
              <a:rPr lang="en-AU" dirty="0" err="1"/>
              <a:t>của</a:t>
            </a:r>
            <a:r>
              <a:rPr lang="en-AU" dirty="0"/>
              <a:t> </a:t>
            </a:r>
            <a:r>
              <a:rPr lang="en-AU" dirty="0" err="1"/>
              <a:t>chị</a:t>
            </a:r>
            <a:r>
              <a:rPr lang="en-AU" dirty="0"/>
              <a:t> </a:t>
            </a:r>
            <a:r>
              <a:rPr lang="en-AU" dirty="0" err="1"/>
              <a:t>Thuỷ</a:t>
            </a:r>
            <a:r>
              <a:rPr lang="en-AU" dirty="0"/>
              <a:t> (</a:t>
            </a:r>
            <a:r>
              <a:rPr lang="en-AU" dirty="0" err="1"/>
              <a:t>cont</a:t>
            </a:r>
            <a:r>
              <a:rPr lang="en-AU" dirty="0"/>
              <a:t>’)</a:t>
            </a:r>
          </a:p>
          <a:p>
            <a:pPr marL="0" indent="0" algn="r">
              <a:buNone/>
            </a:pPr>
            <a:r>
              <a:rPr lang="vi-VN" dirty="0" smtClean="0"/>
              <a:t>(</a:t>
            </a:r>
            <a:r>
              <a:rPr lang="vi-VN" dirty="0"/>
              <a:t>SIYB, 1998)</a:t>
            </a:r>
            <a:endParaRPr lang="vi-VN" dirty="0">
              <a:solidFill>
                <a:srgbClr val="3366FF"/>
              </a:solidFill>
            </a:endParaRPr>
          </a:p>
          <a:p>
            <a:pPr marL="0" indent="0" algn="just">
              <a:buNone/>
            </a:pPr>
            <a:r>
              <a:rPr lang="vi-VN" dirty="0">
                <a:solidFill>
                  <a:srgbClr val="3366FF"/>
                </a:solidFill>
              </a:rPr>
              <a:t>Bài làm có thể chuẩn bị trên Word, Powerpoint hoặc trên giấy rồi chụp ảnh và gửi về giáo viên, qua: duonghoaian@tuaf.edu.vn 24 giờ trước buổi học tiếp theo</a:t>
            </a:r>
            <a:r>
              <a:rPr lang="vi-VN" dirty="0" smtClean="0">
                <a:solidFill>
                  <a:srgbClr val="3366FF"/>
                </a:solidFill>
              </a:rPr>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46</a:t>
            </a:fld>
            <a:endParaRPr lang="en-US"/>
          </a:p>
        </p:txBody>
      </p:sp>
    </p:spTree>
    <p:extLst>
      <p:ext uri="{BB962C8B-B14F-4D97-AF65-F5344CB8AC3E}">
        <p14:creationId xmlns:p14="http://schemas.microsoft.com/office/powerpoint/2010/main" val="899470711"/>
      </p:ext>
    </p:extLst>
  </p:cSld>
  <p:clrMapOvr>
    <a:masterClrMapping/>
  </p:clrMapOvr>
  <p:timing>
    <p:tnLst>
      <p:par>
        <p:cTn xmlns:p14="http://schemas.microsoft.com/office/powerpoint/2010/mai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LIỆU THAM KHẢO</a:t>
            </a:r>
            <a:endParaRPr lang="en-US" dirty="0"/>
          </a:p>
        </p:txBody>
      </p:sp>
      <p:sp>
        <p:nvSpPr>
          <p:cNvPr id="3" name="Content Placeholder 2"/>
          <p:cNvSpPr>
            <a:spLocks noGrp="1"/>
          </p:cNvSpPr>
          <p:nvPr>
            <p:ph idx="1"/>
          </p:nvPr>
        </p:nvSpPr>
        <p:spPr/>
        <p:txBody>
          <a:bodyPr/>
          <a:lstStyle/>
          <a:p>
            <a:r>
              <a:rPr lang="en-US" smtClean="0"/>
              <a:t>SIYB (Start </a:t>
            </a:r>
            <a:r>
              <a:rPr lang="en-US" dirty="0" smtClean="0"/>
              <a:t>and Improve </a:t>
            </a:r>
            <a:r>
              <a:rPr lang="en-US" smtClean="0"/>
              <a:t>Your Business)</a:t>
            </a:r>
            <a:r>
              <a:rPr lang="en-US" dirty="0" smtClean="0"/>
              <a:t>, International </a:t>
            </a:r>
            <a:r>
              <a:rPr lang="en-US" dirty="0" err="1" smtClean="0"/>
              <a:t>Labour</a:t>
            </a:r>
            <a:r>
              <a:rPr lang="en-US" dirty="0" smtClean="0"/>
              <a:t> </a:t>
            </a:r>
            <a:r>
              <a:rPr lang="en-US" dirty="0" err="1" smtClean="0"/>
              <a:t>Organisation</a:t>
            </a:r>
            <a:r>
              <a:rPr lang="en-US" dirty="0" smtClean="0"/>
              <a:t>, 1998</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47</a:t>
            </a:fld>
            <a:endParaRPr lang="en-US"/>
          </a:p>
        </p:txBody>
      </p:sp>
    </p:spTree>
    <p:extLst>
      <p:ext uri="{BB962C8B-B14F-4D97-AF65-F5344CB8AC3E}">
        <p14:creationId xmlns:p14="http://schemas.microsoft.com/office/powerpoint/2010/main" val="71722899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Clarity.thmx</Template>
  <TotalTime>1015</TotalTime>
  <Words>4230</Words>
  <Application>Microsoft Macintosh PowerPoint</Application>
  <PresentationFormat>On-screen Show (4:3)</PresentationFormat>
  <Paragraphs>379</Paragraphs>
  <Slides>48</Slides>
  <Notes>2</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Clarity</vt:lpstr>
      <vt:lpstr>Start and improve your business – week 2: assess or RATE yourself as a business owner</vt:lpstr>
      <vt:lpstr>khởi sự VÀ TĂNG CƯỜNG KHẢ NĂNG KINH DOANH TUẦN 2 - CHƯƠNG 1</vt:lpstr>
      <vt:lpstr>TÀI LIỆU HỌC TẬP</vt:lpstr>
      <vt:lpstr>TÀI LIỆU HỌC TẬP</vt:lpstr>
      <vt:lpstr>TÀI LIỆU THAM KHẢO</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TÀI LIỆU THAM KHẢO</vt:lpstr>
    </vt:vector>
  </TitlesOfParts>
  <Company>Cybershop JSC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khởi sự doanh nghiệp SIYB</dc:title>
  <dc:creator>AN DUONG</dc:creator>
  <cp:lastModifiedBy>AN DUONG</cp:lastModifiedBy>
  <cp:revision>72</cp:revision>
  <dcterms:created xsi:type="dcterms:W3CDTF">2023-03-09T02:42:31Z</dcterms:created>
  <dcterms:modified xsi:type="dcterms:W3CDTF">2023-06-08T09:57:31Z</dcterms:modified>
</cp:coreProperties>
</file>