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960" r:id="rId1"/>
  </p:sldMasterIdLst>
  <p:notesMasterIdLst>
    <p:notesMasterId r:id="rId48"/>
  </p:notesMasterIdLst>
  <p:handoutMasterIdLst>
    <p:handoutMasterId r:id="rId49"/>
  </p:handoutMasterIdLst>
  <p:sldIdLst>
    <p:sldId id="324" r:id="rId2"/>
    <p:sldId id="256" r:id="rId3"/>
    <p:sldId id="257" r:id="rId4"/>
    <p:sldId id="325" r:id="rId5"/>
    <p:sldId id="326" r:id="rId6"/>
    <p:sldId id="327" r:id="rId7"/>
    <p:sldId id="259" r:id="rId8"/>
    <p:sldId id="308" r:id="rId9"/>
    <p:sldId id="260" r:id="rId10"/>
    <p:sldId id="261" r:id="rId11"/>
    <p:sldId id="309" r:id="rId12"/>
    <p:sldId id="262" r:id="rId13"/>
    <p:sldId id="310" r:id="rId14"/>
    <p:sldId id="263" r:id="rId15"/>
    <p:sldId id="264" r:id="rId16"/>
    <p:sldId id="311" r:id="rId17"/>
    <p:sldId id="265" r:id="rId18"/>
    <p:sldId id="312" r:id="rId19"/>
    <p:sldId id="313" r:id="rId20"/>
    <p:sldId id="266" r:id="rId21"/>
    <p:sldId id="314" r:id="rId22"/>
    <p:sldId id="315" r:id="rId23"/>
    <p:sldId id="316" r:id="rId24"/>
    <p:sldId id="317" r:id="rId25"/>
    <p:sldId id="318" r:id="rId26"/>
    <p:sldId id="268" r:id="rId27"/>
    <p:sldId id="319" r:id="rId28"/>
    <p:sldId id="269" r:id="rId29"/>
    <p:sldId id="270" r:id="rId30"/>
    <p:sldId id="271" r:id="rId31"/>
    <p:sldId id="320" r:id="rId32"/>
    <p:sldId id="321" r:id="rId33"/>
    <p:sldId id="272" r:id="rId34"/>
    <p:sldId id="322" r:id="rId35"/>
    <p:sldId id="273" r:id="rId36"/>
    <p:sldId id="274" r:id="rId37"/>
    <p:sldId id="275" r:id="rId38"/>
    <p:sldId id="276" r:id="rId39"/>
    <p:sldId id="277" r:id="rId40"/>
    <p:sldId id="278" r:id="rId41"/>
    <p:sldId id="279" r:id="rId42"/>
    <p:sldId id="280" r:id="rId43"/>
    <p:sldId id="281" r:id="rId44"/>
    <p:sldId id="282" r:id="rId45"/>
    <p:sldId id="323" r:id="rId46"/>
    <p:sldId id="328"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5" autoAdjust="0"/>
    <p:restoredTop sz="94727" autoAdjust="0"/>
  </p:normalViewPr>
  <p:slideViewPr>
    <p:cSldViewPr snapToGrid="0" snapToObjects="1">
      <p:cViewPr varScale="1">
        <p:scale>
          <a:sx n="79" d="100"/>
          <a:sy n="79" d="100"/>
        </p:scale>
        <p:origin x="-664" y="-112"/>
      </p:cViewPr>
      <p:guideLst>
        <p:guide orient="horz" pos="2160"/>
        <p:guide pos="2880"/>
      </p:guideLst>
    </p:cSldViewPr>
  </p:slideViewPr>
  <p:outlineViewPr>
    <p:cViewPr>
      <p:scale>
        <a:sx n="33" d="100"/>
        <a:sy n="33" d="100"/>
      </p:scale>
      <p:origin x="0" y="5769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printerSettings" Target="printerSettings/printerSettings1.bin"/><Relationship Id="rId51" Type="http://schemas.openxmlformats.org/officeDocument/2006/relationships/presProps" Target="presProps.xml"/><Relationship Id="rId52" Type="http://schemas.openxmlformats.org/officeDocument/2006/relationships/viewProps" Target="viewProps.xml"/><Relationship Id="rId53" Type="http://schemas.openxmlformats.org/officeDocument/2006/relationships/theme" Target="theme/theme1.xml"/><Relationship Id="rId54"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notesMaster" Target="notesMasters/notesMaster1.xml"/><Relationship Id="rId4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4DA120-C864-6946-9BAC-65FCD4477BC6}" type="datetimeFigureOut">
              <a:rPr lang="en-US" smtClean="0"/>
              <a:t>8/6/23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84E94C7-8BE6-B94E-AC83-426033BE0987}" type="slidenum">
              <a:rPr lang="en-US" smtClean="0"/>
              <a:t>‹#›</a:t>
            </a:fld>
            <a:endParaRPr lang="en-US"/>
          </a:p>
        </p:txBody>
      </p:sp>
    </p:spTree>
    <p:extLst>
      <p:ext uri="{BB962C8B-B14F-4D97-AF65-F5344CB8AC3E}">
        <p14:creationId xmlns:p14="http://schemas.microsoft.com/office/powerpoint/2010/main" val="58589349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635AB1-1605-6740-B982-F8D7CFA41DA7}" type="datetimeFigureOut">
              <a:rPr lang="en-US" smtClean="0"/>
              <a:t>8/6/23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A4220CA-BB6C-5F47-AD66-AB3A41C0A715}" type="slidenum">
              <a:rPr lang="en-US" smtClean="0"/>
              <a:t>‹#›</a:t>
            </a:fld>
            <a:endParaRPr lang="en-US"/>
          </a:p>
        </p:txBody>
      </p:sp>
    </p:spTree>
    <p:extLst>
      <p:ext uri="{BB962C8B-B14F-4D97-AF65-F5344CB8AC3E}">
        <p14:creationId xmlns:p14="http://schemas.microsoft.com/office/powerpoint/2010/main" val="3988145063"/>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AU"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AU" smtClean="0"/>
              <a:t>Click to edit Master subtitle style</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idx="1"/>
          </p:nvPr>
        </p:nvSpPr>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AU"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AU" smtClean="0"/>
              <a:t>Click to edit Master text styles</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AU"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7" name="Date Placeholder 6"/>
          <p:cNvSpPr>
            <a:spLocks noGrp="1"/>
          </p:cNvSpPr>
          <p:nvPr>
            <p:ph type="dt" sz="half" idx="10"/>
          </p:nvPr>
        </p:nvSpPr>
        <p:spPr/>
        <p:txBody>
          <a:bodyPr/>
          <a:lstStyle/>
          <a:p>
            <a:r>
              <a:rPr lang="en-AU" smtClean="0"/>
              <a:t>Friday, 10 March 23</a:t>
            </a:r>
            <a:endParaRPr lang="en-US"/>
          </a:p>
        </p:txBody>
      </p:sp>
      <p:sp>
        <p:nvSpPr>
          <p:cNvPr id="8" name="Footer Placeholder 7"/>
          <p:cNvSpPr>
            <a:spLocks noGrp="1"/>
          </p:cNvSpPr>
          <p:nvPr>
            <p:ph type="ftr" sz="quarter" idx="11"/>
          </p:nvPr>
        </p:nvSpPr>
        <p:spPr/>
        <p:txBody>
          <a:bodyPr/>
          <a:lstStyle/>
          <a:p>
            <a:pPr algn="r"/>
            <a:r>
              <a:rPr lang="en-US" smtClean="0"/>
              <a:t>duonghoaian@tuaf.edu.vn</a:t>
            </a:r>
            <a:endParaRPr lang="en-US" dirty="0"/>
          </a:p>
        </p:txBody>
      </p:sp>
      <p:sp>
        <p:nvSpPr>
          <p:cNvPr id="9" name="Slide Number Placeholder 8"/>
          <p:cNvSpPr>
            <a:spLocks noGrp="1"/>
          </p:cNvSpPr>
          <p:nvPr>
            <p:ph type="sldNum" sz="quarter" idx="12"/>
          </p:nvPr>
        </p:nvSpPr>
        <p:spPr/>
        <p:txBody>
          <a:bodyPr/>
          <a:lstStyle/>
          <a:p>
            <a:fld id="{0CFEC368-1D7A-4F81-ABF6-AE0E36BAF64C}" type="slidenum">
              <a:rPr lang="en-US" smtClean="0"/>
              <a:pPr/>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Date Placeholder 2"/>
          <p:cNvSpPr>
            <a:spLocks noGrp="1"/>
          </p:cNvSpPr>
          <p:nvPr>
            <p:ph type="dt" sz="half" idx="10"/>
          </p:nvPr>
        </p:nvSpPr>
        <p:spPr/>
        <p:txBody>
          <a:bodyPr/>
          <a:lstStyle/>
          <a:p>
            <a:r>
              <a:rPr lang="en-AU" smtClean="0"/>
              <a:t>Friday, 10 March 23</a:t>
            </a:r>
            <a:endParaRPr lang="en-US"/>
          </a:p>
        </p:txBody>
      </p:sp>
      <p:sp>
        <p:nvSpPr>
          <p:cNvPr id="4" name="Footer Placeholder 3"/>
          <p:cNvSpPr>
            <a:spLocks noGrp="1"/>
          </p:cNvSpPr>
          <p:nvPr>
            <p:ph type="ftr" sz="quarter" idx="11"/>
          </p:nvPr>
        </p:nvSpPr>
        <p:spPr/>
        <p:txBody>
          <a:bodyPr/>
          <a:lstStyle/>
          <a:p>
            <a:pPr algn="r"/>
            <a:r>
              <a:rPr lang="en-US" smtClean="0"/>
              <a:t>duonghoaian@tuaf.edu.vn</a:t>
            </a:r>
            <a:endParaRPr lang="en-US" dirty="0"/>
          </a:p>
        </p:txBody>
      </p:sp>
      <p:sp>
        <p:nvSpPr>
          <p:cNvPr id="5" name="Slide Number Placeholder 4"/>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AU" smtClean="0"/>
              <a:t>Friday, 10 March 23</a:t>
            </a:r>
            <a:endParaRPr lang="en-US"/>
          </a:p>
        </p:txBody>
      </p:sp>
      <p:sp>
        <p:nvSpPr>
          <p:cNvPr id="3" name="Footer Placeholder 2"/>
          <p:cNvSpPr>
            <a:spLocks noGrp="1"/>
          </p:cNvSpPr>
          <p:nvPr>
            <p:ph type="ftr" sz="quarter" idx="11"/>
          </p:nvPr>
        </p:nvSpPr>
        <p:spPr/>
        <p:txBody>
          <a:bodyPr/>
          <a:lstStyle/>
          <a:p>
            <a:pPr algn="r"/>
            <a:r>
              <a:rPr lang="en-US" smtClean="0"/>
              <a:t>duonghoaian@tuaf.edu.vn</a:t>
            </a:r>
            <a:endParaRPr lang="en-US" dirty="0"/>
          </a:p>
        </p:txBody>
      </p:sp>
      <p:sp>
        <p:nvSpPr>
          <p:cNvPr id="4" name="Slide Number Placeholder 3"/>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AU"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AU"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smtClean="0"/>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p>
            <a:r>
              <a:rPr lang="en-AU" smtClean="0"/>
              <a:t>Friday, 10 March 23</a:t>
            </a:r>
            <a:endParaRPr lang="en-US"/>
          </a:p>
        </p:txBody>
      </p:sp>
      <p:sp>
        <p:nvSpPr>
          <p:cNvPr id="6" name="Footer Placeholder 5"/>
          <p:cNvSpPr>
            <a:spLocks noGrp="1"/>
          </p:cNvSpPr>
          <p:nvPr>
            <p:ph type="ftr" sz="quarter" idx="11"/>
          </p:nvPr>
        </p:nvSpPr>
        <p:spPr/>
        <p:txBody>
          <a:bodyPr/>
          <a:lstStyle/>
          <a:p>
            <a:pPr algn="r"/>
            <a:r>
              <a:rPr lang="en-US" smtClean="0"/>
              <a:t>duonghoaian@tuaf.edu.vn</a:t>
            </a: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AU"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AU"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r>
              <a:rPr lang="en-AU" smtClean="0"/>
              <a:t>Friday, 10 March 23</a:t>
            </a:r>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lgn="r"/>
            <a:r>
              <a:rPr lang="en-US" smtClean="0"/>
              <a:t>duonghoaian@tuaf.edu.vn</a:t>
            </a:r>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CFEC368-1D7A-4F81-ABF6-AE0E36BAF64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hdr="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mailto:duonghoaian@tuaf.edu.v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2364"/>
            <a:ext cx="7848600" cy="2696461"/>
          </a:xfrm>
        </p:spPr>
        <p:txBody>
          <a:bodyPr/>
          <a:lstStyle/>
          <a:p>
            <a:pPr algn="just"/>
            <a:r>
              <a:rPr lang="en-US" sz="4000" dirty="0" smtClean="0"/>
              <a:t>Start and improve your business </a:t>
            </a:r>
            <a:r>
              <a:rPr lang="mr-IN" sz="4000" dirty="0" smtClean="0"/>
              <a:t>–</a:t>
            </a:r>
            <a:r>
              <a:rPr lang="en-US" sz="4000" dirty="0" smtClean="0"/>
              <a:t> week 3: CHOOSING A BUSINESS IDEA</a:t>
            </a:r>
            <a:endParaRPr lang="en-US" sz="4000" dirty="0"/>
          </a:p>
        </p:txBody>
      </p:sp>
    </p:spTree>
    <p:extLst>
      <p:ext uri="{BB962C8B-B14F-4D97-AF65-F5344CB8AC3E}">
        <p14:creationId xmlns:p14="http://schemas.microsoft.com/office/powerpoint/2010/main" val="1029006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err="1"/>
              <a:t>khởi</a:t>
            </a:r>
            <a:r>
              <a:rPr lang="en-US" sz="4400" dirty="0"/>
              <a:t> </a:t>
            </a:r>
            <a:r>
              <a:rPr lang="en-US" sz="4400" dirty="0" err="1"/>
              <a:t>sự</a:t>
            </a:r>
            <a:r>
              <a:rPr lang="en-US" sz="4400" dirty="0"/>
              <a:t> VÀ TĂNG CƯỜNG KHẢ NĂNG KINH DOANH</a:t>
            </a:r>
            <a:br>
              <a:rPr lang="en-US" sz="4400" dirty="0"/>
            </a:br>
            <a:r>
              <a:rPr lang="en-US" sz="4400" dirty="0"/>
              <a:t>TUẦN </a:t>
            </a:r>
            <a:r>
              <a:rPr lang="en-US" sz="4400" dirty="0" smtClean="0"/>
              <a:t>3 </a:t>
            </a:r>
            <a:r>
              <a:rPr lang="mr-IN" sz="4400" dirty="0" smtClean="0"/>
              <a:t>–</a:t>
            </a:r>
            <a:r>
              <a:rPr lang="en-US" sz="4400" dirty="0" smtClean="0"/>
              <a:t> </a:t>
            </a:r>
            <a:r>
              <a:rPr lang="en-US" sz="4400" dirty="0"/>
              <a:t>CHƯƠNG </a:t>
            </a:r>
            <a:r>
              <a:rPr lang="en-US" sz="4400" dirty="0" smtClean="0"/>
              <a:t>2</a:t>
            </a:r>
            <a:endParaRPr lang="en-US" sz="4400" dirty="0"/>
          </a:p>
        </p:txBody>
      </p:sp>
      <p:sp>
        <p:nvSpPr>
          <p:cNvPr id="3" name="Subtitle 2"/>
          <p:cNvSpPr>
            <a:spLocks noGrp="1"/>
          </p:cNvSpPr>
          <p:nvPr>
            <p:ph type="subTitle" idx="1"/>
          </p:nvPr>
        </p:nvSpPr>
        <p:spPr>
          <a:xfrm>
            <a:off x="685800" y="3505199"/>
            <a:ext cx="7848600" cy="2063817"/>
          </a:xfrm>
        </p:spPr>
        <p:txBody>
          <a:bodyPr>
            <a:normAutofit fontScale="92500" lnSpcReduction="20000"/>
          </a:bodyPr>
          <a:lstStyle/>
          <a:p>
            <a:r>
              <a:rPr lang="en-US" dirty="0" err="1" smtClean="0"/>
              <a:t>Chuẩn</a:t>
            </a:r>
            <a:r>
              <a:rPr lang="en-US" dirty="0" smtClean="0"/>
              <a:t> </a:t>
            </a:r>
            <a:r>
              <a:rPr lang="en-US" dirty="0" err="1" smtClean="0"/>
              <a:t>bị</a:t>
            </a:r>
            <a:r>
              <a:rPr lang="en-US" dirty="0" smtClean="0"/>
              <a:t> </a:t>
            </a:r>
            <a:r>
              <a:rPr lang="en-US" dirty="0" err="1" smtClean="0"/>
              <a:t>và</a:t>
            </a:r>
            <a:r>
              <a:rPr lang="en-US" dirty="0" smtClean="0"/>
              <a:t> </a:t>
            </a:r>
            <a:r>
              <a:rPr lang="en-US" dirty="0" err="1" smtClean="0"/>
              <a:t>trình</a:t>
            </a:r>
            <a:r>
              <a:rPr lang="en-US" dirty="0" smtClean="0"/>
              <a:t> </a:t>
            </a:r>
            <a:r>
              <a:rPr lang="en-US" dirty="0" err="1" smtClean="0"/>
              <a:t>bày</a:t>
            </a:r>
            <a:r>
              <a:rPr lang="en-US" dirty="0" smtClean="0"/>
              <a:t>: </a:t>
            </a:r>
            <a:r>
              <a:rPr lang="en-US" dirty="0" err="1" smtClean="0"/>
              <a:t>Dương</a:t>
            </a:r>
            <a:r>
              <a:rPr lang="en-US" dirty="0" smtClean="0"/>
              <a:t> </a:t>
            </a:r>
            <a:r>
              <a:rPr lang="en-US" dirty="0" err="1" smtClean="0"/>
              <a:t>Hoài</a:t>
            </a:r>
            <a:r>
              <a:rPr lang="en-US" dirty="0" smtClean="0"/>
              <a:t> An</a:t>
            </a:r>
          </a:p>
          <a:p>
            <a:r>
              <a:rPr lang="en-US" dirty="0" err="1" smtClean="0"/>
              <a:t>Khoa</a:t>
            </a:r>
            <a:r>
              <a:rPr lang="en-US" dirty="0" smtClean="0"/>
              <a:t> </a:t>
            </a:r>
            <a:r>
              <a:rPr lang="en-US" dirty="0" err="1" smtClean="0"/>
              <a:t>Kinh</a:t>
            </a:r>
            <a:r>
              <a:rPr lang="en-US" dirty="0" smtClean="0"/>
              <a:t> </a:t>
            </a:r>
            <a:r>
              <a:rPr lang="en-US" dirty="0" err="1" smtClean="0"/>
              <a:t>tế</a:t>
            </a:r>
            <a:r>
              <a:rPr lang="en-US" dirty="0" smtClean="0"/>
              <a:t> </a:t>
            </a:r>
            <a:r>
              <a:rPr lang="en-US" dirty="0" err="1" smtClean="0"/>
              <a:t>và</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nông</a:t>
            </a:r>
            <a:r>
              <a:rPr lang="en-US" dirty="0" smtClean="0"/>
              <a:t> </a:t>
            </a:r>
            <a:r>
              <a:rPr lang="en-US" dirty="0" err="1" smtClean="0"/>
              <a:t>thôn</a:t>
            </a:r>
            <a:endParaRPr lang="en-US" dirty="0" smtClean="0"/>
          </a:p>
          <a:p>
            <a:r>
              <a:rPr lang="en-US" dirty="0" err="1" smtClean="0"/>
              <a:t>Trường</a:t>
            </a:r>
            <a:r>
              <a:rPr lang="en-US" dirty="0" smtClean="0"/>
              <a:t> </a:t>
            </a:r>
            <a:r>
              <a:rPr lang="en-US" dirty="0" err="1" smtClean="0"/>
              <a:t>Đại</a:t>
            </a:r>
            <a:r>
              <a:rPr lang="en-US" dirty="0" smtClean="0"/>
              <a:t> </a:t>
            </a:r>
            <a:r>
              <a:rPr lang="en-US" dirty="0" err="1" smtClean="0"/>
              <a:t>học</a:t>
            </a:r>
            <a:r>
              <a:rPr lang="en-US" dirty="0" smtClean="0"/>
              <a:t> </a:t>
            </a:r>
            <a:r>
              <a:rPr lang="en-US" dirty="0" err="1" smtClean="0"/>
              <a:t>Nông</a:t>
            </a:r>
            <a:r>
              <a:rPr lang="en-US" dirty="0" smtClean="0"/>
              <a:t> </a:t>
            </a:r>
            <a:r>
              <a:rPr lang="en-US" dirty="0" err="1" smtClean="0"/>
              <a:t>Lâm</a:t>
            </a:r>
            <a:r>
              <a:rPr lang="en-US" dirty="0" smtClean="0"/>
              <a:t> </a:t>
            </a:r>
            <a:r>
              <a:rPr lang="en-US" dirty="0" err="1" smtClean="0"/>
              <a:t>Thái</a:t>
            </a:r>
            <a:r>
              <a:rPr lang="en-US" dirty="0" smtClean="0"/>
              <a:t> </a:t>
            </a:r>
            <a:r>
              <a:rPr lang="en-US" dirty="0" err="1" smtClean="0"/>
              <a:t>Nguyên</a:t>
            </a:r>
            <a:endParaRPr lang="en-US" dirty="0" smtClean="0"/>
          </a:p>
          <a:p>
            <a:r>
              <a:rPr lang="en-US" dirty="0" smtClean="0"/>
              <a:t>Email: </a:t>
            </a:r>
            <a:r>
              <a:rPr lang="en-US" dirty="0" smtClean="0">
                <a:hlinkClick r:id="rId2"/>
              </a:rPr>
              <a:t>duonghoaian@tuaf.edu.vn</a:t>
            </a:r>
            <a:endParaRPr lang="en-US" dirty="0" smtClean="0"/>
          </a:p>
          <a:p>
            <a:r>
              <a:rPr lang="en-US" dirty="0" err="1" smtClean="0"/>
              <a:t>Bài</a:t>
            </a:r>
            <a:r>
              <a:rPr lang="en-US" dirty="0" smtClean="0"/>
              <a:t> </a:t>
            </a:r>
            <a:r>
              <a:rPr lang="en-US" dirty="0" err="1" smtClean="0"/>
              <a:t>giảng</a:t>
            </a:r>
            <a:r>
              <a:rPr lang="en-US" dirty="0" smtClean="0"/>
              <a:t> </a:t>
            </a:r>
            <a:r>
              <a:rPr lang="en-US" dirty="0" err="1" smtClean="0"/>
              <a:t>được</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với</a:t>
            </a:r>
            <a:r>
              <a:rPr lang="en-US" dirty="0" smtClean="0"/>
              <a:t> </a:t>
            </a:r>
            <a:r>
              <a:rPr lang="en-US" dirty="0" err="1" smtClean="0"/>
              <a:t>sự</a:t>
            </a:r>
            <a:r>
              <a:rPr lang="en-US" dirty="0" smtClean="0"/>
              <a:t> </a:t>
            </a:r>
            <a:r>
              <a:rPr lang="en-US" dirty="0" err="1" smtClean="0"/>
              <a:t>tài</a:t>
            </a:r>
            <a:r>
              <a:rPr lang="en-US" dirty="0" smtClean="0"/>
              <a:t> </a:t>
            </a:r>
            <a:r>
              <a:rPr lang="en-US" dirty="0" err="1" smtClean="0"/>
              <a:t>trợ</a:t>
            </a:r>
            <a:r>
              <a:rPr lang="en-US" dirty="0" smtClean="0"/>
              <a:t> </a:t>
            </a:r>
            <a:r>
              <a:rPr lang="en-US" dirty="0" err="1" smtClean="0"/>
              <a:t>của</a:t>
            </a:r>
            <a:r>
              <a:rPr lang="en-US" dirty="0" smtClean="0"/>
              <a:t> </a:t>
            </a:r>
            <a:r>
              <a:rPr lang="en-US" dirty="0" err="1" smtClean="0"/>
              <a:t>trường</a:t>
            </a:r>
            <a:r>
              <a:rPr lang="en-US" dirty="0" smtClean="0"/>
              <a:t> </a:t>
            </a:r>
            <a:r>
              <a:rPr lang="en-US" dirty="0" err="1" smtClean="0"/>
              <a:t>Đại</a:t>
            </a:r>
            <a:r>
              <a:rPr lang="en-US" dirty="0" smtClean="0"/>
              <a:t> </a:t>
            </a:r>
            <a:r>
              <a:rPr lang="en-US" dirty="0" err="1" smtClean="0"/>
              <a:t>học</a:t>
            </a:r>
            <a:r>
              <a:rPr lang="en-US" dirty="0" smtClean="0"/>
              <a:t> </a:t>
            </a:r>
            <a:r>
              <a:rPr lang="en-US" dirty="0" err="1" smtClean="0"/>
              <a:t>Handong</a:t>
            </a:r>
            <a:r>
              <a:rPr lang="en-US" dirty="0" smtClean="0"/>
              <a:t> Global University</a:t>
            </a:r>
            <a:endParaRPr lang="en-US" dirty="0"/>
          </a:p>
        </p:txBody>
      </p:sp>
    </p:spTree>
    <p:extLst>
      <p:ext uri="{BB962C8B-B14F-4D97-AF65-F5344CB8AC3E}">
        <p14:creationId xmlns:p14="http://schemas.microsoft.com/office/powerpoint/2010/main" val="954769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 KHOÁ HỌC</a:t>
            </a:r>
            <a:endParaRPr lang="en-US" dirty="0"/>
          </a:p>
        </p:txBody>
      </p:sp>
      <p:sp>
        <p:nvSpPr>
          <p:cNvPr id="3" name="Content Placeholder 2"/>
          <p:cNvSpPr>
            <a:spLocks noGrp="1"/>
          </p:cNvSpPr>
          <p:nvPr>
            <p:ph idx="1"/>
          </p:nvPr>
        </p:nvSpPr>
        <p:spPr/>
        <p:txBody>
          <a:bodyPr/>
          <a:lstStyle/>
          <a:p>
            <a:pPr marL="0" indent="0">
              <a:buNone/>
            </a:pPr>
            <a:r>
              <a:rPr lang="en-US" dirty="0" err="1" smtClean="0"/>
              <a:t>Khoá</a:t>
            </a:r>
            <a:r>
              <a:rPr lang="en-US" dirty="0" smtClean="0"/>
              <a:t> </a:t>
            </a:r>
            <a:r>
              <a:rPr lang="en-US" dirty="0" err="1" smtClean="0"/>
              <a:t>học</a:t>
            </a:r>
            <a:r>
              <a:rPr lang="en-US" dirty="0" smtClean="0"/>
              <a:t> </a:t>
            </a:r>
            <a:r>
              <a:rPr lang="en-US" dirty="0" err="1" smtClean="0"/>
              <a:t>gồm</a:t>
            </a:r>
            <a:r>
              <a:rPr lang="en-US" dirty="0" smtClean="0"/>
              <a:t> 2 </a:t>
            </a:r>
            <a:r>
              <a:rPr lang="en-US" dirty="0" err="1" smtClean="0"/>
              <a:t>phần</a:t>
            </a:r>
            <a:r>
              <a:rPr lang="en-US" dirty="0" smtClean="0"/>
              <a:t>:</a:t>
            </a:r>
          </a:p>
          <a:p>
            <a:r>
              <a:rPr lang="en-US" dirty="0" err="1" smtClean="0"/>
              <a:t>Khởi</a:t>
            </a:r>
            <a:r>
              <a:rPr lang="en-US" dirty="0" smtClean="0"/>
              <a:t> </a:t>
            </a:r>
            <a:r>
              <a:rPr lang="en-US" dirty="0" err="1" smtClean="0"/>
              <a:t>sự</a:t>
            </a:r>
            <a:r>
              <a:rPr lang="en-US" dirty="0" smtClean="0"/>
              <a:t> </a:t>
            </a:r>
            <a:r>
              <a:rPr lang="en-US" dirty="0" err="1" smtClean="0"/>
              <a:t>doanh</a:t>
            </a:r>
            <a:r>
              <a:rPr lang="en-US" dirty="0" smtClean="0"/>
              <a:t> </a:t>
            </a:r>
            <a:r>
              <a:rPr lang="en-US" dirty="0" err="1" smtClean="0"/>
              <a:t>nghiệp</a:t>
            </a:r>
            <a:r>
              <a:rPr lang="en-US" dirty="0" smtClean="0"/>
              <a:t> (Start Your Business - SYB), </a:t>
            </a:r>
            <a:r>
              <a:rPr lang="en-US" dirty="0" err="1" smtClean="0"/>
              <a:t>và</a:t>
            </a:r>
            <a:endParaRPr lang="en-US" dirty="0" smtClean="0"/>
          </a:p>
          <a:p>
            <a:r>
              <a:rPr lang="en-US" dirty="0" err="1" smtClean="0"/>
              <a:t>Tăng</a:t>
            </a:r>
            <a:r>
              <a:rPr lang="en-US" dirty="0" smtClean="0"/>
              <a:t> </a:t>
            </a:r>
            <a:r>
              <a:rPr lang="en-US" dirty="0" err="1" smtClean="0"/>
              <a:t>cường</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kinh</a:t>
            </a:r>
            <a:r>
              <a:rPr lang="en-US" dirty="0" smtClean="0"/>
              <a:t> </a:t>
            </a:r>
            <a:r>
              <a:rPr lang="en-US" dirty="0" err="1" smtClean="0"/>
              <a:t>doanh</a:t>
            </a:r>
            <a:r>
              <a:rPr lang="en-US" dirty="0" smtClean="0"/>
              <a:t> (Improve Your Business - IYB)</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a:t>
            </a:fld>
            <a:endParaRPr lang="en-US"/>
          </a:p>
        </p:txBody>
      </p:sp>
    </p:spTree>
    <p:extLst>
      <p:ext uri="{BB962C8B-B14F-4D97-AF65-F5344CB8AC3E}">
        <p14:creationId xmlns:p14="http://schemas.microsoft.com/office/powerpoint/2010/main" val="2010373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LIỆU HỌC TẬP</a:t>
            </a:r>
            <a:endParaRPr lang="en-US" dirty="0"/>
          </a:p>
        </p:txBody>
      </p:sp>
      <p:sp>
        <p:nvSpPr>
          <p:cNvPr id="3" name="Content Placeholder 2"/>
          <p:cNvSpPr>
            <a:spLocks noGrp="1"/>
          </p:cNvSpPr>
          <p:nvPr>
            <p:ph idx="1"/>
          </p:nvPr>
        </p:nvSpPr>
        <p:spPr/>
        <p:txBody>
          <a:bodyPr/>
          <a:lstStyle/>
          <a:p>
            <a:pPr algn="just"/>
            <a:r>
              <a:rPr lang="en-US" dirty="0" err="1" smtClean="0"/>
              <a:t>Tài</a:t>
            </a:r>
            <a:r>
              <a:rPr lang="en-US" dirty="0" smtClean="0"/>
              <a:t> </a:t>
            </a:r>
            <a:r>
              <a:rPr lang="en-US" dirty="0" err="1" smtClean="0"/>
              <a:t>liệu</a:t>
            </a:r>
            <a:r>
              <a:rPr lang="en-US" dirty="0" smtClean="0"/>
              <a:t> </a:t>
            </a:r>
            <a:r>
              <a:rPr lang="en-US" dirty="0" err="1" smtClean="0"/>
              <a:t>chính</a:t>
            </a:r>
            <a:r>
              <a:rPr lang="en-US" dirty="0" smtClean="0"/>
              <a:t> </a:t>
            </a:r>
            <a:r>
              <a:rPr lang="en-US" dirty="0" err="1" smtClean="0"/>
              <a:t>là</a:t>
            </a:r>
            <a:r>
              <a:rPr lang="en-US" dirty="0" smtClean="0"/>
              <a:t> </a:t>
            </a:r>
            <a:r>
              <a:rPr lang="en-US" dirty="0" err="1" smtClean="0"/>
              <a:t>bộ</a:t>
            </a:r>
            <a:r>
              <a:rPr lang="en-US" dirty="0" smtClean="0"/>
              <a:t> </a:t>
            </a:r>
            <a:r>
              <a:rPr lang="en-US" dirty="0" err="1" smtClean="0"/>
              <a:t>sách</a:t>
            </a:r>
            <a:r>
              <a:rPr lang="en-US" dirty="0" smtClean="0"/>
              <a:t> </a:t>
            </a:r>
            <a:r>
              <a:rPr lang="en-US" dirty="0" err="1" smtClean="0"/>
              <a:t>Khởi</a:t>
            </a:r>
            <a:r>
              <a:rPr lang="en-US" dirty="0" smtClean="0"/>
              <a:t> </a:t>
            </a:r>
            <a:r>
              <a:rPr lang="en-US" dirty="0" err="1" smtClean="0"/>
              <a:t>sự</a:t>
            </a:r>
            <a:r>
              <a:rPr lang="en-US" dirty="0" smtClean="0"/>
              <a:t> </a:t>
            </a:r>
            <a:r>
              <a:rPr lang="en-US" dirty="0" err="1" smtClean="0"/>
              <a:t>kinh</a:t>
            </a:r>
            <a:r>
              <a:rPr lang="en-US" dirty="0" smtClean="0"/>
              <a:t> </a:t>
            </a:r>
            <a:r>
              <a:rPr lang="en-US" dirty="0" err="1" smtClean="0"/>
              <a:t>doanh</a:t>
            </a:r>
            <a:r>
              <a:rPr lang="en-US" dirty="0" smtClean="0"/>
              <a:t> </a:t>
            </a:r>
            <a:r>
              <a:rPr lang="en-US" dirty="0" err="1" smtClean="0"/>
              <a:t>và</a:t>
            </a:r>
            <a:r>
              <a:rPr lang="en-US" dirty="0" smtClean="0"/>
              <a:t> </a:t>
            </a:r>
            <a:r>
              <a:rPr lang="en-US" dirty="0" err="1" smtClean="0"/>
              <a:t>Tăng</a:t>
            </a:r>
            <a:r>
              <a:rPr lang="en-US" dirty="0" smtClean="0"/>
              <a:t> </a:t>
            </a:r>
            <a:r>
              <a:rPr lang="en-US" dirty="0" err="1" smtClean="0"/>
              <a:t>cường</a:t>
            </a:r>
            <a:r>
              <a:rPr lang="en-US" dirty="0" smtClean="0"/>
              <a:t> </a:t>
            </a:r>
            <a:r>
              <a:rPr lang="en-US" dirty="0" err="1" smtClean="0"/>
              <a:t>khả</a:t>
            </a:r>
            <a:r>
              <a:rPr lang="en-US" dirty="0" smtClean="0"/>
              <a:t> </a:t>
            </a:r>
            <a:r>
              <a:rPr lang="en-US" dirty="0" err="1" smtClean="0"/>
              <a:t>năng</a:t>
            </a:r>
            <a:r>
              <a:rPr lang="en-US" dirty="0" smtClean="0"/>
              <a:t> </a:t>
            </a:r>
            <a:r>
              <a:rPr lang="en-US" dirty="0" err="1" smtClean="0"/>
              <a:t>kinh</a:t>
            </a:r>
            <a:r>
              <a:rPr lang="en-US" dirty="0" smtClean="0"/>
              <a:t> </a:t>
            </a:r>
            <a:r>
              <a:rPr lang="en-US" dirty="0" err="1" smtClean="0"/>
              <a:t>doanh</a:t>
            </a:r>
            <a:r>
              <a:rPr lang="en-US" dirty="0" smtClean="0"/>
              <a:t> (SIYB) </a:t>
            </a:r>
            <a:r>
              <a:rPr lang="en-US" dirty="0" err="1" smtClean="0"/>
              <a:t>được</a:t>
            </a:r>
            <a:r>
              <a:rPr lang="en-US" dirty="0" smtClean="0"/>
              <a:t> </a:t>
            </a:r>
            <a:r>
              <a:rPr lang="en-US" dirty="0" err="1" smtClean="0"/>
              <a:t>Phòng</a:t>
            </a:r>
            <a:r>
              <a:rPr lang="en-US" dirty="0" smtClean="0"/>
              <a:t> </a:t>
            </a:r>
            <a:r>
              <a:rPr lang="en-US" dirty="0" err="1" smtClean="0"/>
              <a:t>Thương</a:t>
            </a:r>
            <a:r>
              <a:rPr lang="en-US" dirty="0" smtClean="0"/>
              <a:t> </a:t>
            </a:r>
            <a:r>
              <a:rPr lang="en-US" dirty="0" err="1" smtClean="0"/>
              <a:t>mại</a:t>
            </a:r>
            <a:r>
              <a:rPr lang="en-US" dirty="0" smtClean="0"/>
              <a:t> </a:t>
            </a:r>
            <a:r>
              <a:rPr lang="en-US" dirty="0" err="1" smtClean="0"/>
              <a:t>và</a:t>
            </a:r>
            <a:r>
              <a:rPr lang="en-US" dirty="0" smtClean="0"/>
              <a:t> </a:t>
            </a:r>
            <a:r>
              <a:rPr lang="en-US" dirty="0" err="1" smtClean="0"/>
              <a:t>Công</a:t>
            </a:r>
            <a:r>
              <a:rPr lang="en-US" dirty="0" smtClean="0"/>
              <a:t> </a:t>
            </a:r>
            <a:r>
              <a:rPr lang="en-US" dirty="0" err="1" smtClean="0"/>
              <a:t>nghiệp</a:t>
            </a:r>
            <a:r>
              <a:rPr lang="en-US" dirty="0" smtClean="0"/>
              <a:t> </a:t>
            </a:r>
            <a:r>
              <a:rPr lang="en-US" dirty="0" err="1" smtClean="0"/>
              <a:t>Việt</a:t>
            </a:r>
            <a:r>
              <a:rPr lang="en-US" dirty="0" smtClean="0"/>
              <a:t> Nam (VCCI) </a:t>
            </a:r>
            <a:r>
              <a:rPr lang="en-US" dirty="0" err="1" smtClean="0"/>
              <a:t>cùng</a:t>
            </a:r>
            <a:r>
              <a:rPr lang="en-US" dirty="0" smtClean="0"/>
              <a:t> </a:t>
            </a:r>
            <a:r>
              <a:rPr lang="en-US" dirty="0" err="1"/>
              <a:t>t</a:t>
            </a:r>
            <a:r>
              <a:rPr lang="en-US" dirty="0" err="1" smtClean="0"/>
              <a:t>ổ</a:t>
            </a:r>
            <a:r>
              <a:rPr lang="en-US" dirty="0" smtClean="0"/>
              <a:t> </a:t>
            </a:r>
            <a:r>
              <a:rPr lang="en-US" dirty="0" err="1" smtClean="0"/>
              <a:t>chức</a:t>
            </a:r>
            <a:r>
              <a:rPr lang="en-US" dirty="0" smtClean="0"/>
              <a:t> Lao </a:t>
            </a:r>
            <a:r>
              <a:rPr lang="en-US" dirty="0" err="1" smtClean="0"/>
              <a:t>động</a:t>
            </a:r>
            <a:r>
              <a:rPr lang="en-US" dirty="0" smtClean="0"/>
              <a:t> </a:t>
            </a:r>
            <a:r>
              <a:rPr lang="en-US" dirty="0" err="1" smtClean="0"/>
              <a:t>quốc</a:t>
            </a:r>
            <a:r>
              <a:rPr lang="en-US" dirty="0" smtClean="0"/>
              <a:t> </a:t>
            </a:r>
            <a:r>
              <a:rPr lang="en-US" dirty="0" err="1" smtClean="0"/>
              <a:t>tế</a:t>
            </a:r>
            <a:r>
              <a:rPr lang="en-US" dirty="0" smtClean="0"/>
              <a:t> (ILO) </a:t>
            </a:r>
            <a:r>
              <a:rPr lang="en-US" dirty="0" err="1" smtClean="0"/>
              <a:t>và</a:t>
            </a:r>
            <a:r>
              <a:rPr lang="en-US" dirty="0" smtClean="0"/>
              <a:t> </a:t>
            </a:r>
            <a:r>
              <a:rPr lang="en-US" dirty="0" err="1" smtClean="0"/>
              <a:t>cơ</a:t>
            </a:r>
            <a:r>
              <a:rPr lang="en-US" dirty="0" smtClean="0"/>
              <a:t> </a:t>
            </a:r>
            <a:r>
              <a:rPr lang="en-US" dirty="0" err="1" smtClean="0"/>
              <a:t>quan</a:t>
            </a:r>
            <a:r>
              <a:rPr lang="en-US" dirty="0" smtClean="0"/>
              <a:t> </a:t>
            </a:r>
            <a:r>
              <a:rPr lang="en-US" dirty="0" err="1" smtClean="0"/>
              <a:t>Hợp</a:t>
            </a:r>
            <a:r>
              <a:rPr lang="en-US" dirty="0" smtClean="0"/>
              <a:t> </a:t>
            </a:r>
            <a:r>
              <a:rPr lang="en-US" dirty="0" err="1" smtClean="0"/>
              <a:t>tác</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của</a:t>
            </a:r>
            <a:r>
              <a:rPr lang="en-US" dirty="0" smtClean="0"/>
              <a:t> </a:t>
            </a:r>
            <a:r>
              <a:rPr lang="en-US" dirty="0" err="1" smtClean="0"/>
              <a:t>Thuỵ</a:t>
            </a:r>
            <a:r>
              <a:rPr lang="en-US" dirty="0" smtClean="0"/>
              <a:t> </a:t>
            </a:r>
            <a:r>
              <a:rPr lang="en-US" dirty="0" err="1" smtClean="0"/>
              <a:t>Điển</a:t>
            </a:r>
            <a:r>
              <a:rPr lang="en-US" dirty="0" smtClean="0"/>
              <a:t> </a:t>
            </a:r>
            <a:r>
              <a:rPr lang="en-US" dirty="0" err="1" smtClean="0"/>
              <a:t>tài</a:t>
            </a:r>
            <a:r>
              <a:rPr lang="en-US" dirty="0" smtClean="0"/>
              <a:t> </a:t>
            </a:r>
            <a:r>
              <a:rPr lang="en-US" dirty="0" err="1" smtClean="0"/>
              <a:t>trợ</a:t>
            </a:r>
            <a:r>
              <a:rPr lang="en-US" dirty="0" smtClean="0"/>
              <a:t> </a:t>
            </a:r>
            <a:r>
              <a:rPr lang="en-US" dirty="0" err="1" smtClean="0"/>
              <a:t>và</a:t>
            </a:r>
            <a:r>
              <a:rPr lang="en-US" dirty="0" smtClean="0"/>
              <a:t> </a:t>
            </a:r>
            <a:r>
              <a:rPr lang="en-US" dirty="0" err="1" smtClean="0"/>
              <a:t>thiết</a:t>
            </a:r>
            <a:r>
              <a:rPr lang="en-US" dirty="0" smtClean="0"/>
              <a:t> </a:t>
            </a:r>
            <a:r>
              <a:rPr lang="en-US" dirty="0" err="1" smtClean="0"/>
              <a:t>kế</a:t>
            </a:r>
            <a:r>
              <a:rPr lang="en-US" dirty="0" smtClean="0"/>
              <a:t>. </a:t>
            </a:r>
            <a:r>
              <a:rPr lang="en-US" dirty="0" err="1" smtClean="0"/>
              <a:t>Bộ</a:t>
            </a:r>
            <a:r>
              <a:rPr lang="en-US" dirty="0" smtClean="0"/>
              <a:t> </a:t>
            </a:r>
            <a:r>
              <a:rPr lang="en-US" dirty="0" err="1" smtClean="0"/>
              <a:t>sách</a:t>
            </a:r>
            <a:r>
              <a:rPr lang="en-US" dirty="0" smtClean="0"/>
              <a:t> </a:t>
            </a:r>
            <a:r>
              <a:rPr lang="en-US" dirty="0" err="1" smtClean="0"/>
              <a:t>được</a:t>
            </a:r>
            <a:r>
              <a:rPr lang="en-US" dirty="0" smtClean="0"/>
              <a:t> </a:t>
            </a:r>
            <a:r>
              <a:rPr lang="en-US" dirty="0" err="1" smtClean="0"/>
              <a:t>xuất</a:t>
            </a:r>
            <a:r>
              <a:rPr lang="en-US" dirty="0" smtClean="0"/>
              <a:t> </a:t>
            </a:r>
            <a:r>
              <a:rPr lang="en-US" dirty="0" err="1" smtClean="0"/>
              <a:t>bản</a:t>
            </a:r>
            <a:r>
              <a:rPr lang="en-US" dirty="0" smtClean="0"/>
              <a:t> </a:t>
            </a:r>
            <a:r>
              <a:rPr lang="en-US" dirty="0" err="1" smtClean="0"/>
              <a:t>năm</a:t>
            </a:r>
            <a:r>
              <a:rPr lang="en-US" dirty="0" smtClean="0"/>
              <a:t> 1998. </a:t>
            </a:r>
            <a:r>
              <a:rPr lang="en-US" dirty="0" err="1" smtClean="0"/>
              <a:t>Tài</a:t>
            </a:r>
            <a:r>
              <a:rPr lang="en-US" dirty="0" smtClean="0"/>
              <a:t> </a:t>
            </a:r>
            <a:r>
              <a:rPr lang="en-US" dirty="0" err="1" smtClean="0"/>
              <a:t>liệu</a:t>
            </a:r>
            <a:r>
              <a:rPr lang="en-US" dirty="0" smtClean="0"/>
              <a:t> </a:t>
            </a:r>
            <a:r>
              <a:rPr lang="en-US" dirty="0" err="1" smtClean="0"/>
              <a:t>sau</a:t>
            </a:r>
            <a:r>
              <a:rPr lang="en-US" dirty="0" smtClean="0"/>
              <a:t> </a:t>
            </a:r>
            <a:r>
              <a:rPr lang="en-US" dirty="0" err="1" smtClean="0"/>
              <a:t>đây</a:t>
            </a:r>
            <a:r>
              <a:rPr lang="en-US" dirty="0" smtClean="0"/>
              <a:t> </a:t>
            </a:r>
            <a:r>
              <a:rPr lang="en-US" dirty="0" err="1" smtClean="0"/>
              <a:t>được</a:t>
            </a:r>
            <a:r>
              <a:rPr lang="en-US" dirty="0" smtClean="0"/>
              <a:t> </a:t>
            </a:r>
            <a:r>
              <a:rPr lang="en-US" dirty="0" err="1" smtClean="0"/>
              <a:t>trích</a:t>
            </a:r>
            <a:r>
              <a:rPr lang="en-US" dirty="0" smtClean="0"/>
              <a:t> </a:t>
            </a:r>
            <a:r>
              <a:rPr lang="en-US" dirty="0" err="1" smtClean="0"/>
              <a:t>dẫn</a:t>
            </a:r>
            <a:r>
              <a:rPr lang="en-US" dirty="0" smtClean="0"/>
              <a:t> </a:t>
            </a:r>
            <a:r>
              <a:rPr lang="en-US" dirty="0" err="1" smtClean="0"/>
              <a:t>là</a:t>
            </a:r>
            <a:r>
              <a:rPr lang="en-US" dirty="0" smtClean="0"/>
              <a:t>: SIYB, 1998</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3</a:t>
            </a:fld>
            <a:endParaRPr lang="en-US"/>
          </a:p>
        </p:txBody>
      </p:sp>
    </p:spTree>
    <p:extLst>
      <p:ext uri="{BB962C8B-B14F-4D97-AF65-F5344CB8AC3E}">
        <p14:creationId xmlns:p14="http://schemas.microsoft.com/office/powerpoint/2010/main" val="4072637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a:t>
            </a:r>
            <a:r>
              <a:rPr lang="en-US" dirty="0"/>
              <a:t>LIỆU HỌC TẬP</a:t>
            </a:r>
          </a:p>
        </p:txBody>
      </p:sp>
      <p:sp>
        <p:nvSpPr>
          <p:cNvPr id="3" name="Content Placeholder 2"/>
          <p:cNvSpPr>
            <a:spLocks noGrp="1"/>
          </p:cNvSpPr>
          <p:nvPr>
            <p:ph idx="1"/>
          </p:nvPr>
        </p:nvSpPr>
        <p:spPr/>
        <p:txBody>
          <a:bodyPr/>
          <a:lstStyle/>
          <a:p>
            <a:pPr algn="just"/>
            <a:r>
              <a:rPr lang="en-US" dirty="0" err="1" smtClean="0"/>
              <a:t>Đây</a:t>
            </a:r>
            <a:r>
              <a:rPr lang="en-US" dirty="0" smtClean="0"/>
              <a:t> </a:t>
            </a:r>
            <a:r>
              <a:rPr lang="en-US" dirty="0" err="1" smtClean="0"/>
              <a:t>là</a:t>
            </a:r>
            <a:r>
              <a:rPr lang="en-US" dirty="0" smtClean="0"/>
              <a:t> </a:t>
            </a:r>
            <a:r>
              <a:rPr lang="en-US" dirty="0" err="1" smtClean="0"/>
              <a:t>một</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doanh</a:t>
            </a:r>
            <a:r>
              <a:rPr lang="en-US" dirty="0" smtClean="0"/>
              <a:t> </a:t>
            </a:r>
            <a:r>
              <a:rPr lang="en-US" dirty="0" err="1" smtClean="0"/>
              <a:t>nghiệp</a:t>
            </a:r>
            <a:r>
              <a:rPr lang="en-US" dirty="0" smtClean="0"/>
              <a:t> </a:t>
            </a:r>
            <a:r>
              <a:rPr lang="en-US" dirty="0" err="1" smtClean="0"/>
              <a:t>vừa</a:t>
            </a:r>
            <a:r>
              <a:rPr lang="en-US" dirty="0" smtClean="0"/>
              <a:t> </a:t>
            </a:r>
            <a:r>
              <a:rPr lang="en-US" dirty="0" err="1" smtClean="0"/>
              <a:t>và</a:t>
            </a:r>
            <a:r>
              <a:rPr lang="en-US" dirty="0" smtClean="0"/>
              <a:t> </a:t>
            </a:r>
            <a:r>
              <a:rPr lang="en-US" dirty="0" err="1" smtClean="0"/>
              <a:t>nhỏ</a:t>
            </a:r>
            <a:r>
              <a:rPr lang="en-US" dirty="0" smtClean="0"/>
              <a:t> (DNVVN) </a:t>
            </a:r>
            <a:r>
              <a:rPr lang="en-US" dirty="0" err="1" smtClean="0"/>
              <a:t>theo</a:t>
            </a:r>
            <a:r>
              <a:rPr lang="en-US" dirty="0" smtClean="0"/>
              <a:t> </a:t>
            </a:r>
            <a:r>
              <a:rPr lang="en-US" dirty="0" err="1" smtClean="0"/>
              <a:t>từng</a:t>
            </a:r>
            <a:r>
              <a:rPr lang="en-US" dirty="0" smtClean="0"/>
              <a:t> </a:t>
            </a:r>
            <a:r>
              <a:rPr lang="en-US" dirty="0" err="1" smtClean="0"/>
              <a:t>bước</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giúp</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tự</a:t>
            </a:r>
            <a:r>
              <a:rPr lang="en-US" dirty="0" smtClean="0"/>
              <a:t> </a:t>
            </a:r>
            <a:r>
              <a:rPr lang="en-US" dirty="0" err="1" smtClean="0"/>
              <a:t>đánh</a:t>
            </a:r>
            <a:r>
              <a:rPr lang="en-US" dirty="0" smtClean="0"/>
              <a:t> </a:t>
            </a:r>
            <a:r>
              <a:rPr lang="en-US" dirty="0" err="1" smtClean="0"/>
              <a:t>giá</a:t>
            </a:r>
            <a:r>
              <a:rPr lang="en-US" dirty="0" smtClean="0"/>
              <a:t> </a:t>
            </a:r>
            <a:r>
              <a:rPr lang="en-US" dirty="0" err="1" smtClean="0"/>
              <a:t>các</a:t>
            </a:r>
            <a:r>
              <a:rPr lang="en-US" dirty="0" smtClean="0"/>
              <a:t> </a:t>
            </a:r>
            <a:r>
              <a:rPr lang="en-US" dirty="0" err="1" smtClean="0"/>
              <a:t>cơ</a:t>
            </a:r>
            <a:r>
              <a:rPr lang="en-US" dirty="0" smtClean="0"/>
              <a:t> </a:t>
            </a:r>
            <a:r>
              <a:rPr lang="en-US" dirty="0" err="1" smtClean="0"/>
              <a:t>hội</a:t>
            </a:r>
            <a:r>
              <a:rPr lang="en-US" dirty="0" smtClean="0"/>
              <a:t> </a:t>
            </a:r>
            <a:r>
              <a:rPr lang="en-US" dirty="0" err="1" smtClean="0"/>
              <a:t>để</a:t>
            </a:r>
            <a:r>
              <a:rPr lang="en-US" dirty="0" smtClean="0"/>
              <a:t> </a:t>
            </a:r>
            <a:r>
              <a:rPr lang="en-US" dirty="0" err="1" smtClean="0"/>
              <a:t>khởi</a:t>
            </a:r>
            <a:r>
              <a:rPr lang="en-US" dirty="0" smtClean="0"/>
              <a:t> </a:t>
            </a:r>
            <a:r>
              <a:rPr lang="en-US" dirty="0" err="1" smtClean="0"/>
              <a:t>sự</a:t>
            </a:r>
            <a:r>
              <a:rPr lang="en-US" dirty="0" smtClean="0"/>
              <a:t> </a:t>
            </a:r>
            <a:r>
              <a:rPr lang="en-US" dirty="0" err="1" smtClean="0"/>
              <a:t>kinh</a:t>
            </a:r>
            <a:r>
              <a:rPr lang="en-US" dirty="0" smtClean="0"/>
              <a:t> </a:t>
            </a:r>
            <a:r>
              <a:rPr lang="en-US" dirty="0" err="1" smtClean="0"/>
              <a:t>doanh</a:t>
            </a:r>
            <a:r>
              <a:rPr lang="en-US" dirty="0" smtClean="0"/>
              <a:t> </a:t>
            </a:r>
            <a:r>
              <a:rPr lang="en-US" dirty="0" err="1" smtClean="0"/>
              <a:t>thành</a:t>
            </a:r>
            <a:r>
              <a:rPr lang="en-US" dirty="0" smtClean="0"/>
              <a:t> </a:t>
            </a:r>
            <a:r>
              <a:rPr lang="en-US" dirty="0" err="1" smtClean="0"/>
              <a:t>công</a:t>
            </a:r>
            <a:r>
              <a:rPr lang="en-US" dirty="0" smtClean="0"/>
              <a:t> </a:t>
            </a:r>
            <a:r>
              <a:rPr lang="en-US" dirty="0" err="1" smtClean="0"/>
              <a:t>và</a:t>
            </a:r>
            <a:r>
              <a:rPr lang="en-US" dirty="0" smtClean="0"/>
              <a:t> </a:t>
            </a:r>
            <a:r>
              <a:rPr lang="en-US" dirty="0" err="1" smtClean="0"/>
              <a:t>chọn</a:t>
            </a:r>
            <a:r>
              <a:rPr lang="en-US" dirty="0" smtClean="0"/>
              <a:t> </a:t>
            </a:r>
            <a:r>
              <a:rPr lang="en-US" dirty="0" err="1" smtClean="0"/>
              <a:t>cho</a:t>
            </a:r>
            <a:r>
              <a:rPr lang="en-US" dirty="0" smtClean="0"/>
              <a:t> </a:t>
            </a:r>
            <a:r>
              <a:rPr lang="en-US" dirty="0" err="1" smtClean="0"/>
              <a:t>mình</a:t>
            </a:r>
            <a:r>
              <a:rPr lang="en-US" dirty="0" smtClean="0"/>
              <a:t> </a:t>
            </a:r>
            <a:r>
              <a:rPr lang="en-US" dirty="0" err="1" smtClean="0"/>
              <a:t>một</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r>
              <a:rPr lang="en-US" dirty="0" smtClean="0"/>
              <a:t> </a:t>
            </a:r>
            <a:r>
              <a:rPr lang="en-US" dirty="0" err="1" smtClean="0"/>
              <a:t>mang</a:t>
            </a:r>
            <a:r>
              <a:rPr lang="en-US" dirty="0" smtClean="0"/>
              <a:t> </a:t>
            </a:r>
            <a:r>
              <a:rPr lang="en-US" dirty="0" err="1" smtClean="0"/>
              <a:t>tính</a:t>
            </a:r>
            <a:r>
              <a:rPr lang="en-US" dirty="0" smtClean="0"/>
              <a:t> </a:t>
            </a:r>
            <a:r>
              <a:rPr lang="en-US" dirty="0" err="1" smtClean="0"/>
              <a:t>thực</a:t>
            </a:r>
            <a:r>
              <a:rPr lang="en-US" dirty="0" smtClean="0"/>
              <a:t> </a:t>
            </a:r>
            <a:r>
              <a:rPr lang="en-US" dirty="0" err="1" smtClean="0"/>
              <a:t>tiễn</a:t>
            </a:r>
            <a:r>
              <a:rPr lang="en-US" dirty="0" smtClean="0"/>
              <a:t>. </a:t>
            </a:r>
            <a:r>
              <a:rPr lang="en-US" dirty="0" err="1" smtClean="0"/>
              <a:t>Chương</a:t>
            </a:r>
            <a:r>
              <a:rPr lang="en-US" dirty="0" smtClean="0"/>
              <a:t> </a:t>
            </a:r>
            <a:r>
              <a:rPr lang="en-US" dirty="0" err="1" smtClean="0"/>
              <a:t>trình</a:t>
            </a:r>
            <a:r>
              <a:rPr lang="en-US" dirty="0" smtClean="0"/>
              <a:t> </a:t>
            </a:r>
            <a:r>
              <a:rPr lang="en-US" dirty="0" err="1" smtClean="0"/>
              <a:t>có</a:t>
            </a:r>
            <a:r>
              <a:rPr lang="en-US" dirty="0" smtClean="0"/>
              <a:t> </a:t>
            </a:r>
            <a:r>
              <a:rPr lang="en-US" dirty="0" err="1" smtClean="0"/>
              <a:t>sự</a:t>
            </a:r>
            <a:r>
              <a:rPr lang="en-US" dirty="0" smtClean="0"/>
              <a:t> </a:t>
            </a:r>
            <a:r>
              <a:rPr lang="en-US" dirty="0" err="1" smtClean="0"/>
              <a:t>kết</a:t>
            </a:r>
            <a:r>
              <a:rPr lang="en-US" dirty="0" smtClean="0"/>
              <a:t> </a:t>
            </a:r>
            <a:r>
              <a:rPr lang="en-US" dirty="0" err="1" smtClean="0"/>
              <a:t>hợp</a:t>
            </a:r>
            <a:r>
              <a:rPr lang="en-US" dirty="0" smtClean="0"/>
              <a:t> </a:t>
            </a:r>
            <a:r>
              <a:rPr lang="en-US" dirty="0" err="1" smtClean="0"/>
              <a:t>linh</a:t>
            </a:r>
            <a:r>
              <a:rPr lang="en-US" dirty="0" smtClean="0"/>
              <a:t> </a:t>
            </a:r>
            <a:r>
              <a:rPr lang="en-US" dirty="0" err="1" smtClean="0"/>
              <a:t>hoạt</a:t>
            </a:r>
            <a:r>
              <a:rPr lang="en-US" dirty="0" smtClean="0"/>
              <a:t> </a:t>
            </a:r>
            <a:r>
              <a:rPr lang="en-US" dirty="0" err="1" smtClean="0"/>
              <a:t>giữa</a:t>
            </a:r>
            <a:r>
              <a:rPr lang="en-US" dirty="0" smtClean="0"/>
              <a:t> </a:t>
            </a:r>
            <a:r>
              <a:rPr lang="en-US" dirty="0" err="1" smtClean="0"/>
              <a:t>lý</a:t>
            </a:r>
            <a:r>
              <a:rPr lang="en-US" dirty="0" smtClean="0"/>
              <a:t> </a:t>
            </a:r>
            <a:r>
              <a:rPr lang="en-US" dirty="0" err="1" smtClean="0"/>
              <a:t>thuyết</a:t>
            </a:r>
            <a:r>
              <a:rPr lang="en-US" dirty="0" smtClean="0"/>
              <a:t> </a:t>
            </a:r>
            <a:r>
              <a:rPr lang="en-US" dirty="0" err="1" smtClean="0"/>
              <a:t>và</a:t>
            </a:r>
            <a:r>
              <a:rPr lang="en-US" dirty="0" smtClean="0"/>
              <a:t> </a:t>
            </a:r>
            <a:r>
              <a:rPr lang="en-US" dirty="0" err="1" smtClean="0"/>
              <a:t>thực</a:t>
            </a:r>
            <a:r>
              <a:rPr lang="en-US" dirty="0" smtClean="0"/>
              <a:t> </a:t>
            </a:r>
            <a:r>
              <a:rPr lang="en-US" dirty="0" err="1" smtClean="0"/>
              <a:t>hành</a:t>
            </a:r>
            <a:r>
              <a:rPr lang="en-US" dirty="0" smtClean="0"/>
              <a:t> </a:t>
            </a:r>
            <a:r>
              <a:rPr lang="en-US" dirty="0" err="1" smtClean="0"/>
              <a:t>với</a:t>
            </a:r>
            <a:r>
              <a:rPr lang="en-US" dirty="0" smtClean="0"/>
              <a:t> </a:t>
            </a:r>
            <a:r>
              <a:rPr lang="en-US" dirty="0" err="1" smtClean="0"/>
              <a:t>các</a:t>
            </a:r>
            <a:r>
              <a:rPr lang="en-US" dirty="0" smtClean="0"/>
              <a:t> </a:t>
            </a:r>
            <a:r>
              <a:rPr lang="en-US" dirty="0" err="1" smtClean="0"/>
              <a:t>tình</a:t>
            </a:r>
            <a:r>
              <a:rPr lang="en-US" dirty="0" smtClean="0"/>
              <a:t> </a:t>
            </a:r>
            <a:r>
              <a:rPr lang="en-US" dirty="0" err="1" smtClean="0"/>
              <a:t>huống</a:t>
            </a:r>
            <a:r>
              <a:rPr lang="en-US" dirty="0" smtClean="0"/>
              <a:t>.</a:t>
            </a:r>
            <a:endParaRPr lang="en-US" dirty="0"/>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4</a:t>
            </a:fld>
            <a:endParaRPr lang="en-US"/>
          </a:p>
        </p:txBody>
      </p:sp>
    </p:spTree>
    <p:extLst>
      <p:ext uri="{BB962C8B-B14F-4D97-AF65-F5344CB8AC3E}">
        <p14:creationId xmlns:p14="http://schemas.microsoft.com/office/powerpoint/2010/main" val="2409597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a:t>
            </a:r>
            <a:r>
              <a:rPr lang="en-US" dirty="0"/>
              <a:t>LIỆU </a:t>
            </a:r>
            <a:r>
              <a:rPr lang="en-US" dirty="0" smtClean="0"/>
              <a:t>THAM KHẢO</a:t>
            </a:r>
            <a:endParaRPr lang="en-US" dirty="0"/>
          </a:p>
        </p:txBody>
      </p:sp>
      <p:sp>
        <p:nvSpPr>
          <p:cNvPr id="3" name="Content Placeholder 2"/>
          <p:cNvSpPr>
            <a:spLocks noGrp="1"/>
          </p:cNvSpPr>
          <p:nvPr>
            <p:ph idx="1"/>
          </p:nvPr>
        </p:nvSpPr>
        <p:spPr/>
        <p:txBody>
          <a:bodyPr/>
          <a:lstStyle/>
          <a:p>
            <a:pPr marL="0" indent="0" algn="just">
              <a:buNone/>
            </a:pPr>
            <a:r>
              <a:rPr lang="en-US" dirty="0" err="1" smtClean="0"/>
              <a:t>Ngoài</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học</a:t>
            </a:r>
            <a:r>
              <a:rPr lang="en-US" dirty="0" smtClean="0"/>
              <a:t> </a:t>
            </a:r>
            <a:r>
              <a:rPr lang="en-US" dirty="0" err="1" smtClean="0"/>
              <a:t>tập</a:t>
            </a:r>
            <a:r>
              <a:rPr lang="en-US" dirty="0" smtClean="0"/>
              <a:t> </a:t>
            </a:r>
            <a:r>
              <a:rPr lang="en-US" dirty="0" err="1" smtClean="0"/>
              <a:t>đã</a:t>
            </a:r>
            <a:r>
              <a:rPr lang="en-US" dirty="0" smtClean="0"/>
              <a:t> </a:t>
            </a:r>
            <a:r>
              <a:rPr lang="en-US" dirty="0" err="1" smtClean="0"/>
              <a:t>đề</a:t>
            </a:r>
            <a:r>
              <a:rPr lang="en-US" dirty="0" smtClean="0"/>
              <a:t> </a:t>
            </a:r>
            <a:r>
              <a:rPr lang="en-US" dirty="0" err="1" smtClean="0"/>
              <a:t>cập</a:t>
            </a:r>
            <a:r>
              <a:rPr lang="en-US" dirty="0" smtClean="0"/>
              <a:t> </a:t>
            </a:r>
            <a:r>
              <a:rPr lang="en-US" dirty="0" err="1" smtClean="0"/>
              <a:t>ở</a:t>
            </a:r>
            <a:r>
              <a:rPr lang="en-US" dirty="0" smtClean="0"/>
              <a:t> </a:t>
            </a:r>
            <a:r>
              <a:rPr lang="en-US" dirty="0" err="1" smtClean="0"/>
              <a:t>trên</a:t>
            </a:r>
            <a:r>
              <a:rPr lang="en-US" dirty="0" smtClean="0"/>
              <a:t>, </a:t>
            </a:r>
            <a:r>
              <a:rPr lang="en-US" dirty="0" err="1" smtClean="0"/>
              <a:t>người</a:t>
            </a:r>
            <a:r>
              <a:rPr lang="en-US" dirty="0" smtClean="0"/>
              <a:t> </a:t>
            </a:r>
            <a:r>
              <a:rPr lang="en-US" dirty="0" err="1" smtClean="0"/>
              <a:t>học</a:t>
            </a:r>
            <a:r>
              <a:rPr lang="en-US" dirty="0" smtClean="0"/>
              <a:t> </a:t>
            </a:r>
            <a:r>
              <a:rPr lang="en-US" dirty="0" err="1" smtClean="0"/>
              <a:t>được</a:t>
            </a:r>
            <a:r>
              <a:rPr lang="en-US" dirty="0" smtClean="0"/>
              <a:t> </a:t>
            </a:r>
            <a:r>
              <a:rPr lang="en-US" dirty="0" err="1" smtClean="0"/>
              <a:t>khuyến</a:t>
            </a:r>
            <a:r>
              <a:rPr lang="en-US" dirty="0" smtClean="0"/>
              <a:t> </a:t>
            </a:r>
            <a:r>
              <a:rPr lang="en-US" dirty="0" err="1" smtClean="0"/>
              <a:t>thích</a:t>
            </a:r>
            <a:r>
              <a:rPr lang="en-US" dirty="0" smtClean="0"/>
              <a:t> </a:t>
            </a:r>
            <a:r>
              <a:rPr lang="en-US" dirty="0" err="1" smtClean="0"/>
              <a:t>đọc</a:t>
            </a:r>
            <a:r>
              <a:rPr lang="en-US" dirty="0" smtClean="0"/>
              <a:t> </a:t>
            </a:r>
            <a:r>
              <a:rPr lang="en-US" dirty="0" err="1" smtClean="0"/>
              <a:t>thêm</a:t>
            </a:r>
            <a:r>
              <a:rPr lang="en-US" dirty="0" smtClean="0"/>
              <a:t> </a:t>
            </a:r>
            <a:r>
              <a:rPr lang="en-US" dirty="0" err="1" smtClean="0"/>
              <a:t>các</a:t>
            </a:r>
            <a:r>
              <a:rPr lang="en-US" dirty="0" smtClean="0"/>
              <a:t> </a:t>
            </a:r>
            <a:r>
              <a:rPr lang="en-US" dirty="0" err="1" smtClean="0"/>
              <a:t>tài</a:t>
            </a:r>
            <a:r>
              <a:rPr lang="en-US" dirty="0" smtClean="0"/>
              <a:t> </a:t>
            </a:r>
            <a:r>
              <a:rPr lang="en-US" dirty="0" err="1" smtClean="0"/>
              <a:t>liệu</a:t>
            </a:r>
            <a:r>
              <a:rPr lang="en-US" dirty="0" smtClean="0"/>
              <a:t> </a:t>
            </a:r>
            <a:r>
              <a:rPr lang="en-US" dirty="0" err="1" smtClean="0"/>
              <a:t>tham</a:t>
            </a:r>
            <a:r>
              <a:rPr lang="en-US" dirty="0" smtClean="0"/>
              <a:t> </a:t>
            </a:r>
            <a:r>
              <a:rPr lang="en-US" dirty="0" err="1" smtClean="0"/>
              <a:t>khảo</a:t>
            </a:r>
            <a:r>
              <a:rPr lang="en-US" dirty="0" smtClean="0"/>
              <a:t> </a:t>
            </a:r>
            <a:r>
              <a:rPr lang="en-US" dirty="0" err="1" smtClean="0"/>
              <a:t>dưới</a:t>
            </a:r>
            <a:r>
              <a:rPr lang="en-US" dirty="0" smtClean="0"/>
              <a:t> </a:t>
            </a:r>
            <a:r>
              <a:rPr lang="en-US" dirty="0" err="1" smtClean="0"/>
              <a:t>đây</a:t>
            </a:r>
            <a:r>
              <a:rPr lang="en-US" dirty="0" smtClean="0"/>
              <a:t>:</a:t>
            </a:r>
          </a:p>
          <a:p>
            <a:pPr algn="just"/>
            <a:r>
              <a:rPr lang="en-US" dirty="0" smtClean="0"/>
              <a:t>Fail</a:t>
            </a:r>
            <a:r>
              <a:rPr lang="en-US" dirty="0"/>
              <a:t> to </a:t>
            </a:r>
            <a:r>
              <a:rPr lang="en-US" dirty="0" smtClean="0"/>
              <a:t>Succeed</a:t>
            </a:r>
            <a:endParaRPr lang="en-US" dirty="0"/>
          </a:p>
          <a:p>
            <a:pPr algn="just"/>
            <a:r>
              <a:rPr lang="en-US" dirty="0" smtClean="0"/>
              <a:t>Startup</a:t>
            </a:r>
            <a:r>
              <a:rPr lang="en-US" dirty="0"/>
              <a:t> </a:t>
            </a:r>
            <a:r>
              <a:rPr lang="en-US" dirty="0" smtClean="0"/>
              <a:t>Nation</a:t>
            </a:r>
            <a:endParaRPr lang="en-US" dirty="0"/>
          </a:p>
          <a:p>
            <a:pPr algn="just"/>
            <a:r>
              <a:rPr lang="en-US" dirty="0" smtClean="0"/>
              <a:t>The</a:t>
            </a:r>
            <a:r>
              <a:rPr lang="en-US" dirty="0"/>
              <a:t> Secret of </a:t>
            </a:r>
            <a:r>
              <a:rPr lang="en-US" dirty="0" smtClean="0"/>
              <a:t>self-made</a:t>
            </a:r>
            <a:r>
              <a:rPr lang="en-US" dirty="0"/>
              <a:t> </a:t>
            </a:r>
            <a:r>
              <a:rPr lang="en-US" dirty="0" smtClean="0"/>
              <a:t>millionaires</a:t>
            </a:r>
          </a:p>
          <a:p>
            <a:pPr algn="just"/>
            <a:r>
              <a:rPr lang="en-US" dirty="0" smtClean="0"/>
              <a:t>Disciplined Entrepreneurship 24 Steps to a Successful Startup</a:t>
            </a:r>
            <a:endParaRPr lang="en-US" dirty="0"/>
          </a:p>
          <a:p>
            <a:pPr algn="just"/>
            <a:r>
              <a:rPr lang="en-US" dirty="0" smtClean="0"/>
              <a:t>Startup</a:t>
            </a:r>
            <a:r>
              <a:rPr lang="en-US" dirty="0"/>
              <a:t> handbook</a:t>
            </a:r>
          </a:p>
        </p:txBody>
      </p:sp>
      <p:sp>
        <p:nvSpPr>
          <p:cNvPr id="4" name="Date Placeholder 3"/>
          <p:cNvSpPr>
            <a:spLocks noGrp="1"/>
          </p:cNvSpPr>
          <p:nvPr>
            <p:ph type="dt" sz="half" idx="10"/>
          </p:nvPr>
        </p:nvSpPr>
        <p:spPr/>
        <p:txBody>
          <a:bodyPr/>
          <a:lstStyle/>
          <a:p>
            <a:r>
              <a:rPr lang="en-AU" smtClean="0"/>
              <a:t>Friday, 10 March 23</a:t>
            </a:r>
            <a:endParaRPr lang="en-US"/>
          </a:p>
        </p:txBody>
      </p:sp>
      <p:sp>
        <p:nvSpPr>
          <p:cNvPr id="5" name="Footer Placeholder 4"/>
          <p:cNvSpPr>
            <a:spLocks noGrp="1"/>
          </p:cNvSpPr>
          <p:nvPr>
            <p:ph type="ftr" sz="quarter" idx="11"/>
          </p:nvPr>
        </p:nvSpPr>
        <p:spPr/>
        <p:txBody>
          <a:bodyPr/>
          <a:lstStyle/>
          <a:p>
            <a:pPr algn="r"/>
            <a:r>
              <a:rPr lang="en-US" smtClean="0"/>
              <a:t>duonghoaian@tuaf.edu.vn</a:t>
            </a: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5</a:t>
            </a:fld>
            <a:endParaRPr lang="en-US"/>
          </a:p>
        </p:txBody>
      </p:sp>
    </p:spTree>
    <p:extLst>
      <p:ext uri="{BB962C8B-B14F-4D97-AF65-F5344CB8AC3E}">
        <p14:creationId xmlns:p14="http://schemas.microsoft.com/office/powerpoint/2010/main" val="546997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AU" dirty="0" err="1"/>
              <a:t>Sau</a:t>
            </a:r>
            <a:r>
              <a:rPr lang="en-AU" dirty="0"/>
              <a:t> </a:t>
            </a:r>
            <a:r>
              <a:rPr lang="en-AU" dirty="0" err="1"/>
              <a:t>C</a:t>
            </a:r>
            <a:r>
              <a:rPr lang="en-AU" dirty="0" err="1" smtClean="0"/>
              <a:t>hương</a:t>
            </a:r>
            <a:r>
              <a:rPr lang="en-AU" dirty="0" smtClean="0"/>
              <a:t> </a:t>
            </a:r>
            <a:r>
              <a:rPr lang="en-AU" dirty="0"/>
              <a:t>1, </a:t>
            </a:r>
            <a:r>
              <a:rPr lang="en-AU" dirty="0" err="1"/>
              <a:t>bạn</a:t>
            </a:r>
            <a:r>
              <a:rPr lang="en-AU" dirty="0"/>
              <a:t> </a:t>
            </a:r>
            <a:r>
              <a:rPr lang="en-AU" dirty="0" err="1"/>
              <a:t>đã</a:t>
            </a:r>
            <a:r>
              <a:rPr lang="en-AU" dirty="0"/>
              <a:t> </a:t>
            </a:r>
            <a:r>
              <a:rPr lang="en-AU" dirty="0" err="1"/>
              <a:t>xác</a:t>
            </a:r>
            <a:r>
              <a:rPr lang="en-AU" dirty="0"/>
              <a:t> </a:t>
            </a:r>
            <a:r>
              <a:rPr lang="en-AU" dirty="0" err="1"/>
              <a:t>định</a:t>
            </a:r>
            <a:r>
              <a:rPr lang="en-AU" dirty="0"/>
              <a:t> </a:t>
            </a:r>
            <a:r>
              <a:rPr lang="en-AU" dirty="0" err="1"/>
              <a:t>được</a:t>
            </a:r>
            <a:r>
              <a:rPr lang="en-AU" dirty="0"/>
              <a:t> </a:t>
            </a:r>
            <a:r>
              <a:rPr lang="en-AU" dirty="0" err="1"/>
              <a:t>có</a:t>
            </a:r>
            <a:r>
              <a:rPr lang="en-AU" dirty="0"/>
              <a:t> </a:t>
            </a:r>
            <a:r>
              <a:rPr lang="en-AU" dirty="0" err="1"/>
              <a:t>nên</a:t>
            </a:r>
            <a:r>
              <a:rPr lang="en-AU" dirty="0"/>
              <a:t> </a:t>
            </a:r>
            <a:r>
              <a:rPr lang="en-AU" dirty="0" err="1"/>
              <a:t>bắt</a:t>
            </a:r>
            <a:r>
              <a:rPr lang="en-AU" dirty="0"/>
              <a:t> </a:t>
            </a:r>
            <a:r>
              <a:rPr lang="en-AU" dirty="0" err="1"/>
              <a:t>đầu</a:t>
            </a:r>
            <a:r>
              <a:rPr lang="en-AU" dirty="0"/>
              <a:t> </a:t>
            </a:r>
            <a:r>
              <a:rPr lang="en-AU" dirty="0" err="1"/>
              <a:t>kinh</a:t>
            </a:r>
            <a:r>
              <a:rPr lang="en-AU" dirty="0"/>
              <a:t> </a:t>
            </a:r>
            <a:r>
              <a:rPr lang="en-AU" dirty="0" err="1"/>
              <a:t>doanh</a:t>
            </a:r>
            <a:r>
              <a:rPr lang="en-AU" dirty="0"/>
              <a:t> hay </a:t>
            </a:r>
            <a:r>
              <a:rPr lang="en-AU" dirty="0" err="1"/>
              <a:t>không</a:t>
            </a:r>
            <a:r>
              <a:rPr lang="en-AU" dirty="0"/>
              <a:t>. </a:t>
            </a:r>
            <a:r>
              <a:rPr lang="en-AU" dirty="0" err="1"/>
              <a:t>Nếu</a:t>
            </a:r>
            <a:r>
              <a:rPr lang="en-AU" dirty="0"/>
              <a:t> </a:t>
            </a:r>
            <a:r>
              <a:rPr lang="en-AU" dirty="0" err="1"/>
              <a:t>bạn</a:t>
            </a:r>
            <a:r>
              <a:rPr lang="en-AU" dirty="0"/>
              <a:t> </a:t>
            </a:r>
            <a:r>
              <a:rPr lang="en-AU" dirty="0" err="1"/>
              <a:t>muốn</a:t>
            </a:r>
            <a:r>
              <a:rPr lang="en-AU" dirty="0"/>
              <a:t> </a:t>
            </a:r>
            <a:r>
              <a:rPr lang="en-AU" dirty="0" err="1"/>
              <a:t>tiếp</a:t>
            </a:r>
            <a:r>
              <a:rPr lang="en-AU" dirty="0"/>
              <a:t> </a:t>
            </a:r>
            <a:r>
              <a:rPr lang="en-AU" dirty="0" err="1"/>
              <a:t>tục</a:t>
            </a:r>
            <a:r>
              <a:rPr lang="en-AU" dirty="0"/>
              <a:t>, </a:t>
            </a:r>
            <a:r>
              <a:rPr lang="en-AU" dirty="0" err="1"/>
              <a:t>bước</a:t>
            </a:r>
            <a:r>
              <a:rPr lang="en-AU" dirty="0"/>
              <a:t> </a:t>
            </a:r>
            <a:r>
              <a:rPr lang="en-AU" dirty="0" err="1"/>
              <a:t>kế</a:t>
            </a:r>
            <a:r>
              <a:rPr lang="en-AU" dirty="0"/>
              <a:t> </a:t>
            </a:r>
            <a:r>
              <a:rPr lang="en-AU" dirty="0" err="1"/>
              <a:t>tiếp</a:t>
            </a:r>
            <a:r>
              <a:rPr lang="en-AU" dirty="0"/>
              <a:t> </a:t>
            </a:r>
            <a:r>
              <a:rPr lang="en-AU" dirty="0" err="1"/>
              <a:t>là</a:t>
            </a:r>
            <a:r>
              <a:rPr lang="en-AU" dirty="0"/>
              <a:t> </a:t>
            </a:r>
            <a:r>
              <a:rPr lang="en-AU" dirty="0" err="1"/>
              <a:t>lựa</a:t>
            </a:r>
            <a:r>
              <a:rPr lang="en-AU" dirty="0"/>
              <a:t> </a:t>
            </a:r>
            <a:r>
              <a:rPr lang="en-AU" dirty="0" err="1"/>
              <a:t>chọn</a:t>
            </a:r>
            <a:r>
              <a:rPr lang="en-AU" dirty="0"/>
              <a:t> </a:t>
            </a:r>
            <a:r>
              <a:rPr lang="en-AU" dirty="0" err="1"/>
              <a:t>một</a:t>
            </a:r>
            <a:r>
              <a:rPr lang="en-AU" dirty="0"/>
              <a:t> </a:t>
            </a:r>
            <a:r>
              <a:rPr lang="en-AU" dirty="0" err="1"/>
              <a:t>ý</a:t>
            </a:r>
            <a:r>
              <a:rPr lang="en-AU" dirty="0"/>
              <a:t> </a:t>
            </a:r>
            <a:r>
              <a:rPr lang="en-AU" dirty="0" err="1"/>
              <a:t>tưởng</a:t>
            </a:r>
            <a:r>
              <a:rPr lang="en-AU" dirty="0"/>
              <a:t> </a:t>
            </a:r>
            <a:r>
              <a:rPr lang="en-AU" dirty="0" err="1"/>
              <a:t>kinh</a:t>
            </a:r>
            <a:r>
              <a:rPr lang="en-AU" dirty="0"/>
              <a:t> </a:t>
            </a:r>
            <a:r>
              <a:rPr lang="en-AU" dirty="0" err="1"/>
              <a:t>doanh</a:t>
            </a:r>
            <a:r>
              <a:rPr lang="en-AU" dirty="0"/>
              <a:t> </a:t>
            </a:r>
            <a:r>
              <a:rPr lang="en-AU" dirty="0" err="1"/>
              <a:t>tốt</a:t>
            </a:r>
            <a:r>
              <a:rPr lang="en-AU" dirty="0" smtClean="0"/>
              <a:t>.</a:t>
            </a:r>
            <a:endParaRPr lang="en-AU" dirty="0"/>
          </a:p>
        </p:txBody>
      </p:sp>
      <p:sp>
        <p:nvSpPr>
          <p:cNvPr id="5"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8" name="Date Placeholder 7"/>
          <p:cNvSpPr>
            <a:spLocks noGrp="1"/>
          </p:cNvSpPr>
          <p:nvPr>
            <p:ph type="dt" sz="half" idx="10"/>
          </p:nvPr>
        </p:nvSpPr>
        <p:spPr/>
        <p:txBody>
          <a:bodyPr/>
          <a:lstStyle/>
          <a:p>
            <a:r>
              <a:rPr lang="en-AU" smtClean="0"/>
              <a:t>Friday, 10 March 23</a:t>
            </a:r>
            <a:endParaRPr lang="en-US"/>
          </a:p>
        </p:txBody>
      </p:sp>
      <p:sp>
        <p:nvSpPr>
          <p:cNvPr id="9" name="Footer Placeholder 8"/>
          <p:cNvSpPr>
            <a:spLocks noGrp="1"/>
          </p:cNvSpPr>
          <p:nvPr>
            <p:ph type="ftr" sz="quarter" idx="11"/>
          </p:nvPr>
        </p:nvSpPr>
        <p:spPr/>
        <p:txBody>
          <a:bodyPr/>
          <a:lstStyle/>
          <a:p>
            <a:pPr algn="r"/>
            <a:r>
              <a:rPr lang="en-US" smtClean="0"/>
              <a:t>duonghoaian@tuaf.edu.vn</a:t>
            </a:r>
            <a:endParaRPr lang="en-US" dirty="0"/>
          </a:p>
        </p:txBody>
      </p:sp>
      <p:sp>
        <p:nvSpPr>
          <p:cNvPr id="10" name="Slide Number Placeholder 9"/>
          <p:cNvSpPr>
            <a:spLocks noGrp="1"/>
          </p:cNvSpPr>
          <p:nvPr>
            <p:ph type="sldNum" sz="quarter" idx="12"/>
          </p:nvPr>
        </p:nvSpPr>
        <p:spPr/>
        <p:txBody>
          <a:bodyPr/>
          <a:lstStyle/>
          <a:p>
            <a:fld id="{0CFEC368-1D7A-4F81-ABF6-AE0E36BAF64C}" type="slidenum">
              <a:rPr lang="en-US" smtClean="0"/>
              <a:pPr/>
              <a:t>6</a:t>
            </a:fld>
            <a:endParaRPr lang="en-US"/>
          </a:p>
        </p:txBody>
      </p:sp>
    </p:spTree>
    <p:extLst>
      <p:ext uri="{BB962C8B-B14F-4D97-AF65-F5344CB8AC3E}">
        <p14:creationId xmlns:p14="http://schemas.microsoft.com/office/powerpoint/2010/main" val="454543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AU" dirty="0" err="1" smtClean="0"/>
              <a:t>Một</a:t>
            </a:r>
            <a:r>
              <a:rPr lang="en-AU" dirty="0" smtClean="0"/>
              <a:t> </a:t>
            </a:r>
            <a:r>
              <a:rPr lang="en-AU" dirty="0" err="1" smtClean="0"/>
              <a:t>công</a:t>
            </a:r>
            <a:r>
              <a:rPr lang="en-AU" dirty="0" smtClean="0"/>
              <a:t> </a:t>
            </a:r>
            <a:r>
              <a:rPr lang="en-AU" dirty="0" err="1" smtClean="0"/>
              <a:t>việc</a:t>
            </a:r>
            <a:r>
              <a:rPr lang="en-AU" dirty="0" smtClean="0"/>
              <a:t> </a:t>
            </a:r>
            <a:r>
              <a:rPr lang="en-AU" dirty="0" err="1" smtClean="0"/>
              <a:t>kinh</a:t>
            </a:r>
            <a:r>
              <a:rPr lang="en-AU" dirty="0" smtClean="0"/>
              <a:t> </a:t>
            </a:r>
            <a:r>
              <a:rPr lang="en-AU" dirty="0" err="1" smtClean="0"/>
              <a:t>doanh</a:t>
            </a:r>
            <a:r>
              <a:rPr lang="en-AU" dirty="0" smtClean="0"/>
              <a:t> </a:t>
            </a:r>
            <a:r>
              <a:rPr lang="en-AU" dirty="0" err="1" smtClean="0"/>
              <a:t>thành</a:t>
            </a:r>
            <a:r>
              <a:rPr lang="en-AU" dirty="0" smtClean="0"/>
              <a:t> </a:t>
            </a:r>
            <a:r>
              <a:rPr lang="en-AU" dirty="0" err="1" smtClean="0"/>
              <a:t>công</a:t>
            </a:r>
            <a:r>
              <a:rPr lang="en-AU" dirty="0" smtClean="0"/>
              <a:t> </a:t>
            </a:r>
            <a:r>
              <a:rPr lang="en-AU" dirty="0" err="1" smtClean="0"/>
              <a:t>thường</a:t>
            </a:r>
            <a:r>
              <a:rPr lang="en-AU" dirty="0" smtClean="0"/>
              <a:t> </a:t>
            </a:r>
            <a:r>
              <a:rPr lang="en-AU" dirty="0" err="1" smtClean="0"/>
              <a:t>được</a:t>
            </a:r>
            <a:r>
              <a:rPr lang="en-AU" dirty="0" smtClean="0"/>
              <a:t> </a:t>
            </a:r>
            <a:r>
              <a:rPr lang="en-AU" dirty="0" err="1" smtClean="0"/>
              <a:t>bắt</a:t>
            </a:r>
            <a:r>
              <a:rPr lang="en-AU" dirty="0" smtClean="0"/>
              <a:t> </a:t>
            </a:r>
            <a:r>
              <a:rPr lang="en-AU" dirty="0" err="1" smtClean="0"/>
              <a:t>đầu</a:t>
            </a:r>
            <a:r>
              <a:rPr lang="en-AU" dirty="0" smtClean="0"/>
              <a:t> </a:t>
            </a:r>
            <a:r>
              <a:rPr lang="en-AU" dirty="0" err="1" smtClean="0"/>
              <a:t>từ</a:t>
            </a:r>
            <a:r>
              <a:rPr lang="en-AU" dirty="0" smtClean="0"/>
              <a:t> </a:t>
            </a:r>
            <a:r>
              <a:rPr lang="en-AU" dirty="0" err="1" smtClean="0"/>
              <a:t>một</a:t>
            </a:r>
            <a:r>
              <a:rPr lang="en-AU" dirty="0" smtClean="0"/>
              <a:t> </a:t>
            </a:r>
            <a:r>
              <a:rPr lang="en-AU" dirty="0" err="1" smtClean="0"/>
              <a:t>xuất</a:t>
            </a:r>
            <a:r>
              <a:rPr lang="en-AU" dirty="0" smtClean="0"/>
              <a:t> </a:t>
            </a:r>
            <a:r>
              <a:rPr lang="en-AU" dirty="0" err="1" smtClean="0"/>
              <a:t>phát</a:t>
            </a:r>
            <a:r>
              <a:rPr lang="en-AU" dirty="0" smtClean="0"/>
              <a:t> </a:t>
            </a:r>
            <a:r>
              <a:rPr lang="en-AU" dirty="0" err="1" smtClean="0"/>
              <a:t>điểm</a:t>
            </a:r>
            <a:r>
              <a:rPr lang="en-AU" dirty="0" smtClean="0"/>
              <a:t> </a:t>
            </a:r>
            <a:r>
              <a:rPr lang="en-AU" dirty="0" err="1" smtClean="0"/>
              <a:t>hoặc</a:t>
            </a:r>
            <a:r>
              <a:rPr lang="en-AU" dirty="0" smtClean="0"/>
              <a:t> </a:t>
            </a:r>
            <a:r>
              <a:rPr lang="en-AU" dirty="0" err="1" smtClean="0"/>
              <a:t>một</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tốt</a:t>
            </a:r>
            <a:r>
              <a:rPr lang="en-AU" dirty="0" smtClean="0"/>
              <a:t>. </a:t>
            </a:r>
            <a:r>
              <a:rPr lang="en-AU" dirty="0" err="1" smtClean="0"/>
              <a:t>Cần</a:t>
            </a:r>
            <a:r>
              <a:rPr lang="en-AU" dirty="0" smtClean="0"/>
              <a:t> </a:t>
            </a:r>
            <a:r>
              <a:rPr lang="en-AU" dirty="0" err="1" smtClean="0"/>
              <a:t>phải</a:t>
            </a:r>
            <a:r>
              <a:rPr lang="en-AU" dirty="0" smtClean="0"/>
              <a:t> </a:t>
            </a:r>
            <a:r>
              <a:rPr lang="en-AU" dirty="0" err="1" smtClean="0"/>
              <a:t>có</a:t>
            </a:r>
            <a:r>
              <a:rPr lang="en-AU" dirty="0" smtClean="0"/>
              <a:t> </a:t>
            </a:r>
            <a:r>
              <a:rPr lang="en-AU" dirty="0" err="1" smtClean="0"/>
              <a:t>một</a:t>
            </a:r>
            <a:r>
              <a:rPr lang="en-AU" dirty="0" smtClean="0"/>
              <a:t> </a:t>
            </a:r>
            <a:r>
              <a:rPr lang="en-AU" dirty="0" err="1" smtClean="0"/>
              <a:t>xuất</a:t>
            </a:r>
            <a:r>
              <a:rPr lang="en-AU" dirty="0" smtClean="0"/>
              <a:t> </a:t>
            </a:r>
            <a:r>
              <a:rPr lang="en-AU" dirty="0" err="1" smtClean="0"/>
              <a:t>phát</a:t>
            </a:r>
            <a:r>
              <a:rPr lang="en-AU" dirty="0" smtClean="0"/>
              <a:t> </a:t>
            </a:r>
            <a:r>
              <a:rPr lang="en-AU" dirty="0" err="1" smtClean="0"/>
              <a:t>điểm</a:t>
            </a:r>
            <a:r>
              <a:rPr lang="en-AU" dirty="0" smtClean="0"/>
              <a:t> </a:t>
            </a:r>
            <a:r>
              <a:rPr lang="en-AU" dirty="0" err="1" smtClean="0"/>
              <a:t>tốt</a:t>
            </a:r>
            <a:r>
              <a:rPr lang="en-AU" dirty="0" smtClean="0"/>
              <a:t> </a:t>
            </a:r>
            <a:r>
              <a:rPr lang="en-AU" dirty="0" err="1" smtClean="0"/>
              <a:t>để</a:t>
            </a:r>
            <a:r>
              <a:rPr lang="en-AU" dirty="0" smtClean="0"/>
              <a:t> </a:t>
            </a:r>
            <a:r>
              <a:rPr lang="en-AU" dirty="0" err="1" smtClean="0"/>
              <a:t>tránh</a:t>
            </a:r>
            <a:r>
              <a:rPr lang="en-AU" dirty="0" smtClean="0"/>
              <a:t> </a:t>
            </a:r>
            <a:r>
              <a:rPr lang="en-AU" dirty="0" err="1" smtClean="0"/>
              <a:t>thất</a:t>
            </a:r>
            <a:r>
              <a:rPr lang="en-AU" dirty="0" smtClean="0"/>
              <a:t> </a:t>
            </a:r>
            <a:r>
              <a:rPr lang="en-AU" dirty="0" err="1" smtClean="0"/>
              <a:t>vọng</a:t>
            </a:r>
            <a:r>
              <a:rPr lang="en-AU" dirty="0" smtClean="0"/>
              <a:t> </a:t>
            </a:r>
            <a:r>
              <a:rPr lang="en-AU" dirty="0" err="1" smtClean="0"/>
              <a:t>và</a:t>
            </a:r>
            <a:r>
              <a:rPr lang="en-AU" dirty="0" smtClean="0"/>
              <a:t> </a:t>
            </a:r>
            <a:r>
              <a:rPr lang="en-AU" dirty="0" err="1" smtClean="0"/>
              <a:t>thua</a:t>
            </a:r>
            <a:r>
              <a:rPr lang="en-AU" dirty="0" smtClean="0"/>
              <a:t> </a:t>
            </a:r>
            <a:r>
              <a:rPr lang="en-AU" dirty="0" err="1" smtClean="0"/>
              <a:t>lỗ</a:t>
            </a:r>
            <a:r>
              <a:rPr lang="en-AU" dirty="0" smtClean="0"/>
              <a:t> </a:t>
            </a:r>
            <a:r>
              <a:rPr lang="en-AU" dirty="0" err="1" smtClean="0"/>
              <a:t>sau</a:t>
            </a:r>
            <a:r>
              <a:rPr lang="en-AU" dirty="0" smtClean="0"/>
              <a:t> </a:t>
            </a:r>
            <a:r>
              <a:rPr lang="en-AU" dirty="0" err="1" smtClean="0"/>
              <a:t>này</a:t>
            </a:r>
            <a:r>
              <a:rPr lang="en-AU" dirty="0" smtClean="0"/>
              <a:t>. </a:t>
            </a:r>
            <a:r>
              <a:rPr lang="en-AU" dirty="0" err="1" smtClean="0"/>
              <a:t>Nếu</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của</a:t>
            </a:r>
            <a:r>
              <a:rPr lang="en-AU" dirty="0" smtClean="0"/>
              <a:t> </a:t>
            </a:r>
            <a:r>
              <a:rPr lang="en-AU" dirty="0" err="1" smtClean="0"/>
              <a:t>bạn</a:t>
            </a:r>
            <a:r>
              <a:rPr lang="en-AU" dirty="0" smtClean="0"/>
              <a:t> </a:t>
            </a:r>
            <a:r>
              <a:rPr lang="en-AU" dirty="0" err="1" smtClean="0"/>
              <a:t>không</a:t>
            </a:r>
            <a:r>
              <a:rPr lang="en-AU" dirty="0" smtClean="0"/>
              <a:t> </a:t>
            </a:r>
            <a:r>
              <a:rPr lang="en-AU" dirty="0" err="1" smtClean="0"/>
              <a:t>tốt</a:t>
            </a:r>
            <a:r>
              <a:rPr lang="en-AU" dirty="0" smtClean="0"/>
              <a:t>, </a:t>
            </a:r>
            <a:r>
              <a:rPr lang="en-AU" dirty="0" err="1" smtClean="0"/>
              <a:t>kinh</a:t>
            </a:r>
            <a:r>
              <a:rPr lang="en-AU" dirty="0" smtClean="0"/>
              <a:t> </a:t>
            </a:r>
            <a:r>
              <a:rPr lang="en-AU" dirty="0" err="1" smtClean="0"/>
              <a:t>doanh</a:t>
            </a:r>
            <a:r>
              <a:rPr lang="en-AU" dirty="0" smtClean="0"/>
              <a:t> </a:t>
            </a:r>
            <a:r>
              <a:rPr lang="en-AU" dirty="0" err="1" smtClean="0"/>
              <a:t>sẽ</a:t>
            </a:r>
            <a:r>
              <a:rPr lang="en-AU" dirty="0" smtClean="0"/>
              <a:t> </a:t>
            </a:r>
            <a:r>
              <a:rPr lang="en-AU" dirty="0" err="1" smtClean="0"/>
              <a:t>thất</a:t>
            </a:r>
            <a:r>
              <a:rPr lang="en-AU" dirty="0" smtClean="0"/>
              <a:t> </a:t>
            </a:r>
            <a:r>
              <a:rPr lang="en-AU" dirty="0" err="1" smtClean="0"/>
              <a:t>bại</a:t>
            </a:r>
            <a:r>
              <a:rPr lang="en-AU" dirty="0" smtClean="0"/>
              <a:t> </a:t>
            </a:r>
            <a:r>
              <a:rPr lang="en-AU" dirty="0" err="1" smtClean="0"/>
              <a:t>bất</a:t>
            </a:r>
            <a:r>
              <a:rPr lang="en-AU" dirty="0" smtClean="0"/>
              <a:t> </a:t>
            </a:r>
            <a:r>
              <a:rPr lang="en-AU" dirty="0" err="1" smtClean="0"/>
              <a:t>kể</a:t>
            </a:r>
            <a:r>
              <a:rPr lang="en-AU" dirty="0" smtClean="0"/>
              <a:t> </a:t>
            </a:r>
            <a:r>
              <a:rPr lang="en-AU" dirty="0" err="1" smtClean="0"/>
              <a:t>là</a:t>
            </a:r>
            <a:r>
              <a:rPr lang="en-AU" dirty="0" smtClean="0"/>
              <a:t> </a:t>
            </a:r>
            <a:r>
              <a:rPr lang="en-AU" dirty="0" err="1" smtClean="0"/>
              <a:t>bạn</a:t>
            </a:r>
            <a:r>
              <a:rPr lang="en-AU" dirty="0" smtClean="0"/>
              <a:t> </a:t>
            </a:r>
            <a:r>
              <a:rPr lang="en-AU" dirty="0" err="1" smtClean="0"/>
              <a:t>đã</a:t>
            </a:r>
            <a:r>
              <a:rPr lang="en-AU" dirty="0" smtClean="0"/>
              <a:t> </a:t>
            </a:r>
            <a:r>
              <a:rPr lang="en-AU" dirty="0" err="1" smtClean="0"/>
              <a:t>tiêu</a:t>
            </a:r>
            <a:r>
              <a:rPr lang="en-AU" dirty="0" smtClean="0"/>
              <a:t> </a:t>
            </a:r>
            <a:r>
              <a:rPr lang="en-AU" dirty="0" err="1" smtClean="0"/>
              <a:t>tốn</a:t>
            </a:r>
            <a:r>
              <a:rPr lang="en-AU" dirty="0" smtClean="0"/>
              <a:t> </a:t>
            </a:r>
            <a:r>
              <a:rPr lang="en-AU" dirty="0" err="1" smtClean="0"/>
              <a:t>bao</a:t>
            </a:r>
            <a:r>
              <a:rPr lang="en-AU" dirty="0" smtClean="0"/>
              <a:t> </a:t>
            </a:r>
            <a:r>
              <a:rPr lang="en-AU" dirty="0" err="1" smtClean="0"/>
              <a:t>nhiêu</a:t>
            </a:r>
            <a:r>
              <a:rPr lang="en-AU" dirty="0" smtClean="0"/>
              <a:t> </a:t>
            </a:r>
            <a:r>
              <a:rPr lang="en-AU" dirty="0" err="1" smtClean="0"/>
              <a:t>thời</a:t>
            </a:r>
            <a:r>
              <a:rPr lang="en-AU" dirty="0" smtClean="0"/>
              <a:t> </a:t>
            </a:r>
            <a:r>
              <a:rPr lang="en-AU" dirty="0" err="1" smtClean="0"/>
              <a:t>gian</a:t>
            </a:r>
            <a:r>
              <a:rPr lang="en-AU" dirty="0" smtClean="0"/>
              <a:t> </a:t>
            </a:r>
            <a:r>
              <a:rPr lang="en-AU" dirty="0" err="1" smtClean="0"/>
              <a:t>và</a:t>
            </a:r>
            <a:r>
              <a:rPr lang="en-AU" dirty="0" smtClean="0"/>
              <a:t> </a:t>
            </a:r>
            <a:r>
              <a:rPr lang="en-AU" dirty="0" err="1" smtClean="0"/>
              <a:t>tiền</a:t>
            </a:r>
            <a:r>
              <a:rPr lang="en-AU" dirty="0" smtClean="0"/>
              <a:t> </a:t>
            </a:r>
            <a:r>
              <a:rPr lang="en-AU" dirty="0" err="1" smtClean="0"/>
              <a:t>bạc</a:t>
            </a:r>
            <a:r>
              <a:rPr lang="en-AU" dirty="0" smtClean="0"/>
              <a:t> </a:t>
            </a:r>
            <a:r>
              <a:rPr lang="en-AU" dirty="0" err="1" smtClean="0"/>
              <a:t>vào</a:t>
            </a:r>
            <a:r>
              <a:rPr lang="en-AU" dirty="0" smtClean="0"/>
              <a:t> </a:t>
            </a:r>
            <a:r>
              <a:rPr lang="en-AU" dirty="0" err="1" smtClean="0"/>
              <a:t>đó</a:t>
            </a:r>
            <a:r>
              <a:rPr lang="en-AU" dirty="0" smtClean="0"/>
              <a:t>.</a:t>
            </a:r>
          </a:p>
        </p:txBody>
      </p:sp>
      <p:sp>
        <p:nvSpPr>
          <p:cNvPr id="5"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8" name="Date Placeholder 7"/>
          <p:cNvSpPr>
            <a:spLocks noGrp="1"/>
          </p:cNvSpPr>
          <p:nvPr>
            <p:ph type="dt" sz="half" idx="10"/>
          </p:nvPr>
        </p:nvSpPr>
        <p:spPr/>
        <p:txBody>
          <a:bodyPr/>
          <a:lstStyle/>
          <a:p>
            <a:r>
              <a:rPr lang="en-AU" smtClean="0"/>
              <a:t>Friday, 10 March 23</a:t>
            </a:r>
            <a:endParaRPr lang="en-US"/>
          </a:p>
        </p:txBody>
      </p:sp>
      <p:sp>
        <p:nvSpPr>
          <p:cNvPr id="9" name="Footer Placeholder 8"/>
          <p:cNvSpPr>
            <a:spLocks noGrp="1"/>
          </p:cNvSpPr>
          <p:nvPr>
            <p:ph type="ftr" sz="quarter" idx="11"/>
          </p:nvPr>
        </p:nvSpPr>
        <p:spPr/>
        <p:txBody>
          <a:bodyPr/>
          <a:lstStyle/>
          <a:p>
            <a:pPr algn="r"/>
            <a:r>
              <a:rPr lang="en-US" smtClean="0"/>
              <a:t>duonghoaian@tuaf.edu.vn</a:t>
            </a:r>
            <a:endParaRPr lang="en-US" dirty="0"/>
          </a:p>
        </p:txBody>
      </p:sp>
      <p:sp>
        <p:nvSpPr>
          <p:cNvPr id="10" name="Slide Number Placeholder 9"/>
          <p:cNvSpPr>
            <a:spLocks noGrp="1"/>
          </p:cNvSpPr>
          <p:nvPr>
            <p:ph type="sldNum" sz="quarter" idx="12"/>
          </p:nvPr>
        </p:nvSpPr>
        <p:spPr/>
        <p:txBody>
          <a:bodyPr/>
          <a:lstStyle/>
          <a:p>
            <a:fld id="{0CFEC368-1D7A-4F81-ABF6-AE0E36BAF64C}" type="slidenum">
              <a:rPr lang="en-US" smtClean="0"/>
              <a:pPr/>
              <a:t>7</a:t>
            </a:fld>
            <a:endParaRPr lang="en-US"/>
          </a:p>
        </p:txBody>
      </p:sp>
    </p:spTree>
    <p:extLst>
      <p:ext uri="{BB962C8B-B14F-4D97-AF65-F5344CB8AC3E}">
        <p14:creationId xmlns:p14="http://schemas.microsoft.com/office/powerpoint/2010/main" val="1649552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algn="just"/>
            <a:r>
              <a:rPr lang="vi-VN" dirty="0" smtClean="0"/>
              <a:t>Ở </a:t>
            </a:r>
            <a:r>
              <a:rPr lang="vi-VN" dirty="0"/>
              <a:t>chương này bạn sẽ biết thêm về những loại hình kinh doanh mình có thể tiến hành và làm sao để chọn được một ý tưởng kỉnh doanh </a:t>
            </a:r>
            <a:r>
              <a:rPr lang="vi-VN" dirty="0" smtClean="0"/>
              <a:t>tốt</a:t>
            </a:r>
            <a:r>
              <a:rPr lang="vi-VN" dirty="0"/>
              <a:t>. Có thể bạn đã có khái niệm về </a:t>
            </a:r>
            <a:r>
              <a:rPr lang="vi-VN" dirty="0" smtClean="0"/>
              <a:t>kinh </a:t>
            </a:r>
            <a:r>
              <a:rPr lang="vi-VN" dirty="0"/>
              <a:t>doanh nhưng bước này sẽ giúp bạn làm rõ và kiểm tra ý tưởng đó.</a:t>
            </a:r>
            <a:r>
              <a:rPr lang="en-AU" dirty="0"/>
              <a:t> </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8</a:t>
            </a:fld>
            <a:endParaRPr lang="en-US"/>
          </a:p>
        </p:txBody>
      </p:sp>
    </p:spTree>
    <p:extLst>
      <p:ext uri="{BB962C8B-B14F-4D97-AF65-F5344CB8AC3E}">
        <p14:creationId xmlns:p14="http://schemas.microsoft.com/office/powerpoint/2010/main" val="22076021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146635357"/>
              </p:ext>
            </p:extLst>
          </p:nvPr>
        </p:nvGraphicFramePr>
        <p:xfrm>
          <a:off x="128616" y="1600200"/>
          <a:ext cx="8890782" cy="3840480"/>
        </p:xfrm>
        <a:graphic>
          <a:graphicData uri="http://schemas.openxmlformats.org/drawingml/2006/table">
            <a:tbl>
              <a:tblPr firstRow="1" bandRow="1">
                <a:tableStyleId>{5C22544A-7EE6-4342-B048-85BDC9FD1C3A}</a:tableStyleId>
              </a:tblPr>
              <a:tblGrid>
                <a:gridCol w="3570203"/>
                <a:gridCol w="5320579"/>
              </a:tblGrid>
              <a:tr h="370840">
                <a:tc>
                  <a:txBody>
                    <a:bodyPr/>
                    <a:lstStyle/>
                    <a:p>
                      <a:pPr algn="ctr"/>
                      <a:r>
                        <a:rPr lang="en-US" sz="2400" dirty="0" err="1" smtClean="0"/>
                        <a:t>Loại</a:t>
                      </a:r>
                      <a:r>
                        <a:rPr lang="en-US" sz="2400" dirty="0" smtClean="0"/>
                        <a:t> </a:t>
                      </a:r>
                      <a:r>
                        <a:rPr lang="en-US" sz="2400" dirty="0" err="1" smtClean="0"/>
                        <a:t>Hình</a:t>
                      </a:r>
                      <a:r>
                        <a:rPr lang="en-US" sz="2400" dirty="0" smtClean="0"/>
                        <a:t> </a:t>
                      </a:r>
                      <a:r>
                        <a:rPr lang="en-US" sz="2400" dirty="0" err="1" smtClean="0"/>
                        <a:t>Kinh</a:t>
                      </a:r>
                      <a:r>
                        <a:rPr lang="en-US" sz="2400" dirty="0" smtClean="0"/>
                        <a:t> </a:t>
                      </a:r>
                      <a:r>
                        <a:rPr lang="en-US" sz="2400" dirty="0" err="1" smtClean="0"/>
                        <a:t>Doanh</a:t>
                      </a:r>
                      <a:endParaRPr lang="en-US" sz="2400" dirty="0"/>
                    </a:p>
                  </a:txBody>
                  <a:tcPr/>
                </a:tc>
                <a:tc>
                  <a:txBody>
                    <a:bodyPr/>
                    <a:lstStyle/>
                    <a:p>
                      <a:pPr algn="ctr"/>
                      <a:r>
                        <a:rPr lang="en-US" sz="2400" dirty="0" err="1" smtClean="0"/>
                        <a:t>Hoạt</a:t>
                      </a:r>
                      <a:r>
                        <a:rPr lang="en-US" sz="2400" dirty="0" smtClean="0"/>
                        <a:t> </a:t>
                      </a:r>
                      <a:r>
                        <a:rPr lang="en-US" sz="2400" dirty="0" err="1" smtClean="0"/>
                        <a:t>Động</a:t>
                      </a:r>
                      <a:endParaRPr lang="en-US" sz="2400" dirty="0"/>
                    </a:p>
                  </a:txBody>
                  <a:tcPr/>
                </a:tc>
              </a:tr>
              <a:tr h="370840">
                <a:tc>
                  <a:txBody>
                    <a:bodyPr/>
                    <a:lstStyle/>
                    <a:p>
                      <a:r>
                        <a:rPr lang="vi-VN" sz="2400" b="1" i="0" u="none" strike="noStrike" kern="1200" dirty="0" smtClean="0">
                          <a:solidFill>
                            <a:schemeClr val="dk1"/>
                          </a:solidFill>
                          <a:effectLst/>
                          <a:latin typeface="+mn-lt"/>
                          <a:ea typeface="+mn-ea"/>
                          <a:cs typeface="+mn-cs"/>
                        </a:rPr>
                        <a:t>Kinh doanh thưong mại </a:t>
                      </a:r>
                      <a:endParaRPr lang="en-US" sz="2400" dirty="0"/>
                    </a:p>
                  </a:txBody>
                  <a:tcPr/>
                </a:tc>
                <a:tc>
                  <a:txBody>
                    <a:bodyPr/>
                    <a:lstStyle/>
                    <a:p>
                      <a:pPr algn="just"/>
                      <a:r>
                        <a:rPr lang="vi-VN" sz="2400" kern="1200" dirty="0" smtClean="0">
                          <a:solidFill>
                            <a:schemeClr val="dk1"/>
                          </a:solidFill>
                          <a:effectLst/>
                          <a:latin typeface="+mn-lt"/>
                          <a:ea typeface="+mn-ea"/>
                          <a:cs typeface="+mn-cs"/>
                        </a:rPr>
                        <a:t>Mua hàng hoá từ người bán buôn/người sản xuất, bán cho khách hàng. Bán lẻ là hình thức mua hàng hoá từ người bán buôn/nhà sản xuất và bán lại cho khách hàng. Tất cả những người bán ở hiệu đều là người </a:t>
                      </a:r>
                      <a:r>
                        <a:rPr lang="vi-VN" sz="2400" b="0" i="0" u="none" strike="noStrike" kern="1200" dirty="0" smtClean="0">
                          <a:solidFill>
                            <a:schemeClr val="dk1"/>
                          </a:solidFill>
                          <a:effectLst/>
                          <a:latin typeface="+mn-lt"/>
                          <a:ea typeface="+mn-ea"/>
                          <a:cs typeface="+mn-cs"/>
                        </a:rPr>
                        <a:t>bán</a:t>
                      </a:r>
                      <a:r>
                        <a:rPr lang="vi-VN" sz="2400" b="1" i="0" u="none" strike="noStrike" kern="1200" dirty="0" smtClean="0">
                          <a:solidFill>
                            <a:schemeClr val="dk1"/>
                          </a:solidFill>
                          <a:effectLst/>
                          <a:latin typeface="+mn-lt"/>
                          <a:ea typeface="+mn-ea"/>
                          <a:cs typeface="+mn-cs"/>
                        </a:rPr>
                        <a:t> </a:t>
                      </a:r>
                      <a:r>
                        <a:rPr lang="vi-VN" sz="2400" kern="1200" dirty="0" smtClean="0">
                          <a:solidFill>
                            <a:schemeClr val="dk1"/>
                          </a:solidFill>
                          <a:effectLst/>
                          <a:latin typeface="+mn-lt"/>
                          <a:ea typeface="+mn-ea"/>
                          <a:cs typeface="+mn-cs"/>
                        </a:rPr>
                        <a:t>lẻ. Bán buôn là hình thức mua hàng hoá từ các nhà sản xúất và bán lại </a:t>
                      </a:r>
                      <a:r>
                        <a:rPr lang="vi-VN" sz="2400" b="0" i="0" u="none" strike="noStrike" kern="1200" dirty="0" smtClean="0">
                          <a:solidFill>
                            <a:schemeClr val="dk1"/>
                          </a:solidFill>
                          <a:effectLst/>
                          <a:latin typeface="+mn-lt"/>
                          <a:ea typeface="+mn-ea"/>
                          <a:cs typeface="+mn-cs"/>
                        </a:rPr>
                        <a:t>cho</a:t>
                      </a:r>
                      <a:r>
                        <a:rPr lang="vi-VN" sz="2400" b="1" i="0" u="none" strike="noStrike" kern="1200" dirty="0" smtClean="0">
                          <a:solidFill>
                            <a:schemeClr val="dk1"/>
                          </a:solidFill>
                          <a:effectLst/>
                          <a:latin typeface="+mn-lt"/>
                          <a:ea typeface="+mn-ea"/>
                          <a:cs typeface="+mn-cs"/>
                        </a:rPr>
                        <a:t> </a:t>
                      </a:r>
                      <a:r>
                        <a:rPr lang="vi-VN" sz="2400" kern="1200" dirty="0" smtClean="0">
                          <a:solidFill>
                            <a:schemeClr val="dk1"/>
                          </a:solidFill>
                          <a:effectLst/>
                          <a:latin typeface="+mn-lt"/>
                          <a:ea typeface="+mn-ea"/>
                          <a:cs typeface="+mn-cs"/>
                        </a:rPr>
                        <a:t>người bán lẻ.</a:t>
                      </a:r>
                      <a:endParaRPr lang="en-US" sz="2400" dirty="0"/>
                    </a:p>
                  </a:txBody>
                  <a:tcPr/>
                </a:tc>
              </a:tr>
            </a:tbl>
          </a:graphicData>
        </a:graphic>
      </p:graphicFrame>
      <p:sp>
        <p:nvSpPr>
          <p:cNvPr id="8" name="Date Placeholder 7"/>
          <p:cNvSpPr>
            <a:spLocks noGrp="1"/>
          </p:cNvSpPr>
          <p:nvPr>
            <p:ph type="dt" sz="half" idx="10"/>
          </p:nvPr>
        </p:nvSpPr>
        <p:spPr/>
        <p:txBody>
          <a:bodyPr/>
          <a:lstStyle/>
          <a:p>
            <a:r>
              <a:rPr lang="en-AU" smtClean="0"/>
              <a:t>Friday, 10 March 23</a:t>
            </a:r>
            <a:endParaRPr lang="en-US"/>
          </a:p>
        </p:txBody>
      </p:sp>
      <p:sp>
        <p:nvSpPr>
          <p:cNvPr id="9" name="Footer Placeholder 8"/>
          <p:cNvSpPr>
            <a:spLocks noGrp="1"/>
          </p:cNvSpPr>
          <p:nvPr>
            <p:ph type="ftr" sz="quarter" idx="11"/>
          </p:nvPr>
        </p:nvSpPr>
        <p:spPr/>
        <p:txBody>
          <a:bodyPr/>
          <a:lstStyle/>
          <a:p>
            <a:pPr algn="r"/>
            <a:r>
              <a:rPr lang="en-US" smtClean="0"/>
              <a:t>duonghoaian@tuaf.edu.vn</a:t>
            </a:r>
            <a:endParaRPr lang="en-US" dirty="0"/>
          </a:p>
        </p:txBody>
      </p:sp>
      <p:sp>
        <p:nvSpPr>
          <p:cNvPr id="10" name="Slide Number Placeholder 9"/>
          <p:cNvSpPr>
            <a:spLocks noGrp="1"/>
          </p:cNvSpPr>
          <p:nvPr>
            <p:ph type="sldNum" sz="quarter" idx="12"/>
          </p:nvPr>
        </p:nvSpPr>
        <p:spPr/>
        <p:txBody>
          <a:bodyPr/>
          <a:lstStyle/>
          <a:p>
            <a:fld id="{0CFEC368-1D7A-4F81-ABF6-AE0E36BAF64C}" type="slidenum">
              <a:rPr lang="en-US" smtClean="0"/>
              <a:pPr/>
              <a:t>9</a:t>
            </a:fld>
            <a:endParaRPr lang="en-US"/>
          </a:p>
        </p:txBody>
      </p:sp>
    </p:spTree>
    <p:extLst>
      <p:ext uri="{BB962C8B-B14F-4D97-AF65-F5344CB8AC3E}">
        <p14:creationId xmlns:p14="http://schemas.microsoft.com/office/powerpoint/2010/main" val="14652158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845307284"/>
              </p:ext>
            </p:extLst>
          </p:nvPr>
        </p:nvGraphicFramePr>
        <p:xfrm>
          <a:off x="128616" y="1600200"/>
          <a:ext cx="8890782" cy="2307028"/>
        </p:xfrm>
        <a:graphic>
          <a:graphicData uri="http://schemas.openxmlformats.org/drawingml/2006/table">
            <a:tbl>
              <a:tblPr firstRow="1" bandRow="1">
                <a:tableStyleId>{5C22544A-7EE6-4342-B048-85BDC9FD1C3A}</a:tableStyleId>
              </a:tblPr>
              <a:tblGrid>
                <a:gridCol w="3418290"/>
                <a:gridCol w="5472492"/>
              </a:tblGrid>
              <a:tr h="546697">
                <a:tc>
                  <a:txBody>
                    <a:bodyPr/>
                    <a:lstStyle/>
                    <a:p>
                      <a:pPr algn="ctr"/>
                      <a:r>
                        <a:rPr lang="en-US" sz="2400" dirty="0" err="1" smtClean="0"/>
                        <a:t>Loại</a:t>
                      </a:r>
                      <a:r>
                        <a:rPr lang="en-US" sz="2400" dirty="0" smtClean="0"/>
                        <a:t> </a:t>
                      </a:r>
                      <a:r>
                        <a:rPr lang="en-US" sz="2400" dirty="0" err="1" smtClean="0"/>
                        <a:t>Hình</a:t>
                      </a:r>
                      <a:r>
                        <a:rPr lang="en-US" sz="2400" dirty="0" smtClean="0"/>
                        <a:t> </a:t>
                      </a:r>
                      <a:r>
                        <a:rPr lang="en-US" sz="2400" dirty="0" err="1" smtClean="0"/>
                        <a:t>Kinh</a:t>
                      </a:r>
                      <a:r>
                        <a:rPr lang="en-US" sz="2400" dirty="0" smtClean="0"/>
                        <a:t> </a:t>
                      </a:r>
                      <a:r>
                        <a:rPr lang="en-US" sz="2400" dirty="0" err="1" smtClean="0"/>
                        <a:t>Doanh</a:t>
                      </a:r>
                      <a:endParaRPr lang="en-US" sz="2400" dirty="0"/>
                    </a:p>
                  </a:txBody>
                  <a:tcPr/>
                </a:tc>
                <a:tc>
                  <a:txBody>
                    <a:bodyPr/>
                    <a:lstStyle/>
                    <a:p>
                      <a:pPr algn="ctr"/>
                      <a:r>
                        <a:rPr lang="en-US" sz="2400" dirty="0" err="1" smtClean="0"/>
                        <a:t>Hoạt</a:t>
                      </a:r>
                      <a:r>
                        <a:rPr lang="en-US" sz="2400" dirty="0" smtClean="0"/>
                        <a:t> </a:t>
                      </a:r>
                      <a:r>
                        <a:rPr lang="en-US" sz="2400" dirty="0" err="1" smtClean="0"/>
                        <a:t>Động</a:t>
                      </a:r>
                      <a:endParaRPr lang="en-US" sz="2400" dirty="0"/>
                    </a:p>
                  </a:txBody>
                  <a:tcPr/>
                </a:tc>
              </a:tr>
              <a:tr h="1760331">
                <a:tc>
                  <a:txBody>
                    <a:bodyPr/>
                    <a:lstStyle/>
                    <a:p>
                      <a:r>
                        <a:rPr lang="vi-VN" sz="2400" b="1" i="0" u="none" strike="noStrike" kern="1200" dirty="0" smtClean="0">
                          <a:solidFill>
                            <a:schemeClr val="dk1"/>
                          </a:solidFill>
                          <a:effectLst/>
                          <a:latin typeface="+mn-lt"/>
                          <a:ea typeface="+mn-ea"/>
                          <a:cs typeface="+mn-cs"/>
                        </a:rPr>
                        <a:t>Kinh doanh sản xuất</a:t>
                      </a:r>
                      <a:r>
                        <a:rPr lang="en-AU" sz="2400" dirty="0" smtClean="0">
                          <a:effectLst/>
                        </a:rPr>
                        <a:t> </a:t>
                      </a:r>
                      <a:endParaRPr lang="en-US" sz="2400" dirty="0"/>
                    </a:p>
                  </a:txBody>
                  <a:tcPr/>
                </a:tc>
                <a:tc>
                  <a:txBody>
                    <a:bodyPr/>
                    <a:lstStyle/>
                    <a:p>
                      <a:pPr algn="just"/>
                      <a:r>
                        <a:rPr lang="vi-VN" sz="2400" kern="1200" dirty="0" smtClean="0">
                          <a:solidFill>
                            <a:schemeClr val="dk1"/>
                          </a:solidFill>
                          <a:effectLst/>
                          <a:latin typeface="+mn-lt"/>
                          <a:ea typeface="+mn-ea"/>
                          <a:cs typeface="+mn-cs"/>
                        </a:rPr>
                        <a:t>Làm ra sản phẩm. Ví dụ: đóng gạch, đóng đồ gỗ, sản xuất mỹ phẩm, hoặc sản xuất bất kể loại hàng hoá nào, lúc đó bạn tham gia kinh doanh sản xuất.</a:t>
                      </a:r>
                      <a:r>
                        <a:rPr lang="en-AU" sz="2400" dirty="0" smtClean="0">
                          <a:effectLst/>
                        </a:rPr>
                        <a:t> </a:t>
                      </a:r>
                      <a:endParaRPr lang="en-US" sz="2400" dirty="0"/>
                    </a:p>
                  </a:txBody>
                  <a:tcPr/>
                </a:tc>
              </a:tr>
            </a:tbl>
          </a:graphicData>
        </a:graphic>
      </p:graphicFrame>
      <p:sp>
        <p:nvSpPr>
          <p:cNvPr id="8" name="Date Placeholder 7"/>
          <p:cNvSpPr>
            <a:spLocks noGrp="1"/>
          </p:cNvSpPr>
          <p:nvPr>
            <p:ph type="dt" sz="half" idx="10"/>
          </p:nvPr>
        </p:nvSpPr>
        <p:spPr/>
        <p:txBody>
          <a:bodyPr/>
          <a:lstStyle/>
          <a:p>
            <a:r>
              <a:rPr lang="en-AU" smtClean="0"/>
              <a:t>Friday, 10 March 23</a:t>
            </a:r>
            <a:endParaRPr lang="en-US"/>
          </a:p>
        </p:txBody>
      </p:sp>
      <p:sp>
        <p:nvSpPr>
          <p:cNvPr id="9" name="Footer Placeholder 8"/>
          <p:cNvSpPr>
            <a:spLocks noGrp="1"/>
          </p:cNvSpPr>
          <p:nvPr>
            <p:ph type="ftr" sz="quarter" idx="11"/>
          </p:nvPr>
        </p:nvSpPr>
        <p:spPr/>
        <p:txBody>
          <a:bodyPr/>
          <a:lstStyle/>
          <a:p>
            <a:pPr algn="r"/>
            <a:r>
              <a:rPr lang="en-US" smtClean="0"/>
              <a:t>duonghoaian@tuaf.edu.vn</a:t>
            </a:r>
            <a:endParaRPr lang="en-US" dirty="0"/>
          </a:p>
        </p:txBody>
      </p:sp>
      <p:sp>
        <p:nvSpPr>
          <p:cNvPr id="10" name="Slide Number Placeholder 9"/>
          <p:cNvSpPr>
            <a:spLocks noGrp="1"/>
          </p:cNvSpPr>
          <p:nvPr>
            <p:ph type="sldNum" sz="quarter" idx="12"/>
          </p:nvPr>
        </p:nvSpPr>
        <p:spPr/>
        <p:txBody>
          <a:bodyPr/>
          <a:lstStyle/>
          <a:p>
            <a:fld id="{0CFEC368-1D7A-4F81-ABF6-AE0E36BAF64C}" type="slidenum">
              <a:rPr lang="en-US" smtClean="0"/>
              <a:pPr/>
              <a:t>10</a:t>
            </a:fld>
            <a:endParaRPr lang="en-US"/>
          </a:p>
        </p:txBody>
      </p:sp>
    </p:spTree>
    <p:extLst>
      <p:ext uri="{BB962C8B-B14F-4D97-AF65-F5344CB8AC3E}">
        <p14:creationId xmlns:p14="http://schemas.microsoft.com/office/powerpoint/2010/main" val="22679277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088696385"/>
              </p:ext>
            </p:extLst>
          </p:nvPr>
        </p:nvGraphicFramePr>
        <p:xfrm>
          <a:off x="457200" y="1600200"/>
          <a:ext cx="8229600" cy="3474720"/>
        </p:xfrm>
        <a:graphic>
          <a:graphicData uri="http://schemas.openxmlformats.org/drawingml/2006/table">
            <a:tbl>
              <a:tblPr firstRow="1" bandRow="1">
                <a:tableStyleId>{5C22544A-7EE6-4342-B048-85BDC9FD1C3A}</a:tableStyleId>
              </a:tblPr>
              <a:tblGrid>
                <a:gridCol w="4114800"/>
                <a:gridCol w="4114800"/>
              </a:tblGrid>
              <a:tr h="370840">
                <a:tc>
                  <a:txBody>
                    <a:bodyPr/>
                    <a:lstStyle/>
                    <a:p>
                      <a:pPr algn="ctr"/>
                      <a:r>
                        <a:rPr lang="en-US" sz="2400" dirty="0" err="1" smtClean="0"/>
                        <a:t>Loại</a:t>
                      </a:r>
                      <a:r>
                        <a:rPr lang="en-US" sz="2400" dirty="0" smtClean="0"/>
                        <a:t> </a:t>
                      </a:r>
                      <a:r>
                        <a:rPr lang="en-US" sz="2400" dirty="0" err="1" smtClean="0"/>
                        <a:t>Hình</a:t>
                      </a:r>
                      <a:r>
                        <a:rPr lang="en-US" sz="2400" dirty="0" smtClean="0"/>
                        <a:t> </a:t>
                      </a:r>
                      <a:r>
                        <a:rPr lang="en-US" sz="2400" dirty="0" err="1" smtClean="0"/>
                        <a:t>Kinh</a:t>
                      </a:r>
                      <a:r>
                        <a:rPr lang="en-US" sz="2400" dirty="0" smtClean="0"/>
                        <a:t> </a:t>
                      </a:r>
                      <a:r>
                        <a:rPr lang="en-US" sz="2400" dirty="0" err="1" smtClean="0"/>
                        <a:t>Doanh</a:t>
                      </a:r>
                      <a:endParaRPr lang="en-US" sz="2400" dirty="0"/>
                    </a:p>
                  </a:txBody>
                  <a:tcPr/>
                </a:tc>
                <a:tc>
                  <a:txBody>
                    <a:bodyPr/>
                    <a:lstStyle/>
                    <a:p>
                      <a:pPr algn="ctr"/>
                      <a:r>
                        <a:rPr lang="en-US" sz="2400" dirty="0" err="1" smtClean="0"/>
                        <a:t>Hoạt</a:t>
                      </a:r>
                      <a:r>
                        <a:rPr lang="en-US" sz="2400" dirty="0" smtClean="0"/>
                        <a:t> </a:t>
                      </a:r>
                      <a:r>
                        <a:rPr lang="en-US" sz="2400" dirty="0" err="1" smtClean="0"/>
                        <a:t>Động</a:t>
                      </a:r>
                      <a:endParaRPr lang="en-US" sz="2400" dirty="0"/>
                    </a:p>
                  </a:txBody>
                  <a:tcPr/>
                </a:tc>
              </a:tr>
              <a:tr h="370840">
                <a:tc>
                  <a:txBody>
                    <a:bodyPr/>
                    <a:lstStyle/>
                    <a:p>
                      <a:r>
                        <a:rPr lang="vi-VN" sz="2400" b="1" i="0" u="none" strike="noStrike" kern="1200" dirty="0" smtClean="0">
                          <a:solidFill>
                            <a:schemeClr val="dk1"/>
                          </a:solidFill>
                          <a:effectLst/>
                          <a:latin typeface="+mn-lt"/>
                          <a:ea typeface="+mn-ea"/>
                          <a:cs typeface="+mn-cs"/>
                        </a:rPr>
                        <a:t>Kinh doanh dịch vụ</a:t>
                      </a:r>
                      <a:endParaRPr lang="en-US" sz="2400" dirty="0"/>
                    </a:p>
                  </a:txBody>
                  <a:tcPr/>
                </a:tc>
                <a:tc>
                  <a:txBody>
                    <a:bodyPr/>
                    <a:lstStyle/>
                    <a:p>
                      <a:pPr algn="just"/>
                      <a:r>
                        <a:rPr lang="vi-VN" sz="2400" kern="1200" dirty="0" smtClean="0">
                          <a:solidFill>
                            <a:schemeClr val="dk1"/>
                          </a:solidFill>
                          <a:effectLst/>
                          <a:latin typeface="+mn-lt"/>
                          <a:ea typeface="+mn-ea"/>
                          <a:cs typeface="+mn-cs"/>
                        </a:rPr>
                        <a:t>Không phải là hoat động sản xuất hoặc mua bán hàng hoá. Kinh doanh dịch vụ có thể là cung cấp tư vấn chuyên môn hoặc cung ứng sức lao động. Ví dụ: mở xưởng sửa chữa ô tô, nhà hàng, cơ sở làm đẹp</a:t>
                      </a:r>
                      <a:endParaRPr lang="en-US" sz="2400" dirty="0"/>
                    </a:p>
                  </a:txBody>
                  <a:tcPr/>
                </a:tc>
              </a:tr>
            </a:tbl>
          </a:graphicData>
        </a:graphic>
      </p:graphicFrame>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11</a:t>
            </a:fld>
            <a:endParaRPr lang="en-US"/>
          </a:p>
        </p:txBody>
      </p:sp>
    </p:spTree>
    <p:extLst>
      <p:ext uri="{BB962C8B-B14F-4D97-AF65-F5344CB8AC3E}">
        <p14:creationId xmlns:p14="http://schemas.microsoft.com/office/powerpoint/2010/main" val="5709447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82602147"/>
              </p:ext>
            </p:extLst>
          </p:nvPr>
        </p:nvGraphicFramePr>
        <p:xfrm>
          <a:off x="128616" y="1600199"/>
          <a:ext cx="8890782" cy="4032721"/>
        </p:xfrm>
        <a:graphic>
          <a:graphicData uri="http://schemas.openxmlformats.org/drawingml/2006/table">
            <a:tbl>
              <a:tblPr firstRow="1" bandRow="1">
                <a:tableStyleId>{5C22544A-7EE6-4342-B048-85BDC9FD1C3A}</a:tableStyleId>
              </a:tblPr>
              <a:tblGrid>
                <a:gridCol w="4658094"/>
                <a:gridCol w="4232688"/>
              </a:tblGrid>
              <a:tr h="480086">
                <a:tc>
                  <a:txBody>
                    <a:bodyPr/>
                    <a:lstStyle/>
                    <a:p>
                      <a:pPr algn="ctr"/>
                      <a:r>
                        <a:rPr lang="en-US" sz="2400" dirty="0" err="1" smtClean="0"/>
                        <a:t>Loại</a:t>
                      </a:r>
                      <a:r>
                        <a:rPr lang="en-US" sz="2400" dirty="0" smtClean="0"/>
                        <a:t> </a:t>
                      </a:r>
                      <a:r>
                        <a:rPr lang="en-US" sz="2400" dirty="0" err="1" smtClean="0"/>
                        <a:t>Hình</a:t>
                      </a:r>
                      <a:r>
                        <a:rPr lang="en-US" sz="2400" dirty="0" smtClean="0"/>
                        <a:t> </a:t>
                      </a:r>
                      <a:r>
                        <a:rPr lang="en-US" sz="2400" dirty="0" err="1" smtClean="0"/>
                        <a:t>Kinh</a:t>
                      </a:r>
                      <a:r>
                        <a:rPr lang="en-US" sz="2400" dirty="0" smtClean="0"/>
                        <a:t> </a:t>
                      </a:r>
                      <a:r>
                        <a:rPr lang="en-US" sz="2400" dirty="0" err="1" smtClean="0"/>
                        <a:t>Doanh</a:t>
                      </a:r>
                      <a:endParaRPr lang="en-US" sz="2400" dirty="0"/>
                    </a:p>
                  </a:txBody>
                  <a:tcPr/>
                </a:tc>
                <a:tc>
                  <a:txBody>
                    <a:bodyPr/>
                    <a:lstStyle/>
                    <a:p>
                      <a:pPr algn="ctr"/>
                      <a:r>
                        <a:rPr lang="en-US" sz="2400" dirty="0" err="1" smtClean="0"/>
                        <a:t>Hoạt</a:t>
                      </a:r>
                      <a:r>
                        <a:rPr lang="en-US" sz="2400" dirty="0" smtClean="0"/>
                        <a:t> </a:t>
                      </a:r>
                      <a:r>
                        <a:rPr lang="en-US" sz="2400" dirty="0" err="1" smtClean="0"/>
                        <a:t>Động</a:t>
                      </a:r>
                      <a:endParaRPr lang="en-US" sz="2400" dirty="0"/>
                    </a:p>
                  </a:txBody>
                  <a:tcPr/>
                </a:tc>
              </a:tr>
              <a:tr h="3552635">
                <a:tc>
                  <a:txBody>
                    <a:bodyPr/>
                    <a:lstStyle/>
                    <a:p>
                      <a:r>
                        <a:rPr lang="vi-VN" sz="2400" b="1" i="0" u="none" strike="noStrike" kern="1200" dirty="0" smtClean="0">
                          <a:solidFill>
                            <a:schemeClr val="dk1"/>
                          </a:solidFill>
                          <a:effectLst/>
                          <a:latin typeface="+mn-lt"/>
                          <a:ea typeface="+mn-ea"/>
                          <a:cs typeface="+mn-cs"/>
                        </a:rPr>
                        <a:t>Kinh doanh nông lâm ngư nghiệp</a:t>
                      </a:r>
                      <a:endParaRPr lang="en-US" sz="2400" dirty="0"/>
                    </a:p>
                  </a:txBody>
                  <a:tcPr/>
                </a:tc>
                <a:tc>
                  <a:txBody>
                    <a:bodyPr/>
                    <a:lstStyle/>
                    <a:p>
                      <a:pPr algn="just"/>
                      <a:r>
                        <a:rPr lang="vi-VN" sz="2400" kern="1200" dirty="0" smtClean="0">
                          <a:solidFill>
                            <a:schemeClr val="dk1"/>
                          </a:solidFill>
                          <a:effectLst/>
                          <a:latin typeface="+mn-lt"/>
                          <a:ea typeface="+mn-ea"/>
                          <a:cs typeface="+mn-cs"/>
                        </a:rPr>
                        <a:t>Là việc kinh doanh sản xuất, nuôi trồng, đánh bắt. Nông dân/ngư dân là những ngưởi tham gia SXNN bất kể là họ trồng cây gì hay nuôi con gì. Doanh nghiệp kinh doanh nông lâm ngư nghiệp có thể là một nông trang trồng trọt hay một trại chăn nuôi/trồng.</a:t>
                      </a:r>
                      <a:r>
                        <a:rPr lang="en-AU" sz="2400" dirty="0" smtClean="0">
                          <a:effectLst/>
                        </a:rPr>
                        <a:t> </a:t>
                      </a:r>
                      <a:endParaRPr lang="en-US" sz="2400" dirty="0"/>
                    </a:p>
                  </a:txBody>
                  <a:tcPr/>
                </a:tc>
              </a:tr>
            </a:tbl>
          </a:graphicData>
        </a:graphic>
      </p:graphicFrame>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12</a:t>
            </a:fld>
            <a:endParaRPr lang="en-US"/>
          </a:p>
        </p:txBody>
      </p:sp>
    </p:spTree>
    <p:extLst>
      <p:ext uri="{BB962C8B-B14F-4D97-AF65-F5344CB8AC3E}">
        <p14:creationId xmlns:p14="http://schemas.microsoft.com/office/powerpoint/2010/main" val="16565258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algn="just"/>
            <a:r>
              <a:rPr lang="vi-VN" dirty="0" smtClean="0"/>
              <a:t>Lưu ý rằng, trên thực tế có những loại hình kinh doanh không có sự phân biệt rạch ròi theo các loại hình vừa nêu.</a:t>
            </a:r>
          </a:p>
          <a:p>
            <a:pPr algn="just"/>
            <a:r>
              <a:rPr lang="vi-VN" dirty="0" smtClean="0"/>
              <a:t>Ví dụ, một garage cung cấp dịch vụ sửa/chữa/bảo trì ô tô nhưng nó cũng cung cấp xăng/dầu/mỡ, phụ tùng thay thế/nâng cấp. Mảng đầu tiên là dịch vụ, nhưng mảng sau lại thuộc về lĩnh vực kinh doanh.</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13</a:t>
            </a:fld>
            <a:endParaRPr lang="en-US"/>
          </a:p>
        </p:txBody>
      </p:sp>
    </p:spTree>
    <p:extLst>
      <p:ext uri="{BB962C8B-B14F-4D97-AF65-F5344CB8AC3E}">
        <p14:creationId xmlns:p14="http://schemas.microsoft.com/office/powerpoint/2010/main" val="42797887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Điều gì giúp một doanh nghiệp nhỏ thành công?</a:t>
            </a:r>
          </a:p>
          <a:p>
            <a:pPr algn="just"/>
            <a:r>
              <a:rPr lang="en-AU" dirty="0" err="1"/>
              <a:t>Để</a:t>
            </a:r>
            <a:r>
              <a:rPr lang="en-AU" dirty="0"/>
              <a:t> </a:t>
            </a:r>
            <a:r>
              <a:rPr lang="en-AU" dirty="0" err="1"/>
              <a:t>một</a:t>
            </a:r>
            <a:r>
              <a:rPr lang="en-AU" dirty="0"/>
              <a:t> </a:t>
            </a:r>
            <a:r>
              <a:rPr lang="en-AU" dirty="0" err="1"/>
              <a:t>doanh</a:t>
            </a:r>
            <a:r>
              <a:rPr lang="en-AU" dirty="0"/>
              <a:t> </a:t>
            </a:r>
            <a:r>
              <a:rPr lang="en-AU" dirty="0" err="1"/>
              <a:t>nghiệp</a:t>
            </a:r>
            <a:r>
              <a:rPr lang="en-AU" dirty="0"/>
              <a:t> </a:t>
            </a:r>
            <a:r>
              <a:rPr lang="en-AU" dirty="0" err="1"/>
              <a:t>nhỏ</a:t>
            </a:r>
            <a:r>
              <a:rPr lang="en-AU" dirty="0"/>
              <a:t> </a:t>
            </a:r>
            <a:r>
              <a:rPr lang="en-AU" dirty="0" err="1"/>
              <a:t>thành</a:t>
            </a:r>
            <a:r>
              <a:rPr lang="en-AU" dirty="0"/>
              <a:t> </a:t>
            </a:r>
            <a:r>
              <a:rPr lang="en-AU" dirty="0" err="1"/>
              <a:t>công</a:t>
            </a:r>
            <a:r>
              <a:rPr lang="en-AU" dirty="0"/>
              <a:t>, </a:t>
            </a:r>
            <a:r>
              <a:rPr lang="en-AU" dirty="0" err="1"/>
              <a:t>bạn</a:t>
            </a:r>
            <a:r>
              <a:rPr lang="en-AU" dirty="0"/>
              <a:t> </a:t>
            </a:r>
            <a:r>
              <a:rPr lang="en-AU" dirty="0" err="1"/>
              <a:t>phải</a:t>
            </a:r>
            <a:r>
              <a:rPr lang="en-AU" dirty="0"/>
              <a:t> </a:t>
            </a:r>
            <a:r>
              <a:rPr lang="en-AU" dirty="0" err="1"/>
              <a:t>phân</a:t>
            </a:r>
            <a:r>
              <a:rPr lang="en-AU" dirty="0"/>
              <a:t> </a:t>
            </a:r>
            <a:r>
              <a:rPr lang="en-AU" dirty="0" err="1"/>
              <a:t>tích</a:t>
            </a:r>
            <a:r>
              <a:rPr lang="en-AU" dirty="0"/>
              <a:t> </a:t>
            </a:r>
            <a:r>
              <a:rPr lang="en-AU" dirty="0" err="1"/>
              <a:t>các</a:t>
            </a:r>
            <a:r>
              <a:rPr lang="en-AU" dirty="0"/>
              <a:t> </a:t>
            </a:r>
            <a:r>
              <a:rPr lang="en-AU" dirty="0" err="1"/>
              <a:t>mảng</a:t>
            </a:r>
            <a:r>
              <a:rPr lang="en-AU" dirty="0"/>
              <a:t> </a:t>
            </a:r>
            <a:r>
              <a:rPr lang="en-AU" dirty="0" err="1"/>
              <a:t>việc</a:t>
            </a:r>
            <a:r>
              <a:rPr lang="en-AU" dirty="0"/>
              <a:t> </a:t>
            </a:r>
            <a:r>
              <a:rPr lang="en-AU" dirty="0" err="1"/>
              <a:t>trong</a:t>
            </a:r>
            <a:r>
              <a:rPr lang="en-AU" dirty="0"/>
              <a:t> </a:t>
            </a:r>
            <a:r>
              <a:rPr lang="en-AU" dirty="0" err="1"/>
              <a:t>kinh</a:t>
            </a:r>
            <a:r>
              <a:rPr lang="en-AU" dirty="0"/>
              <a:t> </a:t>
            </a:r>
            <a:r>
              <a:rPr lang="en-AU" dirty="0" err="1"/>
              <a:t>doanh</a:t>
            </a:r>
            <a:r>
              <a:rPr lang="en-AU" dirty="0"/>
              <a:t> </a:t>
            </a:r>
            <a:r>
              <a:rPr lang="en-AU" dirty="0" err="1"/>
              <a:t>và</a:t>
            </a:r>
            <a:r>
              <a:rPr lang="en-AU" dirty="0"/>
              <a:t> </a:t>
            </a:r>
            <a:r>
              <a:rPr lang="en-AU" dirty="0" err="1"/>
              <a:t>đảm</a:t>
            </a:r>
            <a:r>
              <a:rPr lang="en-AU" dirty="0"/>
              <a:t> </a:t>
            </a:r>
            <a:r>
              <a:rPr lang="en-AU" dirty="0" err="1"/>
              <a:t>bảo</a:t>
            </a:r>
            <a:r>
              <a:rPr lang="en-AU" dirty="0"/>
              <a:t> </a:t>
            </a:r>
            <a:r>
              <a:rPr lang="en-AU" dirty="0" err="1"/>
              <a:t>rằng</a:t>
            </a:r>
            <a:r>
              <a:rPr lang="en-AU" dirty="0"/>
              <a:t> </a:t>
            </a:r>
            <a:r>
              <a:rPr lang="en-AU" dirty="0" err="1"/>
              <a:t>mỗi</a:t>
            </a:r>
            <a:r>
              <a:rPr lang="en-AU" dirty="0"/>
              <a:t> </a:t>
            </a:r>
            <a:r>
              <a:rPr lang="en-AU" dirty="0" err="1"/>
              <a:t>mảng</a:t>
            </a:r>
            <a:r>
              <a:rPr lang="en-AU" dirty="0"/>
              <a:t> </a:t>
            </a:r>
            <a:r>
              <a:rPr lang="en-AU" dirty="0" err="1"/>
              <a:t>đều</a:t>
            </a:r>
            <a:r>
              <a:rPr lang="en-AU" dirty="0"/>
              <a:t> </a:t>
            </a:r>
            <a:r>
              <a:rPr lang="en-AU" dirty="0" err="1"/>
              <a:t>được</a:t>
            </a:r>
            <a:r>
              <a:rPr lang="en-AU" dirty="0"/>
              <a:t> </a:t>
            </a:r>
            <a:r>
              <a:rPr lang="en-AU" dirty="0" err="1"/>
              <a:t>thực</a:t>
            </a:r>
            <a:r>
              <a:rPr lang="en-AU" dirty="0"/>
              <a:t> </a:t>
            </a:r>
            <a:r>
              <a:rPr lang="en-AU" dirty="0" err="1"/>
              <a:t>hiện</a:t>
            </a:r>
            <a:r>
              <a:rPr lang="en-AU" dirty="0"/>
              <a:t> </a:t>
            </a:r>
            <a:r>
              <a:rPr lang="en-AU" dirty="0" err="1"/>
              <a:t>với</a:t>
            </a:r>
            <a:r>
              <a:rPr lang="en-AU" dirty="0"/>
              <a:t> </a:t>
            </a:r>
            <a:r>
              <a:rPr lang="en-AU" dirty="0" err="1"/>
              <a:t>chất</a:t>
            </a:r>
            <a:r>
              <a:rPr lang="en-AU" dirty="0"/>
              <a:t> </a:t>
            </a:r>
            <a:r>
              <a:rPr lang="en-AU" dirty="0" err="1"/>
              <a:t>lượng</a:t>
            </a:r>
            <a:r>
              <a:rPr lang="en-AU" dirty="0"/>
              <a:t> </a:t>
            </a:r>
            <a:r>
              <a:rPr lang="en-AU" dirty="0" err="1"/>
              <a:t>tốt</a:t>
            </a:r>
            <a:r>
              <a:rPr lang="en-AU" dirty="0"/>
              <a:t> </a:t>
            </a:r>
            <a:r>
              <a:rPr lang="en-AU" dirty="0" err="1" smtClean="0"/>
              <a:t>nhất</a:t>
            </a:r>
            <a:r>
              <a:rPr lang="en-AU" dirty="0" smtClean="0"/>
              <a:t>.</a:t>
            </a:r>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14</a:t>
            </a:fld>
            <a:endParaRPr lang="en-US"/>
          </a:p>
        </p:txBody>
      </p:sp>
    </p:spTree>
    <p:extLst>
      <p:ext uri="{BB962C8B-B14F-4D97-AF65-F5344CB8AC3E}">
        <p14:creationId xmlns:p14="http://schemas.microsoft.com/office/powerpoint/2010/main" val="24101574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Điều gì giúp một doanh nghiệp nhỏ thành công? (cont’)</a:t>
            </a:r>
          </a:p>
          <a:p>
            <a:pPr marL="0" indent="0" algn="just">
              <a:buNone/>
            </a:pPr>
            <a:r>
              <a:rPr lang="en-AU" dirty="0" err="1" smtClean="0"/>
              <a:t>Khi</a:t>
            </a:r>
            <a:r>
              <a:rPr lang="en-AU" dirty="0" smtClean="0"/>
              <a:t> </a:t>
            </a:r>
            <a:r>
              <a:rPr lang="en-AU" dirty="0" err="1" smtClean="0"/>
              <a:t>khởi</a:t>
            </a:r>
            <a:r>
              <a:rPr lang="en-AU" dirty="0" smtClean="0"/>
              <a:t> </a:t>
            </a:r>
            <a:r>
              <a:rPr lang="en-AU" dirty="0" err="1" smtClean="0"/>
              <a:t>nghiệp</a:t>
            </a:r>
            <a:r>
              <a:rPr lang="en-AU" dirty="0" smtClean="0"/>
              <a:t>, </a:t>
            </a:r>
            <a:r>
              <a:rPr lang="en-AU" dirty="0" err="1" smtClean="0"/>
              <a:t>bạn</a:t>
            </a:r>
            <a:r>
              <a:rPr lang="en-AU" dirty="0" smtClean="0"/>
              <a:t> </a:t>
            </a:r>
            <a:r>
              <a:rPr lang="en-AU" dirty="0" err="1" smtClean="0"/>
              <a:t>nên</a:t>
            </a:r>
            <a:r>
              <a:rPr lang="en-AU" dirty="0" smtClean="0"/>
              <a:t>:</a:t>
            </a:r>
          </a:p>
          <a:p>
            <a:pPr algn="just"/>
            <a:r>
              <a:rPr lang="en-AU" dirty="0"/>
              <a:t>S</a:t>
            </a:r>
            <a:r>
              <a:rPr lang="vi-VN" dirty="0" smtClean="0"/>
              <a:t>uy </a:t>
            </a:r>
            <a:r>
              <a:rPr lang="vi-VN" dirty="0"/>
              <a:t>nghĩ sáng </a:t>
            </a:r>
            <a:r>
              <a:rPr lang="vi-VN" dirty="0" smtClean="0"/>
              <a:t>suốt; và</a:t>
            </a:r>
          </a:p>
          <a:p>
            <a:pPr algn="just"/>
            <a:r>
              <a:rPr lang="vi-VN" dirty="0" smtClean="0"/>
              <a:t>Bắt đầu </a:t>
            </a:r>
            <a:r>
              <a:rPr lang="vi-VN" dirty="0"/>
              <a:t>từ quy mô </a:t>
            </a:r>
            <a:r>
              <a:rPr lang="vi-VN" dirty="0" smtClean="0"/>
              <a:t>nhỏ.</a:t>
            </a:r>
          </a:p>
          <a:p>
            <a:pPr marL="0" indent="0" algn="just">
              <a:buNone/>
            </a:pPr>
            <a:r>
              <a:rPr lang="vi-VN" dirty="0" smtClean="0"/>
              <a:t>Vì: hạn chế vốn, thiếu kinh nghiệm và các nguồn lực khác.</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15</a:t>
            </a:fld>
            <a:endParaRPr lang="en-US"/>
          </a:p>
        </p:txBody>
      </p:sp>
    </p:spTree>
    <p:extLst>
      <p:ext uri="{BB962C8B-B14F-4D97-AF65-F5344CB8AC3E}">
        <p14:creationId xmlns:p14="http://schemas.microsoft.com/office/powerpoint/2010/main" val="3727544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Ví dụ: </a:t>
            </a:r>
            <a:r>
              <a:rPr lang="en-AU" dirty="0" err="1"/>
              <a:t>Lập</a:t>
            </a:r>
            <a:r>
              <a:rPr lang="en-AU" dirty="0"/>
              <a:t> </a:t>
            </a:r>
            <a:r>
              <a:rPr lang="en-AU" dirty="0" err="1"/>
              <a:t>kế</a:t>
            </a:r>
            <a:r>
              <a:rPr lang="en-AU" dirty="0"/>
              <a:t> </a:t>
            </a:r>
            <a:r>
              <a:rPr lang="en-AU" dirty="0" err="1"/>
              <a:t>hoạch</a:t>
            </a:r>
            <a:r>
              <a:rPr lang="en-AU" dirty="0"/>
              <a:t> </a:t>
            </a:r>
            <a:r>
              <a:rPr lang="en-AU" dirty="0" err="1"/>
              <a:t>thành</a:t>
            </a:r>
            <a:r>
              <a:rPr lang="en-AU" dirty="0"/>
              <a:t> </a:t>
            </a:r>
            <a:r>
              <a:rPr lang="en-AU" dirty="0" err="1"/>
              <a:t>lập</a:t>
            </a:r>
            <a:r>
              <a:rPr lang="en-AU" dirty="0"/>
              <a:t> 5 </a:t>
            </a:r>
            <a:r>
              <a:rPr lang="en-AU" dirty="0" err="1"/>
              <a:t>cửa</a:t>
            </a:r>
            <a:r>
              <a:rPr lang="en-AU" dirty="0"/>
              <a:t> </a:t>
            </a:r>
            <a:r>
              <a:rPr lang="en-AU" dirty="0" err="1"/>
              <a:t>hàng</a:t>
            </a:r>
            <a:r>
              <a:rPr lang="en-AU" dirty="0"/>
              <a:t>, </a:t>
            </a:r>
            <a:r>
              <a:rPr lang="en-AU" dirty="0" err="1"/>
              <a:t>thuê</a:t>
            </a:r>
            <a:r>
              <a:rPr lang="en-AU" dirty="0"/>
              <a:t> 40 </a:t>
            </a:r>
            <a:r>
              <a:rPr lang="en-AU" dirty="0" err="1"/>
              <a:t>người</a:t>
            </a:r>
            <a:r>
              <a:rPr lang="en-AU" dirty="0"/>
              <a:t> </a:t>
            </a:r>
            <a:r>
              <a:rPr lang="en-AU" dirty="0" err="1"/>
              <a:t>và</a:t>
            </a:r>
            <a:r>
              <a:rPr lang="en-AU" dirty="0"/>
              <a:t> 10 </a:t>
            </a:r>
            <a:r>
              <a:rPr lang="en-AU" dirty="0" err="1"/>
              <a:t>xe</a:t>
            </a:r>
            <a:r>
              <a:rPr lang="en-AU" dirty="0"/>
              <a:t> </a:t>
            </a:r>
            <a:r>
              <a:rPr lang="en-AU" dirty="0" err="1"/>
              <a:t>ô</a:t>
            </a:r>
            <a:r>
              <a:rPr lang="en-AU" dirty="0"/>
              <a:t> </a:t>
            </a:r>
            <a:r>
              <a:rPr lang="en-AU" dirty="0" err="1"/>
              <a:t>tô</a:t>
            </a:r>
            <a:r>
              <a:rPr lang="en-AU" dirty="0"/>
              <a:t> </a:t>
            </a:r>
            <a:r>
              <a:rPr lang="en-AU" dirty="0" err="1"/>
              <a:t>sẽ</a:t>
            </a:r>
            <a:r>
              <a:rPr lang="en-AU" dirty="0"/>
              <a:t> </a:t>
            </a:r>
            <a:r>
              <a:rPr lang="en-AU" dirty="0" err="1"/>
              <a:t>là</a:t>
            </a:r>
            <a:r>
              <a:rPr lang="en-AU" dirty="0"/>
              <a:t> </a:t>
            </a:r>
            <a:r>
              <a:rPr lang="en-AU" dirty="0" err="1">
                <a:solidFill>
                  <a:srgbClr val="FF0000"/>
                </a:solidFill>
              </a:rPr>
              <a:t>không</a:t>
            </a:r>
            <a:r>
              <a:rPr lang="en-AU" dirty="0">
                <a:solidFill>
                  <a:srgbClr val="FF0000"/>
                </a:solidFill>
              </a:rPr>
              <a:t> </a:t>
            </a:r>
            <a:r>
              <a:rPr lang="en-AU" dirty="0" err="1">
                <a:solidFill>
                  <a:srgbClr val="FF0000"/>
                </a:solidFill>
              </a:rPr>
              <a:t>hợp</a:t>
            </a:r>
            <a:r>
              <a:rPr lang="en-AU" dirty="0">
                <a:solidFill>
                  <a:srgbClr val="FF0000"/>
                </a:solidFill>
              </a:rPr>
              <a:t> </a:t>
            </a:r>
            <a:r>
              <a:rPr lang="en-AU" dirty="0" err="1">
                <a:solidFill>
                  <a:srgbClr val="FF0000"/>
                </a:solidFill>
              </a:rPr>
              <a:t>lý</a:t>
            </a:r>
            <a:r>
              <a:rPr lang="en-AU" dirty="0"/>
              <a:t> </a:t>
            </a:r>
            <a:r>
              <a:rPr lang="en-AU" dirty="0" err="1"/>
              <a:t>khi</a:t>
            </a:r>
            <a:r>
              <a:rPr lang="en-AU" dirty="0"/>
              <a:t> </a:t>
            </a:r>
            <a:r>
              <a:rPr lang="en-AU" dirty="0" err="1"/>
              <a:t>bạn</a:t>
            </a:r>
            <a:r>
              <a:rPr lang="en-AU" dirty="0"/>
              <a:t> </a:t>
            </a:r>
            <a:r>
              <a:rPr lang="en-AU" dirty="0" err="1"/>
              <a:t>chưa</a:t>
            </a:r>
            <a:r>
              <a:rPr lang="en-AU" dirty="0"/>
              <a:t> </a:t>
            </a:r>
            <a:r>
              <a:rPr lang="en-AU" dirty="0" err="1"/>
              <a:t>đủ</a:t>
            </a:r>
            <a:r>
              <a:rPr lang="en-AU" dirty="0"/>
              <a:t> </a:t>
            </a:r>
            <a:r>
              <a:rPr lang="en-AU" dirty="0" err="1"/>
              <a:t>tiền</a:t>
            </a:r>
            <a:r>
              <a:rPr lang="en-AU" dirty="0"/>
              <a:t> </a:t>
            </a:r>
            <a:r>
              <a:rPr lang="en-AU" dirty="0" err="1"/>
              <a:t>để</a:t>
            </a:r>
            <a:r>
              <a:rPr lang="en-AU" dirty="0"/>
              <a:t> </a:t>
            </a:r>
            <a:r>
              <a:rPr lang="en-AU" dirty="0" err="1"/>
              <a:t>làm</a:t>
            </a:r>
            <a:r>
              <a:rPr lang="en-AU" dirty="0"/>
              <a:t> </a:t>
            </a:r>
            <a:r>
              <a:rPr lang="en-AU" dirty="0" err="1"/>
              <a:t>việc</a:t>
            </a:r>
            <a:r>
              <a:rPr lang="en-AU" dirty="0"/>
              <a:t> </a:t>
            </a:r>
            <a:r>
              <a:rPr lang="en-AU" dirty="0" err="1"/>
              <a:t>đó</a:t>
            </a:r>
            <a:r>
              <a:rPr lang="en-AU" dirty="0" smtClean="0"/>
              <a:t>.</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16</a:t>
            </a:fld>
            <a:endParaRPr lang="en-US"/>
          </a:p>
        </p:txBody>
      </p:sp>
    </p:spTree>
    <p:extLst>
      <p:ext uri="{BB962C8B-B14F-4D97-AF65-F5344CB8AC3E}">
        <p14:creationId xmlns:p14="http://schemas.microsoft.com/office/powerpoint/2010/main" val="17843523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Bắt</a:t>
            </a:r>
            <a:r>
              <a:rPr lang="en-AU" dirty="0" smtClean="0"/>
              <a:t> </a:t>
            </a:r>
            <a:r>
              <a:rPr lang="en-AU" dirty="0" err="1"/>
              <a:t>đầu</a:t>
            </a:r>
            <a:r>
              <a:rPr lang="en-AU" dirty="0"/>
              <a:t> </a:t>
            </a:r>
            <a:r>
              <a:rPr lang="en-AU" dirty="0" err="1"/>
              <a:t>hoạt</a:t>
            </a:r>
            <a:r>
              <a:rPr lang="en-AU" dirty="0"/>
              <a:t> </a:t>
            </a:r>
            <a:r>
              <a:rPr lang="en-AU" dirty="0" err="1"/>
              <a:t>động</a:t>
            </a:r>
            <a:r>
              <a:rPr lang="en-AU" dirty="0"/>
              <a:t> </a:t>
            </a:r>
            <a:r>
              <a:rPr lang="en-AU" dirty="0" err="1"/>
              <a:t>từ</a:t>
            </a:r>
            <a:r>
              <a:rPr lang="en-AU" dirty="0"/>
              <a:t> </a:t>
            </a:r>
            <a:r>
              <a:rPr lang="en-AU" dirty="0" err="1"/>
              <a:t>quy</a:t>
            </a:r>
            <a:r>
              <a:rPr lang="en-AU" dirty="0"/>
              <a:t> </a:t>
            </a:r>
            <a:r>
              <a:rPr lang="en-AU" dirty="0" err="1"/>
              <a:t>mô</a:t>
            </a:r>
            <a:r>
              <a:rPr lang="en-AU" dirty="0"/>
              <a:t> </a:t>
            </a:r>
            <a:r>
              <a:rPr lang="en-AU" dirty="0" err="1"/>
              <a:t>nhỏ</a:t>
            </a:r>
            <a:r>
              <a:rPr lang="en-AU" dirty="0"/>
              <a:t> </a:t>
            </a:r>
            <a:r>
              <a:rPr lang="en-AU" dirty="0" err="1"/>
              <a:t>có</a:t>
            </a:r>
            <a:r>
              <a:rPr lang="en-AU" dirty="0"/>
              <a:t> </a:t>
            </a:r>
            <a:r>
              <a:rPr lang="en-AU" dirty="0" err="1"/>
              <a:t>nhiều</a:t>
            </a:r>
            <a:r>
              <a:rPr lang="en-AU" dirty="0"/>
              <a:t> </a:t>
            </a:r>
            <a:r>
              <a:rPr lang="en-AU" dirty="0" err="1">
                <a:solidFill>
                  <a:srgbClr val="3366FF"/>
                </a:solidFill>
              </a:rPr>
              <a:t>lợi</a:t>
            </a:r>
            <a:r>
              <a:rPr lang="en-AU" dirty="0">
                <a:solidFill>
                  <a:srgbClr val="3366FF"/>
                </a:solidFill>
              </a:rPr>
              <a:t> </a:t>
            </a:r>
            <a:r>
              <a:rPr lang="en-AU" dirty="0" err="1">
                <a:solidFill>
                  <a:srgbClr val="3366FF"/>
                </a:solidFill>
              </a:rPr>
              <a:t>điểm</a:t>
            </a:r>
            <a:r>
              <a:rPr lang="en-AU" dirty="0"/>
              <a:t> </a:t>
            </a:r>
            <a:r>
              <a:rPr lang="en-AU" dirty="0" err="1"/>
              <a:t>nên</a:t>
            </a:r>
            <a:r>
              <a:rPr lang="en-AU" dirty="0"/>
              <a:t> </a:t>
            </a:r>
            <a:r>
              <a:rPr lang="en-AU" dirty="0" err="1"/>
              <a:t>cân</a:t>
            </a:r>
            <a:r>
              <a:rPr lang="en-AU" dirty="0"/>
              <a:t> </a:t>
            </a:r>
            <a:r>
              <a:rPr lang="en-AU" dirty="0" err="1"/>
              <a:t>nhắc</a:t>
            </a:r>
            <a:r>
              <a:rPr lang="en-AU" dirty="0"/>
              <a:t> </a:t>
            </a:r>
            <a:r>
              <a:rPr lang="en-AU" dirty="0" err="1"/>
              <a:t>như</a:t>
            </a:r>
            <a:r>
              <a:rPr lang="en-AU" dirty="0"/>
              <a:t> </a:t>
            </a:r>
            <a:r>
              <a:rPr lang="en-AU" dirty="0" err="1"/>
              <a:t>sau</a:t>
            </a:r>
            <a:r>
              <a:rPr lang="en-AU" dirty="0"/>
              <a:t>:</a:t>
            </a:r>
          </a:p>
          <a:p>
            <a:pPr algn="just"/>
            <a:r>
              <a:rPr lang="en-AU" dirty="0" err="1"/>
              <a:t>Bạn</a:t>
            </a:r>
            <a:r>
              <a:rPr lang="en-AU" dirty="0"/>
              <a:t> </a:t>
            </a:r>
            <a:r>
              <a:rPr lang="en-AU" dirty="0" err="1"/>
              <a:t>nên</a:t>
            </a:r>
            <a:r>
              <a:rPr lang="en-AU" dirty="0"/>
              <a:t> </a:t>
            </a:r>
            <a:r>
              <a:rPr lang="en-AU" dirty="0" err="1"/>
              <a:t>tiếp</a:t>
            </a:r>
            <a:r>
              <a:rPr lang="en-AU" dirty="0"/>
              <a:t> </a:t>
            </a:r>
            <a:r>
              <a:rPr lang="en-AU" dirty="0" err="1"/>
              <a:t>tục</a:t>
            </a:r>
            <a:r>
              <a:rPr lang="en-AU" dirty="0"/>
              <a:t> </a:t>
            </a:r>
            <a:r>
              <a:rPr lang="en-AU" dirty="0" err="1"/>
              <a:t>làm</a:t>
            </a:r>
            <a:r>
              <a:rPr lang="en-AU" dirty="0"/>
              <a:t> </a:t>
            </a:r>
            <a:r>
              <a:rPr lang="en-AU" dirty="0" err="1"/>
              <a:t>công</a:t>
            </a:r>
            <a:r>
              <a:rPr lang="en-AU" dirty="0"/>
              <a:t> </a:t>
            </a:r>
            <a:r>
              <a:rPr lang="en-AU" dirty="0" err="1"/>
              <a:t>việc</a:t>
            </a:r>
            <a:r>
              <a:rPr lang="en-AU" dirty="0"/>
              <a:t> </a:t>
            </a:r>
            <a:r>
              <a:rPr lang="en-AU" dirty="0" err="1"/>
              <a:t>cũ</a:t>
            </a:r>
            <a:r>
              <a:rPr lang="en-AU" dirty="0"/>
              <a:t> </a:t>
            </a:r>
            <a:r>
              <a:rPr lang="en-AU" dirty="0" err="1"/>
              <a:t>và</a:t>
            </a:r>
            <a:r>
              <a:rPr lang="en-AU" dirty="0"/>
              <a:t> </a:t>
            </a:r>
            <a:r>
              <a:rPr lang="en-AU" dirty="0" err="1"/>
              <a:t>chỉ</a:t>
            </a:r>
            <a:r>
              <a:rPr lang="en-AU" dirty="0"/>
              <a:t> </a:t>
            </a:r>
            <a:r>
              <a:rPr lang="en-AU" dirty="0" err="1"/>
              <a:t>dành</a:t>
            </a:r>
            <a:r>
              <a:rPr lang="en-AU" dirty="0"/>
              <a:t> </a:t>
            </a:r>
            <a:r>
              <a:rPr lang="en-AU" dirty="0" err="1"/>
              <a:t>nửa</a:t>
            </a:r>
            <a:r>
              <a:rPr lang="en-AU" dirty="0"/>
              <a:t> </a:t>
            </a:r>
            <a:r>
              <a:rPr lang="en-AU" dirty="0" err="1"/>
              <a:t>thời</a:t>
            </a:r>
            <a:r>
              <a:rPr lang="en-AU" dirty="0"/>
              <a:t> </a:t>
            </a:r>
            <a:r>
              <a:rPr lang="en-AU" dirty="0" err="1"/>
              <a:t>gian</a:t>
            </a:r>
            <a:r>
              <a:rPr lang="en-AU" dirty="0"/>
              <a:t> </a:t>
            </a:r>
            <a:r>
              <a:rPr lang="en-AU" dirty="0" err="1"/>
              <a:t>cho</a:t>
            </a:r>
            <a:r>
              <a:rPr lang="en-AU" dirty="0"/>
              <a:t> </a:t>
            </a:r>
            <a:r>
              <a:rPr lang="en-AU" dirty="0" err="1"/>
              <a:t>việc</a:t>
            </a:r>
            <a:r>
              <a:rPr lang="en-AU" dirty="0"/>
              <a:t> </a:t>
            </a:r>
            <a:r>
              <a:rPr lang="en-AU" dirty="0" err="1"/>
              <a:t>kinh</a:t>
            </a:r>
            <a:r>
              <a:rPr lang="en-AU" dirty="0"/>
              <a:t> </a:t>
            </a:r>
            <a:r>
              <a:rPr lang="en-AU" dirty="0" err="1"/>
              <a:t>doanh</a:t>
            </a:r>
            <a:r>
              <a:rPr lang="en-AU" dirty="0"/>
              <a:t> </a:t>
            </a:r>
            <a:r>
              <a:rPr lang="en-AU" dirty="0" err="1"/>
              <a:t>mới</a:t>
            </a:r>
            <a:r>
              <a:rPr lang="en-AU" dirty="0"/>
              <a:t> </a:t>
            </a:r>
            <a:r>
              <a:rPr lang="en-AU" dirty="0" err="1"/>
              <a:t>cho</a:t>
            </a:r>
            <a:r>
              <a:rPr lang="en-AU" dirty="0"/>
              <a:t> </a:t>
            </a:r>
            <a:r>
              <a:rPr lang="en-AU" dirty="0" err="1"/>
              <a:t>đến</a:t>
            </a:r>
            <a:r>
              <a:rPr lang="en-AU" dirty="0"/>
              <a:t> </a:t>
            </a:r>
            <a:r>
              <a:rPr lang="en-AU" dirty="0" err="1"/>
              <a:t>lúc</a:t>
            </a:r>
            <a:r>
              <a:rPr lang="en-AU" dirty="0"/>
              <a:t> </a:t>
            </a:r>
            <a:r>
              <a:rPr lang="en-AU" dirty="0" err="1"/>
              <a:t>ổn</a:t>
            </a:r>
            <a:r>
              <a:rPr lang="en-AU" dirty="0"/>
              <a:t> </a:t>
            </a:r>
            <a:r>
              <a:rPr lang="en-AU" dirty="0" err="1" smtClean="0"/>
              <a:t>định</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17</a:t>
            </a:fld>
            <a:endParaRPr lang="en-US"/>
          </a:p>
        </p:txBody>
      </p:sp>
    </p:spTree>
    <p:extLst>
      <p:ext uri="{BB962C8B-B14F-4D97-AF65-F5344CB8AC3E}">
        <p14:creationId xmlns:p14="http://schemas.microsoft.com/office/powerpoint/2010/main" val="2848744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algn="just"/>
            <a:r>
              <a:rPr lang="en-AU" dirty="0" err="1" smtClean="0"/>
              <a:t>Trong</a:t>
            </a:r>
            <a:r>
              <a:rPr lang="en-AU" dirty="0" smtClean="0"/>
              <a:t> </a:t>
            </a:r>
            <a:r>
              <a:rPr lang="en-AU" dirty="0" err="1"/>
              <a:t>thời</a:t>
            </a:r>
            <a:r>
              <a:rPr lang="en-AU" dirty="0"/>
              <a:t> </a:t>
            </a:r>
            <a:r>
              <a:rPr lang="en-AU" dirty="0" err="1"/>
              <a:t>gian</a:t>
            </a:r>
            <a:r>
              <a:rPr lang="en-AU" dirty="0"/>
              <a:t> </a:t>
            </a:r>
            <a:r>
              <a:rPr lang="en-AU" dirty="0" err="1"/>
              <a:t>đầu</a:t>
            </a:r>
            <a:r>
              <a:rPr lang="en-AU" dirty="0"/>
              <a:t> </a:t>
            </a:r>
            <a:r>
              <a:rPr lang="en-AU" dirty="0" smtClean="0"/>
              <a:t>1 </a:t>
            </a:r>
            <a:r>
              <a:rPr lang="en-AU" dirty="0" err="1" smtClean="0"/>
              <a:t>người</a:t>
            </a:r>
            <a:r>
              <a:rPr lang="en-AU" dirty="0" smtClean="0"/>
              <a:t> </a:t>
            </a:r>
            <a:r>
              <a:rPr lang="en-AU" dirty="0" err="1" smtClean="0"/>
              <a:t>trong</a:t>
            </a:r>
            <a:r>
              <a:rPr lang="en-AU" dirty="0" smtClean="0"/>
              <a:t> </a:t>
            </a:r>
            <a:r>
              <a:rPr lang="en-AU" dirty="0" err="1" smtClean="0"/>
              <a:t>gia</a:t>
            </a:r>
            <a:r>
              <a:rPr lang="en-AU" dirty="0" smtClean="0"/>
              <a:t> </a:t>
            </a:r>
            <a:r>
              <a:rPr lang="en-AU" dirty="0" err="1" smtClean="0"/>
              <a:t>đình</a:t>
            </a:r>
            <a:r>
              <a:rPr lang="en-AU" dirty="0" smtClean="0"/>
              <a:t> </a:t>
            </a:r>
            <a:r>
              <a:rPr lang="en-AU" dirty="0" err="1"/>
              <a:t>có</a:t>
            </a:r>
            <a:r>
              <a:rPr lang="en-AU" dirty="0"/>
              <a:t> </a:t>
            </a:r>
            <a:r>
              <a:rPr lang="en-AU" dirty="0" err="1"/>
              <a:t>thể</a:t>
            </a:r>
            <a:r>
              <a:rPr lang="en-AU" dirty="0"/>
              <a:t> </a:t>
            </a:r>
            <a:r>
              <a:rPr lang="en-AU" dirty="0" err="1"/>
              <a:t>giữ</a:t>
            </a:r>
            <a:r>
              <a:rPr lang="en-AU" dirty="0"/>
              <a:t> </a:t>
            </a:r>
            <a:r>
              <a:rPr lang="en-AU" dirty="0" err="1"/>
              <a:t>nguyên</a:t>
            </a:r>
            <a:r>
              <a:rPr lang="en-AU" dirty="0"/>
              <a:t> </a:t>
            </a:r>
            <a:r>
              <a:rPr lang="en-AU" dirty="0" err="1"/>
              <a:t>việc</a:t>
            </a:r>
            <a:r>
              <a:rPr lang="en-AU" dirty="0"/>
              <a:t> </a:t>
            </a:r>
            <a:r>
              <a:rPr lang="en-AU" dirty="0" err="1"/>
              <a:t>làm</a:t>
            </a:r>
            <a:r>
              <a:rPr lang="en-AU" dirty="0"/>
              <a:t> </a:t>
            </a:r>
            <a:r>
              <a:rPr lang="en-AU" dirty="0" err="1"/>
              <a:t>cũ</a:t>
            </a:r>
            <a:r>
              <a:rPr lang="en-AU" dirty="0"/>
              <a:t> </a:t>
            </a:r>
            <a:r>
              <a:rPr lang="en-AU" dirty="0" err="1"/>
              <a:t>và</a:t>
            </a:r>
            <a:r>
              <a:rPr lang="en-AU" dirty="0"/>
              <a:t> </a:t>
            </a:r>
            <a:r>
              <a:rPr lang="en-AU" dirty="0" err="1"/>
              <a:t>sau</a:t>
            </a:r>
            <a:r>
              <a:rPr lang="en-AU" dirty="0"/>
              <a:t> </a:t>
            </a:r>
            <a:r>
              <a:rPr lang="en-AU" dirty="0" err="1"/>
              <a:t>đó</a:t>
            </a:r>
            <a:r>
              <a:rPr lang="en-AU" dirty="0"/>
              <a:t> </a:t>
            </a:r>
            <a:r>
              <a:rPr lang="en-AU" dirty="0" err="1"/>
              <a:t>mới</a:t>
            </a:r>
            <a:r>
              <a:rPr lang="en-AU" dirty="0"/>
              <a:t> </a:t>
            </a:r>
            <a:r>
              <a:rPr lang="en-AU" dirty="0" err="1"/>
              <a:t>tham</a:t>
            </a:r>
            <a:r>
              <a:rPr lang="en-AU" dirty="0"/>
              <a:t> </a:t>
            </a:r>
            <a:r>
              <a:rPr lang="en-AU" dirty="0" err="1"/>
              <a:t>gia</a:t>
            </a:r>
            <a:r>
              <a:rPr lang="en-AU" dirty="0"/>
              <a:t> </a:t>
            </a:r>
            <a:r>
              <a:rPr lang="en-AU" dirty="0" err="1"/>
              <a:t>vào</a:t>
            </a:r>
            <a:r>
              <a:rPr lang="en-AU" dirty="0"/>
              <a:t> </a:t>
            </a:r>
            <a:r>
              <a:rPr lang="en-AU" dirty="0" err="1"/>
              <a:t>kinh</a:t>
            </a:r>
            <a:r>
              <a:rPr lang="en-AU" dirty="0"/>
              <a:t> </a:t>
            </a:r>
            <a:r>
              <a:rPr lang="en-AU" dirty="0" err="1" smtClean="0"/>
              <a:t>doanh</a:t>
            </a:r>
            <a:r>
              <a:rPr lang="en-AU" dirty="0"/>
              <a:t>;</a:t>
            </a:r>
          </a:p>
          <a:p>
            <a:pPr algn="just"/>
            <a:r>
              <a:rPr lang="vi-VN" dirty="0" smtClean="0"/>
              <a:t>Thời </a:t>
            </a:r>
            <a:r>
              <a:rPr lang="vi-VN" dirty="0"/>
              <a:t>gian đầu </a:t>
            </a:r>
            <a:r>
              <a:rPr lang="vi-VN" dirty="0" smtClean="0"/>
              <a:t>nên thuê/mượn </a:t>
            </a:r>
            <a:r>
              <a:rPr lang="vi-VN" dirty="0"/>
              <a:t>thiết bị chứ </a:t>
            </a:r>
            <a:r>
              <a:rPr lang="vi-VN" dirty="0" smtClean="0"/>
              <a:t>thay vì mua.</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18</a:t>
            </a:fld>
            <a:endParaRPr lang="en-US"/>
          </a:p>
        </p:txBody>
      </p:sp>
    </p:spTree>
    <p:extLst>
      <p:ext uri="{BB962C8B-B14F-4D97-AF65-F5344CB8AC3E}">
        <p14:creationId xmlns:p14="http://schemas.microsoft.com/office/powerpoint/2010/main" val="28487448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Ví dụ</a:t>
            </a:r>
            <a:r>
              <a:rPr lang="en-AU" dirty="0" smtClean="0"/>
              <a:t> (</a:t>
            </a:r>
            <a:r>
              <a:rPr lang="en-AU" dirty="0" err="1" smtClean="0"/>
              <a:t>cont</a:t>
            </a:r>
            <a:r>
              <a:rPr lang="en-AU" dirty="0" smtClean="0"/>
              <a:t>’):</a:t>
            </a:r>
            <a:endParaRPr lang="en-AU" dirty="0"/>
          </a:p>
          <a:p>
            <a:pPr algn="just"/>
            <a:r>
              <a:rPr lang="en-AU" dirty="0" err="1" smtClean="0"/>
              <a:t>Thuê</a:t>
            </a:r>
            <a:r>
              <a:rPr lang="en-AU" dirty="0" smtClean="0"/>
              <a:t> </a:t>
            </a:r>
            <a:r>
              <a:rPr lang="en-AU" dirty="0" err="1"/>
              <a:t>công</a:t>
            </a:r>
            <a:r>
              <a:rPr lang="en-AU" dirty="0"/>
              <a:t> </a:t>
            </a:r>
            <a:r>
              <a:rPr lang="en-AU" dirty="0" err="1"/>
              <a:t>nhân</a:t>
            </a:r>
            <a:r>
              <a:rPr lang="en-AU" dirty="0"/>
              <a:t> </a:t>
            </a:r>
            <a:r>
              <a:rPr lang="en-AU" dirty="0" err="1"/>
              <a:t>làm</a:t>
            </a:r>
            <a:r>
              <a:rPr lang="en-AU" dirty="0"/>
              <a:t> </a:t>
            </a:r>
            <a:r>
              <a:rPr lang="en-AU" dirty="0" err="1"/>
              <a:t>việc</a:t>
            </a:r>
            <a:r>
              <a:rPr lang="en-AU" dirty="0"/>
              <a:t> </a:t>
            </a:r>
            <a:r>
              <a:rPr lang="en-AU" dirty="0" err="1"/>
              <a:t>nửa</a:t>
            </a:r>
            <a:r>
              <a:rPr lang="en-AU" dirty="0"/>
              <a:t> </a:t>
            </a:r>
            <a:r>
              <a:rPr lang="en-AU" dirty="0" err="1"/>
              <a:t>thời</a:t>
            </a:r>
            <a:r>
              <a:rPr lang="en-AU" dirty="0"/>
              <a:t> </a:t>
            </a:r>
            <a:r>
              <a:rPr lang="en-AU" dirty="0" err="1"/>
              <a:t>gian</a:t>
            </a:r>
            <a:r>
              <a:rPr lang="en-AU" dirty="0"/>
              <a:t> </a:t>
            </a:r>
            <a:r>
              <a:rPr lang="en-AU" dirty="0" err="1"/>
              <a:t>trước</a:t>
            </a:r>
            <a:r>
              <a:rPr lang="en-AU" dirty="0"/>
              <a:t> </a:t>
            </a:r>
            <a:r>
              <a:rPr lang="en-AU" dirty="0" err="1"/>
              <a:t>khi</a:t>
            </a:r>
            <a:r>
              <a:rPr lang="en-AU" dirty="0"/>
              <a:t> </a:t>
            </a:r>
            <a:r>
              <a:rPr lang="en-AU" dirty="0" err="1"/>
              <a:t>thuê</a:t>
            </a:r>
            <a:r>
              <a:rPr lang="en-AU" dirty="0"/>
              <a:t> </a:t>
            </a:r>
            <a:r>
              <a:rPr lang="en-AU" dirty="0" err="1"/>
              <a:t>họ</a:t>
            </a:r>
            <a:r>
              <a:rPr lang="en-AU" dirty="0"/>
              <a:t> </a:t>
            </a:r>
            <a:r>
              <a:rPr lang="en-AU" dirty="0" err="1"/>
              <a:t>làm</a:t>
            </a:r>
            <a:r>
              <a:rPr lang="en-AU" dirty="0"/>
              <a:t> </a:t>
            </a:r>
            <a:r>
              <a:rPr lang="en-AU" dirty="0" err="1"/>
              <a:t>cả</a:t>
            </a:r>
            <a:r>
              <a:rPr lang="en-AU" dirty="0"/>
              <a:t> </a:t>
            </a:r>
            <a:r>
              <a:rPr lang="en-AU" dirty="0" err="1" smtClean="0"/>
              <a:t>ngày</a:t>
            </a:r>
            <a:r>
              <a:rPr lang="en-AU" dirty="0"/>
              <a:t>;</a:t>
            </a:r>
          </a:p>
          <a:p>
            <a:pPr algn="just"/>
            <a:r>
              <a:rPr lang="en-AU" dirty="0" err="1" smtClean="0"/>
              <a:t>Mua</a:t>
            </a:r>
            <a:r>
              <a:rPr lang="en-AU" dirty="0" smtClean="0"/>
              <a:t> </a:t>
            </a:r>
            <a:r>
              <a:rPr lang="en-AU" dirty="0" err="1"/>
              <a:t>thiết</a:t>
            </a:r>
            <a:r>
              <a:rPr lang="en-AU" dirty="0"/>
              <a:t> </a:t>
            </a:r>
            <a:r>
              <a:rPr lang="en-AU" dirty="0" err="1"/>
              <a:t>bị</a:t>
            </a:r>
            <a:r>
              <a:rPr lang="en-AU" dirty="0"/>
              <a:t> </a:t>
            </a:r>
            <a:r>
              <a:rPr lang="en-AU" dirty="0" err="1" smtClean="0"/>
              <a:t>cũ</a:t>
            </a:r>
            <a:r>
              <a:rPr lang="en-AU" dirty="0" smtClean="0"/>
              <a:t> </a:t>
            </a:r>
            <a:r>
              <a:rPr lang="en-AU" dirty="0" err="1" smtClean="0"/>
              <a:t>thay</a:t>
            </a:r>
            <a:r>
              <a:rPr lang="en-AU" dirty="0" smtClean="0"/>
              <a:t> </a:t>
            </a:r>
            <a:r>
              <a:rPr lang="en-AU" dirty="0" err="1" smtClean="0"/>
              <a:t>vì</a:t>
            </a:r>
            <a:r>
              <a:rPr lang="en-AU" dirty="0" smtClean="0"/>
              <a:t> </a:t>
            </a:r>
            <a:r>
              <a:rPr lang="en-AU" dirty="0" err="1" smtClean="0"/>
              <a:t>mua</a:t>
            </a:r>
            <a:r>
              <a:rPr lang="en-AU" dirty="0" smtClean="0"/>
              <a:t> </a:t>
            </a:r>
            <a:r>
              <a:rPr lang="en-AU" dirty="0" err="1" smtClean="0"/>
              <a:t>mới</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19</a:t>
            </a:fld>
            <a:endParaRPr lang="en-US"/>
          </a:p>
        </p:txBody>
      </p:sp>
    </p:spTree>
    <p:extLst>
      <p:ext uri="{BB962C8B-B14F-4D97-AF65-F5344CB8AC3E}">
        <p14:creationId xmlns:p14="http://schemas.microsoft.com/office/powerpoint/2010/main" val="1407445260"/>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vi-VN" dirty="0" smtClean="0"/>
              <a:t>Ví dụ</a:t>
            </a:r>
            <a:r>
              <a:rPr lang="en-AU" dirty="0" smtClean="0"/>
              <a:t> (</a:t>
            </a:r>
            <a:r>
              <a:rPr lang="en-AU" dirty="0" err="1" smtClean="0"/>
              <a:t>cont</a:t>
            </a:r>
            <a:r>
              <a:rPr lang="en-AU" dirty="0" smtClean="0"/>
              <a:t>’):</a:t>
            </a:r>
            <a:endParaRPr lang="en-AU" dirty="0"/>
          </a:p>
          <a:p>
            <a:pPr algn="just"/>
            <a:r>
              <a:rPr lang="en-AU" dirty="0" err="1" smtClean="0"/>
              <a:t>Mở</a:t>
            </a:r>
            <a:r>
              <a:rPr lang="en-AU" dirty="0" smtClean="0"/>
              <a:t> </a:t>
            </a:r>
            <a:r>
              <a:rPr lang="en-AU" dirty="0" err="1" smtClean="0"/>
              <a:t>rộng</a:t>
            </a:r>
            <a:r>
              <a:rPr lang="en-AU" dirty="0" smtClean="0"/>
              <a:t> </a:t>
            </a:r>
            <a:r>
              <a:rPr lang="en-AU" dirty="0" err="1" smtClean="0"/>
              <a:t>thị</a:t>
            </a:r>
            <a:r>
              <a:rPr lang="en-AU" dirty="0" smtClean="0"/>
              <a:t> </a:t>
            </a:r>
            <a:r>
              <a:rPr lang="en-AU" dirty="0" err="1" smtClean="0"/>
              <a:t>trường</a:t>
            </a:r>
            <a:r>
              <a:rPr lang="en-AU" dirty="0" smtClean="0"/>
              <a:t> </a:t>
            </a:r>
            <a:r>
              <a:rPr lang="en-AU" dirty="0" err="1"/>
              <a:t>để</a:t>
            </a:r>
            <a:r>
              <a:rPr lang="en-AU" dirty="0"/>
              <a:t> </a:t>
            </a:r>
            <a:r>
              <a:rPr lang="en-AU" dirty="0" err="1"/>
              <a:t>có</a:t>
            </a:r>
            <a:r>
              <a:rPr lang="en-AU" dirty="0"/>
              <a:t> </a:t>
            </a:r>
            <a:r>
              <a:rPr lang="en-AU" dirty="0" err="1"/>
              <a:t>thêm</a:t>
            </a:r>
            <a:r>
              <a:rPr lang="en-AU" dirty="0"/>
              <a:t> </a:t>
            </a:r>
            <a:r>
              <a:rPr lang="en-AU" dirty="0" err="1"/>
              <a:t>việc</a:t>
            </a:r>
            <a:r>
              <a:rPr lang="en-AU" dirty="0"/>
              <a:t> </a:t>
            </a:r>
            <a:r>
              <a:rPr lang="en-AU" dirty="0" err="1"/>
              <a:t>kinh</a:t>
            </a:r>
            <a:r>
              <a:rPr lang="en-AU" dirty="0"/>
              <a:t> </a:t>
            </a:r>
            <a:r>
              <a:rPr lang="en-AU" dirty="0" err="1"/>
              <a:t>doanh</a:t>
            </a:r>
            <a:r>
              <a:rPr lang="en-AU" dirty="0"/>
              <a:t> </a:t>
            </a:r>
            <a:r>
              <a:rPr lang="en-AU" dirty="0" err="1" smtClean="0"/>
              <a:t>mới</a:t>
            </a:r>
            <a:r>
              <a:rPr lang="en-AU" dirty="0" smtClean="0"/>
              <a:t>;</a:t>
            </a:r>
            <a:endParaRPr lang="en-AU" dirty="0"/>
          </a:p>
          <a:p>
            <a:pPr algn="just"/>
            <a:r>
              <a:rPr lang="en-AU" dirty="0" err="1"/>
              <a:t>Cần</a:t>
            </a:r>
            <a:r>
              <a:rPr lang="en-AU" dirty="0"/>
              <a:t> có </a:t>
            </a:r>
            <a:r>
              <a:rPr lang="en-AU" dirty="0" err="1"/>
              <a:t>nhiều</a:t>
            </a:r>
            <a:r>
              <a:rPr lang="en-AU" dirty="0"/>
              <a:t> </a:t>
            </a:r>
            <a:r>
              <a:rPr lang="en-AU" dirty="0" err="1"/>
              <a:t>phương</a:t>
            </a:r>
            <a:r>
              <a:rPr lang="en-AU" dirty="0"/>
              <a:t> </a:t>
            </a:r>
            <a:r>
              <a:rPr lang="en-AU" dirty="0" err="1"/>
              <a:t>án</a:t>
            </a:r>
            <a:r>
              <a:rPr lang="en-AU" dirty="0"/>
              <a:t> </a:t>
            </a:r>
            <a:r>
              <a:rPr lang="en-AU" dirty="0" err="1"/>
              <a:t>đê</a:t>
            </a:r>
            <a:r>
              <a:rPr lang="en-AU" dirty="0"/>
              <a:t>̉ </a:t>
            </a:r>
            <a:r>
              <a:rPr lang="en-AU" dirty="0" err="1"/>
              <a:t>đối</a:t>
            </a:r>
            <a:r>
              <a:rPr lang="en-AU" dirty="0"/>
              <a:t> phó </a:t>
            </a:r>
            <a:r>
              <a:rPr lang="en-AU" dirty="0" err="1"/>
              <a:t>với</a:t>
            </a:r>
            <a:r>
              <a:rPr lang="en-AU" dirty="0"/>
              <a:t> </a:t>
            </a:r>
            <a:r>
              <a:rPr lang="en-AU" dirty="0" err="1"/>
              <a:t>tình</a:t>
            </a:r>
            <a:r>
              <a:rPr lang="en-AU" dirty="0"/>
              <a:t> </a:t>
            </a:r>
            <a:r>
              <a:rPr lang="en-AU" dirty="0" err="1"/>
              <a:t>hình</a:t>
            </a:r>
            <a:r>
              <a:rPr lang="en-AU" dirty="0"/>
              <a:t> </a:t>
            </a:r>
            <a:r>
              <a:rPr lang="en-AU" dirty="0" err="1" smtClean="0"/>
              <a:t>khó</a:t>
            </a:r>
            <a:r>
              <a:rPr lang="en-AU" dirty="0" smtClean="0"/>
              <a:t> </a:t>
            </a:r>
            <a:r>
              <a:rPr lang="en-AU" dirty="0" err="1" smtClean="0"/>
              <a:t>khăn</a:t>
            </a:r>
            <a:r>
              <a:rPr lang="en-AU" dirty="0" smtClean="0"/>
              <a:t> </a:t>
            </a:r>
            <a:r>
              <a:rPr lang="en-AU" dirty="0" err="1"/>
              <a:t>vê</a:t>
            </a:r>
            <a:r>
              <a:rPr lang="en-AU" dirty="0"/>
              <a:t>̀ </a:t>
            </a:r>
            <a:r>
              <a:rPr lang="en-AU" dirty="0" err="1"/>
              <a:t>tài</a:t>
            </a:r>
            <a:r>
              <a:rPr lang="en-AU" dirty="0"/>
              <a:t> </a:t>
            </a:r>
            <a:r>
              <a:rPr lang="en-AU" dirty="0" err="1"/>
              <a:t>chính</a:t>
            </a:r>
            <a:r>
              <a:rPr lang="en-AU" dirty="0"/>
              <a:t> </a:t>
            </a:r>
            <a:r>
              <a:rPr lang="en-AU" dirty="0" err="1" smtClean="0"/>
              <a:t>chứ</a:t>
            </a:r>
            <a:r>
              <a:rPr lang="en-AU" dirty="0" smtClean="0"/>
              <a:t> </a:t>
            </a:r>
            <a:r>
              <a:rPr lang="en-AU" dirty="0" err="1" smtClean="0"/>
              <a:t>không</a:t>
            </a:r>
            <a:r>
              <a:rPr lang="en-AU" dirty="0" smtClean="0"/>
              <a:t> </a:t>
            </a:r>
            <a:r>
              <a:rPr lang="en-AU" dirty="0" err="1" smtClean="0"/>
              <a:t>nên</a:t>
            </a:r>
            <a:r>
              <a:rPr lang="en-AU" dirty="0" smtClean="0"/>
              <a:t> </a:t>
            </a:r>
            <a:r>
              <a:rPr lang="en-AU" dirty="0"/>
              <a:t>né </a:t>
            </a:r>
            <a:r>
              <a:rPr lang="en-AU" dirty="0" err="1" smtClean="0"/>
              <a:t>tránh</a:t>
            </a:r>
            <a:r>
              <a:rPr lang="en-AU" dirty="0"/>
              <a:t>;</a:t>
            </a:r>
          </a:p>
          <a:p>
            <a:pPr algn="just"/>
            <a:r>
              <a:rPr lang="vi-VN" dirty="0" smtClean="0"/>
              <a:t>Lập </a:t>
            </a:r>
            <a:r>
              <a:rPr lang="vi-VN" dirty="0"/>
              <a:t>kế hoạch mở rộng kinh doanh khi lợi nhuận tăng.</a:t>
            </a:r>
            <a:r>
              <a:rPr lang="en-AU" dirty="0"/>
              <a:t> </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20</a:t>
            </a:fld>
            <a:endParaRPr lang="en-US"/>
          </a:p>
        </p:txBody>
      </p:sp>
    </p:spTree>
    <p:extLst>
      <p:ext uri="{BB962C8B-B14F-4D97-AF65-F5344CB8AC3E}">
        <p14:creationId xmlns:p14="http://schemas.microsoft.com/office/powerpoint/2010/main" val="1461599808"/>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lvl="0" indent="0" algn="ctr">
              <a:buNone/>
            </a:pPr>
            <a:r>
              <a:rPr lang="en-US" b="1" u="sng" dirty="0" err="1">
                <a:cs typeface="Times New Roman"/>
              </a:rPr>
              <a:t>Buôn</a:t>
            </a:r>
            <a:r>
              <a:rPr lang="en-US" b="1" u="sng" dirty="0">
                <a:cs typeface="Times New Roman"/>
              </a:rPr>
              <a:t> </a:t>
            </a:r>
            <a:r>
              <a:rPr lang="en-US" b="1" u="sng" dirty="0" err="1">
                <a:cs typeface="Times New Roman"/>
              </a:rPr>
              <a:t>bán</a:t>
            </a:r>
            <a:endParaRPr lang="en-US" b="1" u="sng" dirty="0">
              <a:cs typeface="Times New Roman"/>
            </a:endParaRPr>
          </a:p>
          <a:p>
            <a:pPr lvl="0"/>
            <a:r>
              <a:rPr lang="en-US" dirty="0" err="1" smtClean="0">
                <a:cs typeface="Times New Roman"/>
              </a:rPr>
              <a:t>Địa</a:t>
            </a:r>
            <a:r>
              <a:rPr lang="en-US" dirty="0" smtClean="0">
                <a:cs typeface="Times New Roman"/>
              </a:rPr>
              <a:t> </a:t>
            </a:r>
            <a:r>
              <a:rPr lang="en-US" dirty="0" err="1">
                <a:cs typeface="Times New Roman"/>
              </a:rPr>
              <a:t>điểm</a:t>
            </a:r>
            <a:r>
              <a:rPr lang="en-US" dirty="0">
                <a:cs typeface="Times New Roman"/>
              </a:rPr>
              <a:t>/</a:t>
            </a:r>
            <a:r>
              <a:rPr lang="en-US" dirty="0" err="1">
                <a:cs typeface="Times New Roman"/>
              </a:rPr>
              <a:t>hình</a:t>
            </a:r>
            <a:r>
              <a:rPr lang="en-US" dirty="0">
                <a:cs typeface="Times New Roman"/>
              </a:rPr>
              <a:t> </a:t>
            </a:r>
            <a:r>
              <a:rPr lang="en-US" dirty="0" err="1">
                <a:cs typeface="Times New Roman"/>
              </a:rPr>
              <a:t>thức</a:t>
            </a:r>
            <a:r>
              <a:rPr lang="en-US" dirty="0">
                <a:cs typeface="Times New Roman"/>
              </a:rPr>
              <a:t> </a:t>
            </a:r>
            <a:r>
              <a:rPr lang="en-US" dirty="0" err="1">
                <a:cs typeface="Times New Roman"/>
              </a:rPr>
              <a:t>đẹp</a:t>
            </a:r>
            <a:r>
              <a:rPr lang="en-US" dirty="0">
                <a:cs typeface="Times New Roman"/>
              </a:rPr>
              <a:t>;</a:t>
            </a:r>
          </a:p>
          <a:p>
            <a:pPr lvl="0"/>
            <a:r>
              <a:rPr lang="en-US" dirty="0" err="1" smtClean="0">
                <a:cs typeface="Times New Roman"/>
              </a:rPr>
              <a:t>Phương</a:t>
            </a:r>
            <a:r>
              <a:rPr lang="en-US" dirty="0" smtClean="0">
                <a:cs typeface="Times New Roman"/>
              </a:rPr>
              <a:t> </a:t>
            </a:r>
            <a:r>
              <a:rPr lang="en-US" dirty="0" err="1">
                <a:cs typeface="Times New Roman"/>
              </a:rPr>
              <a:t>pháp</a:t>
            </a:r>
            <a:r>
              <a:rPr lang="en-US" dirty="0">
                <a:cs typeface="Times New Roman"/>
              </a:rPr>
              <a:t> </a:t>
            </a:r>
            <a:r>
              <a:rPr lang="en-US" dirty="0" err="1">
                <a:cs typeface="Times New Roman"/>
              </a:rPr>
              <a:t>bán</a:t>
            </a:r>
            <a:r>
              <a:rPr lang="en-US" dirty="0">
                <a:cs typeface="Times New Roman"/>
              </a:rPr>
              <a:t> </a:t>
            </a:r>
            <a:r>
              <a:rPr lang="en-US" dirty="0" err="1">
                <a:cs typeface="Times New Roman"/>
              </a:rPr>
              <a:t>hàng</a:t>
            </a:r>
            <a:r>
              <a:rPr lang="en-US" dirty="0">
                <a:cs typeface="Times New Roman"/>
              </a:rPr>
              <a:t> </a:t>
            </a:r>
            <a:r>
              <a:rPr lang="en-US" dirty="0" err="1">
                <a:cs typeface="Times New Roman"/>
              </a:rPr>
              <a:t>tốt</a:t>
            </a:r>
            <a:r>
              <a:rPr lang="en-US" dirty="0">
                <a:cs typeface="Times New Roman"/>
              </a:rPr>
              <a:t>;</a:t>
            </a:r>
          </a:p>
          <a:p>
            <a:pPr lvl="0"/>
            <a:r>
              <a:rPr lang="en-US" dirty="0" err="1" smtClean="0">
                <a:cs typeface="Times New Roman"/>
              </a:rPr>
              <a:t>Hàng</a:t>
            </a:r>
            <a:r>
              <a:rPr lang="en-US" dirty="0" smtClean="0">
                <a:cs typeface="Times New Roman"/>
              </a:rPr>
              <a:t> </a:t>
            </a:r>
            <a:r>
              <a:rPr lang="en-US" dirty="0" err="1">
                <a:cs typeface="Times New Roman"/>
              </a:rPr>
              <a:t>hoá</a:t>
            </a:r>
            <a:r>
              <a:rPr lang="en-US" dirty="0">
                <a:cs typeface="Times New Roman"/>
              </a:rPr>
              <a:t> </a:t>
            </a:r>
            <a:r>
              <a:rPr lang="en-US" dirty="0" err="1">
                <a:cs typeface="Times New Roman"/>
              </a:rPr>
              <a:t>phong</a:t>
            </a:r>
            <a:r>
              <a:rPr lang="en-US" dirty="0">
                <a:cs typeface="Times New Roman"/>
              </a:rPr>
              <a:t> </a:t>
            </a:r>
            <a:r>
              <a:rPr lang="en-US" dirty="0" err="1">
                <a:cs typeface="Times New Roman"/>
              </a:rPr>
              <a:t>phú</a:t>
            </a:r>
            <a:r>
              <a:rPr lang="en-US" dirty="0">
                <a:cs typeface="Times New Roman"/>
              </a:rPr>
              <a:t>;</a:t>
            </a:r>
          </a:p>
          <a:p>
            <a:pPr lvl="0"/>
            <a:r>
              <a:rPr lang="en-US" dirty="0" err="1" smtClean="0">
                <a:cs typeface="Times New Roman"/>
              </a:rPr>
              <a:t>Giá</a:t>
            </a:r>
            <a:r>
              <a:rPr lang="en-US" dirty="0" smtClean="0">
                <a:cs typeface="Times New Roman"/>
              </a:rPr>
              <a:t> </a:t>
            </a:r>
            <a:r>
              <a:rPr lang="en-US" dirty="0" err="1">
                <a:cs typeface="Times New Roman"/>
              </a:rPr>
              <a:t>cả</a:t>
            </a:r>
            <a:r>
              <a:rPr lang="en-US" dirty="0">
                <a:cs typeface="Times New Roman"/>
              </a:rPr>
              <a:t> </a:t>
            </a:r>
            <a:r>
              <a:rPr lang="en-US" dirty="0" err="1">
                <a:cs typeface="Times New Roman"/>
              </a:rPr>
              <a:t>hợp</a:t>
            </a:r>
            <a:r>
              <a:rPr lang="en-US" dirty="0">
                <a:cs typeface="Times New Roman"/>
              </a:rPr>
              <a:t> </a:t>
            </a:r>
            <a:r>
              <a:rPr lang="en-US" dirty="0" err="1">
                <a:cs typeface="Times New Roman"/>
              </a:rPr>
              <a:t>lý</a:t>
            </a:r>
            <a:r>
              <a:rPr lang="en-US" dirty="0">
                <a:cs typeface="Times New Roman"/>
              </a:rPr>
              <a:t>;</a:t>
            </a:r>
          </a:p>
          <a:p>
            <a:pPr lvl="0"/>
            <a:r>
              <a:rPr lang="en-US" dirty="0" err="1" smtClean="0">
                <a:cs typeface="Times New Roman"/>
              </a:rPr>
              <a:t>Lưu</a:t>
            </a:r>
            <a:r>
              <a:rPr lang="en-US" dirty="0" smtClean="0">
                <a:cs typeface="Times New Roman"/>
              </a:rPr>
              <a:t> </a:t>
            </a:r>
            <a:r>
              <a:rPr lang="en-US" dirty="0" err="1">
                <a:cs typeface="Times New Roman"/>
              </a:rPr>
              <a:t>kho</a:t>
            </a:r>
            <a:r>
              <a:rPr lang="en-US" dirty="0">
                <a:cs typeface="Times New Roman"/>
              </a:rPr>
              <a:t> </a:t>
            </a:r>
            <a:r>
              <a:rPr lang="en-US" dirty="0" err="1">
                <a:cs typeface="Times New Roman"/>
              </a:rPr>
              <a:t>hợp</a:t>
            </a:r>
            <a:r>
              <a:rPr lang="en-US" dirty="0">
                <a:cs typeface="Times New Roman"/>
              </a:rPr>
              <a:t> </a:t>
            </a:r>
            <a:r>
              <a:rPr lang="en-US" dirty="0" err="1">
                <a:cs typeface="Times New Roman"/>
              </a:rPr>
              <a:t>lý</a:t>
            </a:r>
            <a:r>
              <a:rPr lang="en-US" dirty="0">
                <a:cs typeface="Times New Roman"/>
              </a:rPr>
              <a:t>;</a:t>
            </a:r>
          </a:p>
          <a:p>
            <a:pPr lvl="0"/>
            <a:r>
              <a:rPr lang="en-US" dirty="0" err="1" smtClean="0">
                <a:cs typeface="Times New Roman"/>
              </a:rPr>
              <a:t>Tôn</a:t>
            </a:r>
            <a:r>
              <a:rPr lang="en-US" dirty="0" smtClean="0">
                <a:cs typeface="Times New Roman"/>
              </a:rPr>
              <a:t> </a:t>
            </a:r>
            <a:r>
              <a:rPr lang="en-US" dirty="0" err="1">
                <a:cs typeface="Times New Roman"/>
              </a:rPr>
              <a:t>trọng</a:t>
            </a:r>
            <a:r>
              <a:rPr lang="en-US" dirty="0">
                <a:cs typeface="Times New Roman"/>
              </a:rPr>
              <a:t> </a:t>
            </a:r>
            <a:r>
              <a:rPr lang="en-US" dirty="0" err="1">
                <a:cs typeface="Times New Roman"/>
              </a:rPr>
              <a:t>khác</a:t>
            </a:r>
            <a:r>
              <a:rPr lang="en-US" dirty="0">
                <a:cs typeface="Times New Roman"/>
              </a:rPr>
              <a:t> </a:t>
            </a:r>
            <a:r>
              <a:rPr lang="en-US" dirty="0" err="1">
                <a:cs typeface="Times New Roman"/>
              </a:rPr>
              <a:t>hàng</a:t>
            </a:r>
            <a:r>
              <a:rPr lang="en-US" dirty="0">
                <a:cs typeface="Times New Roman"/>
              </a:rPr>
              <a:t>.</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21</a:t>
            </a:fld>
            <a:endParaRPr lang="en-US"/>
          </a:p>
        </p:txBody>
      </p:sp>
    </p:spTree>
    <p:extLst>
      <p:ext uri="{BB962C8B-B14F-4D97-AF65-F5344CB8AC3E}">
        <p14:creationId xmlns:p14="http://schemas.microsoft.com/office/powerpoint/2010/main" val="3202252781"/>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lvl="0" indent="0" algn="ctr">
              <a:buNone/>
            </a:pPr>
            <a:r>
              <a:rPr lang="en-US" b="1" u="sng" dirty="0" err="1">
                <a:cs typeface="Times New Roman"/>
              </a:rPr>
              <a:t>Dịch</a:t>
            </a:r>
            <a:r>
              <a:rPr lang="en-US" b="1" u="sng" dirty="0">
                <a:cs typeface="Times New Roman"/>
              </a:rPr>
              <a:t> </a:t>
            </a:r>
            <a:r>
              <a:rPr lang="en-US" b="1" u="sng" dirty="0" err="1">
                <a:cs typeface="Times New Roman"/>
              </a:rPr>
              <a:t>vụ</a:t>
            </a:r>
            <a:endParaRPr lang="en-US" b="1" u="sng" dirty="0">
              <a:cs typeface="Times New Roman"/>
            </a:endParaRPr>
          </a:p>
          <a:p>
            <a:pPr lvl="0"/>
            <a:r>
              <a:rPr lang="en-US" dirty="0" err="1" smtClean="0">
                <a:cs typeface="Times New Roman"/>
              </a:rPr>
              <a:t>Cung</a:t>
            </a:r>
            <a:r>
              <a:rPr lang="en-US" dirty="0" smtClean="0">
                <a:cs typeface="Times New Roman"/>
              </a:rPr>
              <a:t> </a:t>
            </a:r>
            <a:r>
              <a:rPr lang="en-US" dirty="0" err="1">
                <a:cs typeface="Times New Roman"/>
              </a:rPr>
              <a:t>cấp</a:t>
            </a:r>
            <a:r>
              <a:rPr lang="en-US" dirty="0">
                <a:cs typeface="Times New Roman"/>
              </a:rPr>
              <a:t> </a:t>
            </a:r>
            <a:r>
              <a:rPr lang="en-US" dirty="0" err="1">
                <a:cs typeface="Times New Roman"/>
              </a:rPr>
              <a:t>đúng</a:t>
            </a:r>
            <a:r>
              <a:rPr lang="en-US" dirty="0">
                <a:cs typeface="Times New Roman"/>
              </a:rPr>
              <a:t> </a:t>
            </a:r>
            <a:r>
              <a:rPr lang="en-US" dirty="0" err="1">
                <a:cs typeface="Times New Roman"/>
              </a:rPr>
              <a:t>lúc</a:t>
            </a:r>
            <a:r>
              <a:rPr lang="en-US" dirty="0">
                <a:cs typeface="Times New Roman"/>
              </a:rPr>
              <a:t>;</a:t>
            </a:r>
          </a:p>
          <a:p>
            <a:pPr lvl="0"/>
            <a:r>
              <a:rPr lang="en-US" dirty="0" err="1" smtClean="0">
                <a:cs typeface="Times New Roman"/>
              </a:rPr>
              <a:t>Chất</a:t>
            </a:r>
            <a:r>
              <a:rPr lang="en-US" dirty="0" smtClean="0">
                <a:cs typeface="Times New Roman"/>
              </a:rPr>
              <a:t> </a:t>
            </a:r>
            <a:r>
              <a:rPr lang="en-US" dirty="0" err="1">
                <a:cs typeface="Times New Roman"/>
              </a:rPr>
              <a:t>lượng</a:t>
            </a:r>
            <a:r>
              <a:rPr lang="en-US" dirty="0">
                <a:cs typeface="Times New Roman"/>
              </a:rPr>
              <a:t> </a:t>
            </a:r>
            <a:r>
              <a:rPr lang="en-US" dirty="0" err="1">
                <a:cs typeface="Times New Roman"/>
              </a:rPr>
              <a:t>cao</a:t>
            </a:r>
            <a:r>
              <a:rPr lang="en-US" dirty="0">
                <a:cs typeface="Times New Roman"/>
              </a:rPr>
              <a:t>;</a:t>
            </a:r>
          </a:p>
          <a:p>
            <a:pPr lvl="0"/>
            <a:r>
              <a:rPr lang="en-US" dirty="0" err="1" smtClean="0">
                <a:cs typeface="Times New Roman"/>
              </a:rPr>
              <a:t>Địa</a:t>
            </a:r>
            <a:r>
              <a:rPr lang="en-US" dirty="0" smtClean="0">
                <a:cs typeface="Times New Roman"/>
              </a:rPr>
              <a:t> </a:t>
            </a:r>
            <a:r>
              <a:rPr lang="en-US" dirty="0" err="1">
                <a:cs typeface="Times New Roman"/>
              </a:rPr>
              <a:t>điểm</a:t>
            </a:r>
            <a:r>
              <a:rPr lang="en-US" dirty="0">
                <a:cs typeface="Times New Roman"/>
              </a:rPr>
              <a:t> </a:t>
            </a:r>
            <a:r>
              <a:rPr lang="en-US" dirty="0" err="1">
                <a:cs typeface="Times New Roman"/>
              </a:rPr>
              <a:t>phù</a:t>
            </a:r>
            <a:r>
              <a:rPr lang="en-US" dirty="0">
                <a:cs typeface="Times New Roman"/>
              </a:rPr>
              <a:t> </a:t>
            </a:r>
            <a:r>
              <a:rPr lang="en-US" dirty="0" err="1">
                <a:cs typeface="Times New Roman"/>
              </a:rPr>
              <a:t>hợp</a:t>
            </a:r>
            <a:r>
              <a:rPr lang="en-US" dirty="0">
                <a:cs typeface="Times New Roman"/>
              </a:rPr>
              <a:t>;</a:t>
            </a:r>
          </a:p>
          <a:p>
            <a:pPr lvl="0"/>
            <a:r>
              <a:rPr lang="en-US" dirty="0" err="1" smtClean="0">
                <a:cs typeface="Times New Roman"/>
              </a:rPr>
              <a:t>Thoả</a:t>
            </a:r>
            <a:r>
              <a:rPr lang="en-US" dirty="0" smtClean="0">
                <a:cs typeface="Times New Roman"/>
              </a:rPr>
              <a:t> </a:t>
            </a:r>
            <a:r>
              <a:rPr lang="en-US" dirty="0" err="1">
                <a:cs typeface="Times New Roman"/>
              </a:rPr>
              <a:t>mãn</a:t>
            </a:r>
            <a:r>
              <a:rPr lang="en-US" dirty="0">
                <a:cs typeface="Times New Roman"/>
              </a:rPr>
              <a:t> </a:t>
            </a:r>
            <a:r>
              <a:rPr lang="en-US" dirty="0" err="1">
                <a:cs typeface="Times New Roman"/>
              </a:rPr>
              <a:t>khách</a:t>
            </a:r>
            <a:r>
              <a:rPr lang="en-US" dirty="0">
                <a:cs typeface="Times New Roman"/>
              </a:rPr>
              <a:t> </a:t>
            </a:r>
            <a:r>
              <a:rPr lang="en-US" dirty="0" err="1">
                <a:cs typeface="Times New Roman"/>
              </a:rPr>
              <a:t>hàng</a:t>
            </a:r>
            <a:r>
              <a:rPr lang="en-US" dirty="0">
                <a:cs typeface="Times New Roman"/>
              </a:rPr>
              <a:t>;</a:t>
            </a:r>
          </a:p>
          <a:p>
            <a:pPr lvl="0"/>
            <a:r>
              <a:rPr lang="en-US" dirty="0" err="1" smtClean="0">
                <a:cs typeface="Times New Roman"/>
              </a:rPr>
              <a:t>Giữ</a:t>
            </a:r>
            <a:r>
              <a:rPr lang="en-US" dirty="0" smtClean="0">
                <a:cs typeface="Times New Roman"/>
              </a:rPr>
              <a:t> </a:t>
            </a:r>
            <a:r>
              <a:rPr lang="en-US" dirty="0" err="1">
                <a:cs typeface="Times New Roman"/>
              </a:rPr>
              <a:t>chữ</a:t>
            </a:r>
            <a:r>
              <a:rPr lang="en-US" dirty="0">
                <a:cs typeface="Times New Roman"/>
              </a:rPr>
              <a:t> </a:t>
            </a:r>
            <a:r>
              <a:rPr lang="en-US" dirty="0" err="1">
                <a:cs typeface="Times New Roman"/>
              </a:rPr>
              <a:t>tín</a:t>
            </a:r>
            <a:r>
              <a:rPr lang="en-US" dirty="0">
                <a:cs typeface="Times New Roman"/>
              </a:rPr>
              <a:t>;</a:t>
            </a:r>
          </a:p>
          <a:p>
            <a:pPr lvl="0"/>
            <a:r>
              <a:rPr lang="en-US" dirty="0" err="1" smtClean="0">
                <a:cs typeface="Times New Roman"/>
              </a:rPr>
              <a:t>Giá</a:t>
            </a:r>
            <a:r>
              <a:rPr lang="en-US" dirty="0" smtClean="0">
                <a:cs typeface="Times New Roman"/>
              </a:rPr>
              <a:t> </a:t>
            </a:r>
            <a:r>
              <a:rPr lang="en-US" dirty="0" err="1">
                <a:cs typeface="Times New Roman"/>
              </a:rPr>
              <a:t>cả</a:t>
            </a:r>
            <a:r>
              <a:rPr lang="en-US" dirty="0">
                <a:cs typeface="Times New Roman"/>
              </a:rPr>
              <a:t> </a:t>
            </a:r>
            <a:r>
              <a:rPr lang="en-US" dirty="0" err="1">
                <a:cs typeface="Times New Roman"/>
              </a:rPr>
              <a:t>hợp</a:t>
            </a:r>
            <a:r>
              <a:rPr lang="en-US" dirty="0">
                <a:cs typeface="Times New Roman"/>
              </a:rPr>
              <a:t> </a:t>
            </a:r>
            <a:r>
              <a:rPr lang="en-US" dirty="0" err="1">
                <a:cs typeface="Times New Roman"/>
              </a:rPr>
              <a:t>lý</a:t>
            </a:r>
            <a:r>
              <a:rPr lang="en-US" dirty="0">
                <a:cs typeface="Times New Roman"/>
              </a:rPr>
              <a:t>;</a:t>
            </a:r>
          </a:p>
          <a:p>
            <a:pPr lvl="0"/>
            <a:r>
              <a:rPr lang="en-US" dirty="0" err="1" smtClean="0">
                <a:cs typeface="Times New Roman"/>
              </a:rPr>
              <a:t>Dịch</a:t>
            </a:r>
            <a:r>
              <a:rPr lang="en-US" dirty="0" smtClean="0">
                <a:cs typeface="Times New Roman"/>
              </a:rPr>
              <a:t> </a:t>
            </a:r>
            <a:r>
              <a:rPr lang="en-US" dirty="0" err="1">
                <a:cs typeface="Times New Roman"/>
              </a:rPr>
              <a:t>vụ</a:t>
            </a:r>
            <a:r>
              <a:rPr lang="en-US" dirty="0">
                <a:cs typeface="Times New Roman"/>
              </a:rPr>
              <a:t> </a:t>
            </a:r>
            <a:r>
              <a:rPr lang="en-US" dirty="0" err="1">
                <a:cs typeface="Times New Roman"/>
              </a:rPr>
              <a:t>sau</a:t>
            </a:r>
            <a:r>
              <a:rPr lang="en-US" dirty="0">
                <a:cs typeface="Times New Roman"/>
              </a:rPr>
              <a:t> </a:t>
            </a:r>
            <a:r>
              <a:rPr lang="en-US" dirty="0" err="1">
                <a:cs typeface="Times New Roman"/>
              </a:rPr>
              <a:t>bán</a:t>
            </a:r>
            <a:r>
              <a:rPr lang="en-US" dirty="0">
                <a:cs typeface="Times New Roman"/>
              </a:rPr>
              <a:t> </a:t>
            </a:r>
            <a:r>
              <a:rPr lang="en-US" dirty="0" err="1">
                <a:cs typeface="Times New Roman"/>
              </a:rPr>
              <a:t>hàng</a:t>
            </a:r>
            <a:r>
              <a:rPr lang="en-US" dirty="0">
                <a:cs typeface="Times New Roman"/>
              </a:rPr>
              <a:t>.</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22</a:t>
            </a:fld>
            <a:endParaRPr lang="en-US"/>
          </a:p>
        </p:txBody>
      </p:sp>
    </p:spTree>
    <p:extLst>
      <p:ext uri="{BB962C8B-B14F-4D97-AF65-F5344CB8AC3E}">
        <p14:creationId xmlns:p14="http://schemas.microsoft.com/office/powerpoint/2010/main" val="3244262459"/>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lvl="0" indent="0" algn="ctr">
              <a:buNone/>
            </a:pPr>
            <a:r>
              <a:rPr lang="en-US" b="1" u="sng" dirty="0" err="1">
                <a:cs typeface="Times New Roman"/>
              </a:rPr>
              <a:t>Sản</a:t>
            </a:r>
            <a:r>
              <a:rPr lang="en-US" b="1" u="sng" dirty="0">
                <a:cs typeface="Times New Roman"/>
              </a:rPr>
              <a:t> </a:t>
            </a:r>
            <a:r>
              <a:rPr lang="en-US" b="1" u="sng" dirty="0" err="1">
                <a:cs typeface="Times New Roman"/>
              </a:rPr>
              <a:t>xuất</a:t>
            </a:r>
            <a:endParaRPr lang="en-US" b="1" u="sng" dirty="0">
              <a:cs typeface="Times New Roman"/>
            </a:endParaRPr>
          </a:p>
          <a:p>
            <a:pPr lvl="0"/>
            <a:r>
              <a:rPr lang="en-US" dirty="0" err="1" smtClean="0">
                <a:cs typeface="Times New Roman"/>
              </a:rPr>
              <a:t>Bố</a:t>
            </a:r>
            <a:r>
              <a:rPr lang="en-US" dirty="0" smtClean="0">
                <a:cs typeface="Times New Roman"/>
              </a:rPr>
              <a:t> </a:t>
            </a:r>
            <a:r>
              <a:rPr lang="en-US" dirty="0" err="1">
                <a:cs typeface="Times New Roman"/>
              </a:rPr>
              <a:t>trí</a:t>
            </a:r>
            <a:r>
              <a:rPr lang="en-US" dirty="0">
                <a:cs typeface="Times New Roman"/>
              </a:rPr>
              <a:t> </a:t>
            </a:r>
            <a:r>
              <a:rPr lang="en-US" dirty="0" err="1">
                <a:cs typeface="Times New Roman"/>
              </a:rPr>
              <a:t>nhà</a:t>
            </a:r>
            <a:r>
              <a:rPr lang="en-US" dirty="0">
                <a:cs typeface="Times New Roman"/>
              </a:rPr>
              <a:t> </a:t>
            </a:r>
            <a:r>
              <a:rPr lang="en-US" dirty="0" err="1">
                <a:cs typeface="Times New Roman"/>
              </a:rPr>
              <a:t>xưởng</a:t>
            </a:r>
            <a:r>
              <a:rPr lang="en-US" dirty="0">
                <a:cs typeface="Times New Roman"/>
              </a:rPr>
              <a:t> </a:t>
            </a:r>
            <a:r>
              <a:rPr lang="en-US" dirty="0" err="1">
                <a:cs typeface="Times New Roman"/>
              </a:rPr>
              <a:t>hợp</a:t>
            </a:r>
            <a:r>
              <a:rPr lang="en-US" dirty="0">
                <a:cs typeface="Times New Roman"/>
              </a:rPr>
              <a:t> </a:t>
            </a:r>
            <a:r>
              <a:rPr lang="en-US" dirty="0" err="1">
                <a:cs typeface="Times New Roman"/>
              </a:rPr>
              <a:t>lý</a:t>
            </a:r>
            <a:r>
              <a:rPr lang="en-US" dirty="0">
                <a:cs typeface="Times New Roman"/>
              </a:rPr>
              <a:t>;</a:t>
            </a:r>
          </a:p>
          <a:p>
            <a:pPr lvl="0"/>
            <a:r>
              <a:rPr lang="en-US" dirty="0" err="1" smtClean="0">
                <a:cs typeface="Times New Roman"/>
              </a:rPr>
              <a:t>Chú</a:t>
            </a:r>
            <a:r>
              <a:rPr lang="en-US" dirty="0" smtClean="0">
                <a:cs typeface="Times New Roman"/>
              </a:rPr>
              <a:t> </a:t>
            </a:r>
            <a:r>
              <a:rPr lang="en-US" dirty="0" err="1">
                <a:cs typeface="Times New Roman"/>
              </a:rPr>
              <a:t>trọng</a:t>
            </a:r>
            <a:r>
              <a:rPr lang="en-US" dirty="0">
                <a:cs typeface="Times New Roman"/>
              </a:rPr>
              <a:t> </a:t>
            </a:r>
            <a:r>
              <a:rPr lang="en-US" dirty="0" err="1">
                <a:cs typeface="Times New Roman"/>
              </a:rPr>
              <a:t>chất</a:t>
            </a:r>
            <a:r>
              <a:rPr lang="en-US" dirty="0">
                <a:cs typeface="Times New Roman"/>
              </a:rPr>
              <a:t> </a:t>
            </a:r>
            <a:r>
              <a:rPr lang="en-US" dirty="0" err="1">
                <a:cs typeface="Times New Roman"/>
              </a:rPr>
              <a:t>lượng</a:t>
            </a:r>
            <a:r>
              <a:rPr lang="en-US" dirty="0">
                <a:cs typeface="Times New Roman"/>
              </a:rPr>
              <a:t>;</a:t>
            </a:r>
          </a:p>
          <a:p>
            <a:pPr lvl="0"/>
            <a:r>
              <a:rPr lang="en-US" dirty="0" err="1" smtClean="0">
                <a:cs typeface="Times New Roman"/>
              </a:rPr>
              <a:t>Hiệu</a:t>
            </a:r>
            <a:r>
              <a:rPr lang="en-US" dirty="0" smtClean="0">
                <a:cs typeface="Times New Roman"/>
              </a:rPr>
              <a:t> </a:t>
            </a:r>
            <a:r>
              <a:rPr lang="en-US" dirty="0" err="1">
                <a:cs typeface="Times New Roman"/>
              </a:rPr>
              <a:t>quả</a:t>
            </a:r>
            <a:r>
              <a:rPr lang="en-US" dirty="0">
                <a:cs typeface="Times New Roman"/>
              </a:rPr>
              <a:t>.</a:t>
            </a:r>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23</a:t>
            </a:fld>
            <a:endParaRPr lang="en-US"/>
          </a:p>
        </p:txBody>
      </p:sp>
    </p:spTree>
    <p:extLst>
      <p:ext uri="{BB962C8B-B14F-4D97-AF65-F5344CB8AC3E}">
        <p14:creationId xmlns:p14="http://schemas.microsoft.com/office/powerpoint/2010/main" val="121109487"/>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lvl="0" indent="0" algn="ctr">
              <a:buNone/>
            </a:pPr>
            <a:r>
              <a:rPr lang="en-US" b="1" u="sng" dirty="0" err="1">
                <a:cs typeface="Times New Roman"/>
              </a:rPr>
              <a:t>Nông</a:t>
            </a:r>
            <a:r>
              <a:rPr lang="en-US" b="1" u="sng" dirty="0">
                <a:cs typeface="Times New Roman"/>
              </a:rPr>
              <a:t> </a:t>
            </a:r>
            <a:r>
              <a:rPr lang="mr-IN" b="1" u="sng" dirty="0">
                <a:cs typeface="Times New Roman"/>
              </a:rPr>
              <a:t>–</a:t>
            </a:r>
            <a:r>
              <a:rPr lang="en-US" b="1" u="sng" dirty="0">
                <a:cs typeface="Times New Roman"/>
              </a:rPr>
              <a:t> </a:t>
            </a:r>
            <a:r>
              <a:rPr lang="en-US" b="1" u="sng" dirty="0" err="1">
                <a:cs typeface="Times New Roman"/>
              </a:rPr>
              <a:t>Lâm</a:t>
            </a:r>
            <a:r>
              <a:rPr lang="en-US" b="1" u="sng" dirty="0">
                <a:cs typeface="Times New Roman"/>
              </a:rPr>
              <a:t> </a:t>
            </a:r>
            <a:r>
              <a:rPr lang="mr-IN" b="1" u="sng" dirty="0">
                <a:cs typeface="Times New Roman"/>
              </a:rPr>
              <a:t>–</a:t>
            </a:r>
            <a:r>
              <a:rPr lang="en-US" b="1" u="sng" dirty="0">
                <a:cs typeface="Times New Roman"/>
              </a:rPr>
              <a:t> </a:t>
            </a:r>
            <a:r>
              <a:rPr lang="en-US" b="1" u="sng" dirty="0" err="1">
                <a:cs typeface="Times New Roman"/>
              </a:rPr>
              <a:t>Ngư</a:t>
            </a:r>
            <a:r>
              <a:rPr lang="en-US" b="1" u="sng" dirty="0">
                <a:cs typeface="Times New Roman"/>
              </a:rPr>
              <a:t> </a:t>
            </a:r>
            <a:r>
              <a:rPr lang="en-US" b="1" u="sng" dirty="0" err="1">
                <a:cs typeface="Times New Roman"/>
              </a:rPr>
              <a:t>Nghiệp</a:t>
            </a:r>
            <a:endParaRPr lang="en-US" b="1" u="sng" dirty="0">
              <a:cs typeface="Times New Roman"/>
            </a:endParaRPr>
          </a:p>
          <a:p>
            <a:pPr lvl="0"/>
            <a:r>
              <a:rPr lang="en-US" dirty="0" err="1" smtClean="0">
                <a:cs typeface="Times New Roman"/>
              </a:rPr>
              <a:t>Sử</a:t>
            </a:r>
            <a:r>
              <a:rPr lang="en-US" dirty="0" smtClean="0">
                <a:cs typeface="Times New Roman"/>
              </a:rPr>
              <a:t> </a:t>
            </a:r>
            <a:r>
              <a:rPr lang="en-US" dirty="0" err="1">
                <a:cs typeface="Times New Roman"/>
              </a:rPr>
              <a:t>dụng</a:t>
            </a:r>
            <a:r>
              <a:rPr lang="en-US" dirty="0">
                <a:cs typeface="Times New Roman"/>
              </a:rPr>
              <a:t> </a:t>
            </a:r>
            <a:r>
              <a:rPr lang="en-US" dirty="0" err="1">
                <a:cs typeface="Times New Roman"/>
              </a:rPr>
              <a:t>đất</a:t>
            </a:r>
            <a:r>
              <a:rPr lang="en-US" dirty="0">
                <a:cs typeface="Times New Roman"/>
              </a:rPr>
              <a:t> </a:t>
            </a:r>
            <a:r>
              <a:rPr lang="en-US" dirty="0" err="1">
                <a:cs typeface="Times New Roman"/>
              </a:rPr>
              <a:t>đai</a:t>
            </a:r>
            <a:r>
              <a:rPr lang="en-US" dirty="0">
                <a:cs typeface="Times New Roman"/>
              </a:rPr>
              <a:t>, </a:t>
            </a:r>
            <a:r>
              <a:rPr lang="en-US" dirty="0" err="1">
                <a:cs typeface="Times New Roman"/>
              </a:rPr>
              <a:t>nguồn</a:t>
            </a:r>
            <a:r>
              <a:rPr lang="en-US" dirty="0">
                <a:cs typeface="Times New Roman"/>
              </a:rPr>
              <a:t> </a:t>
            </a:r>
            <a:r>
              <a:rPr lang="en-US" dirty="0" err="1">
                <a:cs typeface="Times New Roman"/>
              </a:rPr>
              <a:t>nước</a:t>
            </a:r>
            <a:r>
              <a:rPr lang="en-US" dirty="0">
                <a:cs typeface="Times New Roman"/>
              </a:rPr>
              <a:t> </a:t>
            </a:r>
            <a:r>
              <a:rPr lang="en-US" dirty="0" err="1">
                <a:cs typeface="Times New Roman"/>
              </a:rPr>
              <a:t>hiệu</a:t>
            </a:r>
            <a:r>
              <a:rPr lang="en-US" dirty="0">
                <a:cs typeface="Times New Roman"/>
              </a:rPr>
              <a:t> </a:t>
            </a:r>
            <a:r>
              <a:rPr lang="en-US" dirty="0" err="1">
                <a:cs typeface="Times New Roman"/>
              </a:rPr>
              <a:t>quả</a:t>
            </a:r>
            <a:r>
              <a:rPr lang="en-US" dirty="0">
                <a:cs typeface="Times New Roman"/>
              </a:rPr>
              <a:t>;</a:t>
            </a:r>
          </a:p>
          <a:p>
            <a:pPr lvl="0"/>
            <a:r>
              <a:rPr lang="en-US" dirty="0" err="1" smtClean="0">
                <a:cs typeface="Times New Roman"/>
              </a:rPr>
              <a:t>Chú</a:t>
            </a:r>
            <a:r>
              <a:rPr lang="en-US" dirty="0" smtClean="0">
                <a:cs typeface="Times New Roman"/>
              </a:rPr>
              <a:t> </a:t>
            </a:r>
            <a:r>
              <a:rPr lang="en-US" dirty="0" err="1">
                <a:cs typeface="Times New Roman"/>
              </a:rPr>
              <a:t>trọng</a:t>
            </a:r>
            <a:r>
              <a:rPr lang="en-US" dirty="0">
                <a:cs typeface="Times New Roman"/>
              </a:rPr>
              <a:t> </a:t>
            </a:r>
            <a:r>
              <a:rPr lang="en-US" dirty="0" err="1">
                <a:cs typeface="Times New Roman"/>
              </a:rPr>
              <a:t>chất</a:t>
            </a:r>
            <a:r>
              <a:rPr lang="en-US" dirty="0">
                <a:cs typeface="Times New Roman"/>
              </a:rPr>
              <a:t> </a:t>
            </a:r>
            <a:r>
              <a:rPr lang="en-US" dirty="0" err="1">
                <a:cs typeface="Times New Roman"/>
              </a:rPr>
              <a:t>lượng</a:t>
            </a:r>
            <a:r>
              <a:rPr lang="en-US" dirty="0">
                <a:cs typeface="Times New Roman"/>
              </a:rPr>
              <a:t> (</a:t>
            </a:r>
            <a:r>
              <a:rPr lang="en-US" dirty="0" err="1">
                <a:cs typeface="Times New Roman"/>
              </a:rPr>
              <a:t>tươi</a:t>
            </a:r>
            <a:r>
              <a:rPr lang="en-US" dirty="0">
                <a:cs typeface="Times New Roman"/>
              </a:rPr>
              <a:t> </a:t>
            </a:r>
            <a:r>
              <a:rPr lang="en-US" dirty="0" err="1">
                <a:cs typeface="Times New Roman"/>
              </a:rPr>
              <a:t>sống</a:t>
            </a:r>
            <a:r>
              <a:rPr lang="en-US" dirty="0">
                <a:cs typeface="Times New Roman"/>
              </a:rPr>
              <a:t>);</a:t>
            </a:r>
          </a:p>
          <a:p>
            <a:pPr lvl="0"/>
            <a:r>
              <a:rPr lang="en-US" dirty="0" err="1" smtClean="0">
                <a:cs typeface="Times New Roman"/>
              </a:rPr>
              <a:t>Hiệu</a:t>
            </a:r>
            <a:r>
              <a:rPr lang="en-US" dirty="0" smtClean="0">
                <a:cs typeface="Times New Roman"/>
              </a:rPr>
              <a:t> </a:t>
            </a:r>
            <a:r>
              <a:rPr lang="en-US" dirty="0" err="1">
                <a:cs typeface="Times New Roman"/>
              </a:rPr>
              <a:t>quả</a:t>
            </a:r>
            <a:r>
              <a:rPr lang="en-US" dirty="0">
                <a:cs typeface="Times New Roman"/>
              </a:rPr>
              <a:t>;</a:t>
            </a:r>
          </a:p>
          <a:p>
            <a:pPr lvl="0"/>
            <a:r>
              <a:rPr lang="en-US" dirty="0" err="1" smtClean="0">
                <a:cs typeface="Times New Roman"/>
              </a:rPr>
              <a:t>Bảo</a:t>
            </a:r>
            <a:r>
              <a:rPr lang="en-US" dirty="0" smtClean="0">
                <a:cs typeface="Times New Roman"/>
              </a:rPr>
              <a:t> </a:t>
            </a:r>
            <a:r>
              <a:rPr lang="en-US" dirty="0" err="1">
                <a:cs typeface="Times New Roman"/>
              </a:rPr>
              <a:t>tồn</a:t>
            </a:r>
            <a:r>
              <a:rPr lang="en-US" dirty="0">
                <a:cs typeface="Times New Roman"/>
              </a:rPr>
              <a:t> </a:t>
            </a:r>
            <a:r>
              <a:rPr lang="en-US" dirty="0" err="1">
                <a:cs typeface="Times New Roman"/>
              </a:rPr>
              <a:t>đất</a:t>
            </a:r>
            <a:r>
              <a:rPr lang="en-US" dirty="0">
                <a:cs typeface="Times New Roman"/>
              </a:rPr>
              <a:t>/</a:t>
            </a:r>
            <a:r>
              <a:rPr lang="en-US" dirty="0" err="1">
                <a:cs typeface="Times New Roman"/>
              </a:rPr>
              <a:t>nước</a:t>
            </a:r>
            <a:r>
              <a:rPr lang="en-US" dirty="0">
                <a:cs typeface="Times New Roman"/>
              </a:rPr>
              <a:t>.</a:t>
            </a:r>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24</a:t>
            </a:fld>
            <a:endParaRPr lang="en-US"/>
          </a:p>
        </p:txBody>
      </p:sp>
    </p:spTree>
    <p:extLst>
      <p:ext uri="{BB962C8B-B14F-4D97-AF65-F5344CB8AC3E}">
        <p14:creationId xmlns:p14="http://schemas.microsoft.com/office/powerpoint/2010/main" val="1990294980"/>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Tình</a:t>
            </a:r>
            <a:r>
              <a:rPr lang="en-AU" dirty="0" smtClean="0"/>
              <a:t> </a:t>
            </a:r>
            <a:r>
              <a:rPr lang="en-AU" dirty="0" err="1" smtClean="0"/>
              <a:t>huống</a:t>
            </a:r>
            <a:r>
              <a:rPr lang="en-AU" dirty="0" smtClean="0"/>
              <a:t> </a:t>
            </a:r>
            <a:r>
              <a:rPr lang="en-AU" dirty="0" err="1" smtClean="0"/>
              <a:t>tiệm</a:t>
            </a:r>
            <a:r>
              <a:rPr lang="en-AU" dirty="0" smtClean="0"/>
              <a:t> may </a:t>
            </a:r>
            <a:r>
              <a:rPr lang="en-AU" dirty="0" err="1" smtClean="0"/>
              <a:t>mũ</a:t>
            </a:r>
            <a:r>
              <a:rPr lang="en-AU" dirty="0" smtClean="0"/>
              <a:t> </a:t>
            </a:r>
            <a:r>
              <a:rPr lang="en-AU" dirty="0" err="1" smtClean="0"/>
              <a:t>vải</a:t>
            </a:r>
            <a:r>
              <a:rPr lang="en-AU" dirty="0" smtClean="0"/>
              <a:t> </a:t>
            </a:r>
            <a:r>
              <a:rPr lang="en-AU" dirty="0" err="1" smtClean="0"/>
              <a:t>của</a:t>
            </a:r>
            <a:r>
              <a:rPr lang="en-AU" dirty="0" smtClean="0"/>
              <a:t> </a:t>
            </a:r>
            <a:r>
              <a:rPr lang="en-AU" dirty="0" err="1" smtClean="0"/>
              <a:t>anh</a:t>
            </a:r>
            <a:r>
              <a:rPr lang="en-AU" dirty="0" smtClean="0"/>
              <a:t> </a:t>
            </a:r>
            <a:r>
              <a:rPr lang="en-AU" dirty="0" err="1" smtClean="0"/>
              <a:t>Dũng</a:t>
            </a:r>
            <a:r>
              <a:rPr lang="en-AU" dirty="0" smtClean="0"/>
              <a:t> &amp; </a:t>
            </a:r>
            <a:r>
              <a:rPr lang="en-AU" dirty="0" err="1" smtClean="0"/>
              <a:t>chị</a:t>
            </a:r>
            <a:r>
              <a:rPr lang="en-AU" dirty="0" smtClean="0"/>
              <a:t> </a:t>
            </a:r>
            <a:r>
              <a:rPr lang="en-AU" dirty="0" err="1" smtClean="0"/>
              <a:t>Hạnh</a:t>
            </a:r>
            <a:r>
              <a:rPr lang="en-AU" dirty="0"/>
              <a:t> </a:t>
            </a:r>
            <a:r>
              <a:rPr lang="en-AU" dirty="0" smtClean="0"/>
              <a:t>- </a:t>
            </a:r>
            <a:r>
              <a:rPr lang="en-AU" dirty="0" err="1" smtClean="0"/>
              <a:t>Quy</a:t>
            </a:r>
            <a:r>
              <a:rPr lang="en-AU" dirty="0" smtClean="0"/>
              <a:t> </a:t>
            </a:r>
            <a:r>
              <a:rPr lang="en-AU" dirty="0" err="1" smtClean="0"/>
              <a:t>mô</a:t>
            </a:r>
            <a:r>
              <a:rPr lang="en-AU" dirty="0" smtClean="0"/>
              <a:t> </a:t>
            </a:r>
            <a:r>
              <a:rPr lang="en-AU" dirty="0" err="1" smtClean="0"/>
              <a:t>nhỏ</a:t>
            </a:r>
            <a:r>
              <a:rPr lang="en-AU" dirty="0" smtClean="0"/>
              <a:t> </a:t>
            </a:r>
            <a:r>
              <a:rPr lang="en-AU" dirty="0" err="1" smtClean="0"/>
              <a:t>nhưng</a:t>
            </a:r>
            <a:r>
              <a:rPr lang="en-AU" dirty="0" smtClean="0"/>
              <a:t> </a:t>
            </a:r>
            <a:r>
              <a:rPr lang="en-AU" dirty="0" err="1" smtClean="0"/>
              <a:t>sáng</a:t>
            </a:r>
            <a:r>
              <a:rPr lang="en-AU" dirty="0" smtClean="0"/>
              <a:t> </a:t>
            </a:r>
            <a:r>
              <a:rPr lang="en-AU" dirty="0" err="1" smtClean="0"/>
              <a:t>suốt</a:t>
            </a:r>
            <a:endParaRPr lang="en-AU" dirty="0"/>
          </a:p>
          <a:p>
            <a:pPr algn="just"/>
            <a:r>
              <a:rPr lang="en-AU" dirty="0" err="1"/>
              <a:t>Anh</a:t>
            </a:r>
            <a:r>
              <a:rPr lang="en-AU" dirty="0"/>
              <a:t> </a:t>
            </a:r>
            <a:r>
              <a:rPr lang="en-AU" dirty="0" err="1" smtClean="0"/>
              <a:t>chị</a:t>
            </a:r>
            <a:r>
              <a:rPr lang="en-AU" dirty="0" smtClean="0"/>
              <a:t> </a:t>
            </a:r>
            <a:r>
              <a:rPr lang="en-AU" dirty="0" err="1" smtClean="0"/>
              <a:t>được</a:t>
            </a:r>
            <a:r>
              <a:rPr lang="en-AU" dirty="0" smtClean="0"/>
              <a:t> </a:t>
            </a:r>
            <a:r>
              <a:rPr lang="en-AU" dirty="0" err="1"/>
              <a:t>những</a:t>
            </a:r>
            <a:r>
              <a:rPr lang="en-AU" dirty="0"/>
              <a:t> </a:t>
            </a:r>
            <a:r>
              <a:rPr lang="en-AU" dirty="0" err="1"/>
              <a:t>người</a:t>
            </a:r>
            <a:r>
              <a:rPr lang="en-AU" dirty="0"/>
              <a:t> </a:t>
            </a:r>
            <a:r>
              <a:rPr lang="en-AU" dirty="0" err="1"/>
              <a:t>khác</a:t>
            </a:r>
            <a:r>
              <a:rPr lang="en-AU" dirty="0"/>
              <a:t> tin </a:t>
            </a:r>
            <a:r>
              <a:rPr lang="en-AU" dirty="0" err="1"/>
              <a:t>tưởng</a:t>
            </a:r>
            <a:r>
              <a:rPr lang="en-AU" dirty="0"/>
              <a:t> </a:t>
            </a:r>
            <a:r>
              <a:rPr lang="vi-VN" dirty="0"/>
              <a:t>và </a:t>
            </a:r>
            <a:r>
              <a:rPr lang="en-AU" dirty="0" err="1"/>
              <a:t>tôn</a:t>
            </a:r>
            <a:r>
              <a:rPr lang="en-AU" dirty="0"/>
              <a:t> </a:t>
            </a:r>
            <a:r>
              <a:rPr lang="vi-VN" dirty="0" smtClean="0"/>
              <a:t>trọng</a:t>
            </a:r>
            <a:r>
              <a:rPr lang="vi-VN" dirty="0"/>
              <a:t> </a:t>
            </a:r>
            <a:r>
              <a:rPr lang="vi-VN" dirty="0" smtClean="0"/>
              <a:t>vì</a:t>
            </a:r>
            <a:r>
              <a:rPr lang="en-US" dirty="0" smtClean="0"/>
              <a:t> </a:t>
            </a:r>
            <a:r>
              <a:rPr lang="en-AU" dirty="0" err="1"/>
              <a:t>họ</a:t>
            </a:r>
            <a:r>
              <a:rPr lang="en-AU" dirty="0"/>
              <a:t> </a:t>
            </a:r>
            <a:r>
              <a:rPr lang="en-AU" dirty="0" err="1"/>
              <a:t>thận</a:t>
            </a:r>
            <a:r>
              <a:rPr lang="en-AU" dirty="0"/>
              <a:t> </a:t>
            </a:r>
            <a:r>
              <a:rPr lang="en-AU" dirty="0" err="1" smtClean="0"/>
              <a:t>trọng</a:t>
            </a:r>
            <a:r>
              <a:rPr lang="en-AU" dirty="0" smtClean="0"/>
              <a:t>.</a:t>
            </a:r>
          </a:p>
          <a:p>
            <a:pPr algn="just"/>
            <a:r>
              <a:rPr lang="en-AU" dirty="0" err="1" smtClean="0"/>
              <a:t>Họ</a:t>
            </a:r>
            <a:r>
              <a:rPr lang="en-AU" dirty="0" smtClean="0"/>
              <a:t> </a:t>
            </a:r>
            <a:r>
              <a:rPr lang="en-AU" dirty="0" err="1"/>
              <a:t>đã</a:t>
            </a:r>
            <a:r>
              <a:rPr lang="en-AU" dirty="0"/>
              <a:t> </a:t>
            </a:r>
            <a:r>
              <a:rPr lang="en-AU" dirty="0" err="1"/>
              <a:t>phân</a:t>
            </a:r>
            <a:r>
              <a:rPr lang="en-AU" dirty="0"/>
              <a:t> </a:t>
            </a:r>
            <a:r>
              <a:rPr lang="en-AU" dirty="0" err="1"/>
              <a:t>tích</a:t>
            </a:r>
            <a:r>
              <a:rPr lang="en-AU" dirty="0"/>
              <a:t> </a:t>
            </a:r>
            <a:r>
              <a:rPr lang="vi-VN" dirty="0"/>
              <a:t>kỹ </a:t>
            </a:r>
            <a:r>
              <a:rPr lang="en-AU" dirty="0" err="1"/>
              <a:t>lưỡng</a:t>
            </a:r>
            <a:r>
              <a:rPr lang="en-AU" dirty="0"/>
              <a:t> </a:t>
            </a:r>
            <a:r>
              <a:rPr lang="vi-VN" dirty="0"/>
              <a:t>một số phương </a:t>
            </a:r>
            <a:r>
              <a:rPr lang="en-AU" dirty="0" err="1"/>
              <a:t>án</a:t>
            </a:r>
            <a:r>
              <a:rPr lang="en-AU" dirty="0"/>
              <a:t>. </a:t>
            </a:r>
            <a:r>
              <a:rPr lang="vi-VN" dirty="0"/>
              <a:t>Vấn đề mà họ quan tâm đầu tiên là </a:t>
            </a:r>
            <a:r>
              <a:rPr lang="vi-VN" dirty="0" smtClean="0"/>
              <a:t>giảm t</a:t>
            </a:r>
            <a:r>
              <a:rPr lang="en-AU" dirty="0" err="1" smtClean="0"/>
              <a:t>hiểu</a:t>
            </a:r>
            <a:r>
              <a:rPr lang="en-AU" dirty="0" smtClean="0"/>
              <a:t> </a:t>
            </a:r>
            <a:r>
              <a:rPr lang="en-AU" dirty="0" err="1"/>
              <a:t>rủi</a:t>
            </a:r>
            <a:r>
              <a:rPr lang="en-AU" dirty="0"/>
              <a:t> </a:t>
            </a:r>
            <a:r>
              <a:rPr lang="vi-VN" dirty="0" smtClean="0"/>
              <a:t>ro</a:t>
            </a:r>
            <a:r>
              <a:rPr lang="en-AU" dirty="0" smtClean="0"/>
              <a:t>.</a:t>
            </a:r>
          </a:p>
          <a:p>
            <a:pPr algn="just"/>
            <a:r>
              <a:rPr lang="en-AU" dirty="0" smtClean="0"/>
              <a:t>R</a:t>
            </a:r>
            <a:r>
              <a:rPr lang="vi-VN" dirty="0" smtClean="0"/>
              <a:t>ất </a:t>
            </a:r>
            <a:r>
              <a:rPr lang="en-AU" dirty="0" err="1"/>
              <a:t>nhiều</a:t>
            </a:r>
            <a:r>
              <a:rPr lang="en-AU" dirty="0"/>
              <a:t> </a:t>
            </a:r>
            <a:r>
              <a:rPr lang="en-AU" dirty="0" err="1"/>
              <a:t>tỉ</a:t>
            </a:r>
            <a:r>
              <a:rPr lang="en-AU" dirty="0"/>
              <a:t> </a:t>
            </a:r>
            <a:r>
              <a:rPr lang="en-AU" dirty="0" err="1"/>
              <a:t>phú</a:t>
            </a:r>
            <a:r>
              <a:rPr lang="en-AU" dirty="0"/>
              <a:t> </a:t>
            </a:r>
            <a:r>
              <a:rPr lang="en-AU" dirty="0" err="1"/>
              <a:t>bắt</a:t>
            </a:r>
            <a:r>
              <a:rPr lang="en-AU" dirty="0"/>
              <a:t> </a:t>
            </a:r>
            <a:r>
              <a:rPr lang="en-AU" dirty="0" err="1"/>
              <a:t>đầu</a:t>
            </a:r>
            <a:r>
              <a:rPr lang="en-AU" dirty="0"/>
              <a:t> </a:t>
            </a:r>
            <a:r>
              <a:rPr lang="en-AU" dirty="0" err="1"/>
              <a:t>kinh</a:t>
            </a:r>
            <a:r>
              <a:rPr lang="en-AU" dirty="0"/>
              <a:t> </a:t>
            </a:r>
            <a:r>
              <a:rPr lang="en-AU" dirty="0" err="1"/>
              <a:t>doanh</a:t>
            </a:r>
            <a:r>
              <a:rPr lang="en-AU" dirty="0"/>
              <a:t> </a:t>
            </a:r>
            <a:r>
              <a:rPr lang="en-AU" dirty="0" err="1"/>
              <a:t>với</a:t>
            </a:r>
            <a:r>
              <a:rPr lang="en-AU" dirty="0"/>
              <a:t> </a:t>
            </a:r>
            <a:r>
              <a:rPr lang="en-AU" dirty="0" err="1"/>
              <a:t>số</a:t>
            </a:r>
            <a:r>
              <a:rPr lang="en-AU" dirty="0"/>
              <a:t> </a:t>
            </a:r>
            <a:r>
              <a:rPr lang="en-AU" dirty="0" err="1"/>
              <a:t>vốn</a:t>
            </a:r>
            <a:r>
              <a:rPr lang="en-AU" dirty="0"/>
              <a:t> </a:t>
            </a:r>
            <a:r>
              <a:rPr lang="en-AU" dirty="0" err="1"/>
              <a:t>rất</a:t>
            </a:r>
            <a:r>
              <a:rPr lang="en-AU" dirty="0"/>
              <a:t> </a:t>
            </a:r>
            <a:r>
              <a:rPr lang="en-AU" dirty="0" err="1"/>
              <a:t>nhỏ</a:t>
            </a:r>
            <a:r>
              <a:rPr lang="en-AU" dirty="0" smtClean="0"/>
              <a:t>.</a:t>
            </a:r>
            <a:endParaRPr lang="en-AU" dirty="0"/>
          </a:p>
          <a:p>
            <a:pPr algn="just"/>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25</a:t>
            </a:fld>
            <a:endParaRPr lang="en-US"/>
          </a:p>
        </p:txBody>
      </p:sp>
    </p:spTree>
    <p:extLst>
      <p:ext uri="{BB962C8B-B14F-4D97-AF65-F5344CB8AC3E}">
        <p14:creationId xmlns:p14="http://schemas.microsoft.com/office/powerpoint/2010/main" val="4007740754"/>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Tình</a:t>
            </a:r>
            <a:r>
              <a:rPr lang="en-AU" dirty="0" smtClean="0"/>
              <a:t> </a:t>
            </a:r>
            <a:r>
              <a:rPr lang="en-AU" dirty="0" err="1" smtClean="0"/>
              <a:t>huống</a:t>
            </a:r>
            <a:r>
              <a:rPr lang="en-AU" dirty="0" smtClean="0"/>
              <a:t> </a:t>
            </a:r>
            <a:r>
              <a:rPr lang="en-AU" dirty="0" err="1" smtClean="0"/>
              <a:t>tiệm</a:t>
            </a:r>
            <a:r>
              <a:rPr lang="en-AU" dirty="0" smtClean="0"/>
              <a:t> may </a:t>
            </a:r>
            <a:r>
              <a:rPr lang="en-AU" dirty="0" err="1" smtClean="0"/>
              <a:t>mũ</a:t>
            </a:r>
            <a:r>
              <a:rPr lang="en-AU" dirty="0" smtClean="0"/>
              <a:t> </a:t>
            </a:r>
            <a:r>
              <a:rPr lang="en-AU" dirty="0" err="1" smtClean="0"/>
              <a:t>vải</a:t>
            </a:r>
            <a:r>
              <a:rPr lang="en-AU" dirty="0" smtClean="0"/>
              <a:t> </a:t>
            </a:r>
            <a:r>
              <a:rPr lang="en-AU" dirty="0" err="1" smtClean="0"/>
              <a:t>của</a:t>
            </a:r>
            <a:r>
              <a:rPr lang="en-AU" dirty="0" smtClean="0"/>
              <a:t> </a:t>
            </a:r>
            <a:r>
              <a:rPr lang="en-AU" dirty="0" err="1" smtClean="0"/>
              <a:t>anh</a:t>
            </a:r>
            <a:r>
              <a:rPr lang="en-AU" dirty="0" smtClean="0"/>
              <a:t> </a:t>
            </a:r>
            <a:r>
              <a:rPr lang="en-AU" dirty="0" err="1" smtClean="0"/>
              <a:t>Dũng</a:t>
            </a:r>
            <a:r>
              <a:rPr lang="en-AU" dirty="0" smtClean="0"/>
              <a:t> &amp; </a:t>
            </a:r>
            <a:r>
              <a:rPr lang="en-AU" dirty="0" err="1" smtClean="0"/>
              <a:t>chị</a:t>
            </a:r>
            <a:r>
              <a:rPr lang="en-AU" dirty="0" smtClean="0"/>
              <a:t> </a:t>
            </a:r>
            <a:r>
              <a:rPr lang="en-AU" dirty="0" err="1" smtClean="0"/>
              <a:t>Hạnh</a:t>
            </a:r>
            <a:r>
              <a:rPr lang="en-AU" dirty="0"/>
              <a:t> </a:t>
            </a:r>
            <a:r>
              <a:rPr lang="en-AU" dirty="0" smtClean="0"/>
              <a:t>- </a:t>
            </a:r>
            <a:r>
              <a:rPr lang="en-AU" dirty="0" err="1" smtClean="0"/>
              <a:t>Quy</a:t>
            </a:r>
            <a:r>
              <a:rPr lang="en-AU" dirty="0" smtClean="0"/>
              <a:t> </a:t>
            </a:r>
            <a:r>
              <a:rPr lang="en-AU" dirty="0" err="1" smtClean="0"/>
              <a:t>mô</a:t>
            </a:r>
            <a:r>
              <a:rPr lang="en-AU" dirty="0" smtClean="0"/>
              <a:t> </a:t>
            </a:r>
            <a:r>
              <a:rPr lang="en-AU" dirty="0" err="1" smtClean="0"/>
              <a:t>nhỏ</a:t>
            </a:r>
            <a:r>
              <a:rPr lang="en-AU" dirty="0" smtClean="0"/>
              <a:t> </a:t>
            </a:r>
            <a:r>
              <a:rPr lang="en-AU" dirty="0" err="1" smtClean="0"/>
              <a:t>nhưng</a:t>
            </a:r>
            <a:r>
              <a:rPr lang="en-AU" dirty="0" smtClean="0"/>
              <a:t> </a:t>
            </a:r>
            <a:r>
              <a:rPr lang="en-AU" dirty="0" err="1" smtClean="0"/>
              <a:t>sáng</a:t>
            </a:r>
            <a:r>
              <a:rPr lang="en-AU" dirty="0" smtClean="0"/>
              <a:t> </a:t>
            </a:r>
            <a:r>
              <a:rPr lang="en-AU" dirty="0" err="1" smtClean="0"/>
              <a:t>suốt</a:t>
            </a:r>
            <a:r>
              <a:rPr lang="en-AU" dirty="0" smtClean="0"/>
              <a:t> (</a:t>
            </a:r>
            <a:r>
              <a:rPr lang="en-AU" dirty="0" err="1" smtClean="0"/>
              <a:t>cont</a:t>
            </a:r>
            <a:r>
              <a:rPr lang="en-AU" dirty="0" smtClean="0"/>
              <a:t>’)</a:t>
            </a:r>
            <a:endParaRPr lang="en-AU" dirty="0"/>
          </a:p>
          <a:p>
            <a:pPr algn="just"/>
            <a:r>
              <a:rPr lang="en-AU" dirty="0" err="1" smtClean="0"/>
              <a:t>Họ</a:t>
            </a:r>
            <a:r>
              <a:rPr lang="en-AU" dirty="0" smtClean="0"/>
              <a:t> </a:t>
            </a:r>
            <a:r>
              <a:rPr lang="en-AU" dirty="0" err="1"/>
              <a:t>quyết</a:t>
            </a:r>
            <a:r>
              <a:rPr lang="en-AU" dirty="0"/>
              <a:t> </a:t>
            </a:r>
            <a:r>
              <a:rPr lang="en-AU" dirty="0" err="1"/>
              <a:t>định</a:t>
            </a:r>
            <a:r>
              <a:rPr lang="en-AU" dirty="0"/>
              <a:t> </a:t>
            </a:r>
            <a:r>
              <a:rPr lang="en-AU" dirty="0" err="1" smtClean="0"/>
              <a:t>kinh</a:t>
            </a:r>
            <a:r>
              <a:rPr lang="en-AU" dirty="0" smtClean="0"/>
              <a:t> </a:t>
            </a:r>
            <a:r>
              <a:rPr lang="en-AU" dirty="0" err="1"/>
              <a:t>doanh</a:t>
            </a:r>
            <a:r>
              <a:rPr lang="en-AU" dirty="0"/>
              <a:t> </a:t>
            </a:r>
            <a:r>
              <a:rPr lang="en-AU" dirty="0" err="1"/>
              <a:t>theo</a:t>
            </a:r>
            <a:r>
              <a:rPr lang="en-AU" dirty="0"/>
              <a:t> </a:t>
            </a:r>
            <a:r>
              <a:rPr lang="en-AU" dirty="0" err="1"/>
              <a:t>hình</a:t>
            </a:r>
            <a:r>
              <a:rPr lang="en-AU" dirty="0"/>
              <a:t> </a:t>
            </a:r>
            <a:r>
              <a:rPr lang="en-AU" dirty="0" err="1"/>
              <a:t>thức</a:t>
            </a:r>
            <a:r>
              <a:rPr lang="en-AU" dirty="0"/>
              <a:t> </a:t>
            </a:r>
            <a:r>
              <a:rPr lang="en-AU" dirty="0" err="1"/>
              <a:t>hộ</a:t>
            </a:r>
            <a:r>
              <a:rPr lang="en-AU" dirty="0"/>
              <a:t> </a:t>
            </a:r>
            <a:r>
              <a:rPr lang="en-AU" dirty="0" err="1"/>
              <a:t>gia</a:t>
            </a:r>
            <a:r>
              <a:rPr lang="en-AU" dirty="0"/>
              <a:t> </a:t>
            </a:r>
            <a:r>
              <a:rPr lang="en-AU" dirty="0" err="1"/>
              <a:t>đình</a:t>
            </a:r>
            <a:r>
              <a:rPr lang="en-AU" dirty="0"/>
              <a:t>, </a:t>
            </a:r>
            <a:r>
              <a:rPr lang="en-AU" dirty="0" err="1"/>
              <a:t>dựa</a:t>
            </a:r>
            <a:r>
              <a:rPr lang="en-AU" dirty="0"/>
              <a:t> </a:t>
            </a:r>
            <a:r>
              <a:rPr lang="en-AU" dirty="0" err="1"/>
              <a:t>trên</a:t>
            </a:r>
            <a:r>
              <a:rPr lang="en-AU" dirty="0"/>
              <a:t> </a:t>
            </a:r>
            <a:r>
              <a:rPr lang="en-AU" dirty="0" err="1"/>
              <a:t>chuyên</a:t>
            </a:r>
            <a:r>
              <a:rPr lang="en-AU" dirty="0"/>
              <a:t> </a:t>
            </a:r>
            <a:r>
              <a:rPr lang="en-AU" dirty="0" err="1"/>
              <a:t>môn</a:t>
            </a:r>
            <a:r>
              <a:rPr lang="en-AU" dirty="0"/>
              <a:t> </a:t>
            </a:r>
            <a:r>
              <a:rPr lang="en-AU" dirty="0" err="1"/>
              <a:t>của</a:t>
            </a:r>
            <a:r>
              <a:rPr lang="en-AU" dirty="0"/>
              <a:t> </a:t>
            </a:r>
            <a:r>
              <a:rPr lang="en-AU" dirty="0" err="1"/>
              <a:t>anh</a:t>
            </a:r>
            <a:r>
              <a:rPr lang="en-AU" dirty="0"/>
              <a:t> </a:t>
            </a:r>
            <a:r>
              <a:rPr lang="en-AU" dirty="0" err="1"/>
              <a:t>Dũng</a:t>
            </a:r>
            <a:r>
              <a:rPr lang="en-AU" dirty="0"/>
              <a:t> </a:t>
            </a:r>
            <a:r>
              <a:rPr lang="en-AU" dirty="0" err="1"/>
              <a:t>và</a:t>
            </a:r>
            <a:r>
              <a:rPr lang="en-AU" dirty="0"/>
              <a:t> </a:t>
            </a:r>
            <a:r>
              <a:rPr lang="en-AU" dirty="0" err="1"/>
              <a:t>nghề</a:t>
            </a:r>
            <a:r>
              <a:rPr lang="en-AU" dirty="0"/>
              <a:t> may </a:t>
            </a:r>
            <a:r>
              <a:rPr lang="en-AU" dirty="0" err="1"/>
              <a:t>của</a:t>
            </a:r>
            <a:r>
              <a:rPr lang="en-AU" dirty="0"/>
              <a:t> </a:t>
            </a:r>
            <a:r>
              <a:rPr lang="en-AU" dirty="0" err="1"/>
              <a:t>chị</a:t>
            </a:r>
            <a:r>
              <a:rPr lang="en-AU" dirty="0"/>
              <a:t> </a:t>
            </a:r>
            <a:r>
              <a:rPr lang="en-AU" dirty="0" err="1" smtClean="0"/>
              <a:t>Hạnh</a:t>
            </a:r>
            <a:r>
              <a:rPr lang="en-AU" dirty="0" smtClean="0"/>
              <a:t>.</a:t>
            </a:r>
          </a:p>
          <a:p>
            <a:pPr algn="just"/>
            <a:r>
              <a:rPr lang="en-AU" dirty="0" err="1" smtClean="0"/>
              <a:t>Các</a:t>
            </a:r>
            <a:r>
              <a:rPr lang="en-AU" dirty="0" smtClean="0"/>
              <a:t> </a:t>
            </a:r>
            <a:r>
              <a:rPr lang="en-AU" dirty="0"/>
              <a:t>con </a:t>
            </a:r>
            <a:r>
              <a:rPr lang="en-AU" dirty="0" err="1"/>
              <a:t>anh</a:t>
            </a:r>
            <a:r>
              <a:rPr lang="en-AU" dirty="0"/>
              <a:t> </a:t>
            </a:r>
            <a:r>
              <a:rPr lang="en-AU" dirty="0" err="1"/>
              <a:t>chị</a:t>
            </a:r>
            <a:r>
              <a:rPr lang="en-AU" dirty="0"/>
              <a:t> </a:t>
            </a:r>
            <a:r>
              <a:rPr lang="en-AU" dirty="0" err="1"/>
              <a:t>có</a:t>
            </a:r>
            <a:r>
              <a:rPr lang="en-AU" dirty="0"/>
              <a:t> </a:t>
            </a:r>
            <a:r>
              <a:rPr lang="en-AU" dirty="0" err="1"/>
              <a:t>thể</a:t>
            </a:r>
            <a:r>
              <a:rPr lang="en-AU" dirty="0"/>
              <a:t> </a:t>
            </a:r>
            <a:r>
              <a:rPr lang="en-AU" dirty="0" err="1"/>
              <a:t>giúp</a:t>
            </a:r>
            <a:r>
              <a:rPr lang="en-AU" dirty="0"/>
              <a:t> </a:t>
            </a:r>
            <a:r>
              <a:rPr lang="en-AU" dirty="0" err="1"/>
              <a:t>đỡ</a:t>
            </a:r>
            <a:r>
              <a:rPr lang="en-AU" dirty="0"/>
              <a:t> </a:t>
            </a:r>
            <a:r>
              <a:rPr lang="en-AU" dirty="0" err="1"/>
              <a:t>thêm</a:t>
            </a:r>
            <a:r>
              <a:rPr lang="en-AU" dirty="0"/>
              <a:t> </a:t>
            </a:r>
            <a:r>
              <a:rPr lang="en-AU" dirty="0" err="1"/>
              <a:t>vào</a:t>
            </a:r>
            <a:r>
              <a:rPr lang="en-AU" dirty="0"/>
              <a:t> </a:t>
            </a:r>
            <a:r>
              <a:rPr lang="en-AU" dirty="0" err="1"/>
              <a:t>lúc</a:t>
            </a:r>
            <a:r>
              <a:rPr lang="en-AU" dirty="0"/>
              <a:t> </a:t>
            </a:r>
            <a:r>
              <a:rPr lang="en-AU" dirty="0" err="1"/>
              <a:t>rỗi</a:t>
            </a:r>
            <a:r>
              <a:rPr lang="en-AU" dirty="0"/>
              <a:t> </a:t>
            </a:r>
            <a:r>
              <a:rPr lang="en-AU" dirty="0" err="1" smtClean="0"/>
              <a:t>và</a:t>
            </a:r>
            <a:r>
              <a:rPr lang="en-AU" dirty="0" smtClean="0"/>
              <a:t> </a:t>
            </a:r>
            <a:r>
              <a:rPr lang="en-AU" dirty="0" err="1"/>
              <a:t>ngày</a:t>
            </a:r>
            <a:r>
              <a:rPr lang="en-AU" dirty="0"/>
              <a:t> </a:t>
            </a:r>
            <a:r>
              <a:rPr lang="en-AU" dirty="0" err="1" smtClean="0"/>
              <a:t>nghỉ</a:t>
            </a:r>
            <a:r>
              <a:rPr lang="en-AU" dirty="0" smtClean="0"/>
              <a:t>.</a:t>
            </a:r>
          </a:p>
          <a:p>
            <a:pPr algn="just"/>
            <a:r>
              <a:rPr lang="en-AU" dirty="0" err="1" smtClean="0"/>
              <a:t>Anh</a:t>
            </a:r>
            <a:r>
              <a:rPr lang="en-AU" dirty="0" smtClean="0"/>
              <a:t> </a:t>
            </a:r>
            <a:r>
              <a:rPr lang="en-AU" dirty="0" err="1"/>
              <a:t>Dũng</a:t>
            </a:r>
            <a:r>
              <a:rPr lang="en-AU" dirty="0"/>
              <a:t> </a:t>
            </a:r>
            <a:r>
              <a:rPr lang="en-AU" dirty="0" err="1"/>
              <a:t>chịu</a:t>
            </a:r>
            <a:r>
              <a:rPr lang="en-AU" dirty="0"/>
              <a:t> </a:t>
            </a:r>
            <a:r>
              <a:rPr lang="en-AU" dirty="0" err="1"/>
              <a:t>trách</a:t>
            </a:r>
            <a:r>
              <a:rPr lang="en-AU" dirty="0"/>
              <a:t> </a:t>
            </a:r>
            <a:r>
              <a:rPr lang="en-AU" dirty="0" err="1"/>
              <a:t>nhiệm</a:t>
            </a:r>
            <a:r>
              <a:rPr lang="en-AU" dirty="0"/>
              <a:t> </a:t>
            </a:r>
            <a:r>
              <a:rPr lang="en-AU" dirty="0" err="1"/>
              <a:t>cả</a:t>
            </a:r>
            <a:r>
              <a:rPr lang="en-AU" dirty="0"/>
              <a:t> </a:t>
            </a:r>
            <a:r>
              <a:rPr lang="en-AU" dirty="0" err="1"/>
              <a:t>việc</a:t>
            </a:r>
            <a:r>
              <a:rPr lang="en-AU" dirty="0"/>
              <a:t> </a:t>
            </a:r>
            <a:r>
              <a:rPr lang="en-AU" dirty="0" err="1"/>
              <a:t>cung</a:t>
            </a:r>
            <a:r>
              <a:rPr lang="en-AU" dirty="0"/>
              <a:t> </a:t>
            </a:r>
            <a:r>
              <a:rPr lang="en-AU" dirty="0" err="1"/>
              <a:t>ứng</a:t>
            </a:r>
            <a:r>
              <a:rPr lang="en-AU" dirty="0"/>
              <a:t> </a:t>
            </a:r>
            <a:r>
              <a:rPr lang="en-AU" dirty="0" err="1"/>
              <a:t>đầu</a:t>
            </a:r>
            <a:r>
              <a:rPr lang="en-AU" dirty="0"/>
              <a:t> </a:t>
            </a:r>
            <a:r>
              <a:rPr lang="en-AU" dirty="0" err="1"/>
              <a:t>vào</a:t>
            </a:r>
            <a:r>
              <a:rPr lang="en-AU" dirty="0"/>
              <a:t> </a:t>
            </a:r>
            <a:r>
              <a:rPr lang="en-AU" dirty="0" err="1"/>
              <a:t>và</a:t>
            </a:r>
            <a:r>
              <a:rPr lang="en-AU" dirty="0"/>
              <a:t> </a:t>
            </a:r>
            <a:r>
              <a:rPr lang="en-AU" dirty="0" err="1"/>
              <a:t>phân</a:t>
            </a:r>
            <a:r>
              <a:rPr lang="en-AU" dirty="0"/>
              <a:t> </a:t>
            </a:r>
            <a:r>
              <a:rPr lang="en-AU" dirty="0" err="1"/>
              <a:t>phối</a:t>
            </a:r>
            <a:r>
              <a:rPr lang="en-AU" dirty="0"/>
              <a:t> </a:t>
            </a:r>
            <a:r>
              <a:rPr lang="en-AU" dirty="0" err="1"/>
              <a:t>đầu</a:t>
            </a:r>
            <a:r>
              <a:rPr lang="en-AU" dirty="0"/>
              <a:t> </a:t>
            </a:r>
            <a:r>
              <a:rPr lang="en-AU" dirty="0" err="1"/>
              <a:t>ra.</a:t>
            </a:r>
            <a:r>
              <a:rPr lang="en-AU" dirty="0"/>
              <a:t> </a:t>
            </a:r>
            <a:r>
              <a:rPr lang="en-AU" dirty="0" err="1"/>
              <a:t>Anh</a:t>
            </a:r>
            <a:r>
              <a:rPr lang="en-AU" dirty="0"/>
              <a:t> </a:t>
            </a:r>
            <a:r>
              <a:rPr lang="en-AU" dirty="0" err="1" smtClean="0"/>
              <a:t>sẽ</a:t>
            </a:r>
            <a:r>
              <a:rPr lang="en-AU" dirty="0" smtClean="0"/>
              <a:t> </a:t>
            </a:r>
            <a:r>
              <a:rPr lang="vi-VN" dirty="0"/>
              <a:t>mang hàng </a:t>
            </a:r>
            <a:r>
              <a:rPr lang="vi-VN" dirty="0" smtClean="0"/>
              <a:t>đến </a:t>
            </a:r>
            <a:r>
              <a:rPr lang="en-AU" dirty="0" err="1"/>
              <a:t>bán</a:t>
            </a:r>
            <a:r>
              <a:rPr lang="en-AU" dirty="0"/>
              <a:t> </a:t>
            </a:r>
            <a:r>
              <a:rPr lang="en-AU" dirty="0" err="1"/>
              <a:t>cho</a:t>
            </a:r>
            <a:r>
              <a:rPr lang="en-AU" dirty="0"/>
              <a:t> </a:t>
            </a:r>
            <a:r>
              <a:rPr lang="en-AU" dirty="0" err="1"/>
              <a:t>các</a:t>
            </a:r>
            <a:r>
              <a:rPr lang="en-AU" dirty="0"/>
              <a:t> </a:t>
            </a:r>
            <a:r>
              <a:rPr lang="en-AU" dirty="0" err="1"/>
              <a:t>hiệu</a:t>
            </a:r>
            <a:r>
              <a:rPr lang="en-AU" dirty="0"/>
              <a:t> </a:t>
            </a:r>
            <a:r>
              <a:rPr lang="en-AU" dirty="0" err="1"/>
              <a:t>bán</a:t>
            </a:r>
            <a:r>
              <a:rPr lang="en-AU" dirty="0"/>
              <a:t> </a:t>
            </a:r>
            <a:r>
              <a:rPr lang="en-AU" dirty="0" err="1"/>
              <a:t>lẻ</a:t>
            </a:r>
            <a:r>
              <a:rPr lang="en-AU" dirty="0"/>
              <a:t> </a:t>
            </a:r>
            <a:r>
              <a:rPr lang="en-AU" dirty="0" err="1"/>
              <a:t>ỏ</a:t>
            </a:r>
            <a:r>
              <a:rPr lang="en-AU" dirty="0"/>
              <a:t> </a:t>
            </a:r>
            <a:r>
              <a:rPr lang="vi-VN" dirty="0"/>
              <a:t>Hà </a:t>
            </a:r>
            <a:r>
              <a:rPr lang="en-AU" dirty="0" err="1"/>
              <a:t>Nội</a:t>
            </a:r>
            <a:r>
              <a:rPr lang="en-AU" dirty="0"/>
              <a:t> </a:t>
            </a:r>
            <a:r>
              <a:rPr lang="en-AU" dirty="0" err="1"/>
              <a:t>và</a:t>
            </a:r>
            <a:r>
              <a:rPr lang="en-AU" dirty="0"/>
              <a:t> </a:t>
            </a:r>
            <a:r>
              <a:rPr lang="en-AU" dirty="0" err="1"/>
              <a:t>vùng</a:t>
            </a:r>
            <a:r>
              <a:rPr lang="en-AU" dirty="0"/>
              <a:t> </a:t>
            </a:r>
            <a:r>
              <a:rPr lang="en-AU" dirty="0" err="1"/>
              <a:t>l</a:t>
            </a:r>
            <a:r>
              <a:rPr lang="en-AU" dirty="0" err="1" smtClean="0"/>
              <a:t>ân</a:t>
            </a:r>
            <a:r>
              <a:rPr lang="en-AU" dirty="0" smtClean="0"/>
              <a:t> </a:t>
            </a:r>
            <a:r>
              <a:rPr lang="en-AU" dirty="0" err="1"/>
              <a:t>cận</a:t>
            </a:r>
            <a:r>
              <a:rPr lang="en-AU" dirty="0"/>
              <a:t>.</a:t>
            </a:r>
          </a:p>
          <a:p>
            <a:pPr algn="just"/>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26</a:t>
            </a:fld>
            <a:endParaRPr lang="en-US"/>
          </a:p>
        </p:txBody>
      </p:sp>
    </p:spTree>
    <p:extLst>
      <p:ext uri="{BB962C8B-B14F-4D97-AF65-F5344CB8AC3E}">
        <p14:creationId xmlns:p14="http://schemas.microsoft.com/office/powerpoint/2010/main" val="966027563"/>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Tình</a:t>
            </a:r>
            <a:r>
              <a:rPr lang="en-AU" dirty="0" smtClean="0"/>
              <a:t> </a:t>
            </a:r>
            <a:r>
              <a:rPr lang="en-AU" dirty="0" err="1" smtClean="0"/>
              <a:t>huống</a:t>
            </a:r>
            <a:r>
              <a:rPr lang="en-AU" dirty="0" smtClean="0"/>
              <a:t> </a:t>
            </a:r>
            <a:r>
              <a:rPr lang="en-AU" dirty="0" err="1" smtClean="0"/>
              <a:t>tiệm</a:t>
            </a:r>
            <a:r>
              <a:rPr lang="en-AU" dirty="0" smtClean="0"/>
              <a:t> may </a:t>
            </a:r>
            <a:r>
              <a:rPr lang="en-AU" dirty="0" err="1" smtClean="0"/>
              <a:t>mũ</a:t>
            </a:r>
            <a:r>
              <a:rPr lang="en-AU" dirty="0" smtClean="0"/>
              <a:t> </a:t>
            </a:r>
            <a:r>
              <a:rPr lang="en-AU" dirty="0" err="1" smtClean="0"/>
              <a:t>vải</a:t>
            </a:r>
            <a:r>
              <a:rPr lang="en-AU" dirty="0" smtClean="0"/>
              <a:t> </a:t>
            </a:r>
            <a:r>
              <a:rPr lang="en-AU" dirty="0" err="1" smtClean="0"/>
              <a:t>của</a:t>
            </a:r>
            <a:r>
              <a:rPr lang="en-AU" dirty="0" smtClean="0"/>
              <a:t> </a:t>
            </a:r>
            <a:r>
              <a:rPr lang="en-AU" dirty="0" err="1" smtClean="0"/>
              <a:t>anh</a:t>
            </a:r>
            <a:r>
              <a:rPr lang="en-AU" dirty="0" smtClean="0"/>
              <a:t> </a:t>
            </a:r>
            <a:r>
              <a:rPr lang="en-AU" dirty="0" err="1" smtClean="0"/>
              <a:t>Dũng</a:t>
            </a:r>
            <a:r>
              <a:rPr lang="en-AU" dirty="0" smtClean="0"/>
              <a:t> &amp; </a:t>
            </a:r>
            <a:r>
              <a:rPr lang="en-AU" dirty="0" err="1" smtClean="0"/>
              <a:t>chị</a:t>
            </a:r>
            <a:r>
              <a:rPr lang="en-AU" dirty="0" smtClean="0"/>
              <a:t> </a:t>
            </a:r>
            <a:r>
              <a:rPr lang="en-AU" dirty="0" err="1" smtClean="0"/>
              <a:t>Hạnh</a:t>
            </a:r>
            <a:r>
              <a:rPr lang="en-AU" dirty="0"/>
              <a:t> </a:t>
            </a:r>
            <a:r>
              <a:rPr lang="en-AU" dirty="0" smtClean="0"/>
              <a:t>- </a:t>
            </a:r>
            <a:r>
              <a:rPr lang="en-AU" dirty="0" err="1" smtClean="0"/>
              <a:t>Quy</a:t>
            </a:r>
            <a:r>
              <a:rPr lang="en-AU" dirty="0" smtClean="0"/>
              <a:t> </a:t>
            </a:r>
            <a:r>
              <a:rPr lang="en-AU" dirty="0" err="1" smtClean="0"/>
              <a:t>mô</a:t>
            </a:r>
            <a:r>
              <a:rPr lang="en-AU" dirty="0" smtClean="0"/>
              <a:t> </a:t>
            </a:r>
            <a:r>
              <a:rPr lang="en-AU" dirty="0" err="1" smtClean="0"/>
              <a:t>nhỏ</a:t>
            </a:r>
            <a:r>
              <a:rPr lang="en-AU" dirty="0" smtClean="0"/>
              <a:t> </a:t>
            </a:r>
            <a:r>
              <a:rPr lang="en-AU" dirty="0" err="1" smtClean="0"/>
              <a:t>nhưng</a:t>
            </a:r>
            <a:r>
              <a:rPr lang="en-AU" dirty="0" smtClean="0"/>
              <a:t> </a:t>
            </a:r>
            <a:r>
              <a:rPr lang="en-AU" dirty="0" err="1" smtClean="0"/>
              <a:t>sáng</a:t>
            </a:r>
            <a:r>
              <a:rPr lang="en-AU" dirty="0" smtClean="0"/>
              <a:t> </a:t>
            </a:r>
            <a:r>
              <a:rPr lang="en-AU" dirty="0" err="1" smtClean="0"/>
              <a:t>suốt</a:t>
            </a:r>
            <a:r>
              <a:rPr lang="en-AU" dirty="0" smtClean="0"/>
              <a:t> (</a:t>
            </a:r>
            <a:r>
              <a:rPr lang="en-AU" dirty="0" err="1" smtClean="0"/>
              <a:t>cont</a:t>
            </a:r>
            <a:r>
              <a:rPr lang="en-AU" dirty="0" smtClean="0"/>
              <a:t>’)</a:t>
            </a:r>
            <a:endParaRPr lang="en-AU" dirty="0"/>
          </a:p>
          <a:p>
            <a:pPr algn="just"/>
            <a:r>
              <a:rPr lang="en-AU" dirty="0" err="1" smtClean="0"/>
              <a:t>Họ</a:t>
            </a:r>
            <a:r>
              <a:rPr lang="en-AU" dirty="0" smtClean="0"/>
              <a:t> </a:t>
            </a:r>
            <a:r>
              <a:rPr lang="en-AU" dirty="0"/>
              <a:t>tin </a:t>
            </a:r>
            <a:r>
              <a:rPr lang="en-AU" dirty="0" err="1"/>
              <a:t>tưởng</a:t>
            </a:r>
            <a:r>
              <a:rPr lang="en-AU" dirty="0"/>
              <a:t> </a:t>
            </a:r>
            <a:r>
              <a:rPr lang="en-AU" dirty="0" err="1"/>
              <a:t>rằng</a:t>
            </a:r>
            <a:r>
              <a:rPr lang="en-AU" dirty="0"/>
              <a:t> </a:t>
            </a:r>
            <a:r>
              <a:rPr lang="en-AU" dirty="0" err="1"/>
              <a:t>trong</a:t>
            </a:r>
            <a:r>
              <a:rPr lang="en-AU" dirty="0"/>
              <a:t> </a:t>
            </a:r>
            <a:r>
              <a:rPr lang="en-AU" dirty="0" err="1"/>
              <a:t>vòng</a:t>
            </a:r>
            <a:r>
              <a:rPr lang="en-AU" dirty="0"/>
              <a:t> </a:t>
            </a:r>
            <a:r>
              <a:rPr lang="en-AU" dirty="0" smtClean="0"/>
              <a:t>3 </a:t>
            </a:r>
            <a:r>
              <a:rPr lang="en-AU" dirty="0" err="1" smtClean="0"/>
              <a:t>tháng</a:t>
            </a:r>
            <a:r>
              <a:rPr lang="en-AU" dirty="0" smtClean="0"/>
              <a:t> </a:t>
            </a:r>
            <a:r>
              <a:rPr lang="en-AU" dirty="0" err="1"/>
              <a:t>việc</a:t>
            </a:r>
            <a:r>
              <a:rPr lang="en-AU" dirty="0"/>
              <a:t> </a:t>
            </a:r>
            <a:r>
              <a:rPr lang="en-AU" dirty="0" err="1" smtClean="0"/>
              <a:t>kinh</a:t>
            </a:r>
            <a:r>
              <a:rPr lang="en-AU" dirty="0" smtClean="0"/>
              <a:t> </a:t>
            </a:r>
            <a:r>
              <a:rPr lang="en-AU" dirty="0" err="1"/>
              <a:t>doanh</a:t>
            </a:r>
            <a:r>
              <a:rPr lang="en-AU" dirty="0"/>
              <a:t> </a:t>
            </a:r>
            <a:r>
              <a:rPr lang="en-AU" dirty="0" err="1"/>
              <a:t>sẽ</a:t>
            </a:r>
            <a:r>
              <a:rPr lang="en-AU" dirty="0"/>
              <a:t> </a:t>
            </a:r>
            <a:r>
              <a:rPr lang="en-AU" dirty="0" err="1"/>
              <a:t>có</a:t>
            </a:r>
            <a:r>
              <a:rPr lang="en-AU" dirty="0"/>
              <a:t> </a:t>
            </a:r>
            <a:r>
              <a:rPr lang="en-AU" dirty="0" err="1"/>
              <a:t>đủ</a:t>
            </a:r>
            <a:r>
              <a:rPr lang="en-AU" dirty="0"/>
              <a:t> </a:t>
            </a:r>
            <a:r>
              <a:rPr lang="en-AU" dirty="0" err="1"/>
              <a:t>lãi</a:t>
            </a:r>
            <a:r>
              <a:rPr lang="en-AU" dirty="0"/>
              <a:t> </a:t>
            </a:r>
            <a:r>
              <a:rPr lang="en-AU" dirty="0" err="1"/>
              <a:t>để</a:t>
            </a:r>
            <a:r>
              <a:rPr lang="en-AU" dirty="0"/>
              <a:t> </a:t>
            </a:r>
            <a:r>
              <a:rPr lang="en-AU" dirty="0" err="1"/>
              <a:t>nuôi</a:t>
            </a:r>
            <a:r>
              <a:rPr lang="en-AU" dirty="0"/>
              <a:t> </a:t>
            </a:r>
            <a:r>
              <a:rPr lang="en-AU" dirty="0" err="1"/>
              <a:t>gia</a:t>
            </a:r>
            <a:r>
              <a:rPr lang="en-AU" dirty="0"/>
              <a:t> </a:t>
            </a:r>
            <a:r>
              <a:rPr lang="en-AU" dirty="0" err="1"/>
              <a:t>đình</a:t>
            </a:r>
            <a:r>
              <a:rPr lang="en-AU" dirty="0"/>
              <a:t> </a:t>
            </a:r>
            <a:r>
              <a:rPr lang="en-AU" dirty="0" err="1"/>
              <a:t>và</a:t>
            </a:r>
            <a:r>
              <a:rPr lang="en-AU" dirty="0"/>
              <a:t> </a:t>
            </a:r>
            <a:r>
              <a:rPr lang="en-AU" dirty="0" err="1"/>
              <a:t>mở</a:t>
            </a:r>
            <a:r>
              <a:rPr lang="en-AU" dirty="0"/>
              <a:t> </a:t>
            </a:r>
            <a:r>
              <a:rPr lang="en-AU" dirty="0" err="1"/>
              <a:t>rộng</a:t>
            </a:r>
            <a:r>
              <a:rPr lang="en-AU" dirty="0"/>
              <a:t> </a:t>
            </a:r>
            <a:r>
              <a:rPr lang="en-AU" dirty="0" err="1"/>
              <a:t>kinh</a:t>
            </a:r>
            <a:r>
              <a:rPr lang="en-AU" dirty="0"/>
              <a:t> </a:t>
            </a:r>
            <a:r>
              <a:rPr lang="en-AU" dirty="0" err="1" smtClean="0"/>
              <a:t>doanh</a:t>
            </a:r>
            <a:r>
              <a:rPr lang="en-AU" dirty="0" smtClean="0"/>
              <a:t>.</a:t>
            </a:r>
          </a:p>
          <a:p>
            <a:pPr algn="just"/>
            <a:r>
              <a:rPr lang="en-AU" dirty="0" err="1" smtClean="0"/>
              <a:t>Nếu</a:t>
            </a:r>
            <a:r>
              <a:rPr lang="en-AU" dirty="0" smtClean="0"/>
              <a:t> </a:t>
            </a:r>
            <a:r>
              <a:rPr lang="en-AU" dirty="0" err="1"/>
              <a:t>kế</a:t>
            </a:r>
            <a:r>
              <a:rPr lang="en-AU" dirty="0"/>
              <a:t> </a:t>
            </a:r>
            <a:r>
              <a:rPr lang="en-AU" dirty="0" err="1"/>
              <a:t>hoạch</a:t>
            </a:r>
            <a:r>
              <a:rPr lang="en-AU" dirty="0"/>
              <a:t> </a:t>
            </a:r>
            <a:r>
              <a:rPr lang="en-AU" dirty="0" err="1"/>
              <a:t>kinh</a:t>
            </a:r>
            <a:r>
              <a:rPr lang="en-AU" dirty="0"/>
              <a:t> </a:t>
            </a:r>
            <a:r>
              <a:rPr lang="en-AU" dirty="0" err="1"/>
              <a:t>doanh</a:t>
            </a:r>
            <a:r>
              <a:rPr lang="en-AU" dirty="0"/>
              <a:t> </a:t>
            </a:r>
            <a:r>
              <a:rPr lang="en-AU" dirty="0" err="1"/>
              <a:t>thành</a:t>
            </a:r>
            <a:r>
              <a:rPr lang="en-AU" dirty="0"/>
              <a:t> </a:t>
            </a:r>
            <a:r>
              <a:rPr lang="en-AU" dirty="0" err="1"/>
              <a:t>công</a:t>
            </a:r>
            <a:r>
              <a:rPr lang="en-AU" dirty="0"/>
              <a:t>, </a:t>
            </a:r>
            <a:r>
              <a:rPr lang="en-AU" dirty="0" err="1"/>
              <a:t>họ</a:t>
            </a:r>
            <a:r>
              <a:rPr lang="en-AU" dirty="0"/>
              <a:t> </a:t>
            </a:r>
            <a:r>
              <a:rPr lang="en-AU" dirty="0" err="1"/>
              <a:t>sẽ</a:t>
            </a:r>
            <a:r>
              <a:rPr lang="en-AU" dirty="0"/>
              <a:t> </a:t>
            </a:r>
            <a:r>
              <a:rPr lang="en-AU" dirty="0" err="1"/>
              <a:t>thuê</a:t>
            </a:r>
            <a:r>
              <a:rPr lang="en-AU" dirty="0"/>
              <a:t> </a:t>
            </a:r>
            <a:r>
              <a:rPr lang="en-AU" dirty="0" err="1"/>
              <a:t>thêm</a:t>
            </a:r>
            <a:r>
              <a:rPr lang="en-AU" dirty="0"/>
              <a:t> </a:t>
            </a:r>
            <a:r>
              <a:rPr lang="en-AU" dirty="0" err="1"/>
              <a:t>thợ</a:t>
            </a:r>
            <a:r>
              <a:rPr lang="en-AU" dirty="0"/>
              <a:t> </a:t>
            </a:r>
            <a:r>
              <a:rPr lang="en-AU" dirty="0" err="1"/>
              <a:t>và</a:t>
            </a:r>
            <a:r>
              <a:rPr lang="en-AU" dirty="0"/>
              <a:t> </a:t>
            </a:r>
            <a:r>
              <a:rPr lang="en-AU" dirty="0" err="1"/>
              <a:t>mua</a:t>
            </a:r>
            <a:r>
              <a:rPr lang="en-AU" dirty="0"/>
              <a:t> </a:t>
            </a:r>
            <a:r>
              <a:rPr lang="en-AU" dirty="0" err="1"/>
              <a:t>thêm</a:t>
            </a:r>
            <a:r>
              <a:rPr lang="en-AU" dirty="0"/>
              <a:t> </a:t>
            </a:r>
            <a:r>
              <a:rPr lang="en-AU" dirty="0" err="1"/>
              <a:t>máy</a:t>
            </a:r>
            <a:r>
              <a:rPr lang="en-AU" dirty="0"/>
              <a:t> </a:t>
            </a:r>
            <a:r>
              <a:rPr lang="en-AU" dirty="0" err="1"/>
              <a:t>khâu</a:t>
            </a:r>
            <a:r>
              <a:rPr lang="en-AU" dirty="0"/>
              <a:t>, </a:t>
            </a:r>
            <a:r>
              <a:rPr lang="en-AU" dirty="0" err="1"/>
              <a:t>mang</a:t>
            </a:r>
            <a:r>
              <a:rPr lang="en-AU" dirty="0"/>
              <a:t> </a:t>
            </a:r>
            <a:r>
              <a:rPr lang="en-AU" dirty="0" err="1"/>
              <a:t>hàng</a:t>
            </a:r>
            <a:r>
              <a:rPr lang="en-AU" dirty="0"/>
              <a:t> </a:t>
            </a:r>
            <a:r>
              <a:rPr lang="en-AU" dirty="0" err="1"/>
              <a:t>đi</a:t>
            </a:r>
            <a:r>
              <a:rPr lang="en-AU" dirty="0"/>
              <a:t> </a:t>
            </a:r>
            <a:r>
              <a:rPr lang="en-AU" dirty="0" err="1"/>
              <a:t>bán</a:t>
            </a:r>
            <a:r>
              <a:rPr lang="en-AU" dirty="0"/>
              <a:t> </a:t>
            </a:r>
            <a:r>
              <a:rPr lang="en-AU" dirty="0" err="1"/>
              <a:t>ở</a:t>
            </a:r>
            <a:r>
              <a:rPr lang="en-AU" dirty="0"/>
              <a:t> </a:t>
            </a:r>
            <a:r>
              <a:rPr lang="en-AU" dirty="0" err="1"/>
              <a:t>nông</a:t>
            </a:r>
            <a:r>
              <a:rPr lang="en-AU" dirty="0"/>
              <a:t> </a:t>
            </a:r>
            <a:r>
              <a:rPr lang="en-AU" dirty="0" err="1"/>
              <a:t>thôn</a:t>
            </a:r>
            <a:r>
              <a:rPr lang="en-AU" dirty="0"/>
              <a:t>, </a:t>
            </a:r>
            <a:r>
              <a:rPr lang="vi-VN" dirty="0"/>
              <a:t>và cũng có thể sẽ </a:t>
            </a:r>
            <a:r>
              <a:rPr lang="en-AU" dirty="0" err="1"/>
              <a:t>phát</a:t>
            </a:r>
            <a:r>
              <a:rPr lang="en-AU" dirty="0"/>
              <a:t> </a:t>
            </a:r>
            <a:r>
              <a:rPr lang="en-AU" dirty="0" err="1"/>
              <a:t>triển</a:t>
            </a:r>
            <a:r>
              <a:rPr lang="en-AU" dirty="0"/>
              <a:t> </a:t>
            </a:r>
            <a:r>
              <a:rPr lang="en-AU" dirty="0" err="1"/>
              <a:t>các</a:t>
            </a:r>
            <a:r>
              <a:rPr lang="en-AU" dirty="0"/>
              <a:t> </a:t>
            </a:r>
            <a:r>
              <a:rPr lang="en-AU" dirty="0" err="1"/>
              <a:t>mặt</a:t>
            </a:r>
            <a:r>
              <a:rPr lang="en-AU" dirty="0"/>
              <a:t> </a:t>
            </a:r>
            <a:r>
              <a:rPr lang="en-AU" dirty="0" err="1"/>
              <a:t>hàng</a:t>
            </a:r>
            <a:r>
              <a:rPr lang="en-AU" dirty="0"/>
              <a:t> </a:t>
            </a:r>
            <a:r>
              <a:rPr lang="en-AU" dirty="0" err="1"/>
              <a:t>mới</a:t>
            </a:r>
            <a:r>
              <a:rPr lang="en-AU" dirty="0"/>
              <a:t> </a:t>
            </a:r>
            <a:r>
              <a:rPr lang="en-AU" dirty="0" err="1"/>
              <a:t>như</a:t>
            </a:r>
            <a:r>
              <a:rPr lang="en-AU" dirty="0"/>
              <a:t> </a:t>
            </a:r>
            <a:r>
              <a:rPr lang="en-AU" dirty="0" err="1"/>
              <a:t>các</a:t>
            </a:r>
            <a:r>
              <a:rPr lang="en-AU" dirty="0"/>
              <a:t> </a:t>
            </a:r>
            <a:r>
              <a:rPr lang="vi-VN" dirty="0"/>
              <a:t>loại </a:t>
            </a:r>
            <a:r>
              <a:rPr lang="en-AU" dirty="0" err="1"/>
              <a:t>quần</a:t>
            </a:r>
            <a:r>
              <a:rPr lang="en-AU" dirty="0"/>
              <a:t> </a:t>
            </a:r>
            <a:r>
              <a:rPr lang="en-AU" dirty="0" err="1"/>
              <a:t>áo</a:t>
            </a:r>
            <a:r>
              <a:rPr lang="en-AU" dirty="0"/>
              <a:t> </a:t>
            </a:r>
            <a:r>
              <a:rPr lang="en-AU" dirty="0" err="1"/>
              <a:t>rẻ</a:t>
            </a:r>
            <a:r>
              <a:rPr lang="en-AU" dirty="0"/>
              <a:t> </a:t>
            </a:r>
            <a:r>
              <a:rPr lang="en-AU" dirty="0" err="1" smtClean="0"/>
              <a:t>tiền</a:t>
            </a:r>
            <a:r>
              <a:rPr lang="en-AU" dirty="0" smtClean="0"/>
              <a:t> </a:t>
            </a:r>
            <a:r>
              <a:rPr lang="vi-VN" dirty="0" smtClean="0"/>
              <a:t>cho </a:t>
            </a:r>
            <a:r>
              <a:rPr lang="vi-VN" dirty="0"/>
              <a:t>trẻ </a:t>
            </a:r>
            <a:r>
              <a:rPr lang="en-AU" dirty="0" err="1"/>
              <a:t>em</a:t>
            </a:r>
            <a:r>
              <a:rPr lang="en-AU" dirty="0"/>
              <a:t> </a:t>
            </a:r>
            <a:r>
              <a:rPr lang="en-AU" dirty="0" err="1"/>
              <a:t>ở</a:t>
            </a:r>
            <a:r>
              <a:rPr lang="en-AU" dirty="0"/>
              <a:t> </a:t>
            </a:r>
            <a:r>
              <a:rPr lang="en-AU" dirty="0" err="1"/>
              <a:t>nông</a:t>
            </a:r>
            <a:r>
              <a:rPr lang="en-AU" dirty="0"/>
              <a:t> </a:t>
            </a:r>
            <a:r>
              <a:rPr lang="en-AU" dirty="0" err="1"/>
              <a:t>thôn</a:t>
            </a:r>
            <a:r>
              <a:rPr lang="en-AU" dirty="0" smtClean="0"/>
              <a:t>.</a:t>
            </a:r>
            <a:endParaRPr lang="en-AU" dirty="0"/>
          </a:p>
          <a:p>
            <a:pPr algn="just"/>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27</a:t>
            </a:fld>
            <a:endParaRPr lang="en-US"/>
          </a:p>
        </p:txBody>
      </p:sp>
    </p:spTree>
    <p:extLst>
      <p:ext uri="{BB962C8B-B14F-4D97-AF65-F5344CB8AC3E}">
        <p14:creationId xmlns:p14="http://schemas.microsoft.com/office/powerpoint/2010/main" val="638991917"/>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Làm</a:t>
            </a:r>
            <a:r>
              <a:rPr lang="en-AU" dirty="0" smtClean="0"/>
              <a:t> </a:t>
            </a:r>
            <a:r>
              <a:rPr lang="en-AU" dirty="0" err="1" smtClean="0"/>
              <a:t>thế</a:t>
            </a:r>
            <a:r>
              <a:rPr lang="en-AU" dirty="0" smtClean="0"/>
              <a:t> </a:t>
            </a:r>
            <a:r>
              <a:rPr lang="en-AU" dirty="0" err="1" smtClean="0"/>
              <a:t>nào</a:t>
            </a:r>
            <a:r>
              <a:rPr lang="en-AU" dirty="0" smtClean="0"/>
              <a:t> </a:t>
            </a:r>
            <a:r>
              <a:rPr lang="en-AU" dirty="0" err="1" smtClean="0"/>
              <a:t>để</a:t>
            </a:r>
            <a:r>
              <a:rPr lang="en-AU" dirty="0" smtClean="0"/>
              <a:t> </a:t>
            </a:r>
            <a:r>
              <a:rPr lang="en-AU" dirty="0" err="1" smtClean="0"/>
              <a:t>tìm</a:t>
            </a:r>
            <a:r>
              <a:rPr lang="en-AU" dirty="0" smtClean="0"/>
              <a:t> </a:t>
            </a:r>
            <a:r>
              <a:rPr lang="en-AU" dirty="0" err="1" smtClean="0"/>
              <a:t>được</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kinh</a:t>
            </a:r>
            <a:r>
              <a:rPr lang="en-AU" dirty="0" smtClean="0"/>
              <a:t> </a:t>
            </a:r>
            <a:r>
              <a:rPr lang="en-AU" dirty="0" err="1" smtClean="0"/>
              <a:t>doanh</a:t>
            </a:r>
            <a:r>
              <a:rPr lang="en-AU" dirty="0" smtClean="0"/>
              <a:t> </a:t>
            </a:r>
            <a:r>
              <a:rPr lang="en-AU" dirty="0" err="1" smtClean="0"/>
              <a:t>tốt</a:t>
            </a:r>
            <a:r>
              <a:rPr lang="en-AU" dirty="0" smtClean="0"/>
              <a:t>?</a:t>
            </a:r>
            <a:endParaRPr lang="vi-VN" dirty="0"/>
          </a:p>
          <a:p>
            <a:pPr marL="0" indent="0" algn="just">
              <a:buNone/>
            </a:pPr>
            <a:r>
              <a:rPr lang="vi-VN" dirty="0" smtClean="0"/>
              <a:t>Có </a:t>
            </a:r>
            <a:r>
              <a:rPr lang="vi-VN" dirty="0"/>
              <a:t>hai cách để tìm ra được ý tưởng kinh </a:t>
            </a:r>
            <a:r>
              <a:rPr lang="vi-VN" dirty="0" smtClean="0"/>
              <a:t>doanh là:</a:t>
            </a:r>
            <a:endParaRPr lang="en-AU" dirty="0"/>
          </a:p>
          <a:p>
            <a:pPr algn="just"/>
            <a:r>
              <a:rPr lang="vi-VN" dirty="0" smtClean="0"/>
              <a:t>Quan </a:t>
            </a:r>
            <a:r>
              <a:rPr lang="vi-VN" dirty="0"/>
              <a:t>điểm định hướng khách </a:t>
            </a:r>
            <a:r>
              <a:rPr lang="vi-VN" dirty="0" smtClean="0"/>
              <a:t>hàng</a:t>
            </a:r>
            <a:r>
              <a:rPr lang="en-AU" dirty="0" smtClean="0"/>
              <a:t>;</a:t>
            </a:r>
          </a:p>
          <a:p>
            <a:pPr algn="just"/>
            <a:r>
              <a:rPr lang="vi-VN" dirty="0" smtClean="0"/>
              <a:t>Quan </a:t>
            </a:r>
            <a:r>
              <a:rPr lang="vi-VN" dirty="0"/>
              <a:t>điểm định hướng hàng </a:t>
            </a:r>
            <a:r>
              <a:rPr lang="vi-VN" dirty="0" smtClean="0"/>
              <a:t>hoá.</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28</a:t>
            </a:fld>
            <a:endParaRPr lang="en-US"/>
          </a:p>
        </p:txBody>
      </p:sp>
    </p:spTree>
    <p:extLst>
      <p:ext uri="{BB962C8B-B14F-4D97-AF65-F5344CB8AC3E}">
        <p14:creationId xmlns:p14="http://schemas.microsoft.com/office/powerpoint/2010/main" val="1091801130"/>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974412947"/>
              </p:ext>
            </p:extLst>
          </p:nvPr>
        </p:nvGraphicFramePr>
        <p:xfrm>
          <a:off x="457200" y="1600200"/>
          <a:ext cx="8229600" cy="3108960"/>
        </p:xfrm>
        <a:graphic>
          <a:graphicData uri="http://schemas.openxmlformats.org/drawingml/2006/table">
            <a:tbl>
              <a:tblPr firstRow="1" bandRow="1">
                <a:tableStyleId>{5C22544A-7EE6-4342-B048-85BDC9FD1C3A}</a:tableStyleId>
              </a:tblPr>
              <a:tblGrid>
                <a:gridCol w="4114800"/>
                <a:gridCol w="4114800"/>
              </a:tblGrid>
              <a:tr h="370840">
                <a:tc>
                  <a:txBody>
                    <a:bodyPr/>
                    <a:lstStyle/>
                    <a:p>
                      <a:pPr algn="ctr"/>
                      <a:r>
                        <a:rPr lang="en-US" sz="2400" dirty="0" err="1" smtClean="0">
                          <a:solidFill>
                            <a:srgbClr val="FF0000"/>
                          </a:solidFill>
                        </a:rPr>
                        <a:t>Định</a:t>
                      </a:r>
                      <a:r>
                        <a:rPr lang="en-US" sz="2400" dirty="0" smtClean="0">
                          <a:solidFill>
                            <a:srgbClr val="FF0000"/>
                          </a:solidFill>
                        </a:rPr>
                        <a:t> </a:t>
                      </a:r>
                      <a:r>
                        <a:rPr lang="en-US" sz="2400" dirty="0" err="1" smtClean="0">
                          <a:solidFill>
                            <a:srgbClr val="FF0000"/>
                          </a:solidFill>
                        </a:rPr>
                        <a:t>hướng</a:t>
                      </a:r>
                      <a:r>
                        <a:rPr lang="en-US" sz="2400" dirty="0" smtClean="0">
                          <a:solidFill>
                            <a:srgbClr val="FF0000"/>
                          </a:solidFill>
                        </a:rPr>
                        <a:t> </a:t>
                      </a:r>
                      <a:r>
                        <a:rPr lang="en-US" sz="2400" dirty="0" err="1" smtClean="0">
                          <a:solidFill>
                            <a:srgbClr val="FF0000"/>
                          </a:solidFill>
                        </a:rPr>
                        <a:t>hàng</a:t>
                      </a:r>
                      <a:r>
                        <a:rPr lang="en-US" sz="2400" dirty="0" smtClean="0">
                          <a:solidFill>
                            <a:srgbClr val="FF0000"/>
                          </a:solidFill>
                        </a:rPr>
                        <a:t> </a:t>
                      </a:r>
                      <a:r>
                        <a:rPr lang="en-US" sz="2400" dirty="0" err="1" smtClean="0">
                          <a:solidFill>
                            <a:srgbClr val="FF0000"/>
                          </a:solidFill>
                        </a:rPr>
                        <a:t>hoá</a:t>
                      </a:r>
                      <a:endParaRPr lang="en-US" sz="2400" dirty="0">
                        <a:solidFill>
                          <a:srgbClr val="FF0000"/>
                        </a:solidFill>
                      </a:endParaRPr>
                    </a:p>
                  </a:txBody>
                  <a:tcPr/>
                </a:tc>
                <a:tc>
                  <a:txBody>
                    <a:bodyPr/>
                    <a:lstStyle/>
                    <a:p>
                      <a:pPr algn="ctr"/>
                      <a:r>
                        <a:rPr lang="en-US" sz="2400" dirty="0" err="1" smtClean="0">
                          <a:solidFill>
                            <a:srgbClr val="3366FF"/>
                          </a:solidFill>
                        </a:rPr>
                        <a:t>Định</a:t>
                      </a:r>
                      <a:r>
                        <a:rPr lang="en-US" sz="2400" dirty="0" smtClean="0">
                          <a:solidFill>
                            <a:srgbClr val="3366FF"/>
                          </a:solidFill>
                        </a:rPr>
                        <a:t> </a:t>
                      </a:r>
                      <a:r>
                        <a:rPr lang="en-US" sz="2400" dirty="0" err="1" smtClean="0">
                          <a:solidFill>
                            <a:srgbClr val="3366FF"/>
                          </a:solidFill>
                        </a:rPr>
                        <a:t>hướng</a:t>
                      </a:r>
                      <a:r>
                        <a:rPr lang="en-US" sz="2400" dirty="0" smtClean="0">
                          <a:solidFill>
                            <a:srgbClr val="3366FF"/>
                          </a:solidFill>
                        </a:rPr>
                        <a:t> </a:t>
                      </a:r>
                      <a:r>
                        <a:rPr lang="en-US" sz="2400" dirty="0" err="1" smtClean="0">
                          <a:solidFill>
                            <a:srgbClr val="3366FF"/>
                          </a:solidFill>
                        </a:rPr>
                        <a:t>khách</a:t>
                      </a:r>
                      <a:r>
                        <a:rPr lang="en-US" sz="2400" dirty="0" smtClean="0">
                          <a:solidFill>
                            <a:srgbClr val="3366FF"/>
                          </a:solidFill>
                        </a:rPr>
                        <a:t> </a:t>
                      </a:r>
                      <a:r>
                        <a:rPr lang="en-US" sz="2400" dirty="0" err="1" smtClean="0">
                          <a:solidFill>
                            <a:srgbClr val="3366FF"/>
                          </a:solidFill>
                        </a:rPr>
                        <a:t>hàng</a:t>
                      </a:r>
                      <a:endParaRPr lang="en-US" sz="2400" dirty="0">
                        <a:solidFill>
                          <a:srgbClr val="3366FF"/>
                        </a:solidFill>
                      </a:endParaRPr>
                    </a:p>
                  </a:txBody>
                  <a:tcPr/>
                </a:tc>
              </a:tr>
              <a:tr h="370840">
                <a:tc>
                  <a:txBody>
                    <a:bodyPr/>
                    <a:lstStyle/>
                    <a:p>
                      <a:pPr algn="just"/>
                      <a:r>
                        <a:rPr lang="vi-VN" sz="2400" b="0" i="0" u="none" strike="noStrike" kern="1200" dirty="0" smtClean="0">
                          <a:solidFill>
                            <a:srgbClr val="FF0000"/>
                          </a:solidFill>
                          <a:effectLst/>
                          <a:latin typeface="+mn-lt"/>
                          <a:ea typeface="+mn-ea"/>
                          <a:cs typeface="+mn-cs"/>
                        </a:rPr>
                        <a:t>Tôi biết may loại váy này và tôi có thể mua một chiếc máy khâu, vì thế tôi sẽ kinh doanh may loại váy này.</a:t>
                      </a:r>
                      <a:endParaRPr lang="en-US" sz="2400" dirty="0">
                        <a:solidFill>
                          <a:srgbClr val="FF0000"/>
                        </a:solidFill>
                      </a:endParaRPr>
                    </a:p>
                  </a:txBody>
                  <a:tcPr/>
                </a:tc>
                <a:tc>
                  <a:txBody>
                    <a:bodyPr/>
                    <a:lstStyle/>
                    <a:p>
                      <a:pPr algn="just"/>
                      <a:r>
                        <a:rPr lang="vi-VN" sz="2400" b="0" i="0" u="none" strike="noStrike" kern="1200" dirty="0" smtClean="0">
                          <a:solidFill>
                            <a:srgbClr val="3366FF"/>
                          </a:solidFill>
                          <a:effectLst/>
                          <a:latin typeface="+mn-lt"/>
                          <a:ea typeface="+mn-ea"/>
                          <a:cs typeface="+mn-cs"/>
                        </a:rPr>
                        <a:t>Mọi người đang cần váy áo với giá cả và chất lượng như thế này, tôi có những kỹ năng cần thiết và tôi có thể có được thiết bị, vì thế tôi sẽ đáp ứng nhu cầu của họ về loại váy áo này</a:t>
                      </a:r>
                      <a:r>
                        <a:rPr lang="en-AU" sz="2400" b="0" i="0" u="none" strike="noStrike" kern="1200" dirty="0" smtClean="0">
                          <a:solidFill>
                            <a:srgbClr val="3366FF"/>
                          </a:solidFill>
                          <a:effectLst/>
                          <a:latin typeface="+mn-lt"/>
                          <a:ea typeface="+mn-ea"/>
                          <a:cs typeface="+mn-cs"/>
                        </a:rPr>
                        <a:t>.</a:t>
                      </a:r>
                      <a:endParaRPr lang="en-US" sz="2400" dirty="0">
                        <a:solidFill>
                          <a:srgbClr val="3366FF"/>
                        </a:solidFill>
                      </a:endParaRPr>
                    </a:p>
                  </a:txBody>
                  <a:tcPr/>
                </a:tc>
              </a:tr>
            </a:tbl>
          </a:graphicData>
        </a:graphic>
      </p:graphicFrame>
      <p:sp>
        <p:nvSpPr>
          <p:cNvPr id="8" name="Date Placeholder 7"/>
          <p:cNvSpPr>
            <a:spLocks noGrp="1"/>
          </p:cNvSpPr>
          <p:nvPr>
            <p:ph type="dt" sz="half" idx="10"/>
          </p:nvPr>
        </p:nvSpPr>
        <p:spPr/>
        <p:txBody>
          <a:bodyPr/>
          <a:lstStyle/>
          <a:p>
            <a:r>
              <a:rPr lang="en-AU" smtClean="0"/>
              <a:t>Friday, 10 March 23</a:t>
            </a:r>
            <a:endParaRPr lang="en-US"/>
          </a:p>
        </p:txBody>
      </p:sp>
      <p:sp>
        <p:nvSpPr>
          <p:cNvPr id="9" name="Footer Placeholder 8"/>
          <p:cNvSpPr>
            <a:spLocks noGrp="1"/>
          </p:cNvSpPr>
          <p:nvPr>
            <p:ph type="ftr" sz="quarter" idx="11"/>
          </p:nvPr>
        </p:nvSpPr>
        <p:spPr/>
        <p:txBody>
          <a:bodyPr/>
          <a:lstStyle/>
          <a:p>
            <a:pPr algn="r"/>
            <a:r>
              <a:rPr lang="en-US" smtClean="0"/>
              <a:t>duonghoaian@tuaf.edu.vn</a:t>
            </a:r>
            <a:endParaRPr lang="en-US" dirty="0"/>
          </a:p>
        </p:txBody>
      </p:sp>
      <p:sp>
        <p:nvSpPr>
          <p:cNvPr id="10" name="Slide Number Placeholder 9"/>
          <p:cNvSpPr>
            <a:spLocks noGrp="1"/>
          </p:cNvSpPr>
          <p:nvPr>
            <p:ph type="sldNum" sz="quarter" idx="12"/>
          </p:nvPr>
        </p:nvSpPr>
        <p:spPr/>
        <p:txBody>
          <a:bodyPr/>
          <a:lstStyle/>
          <a:p>
            <a:fld id="{0CFEC368-1D7A-4F81-ABF6-AE0E36BAF64C}" type="slidenum">
              <a:rPr lang="en-US" smtClean="0"/>
              <a:pPr/>
              <a:t>29</a:t>
            </a:fld>
            <a:endParaRPr lang="en-US"/>
          </a:p>
        </p:txBody>
      </p:sp>
    </p:spTree>
    <p:extLst>
      <p:ext uri="{BB962C8B-B14F-4D97-AF65-F5344CB8AC3E}">
        <p14:creationId xmlns:p14="http://schemas.microsoft.com/office/powerpoint/2010/main" val="2297179960"/>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213423031"/>
              </p:ext>
            </p:extLst>
          </p:nvPr>
        </p:nvGraphicFramePr>
        <p:xfrm>
          <a:off x="457200" y="1600200"/>
          <a:ext cx="8229600" cy="2743200"/>
        </p:xfrm>
        <a:graphic>
          <a:graphicData uri="http://schemas.openxmlformats.org/drawingml/2006/table">
            <a:tbl>
              <a:tblPr firstRow="1" bandRow="1">
                <a:tableStyleId>{5C22544A-7EE6-4342-B048-85BDC9FD1C3A}</a:tableStyleId>
              </a:tblPr>
              <a:tblGrid>
                <a:gridCol w="4114800"/>
                <a:gridCol w="4114800"/>
              </a:tblGrid>
              <a:tr h="370840">
                <a:tc>
                  <a:txBody>
                    <a:bodyPr/>
                    <a:lstStyle/>
                    <a:p>
                      <a:pPr algn="ctr"/>
                      <a:r>
                        <a:rPr lang="en-US" sz="2400" dirty="0" err="1" smtClean="0">
                          <a:solidFill>
                            <a:srgbClr val="FF0000"/>
                          </a:solidFill>
                        </a:rPr>
                        <a:t>Định</a:t>
                      </a:r>
                      <a:r>
                        <a:rPr lang="en-US" sz="2400" dirty="0" smtClean="0">
                          <a:solidFill>
                            <a:srgbClr val="FF0000"/>
                          </a:solidFill>
                        </a:rPr>
                        <a:t> </a:t>
                      </a:r>
                      <a:r>
                        <a:rPr lang="en-US" sz="2400" dirty="0" err="1" smtClean="0">
                          <a:solidFill>
                            <a:srgbClr val="FF0000"/>
                          </a:solidFill>
                        </a:rPr>
                        <a:t>hướng</a:t>
                      </a:r>
                      <a:r>
                        <a:rPr lang="en-US" sz="2400" dirty="0" smtClean="0">
                          <a:solidFill>
                            <a:srgbClr val="FF0000"/>
                          </a:solidFill>
                        </a:rPr>
                        <a:t> </a:t>
                      </a:r>
                      <a:r>
                        <a:rPr lang="en-US" sz="2400" dirty="0" err="1" smtClean="0">
                          <a:solidFill>
                            <a:srgbClr val="FF0000"/>
                          </a:solidFill>
                        </a:rPr>
                        <a:t>hàng</a:t>
                      </a:r>
                      <a:r>
                        <a:rPr lang="en-US" sz="2400" dirty="0" smtClean="0">
                          <a:solidFill>
                            <a:srgbClr val="FF0000"/>
                          </a:solidFill>
                        </a:rPr>
                        <a:t> </a:t>
                      </a:r>
                      <a:r>
                        <a:rPr lang="en-US" sz="2400" dirty="0" err="1" smtClean="0">
                          <a:solidFill>
                            <a:srgbClr val="FF0000"/>
                          </a:solidFill>
                        </a:rPr>
                        <a:t>hoá</a:t>
                      </a:r>
                      <a:endParaRPr lang="en-US" sz="2400" dirty="0">
                        <a:solidFill>
                          <a:srgbClr val="FF0000"/>
                        </a:solidFill>
                      </a:endParaRPr>
                    </a:p>
                  </a:txBody>
                  <a:tcPr/>
                </a:tc>
                <a:tc>
                  <a:txBody>
                    <a:bodyPr/>
                    <a:lstStyle/>
                    <a:p>
                      <a:pPr algn="ctr"/>
                      <a:r>
                        <a:rPr lang="en-US" sz="2400" dirty="0" err="1" smtClean="0">
                          <a:solidFill>
                            <a:srgbClr val="3366FF"/>
                          </a:solidFill>
                        </a:rPr>
                        <a:t>Định</a:t>
                      </a:r>
                      <a:r>
                        <a:rPr lang="en-US" sz="2400" dirty="0" smtClean="0">
                          <a:solidFill>
                            <a:srgbClr val="3366FF"/>
                          </a:solidFill>
                        </a:rPr>
                        <a:t> </a:t>
                      </a:r>
                      <a:r>
                        <a:rPr lang="en-US" sz="2400" dirty="0" err="1" smtClean="0">
                          <a:solidFill>
                            <a:srgbClr val="3366FF"/>
                          </a:solidFill>
                        </a:rPr>
                        <a:t>hướng</a:t>
                      </a:r>
                      <a:r>
                        <a:rPr lang="en-US" sz="2400" dirty="0" smtClean="0">
                          <a:solidFill>
                            <a:srgbClr val="3366FF"/>
                          </a:solidFill>
                        </a:rPr>
                        <a:t> </a:t>
                      </a:r>
                      <a:r>
                        <a:rPr lang="en-US" sz="2400" dirty="0" err="1" smtClean="0">
                          <a:solidFill>
                            <a:srgbClr val="3366FF"/>
                          </a:solidFill>
                        </a:rPr>
                        <a:t>khách</a:t>
                      </a:r>
                      <a:r>
                        <a:rPr lang="en-US" sz="2400" dirty="0" smtClean="0">
                          <a:solidFill>
                            <a:srgbClr val="3366FF"/>
                          </a:solidFill>
                        </a:rPr>
                        <a:t> </a:t>
                      </a:r>
                      <a:r>
                        <a:rPr lang="en-US" sz="2400" dirty="0" err="1" smtClean="0">
                          <a:solidFill>
                            <a:srgbClr val="3366FF"/>
                          </a:solidFill>
                        </a:rPr>
                        <a:t>hàng</a:t>
                      </a:r>
                      <a:endParaRPr lang="en-US" sz="2400" dirty="0">
                        <a:solidFill>
                          <a:srgbClr val="3366FF"/>
                        </a:solidFill>
                      </a:endParaRPr>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AU" sz="2400" b="0" i="0" u="none" strike="noStrike" kern="1200" dirty="0" err="1" smtClean="0">
                          <a:solidFill>
                            <a:srgbClr val="FF0000"/>
                          </a:solidFill>
                          <a:effectLst/>
                          <a:latin typeface="+mn-lt"/>
                          <a:ea typeface="+mn-ea"/>
                          <a:cs typeface="+mn-cs"/>
                        </a:rPr>
                        <a:t>Tôi</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biết</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làm</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bánh</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tôi</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có</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dụng</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cụ</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để</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làm</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bánh</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vì</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thế</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tôi</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sẽ</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kinh</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doanh</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làm</a:t>
                      </a:r>
                      <a:r>
                        <a:rPr lang="en-AU" sz="2400" b="0" i="0" u="none" strike="noStrike" kern="1200" dirty="0" smtClean="0">
                          <a:solidFill>
                            <a:srgbClr val="FF0000"/>
                          </a:solidFill>
                          <a:effectLst/>
                          <a:latin typeface="+mn-lt"/>
                          <a:ea typeface="+mn-ea"/>
                          <a:cs typeface="+mn-cs"/>
                        </a:rPr>
                        <a:t> </a:t>
                      </a:r>
                      <a:r>
                        <a:rPr lang="en-AU" sz="2400" b="0" i="0" u="none" strike="noStrike" kern="1200" dirty="0" err="1" smtClean="0">
                          <a:solidFill>
                            <a:srgbClr val="FF0000"/>
                          </a:solidFill>
                          <a:effectLst/>
                          <a:latin typeface="+mn-lt"/>
                          <a:ea typeface="+mn-ea"/>
                          <a:cs typeface="+mn-cs"/>
                        </a:rPr>
                        <a:t>bánh</a:t>
                      </a:r>
                      <a:r>
                        <a:rPr lang="en-AU" sz="2400" b="0" i="0" u="none" strike="noStrike" kern="1200" dirty="0" smtClean="0">
                          <a:solidFill>
                            <a:srgbClr val="FF0000"/>
                          </a:solidFill>
                          <a:effectLst/>
                          <a:latin typeface="+mn-lt"/>
                          <a:ea typeface="+mn-ea"/>
                          <a:cs typeface="+mn-cs"/>
                        </a:rPr>
                        <a:t>.</a:t>
                      </a:r>
                      <a:endParaRPr lang="en-AU" sz="2400" kern="1200" dirty="0" smtClean="0">
                        <a:solidFill>
                          <a:srgbClr val="FF0000"/>
                        </a:solidFill>
                        <a:effectLst/>
                        <a:latin typeface="+mn-lt"/>
                        <a:ea typeface="+mn-ea"/>
                        <a:cs typeface="+mn-cs"/>
                      </a:endParaRPr>
                    </a:p>
                  </a:txBody>
                  <a:tcPr/>
                </a:tc>
                <a:tc>
                  <a:txBody>
                    <a:bodyPr/>
                    <a:lstStyle/>
                    <a:p>
                      <a:pPr algn="just"/>
                      <a:r>
                        <a:rPr lang="vi-VN" sz="2400" b="0" i="0" u="none" strike="noStrike" kern="1200" dirty="0" smtClean="0">
                          <a:solidFill>
                            <a:srgbClr val="3366FF"/>
                          </a:solidFill>
                          <a:effectLst/>
                          <a:latin typeface="+mn-lt"/>
                          <a:ea typeface="+mn-ea"/>
                          <a:cs typeface="+mn-cs"/>
                        </a:rPr>
                        <a:t>Các gia đình cần mua bánh sinh nhật. Tôi biết làm bánh sinh nhật và tôi có thể thoả mãn nhu cầu của họ với việc bắt đầu kinh doanh bánh sinh nhật.</a:t>
                      </a:r>
                      <a:endParaRPr lang="en-US" sz="2400" dirty="0">
                        <a:solidFill>
                          <a:srgbClr val="3366FF"/>
                        </a:solidFill>
                      </a:endParaRPr>
                    </a:p>
                  </a:txBody>
                  <a:tcPr/>
                </a:tc>
              </a:tr>
            </a:tbl>
          </a:graphicData>
        </a:graphic>
      </p:graphicFrame>
      <p:sp>
        <p:nvSpPr>
          <p:cNvPr id="8" name="Date Placeholder 7"/>
          <p:cNvSpPr>
            <a:spLocks noGrp="1"/>
          </p:cNvSpPr>
          <p:nvPr>
            <p:ph type="dt" sz="half" idx="10"/>
          </p:nvPr>
        </p:nvSpPr>
        <p:spPr/>
        <p:txBody>
          <a:bodyPr/>
          <a:lstStyle/>
          <a:p>
            <a:r>
              <a:rPr lang="en-AU" smtClean="0"/>
              <a:t>Friday, 10 March 23</a:t>
            </a:r>
            <a:endParaRPr lang="en-US"/>
          </a:p>
        </p:txBody>
      </p:sp>
      <p:sp>
        <p:nvSpPr>
          <p:cNvPr id="9" name="Footer Placeholder 8"/>
          <p:cNvSpPr>
            <a:spLocks noGrp="1"/>
          </p:cNvSpPr>
          <p:nvPr>
            <p:ph type="ftr" sz="quarter" idx="11"/>
          </p:nvPr>
        </p:nvSpPr>
        <p:spPr/>
        <p:txBody>
          <a:bodyPr/>
          <a:lstStyle/>
          <a:p>
            <a:pPr algn="r"/>
            <a:r>
              <a:rPr lang="en-US" smtClean="0"/>
              <a:t>duonghoaian@tuaf.edu.vn</a:t>
            </a:r>
            <a:endParaRPr lang="en-US" dirty="0"/>
          </a:p>
        </p:txBody>
      </p:sp>
      <p:sp>
        <p:nvSpPr>
          <p:cNvPr id="10" name="Slide Number Placeholder 9"/>
          <p:cNvSpPr>
            <a:spLocks noGrp="1"/>
          </p:cNvSpPr>
          <p:nvPr>
            <p:ph type="sldNum" sz="quarter" idx="12"/>
          </p:nvPr>
        </p:nvSpPr>
        <p:spPr/>
        <p:txBody>
          <a:bodyPr/>
          <a:lstStyle/>
          <a:p>
            <a:fld id="{0CFEC368-1D7A-4F81-ABF6-AE0E36BAF64C}" type="slidenum">
              <a:rPr lang="en-US" smtClean="0"/>
              <a:pPr/>
              <a:t>30</a:t>
            </a:fld>
            <a:endParaRPr lang="en-US"/>
          </a:p>
        </p:txBody>
      </p:sp>
    </p:spTree>
    <p:extLst>
      <p:ext uri="{BB962C8B-B14F-4D97-AF65-F5344CB8AC3E}">
        <p14:creationId xmlns:p14="http://schemas.microsoft.com/office/powerpoint/2010/main" val="2968025579"/>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014342456"/>
              </p:ext>
            </p:extLst>
          </p:nvPr>
        </p:nvGraphicFramePr>
        <p:xfrm>
          <a:off x="457200" y="1600200"/>
          <a:ext cx="8229600" cy="2743200"/>
        </p:xfrm>
        <a:graphic>
          <a:graphicData uri="http://schemas.openxmlformats.org/drawingml/2006/table">
            <a:tbl>
              <a:tblPr firstRow="1" bandRow="1">
                <a:tableStyleId>{5C22544A-7EE6-4342-B048-85BDC9FD1C3A}</a:tableStyleId>
              </a:tblPr>
              <a:tblGrid>
                <a:gridCol w="4114800"/>
                <a:gridCol w="4114800"/>
              </a:tblGrid>
              <a:tr h="370840">
                <a:tc>
                  <a:txBody>
                    <a:bodyPr/>
                    <a:lstStyle/>
                    <a:p>
                      <a:pPr algn="ctr"/>
                      <a:r>
                        <a:rPr lang="en-US" sz="2400" dirty="0" err="1" smtClean="0">
                          <a:solidFill>
                            <a:srgbClr val="FF0000"/>
                          </a:solidFill>
                        </a:rPr>
                        <a:t>Định</a:t>
                      </a:r>
                      <a:r>
                        <a:rPr lang="en-US" sz="2400" dirty="0" smtClean="0">
                          <a:solidFill>
                            <a:srgbClr val="FF0000"/>
                          </a:solidFill>
                        </a:rPr>
                        <a:t> </a:t>
                      </a:r>
                      <a:r>
                        <a:rPr lang="en-US" sz="2400" dirty="0" err="1" smtClean="0">
                          <a:solidFill>
                            <a:srgbClr val="FF0000"/>
                          </a:solidFill>
                        </a:rPr>
                        <a:t>hướng</a:t>
                      </a:r>
                      <a:r>
                        <a:rPr lang="en-US" sz="2400" dirty="0" smtClean="0">
                          <a:solidFill>
                            <a:srgbClr val="FF0000"/>
                          </a:solidFill>
                        </a:rPr>
                        <a:t> </a:t>
                      </a:r>
                      <a:r>
                        <a:rPr lang="en-US" sz="2400" dirty="0" err="1" smtClean="0">
                          <a:solidFill>
                            <a:srgbClr val="FF0000"/>
                          </a:solidFill>
                        </a:rPr>
                        <a:t>hàng</a:t>
                      </a:r>
                      <a:r>
                        <a:rPr lang="en-US" sz="2400" dirty="0" smtClean="0">
                          <a:solidFill>
                            <a:srgbClr val="FF0000"/>
                          </a:solidFill>
                        </a:rPr>
                        <a:t> </a:t>
                      </a:r>
                      <a:r>
                        <a:rPr lang="en-US" sz="2400" dirty="0" err="1" smtClean="0">
                          <a:solidFill>
                            <a:srgbClr val="FF0000"/>
                          </a:solidFill>
                        </a:rPr>
                        <a:t>hoá</a:t>
                      </a:r>
                      <a:endParaRPr lang="en-US" sz="2400" dirty="0">
                        <a:solidFill>
                          <a:srgbClr val="FF0000"/>
                        </a:solidFill>
                      </a:endParaRPr>
                    </a:p>
                  </a:txBody>
                  <a:tcPr/>
                </a:tc>
                <a:tc>
                  <a:txBody>
                    <a:bodyPr/>
                    <a:lstStyle/>
                    <a:p>
                      <a:pPr algn="ctr"/>
                      <a:r>
                        <a:rPr lang="en-US" sz="2400" dirty="0" err="1" smtClean="0">
                          <a:solidFill>
                            <a:srgbClr val="3366FF"/>
                          </a:solidFill>
                        </a:rPr>
                        <a:t>Định</a:t>
                      </a:r>
                      <a:r>
                        <a:rPr lang="en-US" sz="2400" dirty="0" smtClean="0">
                          <a:solidFill>
                            <a:srgbClr val="3366FF"/>
                          </a:solidFill>
                        </a:rPr>
                        <a:t> </a:t>
                      </a:r>
                      <a:r>
                        <a:rPr lang="en-US" sz="2400" dirty="0" err="1" smtClean="0">
                          <a:solidFill>
                            <a:srgbClr val="3366FF"/>
                          </a:solidFill>
                        </a:rPr>
                        <a:t>hướng</a:t>
                      </a:r>
                      <a:r>
                        <a:rPr lang="en-US" sz="2400" dirty="0" smtClean="0">
                          <a:solidFill>
                            <a:srgbClr val="3366FF"/>
                          </a:solidFill>
                        </a:rPr>
                        <a:t> </a:t>
                      </a:r>
                      <a:r>
                        <a:rPr lang="en-US" sz="2400" dirty="0" err="1" smtClean="0">
                          <a:solidFill>
                            <a:srgbClr val="3366FF"/>
                          </a:solidFill>
                        </a:rPr>
                        <a:t>khách</a:t>
                      </a:r>
                      <a:r>
                        <a:rPr lang="en-US" sz="2400" dirty="0" smtClean="0">
                          <a:solidFill>
                            <a:srgbClr val="3366FF"/>
                          </a:solidFill>
                        </a:rPr>
                        <a:t> </a:t>
                      </a:r>
                      <a:r>
                        <a:rPr lang="en-US" sz="2400" dirty="0" err="1" smtClean="0">
                          <a:solidFill>
                            <a:srgbClr val="3366FF"/>
                          </a:solidFill>
                        </a:rPr>
                        <a:t>hàng</a:t>
                      </a:r>
                      <a:endParaRPr lang="en-US" sz="2400" dirty="0">
                        <a:solidFill>
                          <a:srgbClr val="3366FF"/>
                        </a:solidFill>
                      </a:endParaRPr>
                    </a:p>
                  </a:txBody>
                  <a:tcPr/>
                </a:tc>
              </a:tr>
              <a:tr h="370840">
                <a:tc>
                  <a:txBody>
                    <a:bodyPr/>
                    <a:lstStyle/>
                    <a:p>
                      <a:pPr algn="just"/>
                      <a:r>
                        <a:rPr lang="vi-VN" sz="2400" b="0" i="0" u="none" strike="noStrike" kern="1200" dirty="0" smtClean="0">
                          <a:solidFill>
                            <a:srgbClr val="FF0000"/>
                          </a:solidFill>
                          <a:effectLst/>
                          <a:latin typeface="+mn-lt"/>
                          <a:ea typeface="+mn-ea"/>
                          <a:cs typeface="+mn-cs"/>
                        </a:rPr>
                        <a:t>Tôi biết sửa máy vi tính, vì thế tôi sẽ kinh doanh sửa chữa máy vi tính.</a:t>
                      </a:r>
                      <a:endParaRPr lang="en-US" sz="2400" dirty="0">
                        <a:solidFill>
                          <a:srgbClr val="FF0000"/>
                        </a:solidFill>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AU" sz="2400" b="0" i="0" u="none" strike="noStrike" kern="1200" dirty="0" err="1" smtClean="0">
                          <a:solidFill>
                            <a:srgbClr val="3366FF"/>
                          </a:solidFill>
                          <a:effectLst/>
                          <a:latin typeface="+mn-lt"/>
                          <a:ea typeface="+mn-ea"/>
                          <a:cs typeface="+mn-cs"/>
                        </a:rPr>
                        <a:t>Các</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doanh</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nghiệp</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trong</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thị</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trấn</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đang</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gặp</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nhiều</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phiền</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toái</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trong</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việc</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sửa</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chữa</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máy</a:t>
                      </a:r>
                      <a:r>
                        <a:rPr lang="en-AU" sz="2400" b="0" i="0" u="none" strike="noStrike" kern="1200" dirty="0" smtClean="0">
                          <a:solidFill>
                            <a:srgbClr val="3366FF"/>
                          </a:solidFill>
                          <a:effectLst/>
                          <a:latin typeface="+mn-lt"/>
                          <a:ea typeface="+mn-ea"/>
                          <a:cs typeface="+mn-cs"/>
                        </a:rPr>
                        <a:t> vi </a:t>
                      </a:r>
                      <a:r>
                        <a:rPr lang="en-AU" sz="2400" b="0" i="0" u="none" strike="noStrike" kern="1200" dirty="0" err="1" smtClean="0">
                          <a:solidFill>
                            <a:srgbClr val="3366FF"/>
                          </a:solidFill>
                          <a:effectLst/>
                          <a:latin typeface="+mn-lt"/>
                          <a:ea typeface="+mn-ea"/>
                          <a:cs typeface="+mn-cs"/>
                        </a:rPr>
                        <a:t>tính</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Tôi</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biết</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sửa</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máy</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và</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tôi</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sẽ</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bắt</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đầu</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kinh</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doanh</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sửa</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chữa</a:t>
                      </a:r>
                      <a:r>
                        <a:rPr lang="en-AU" sz="2400" b="0" i="0" u="none" strike="noStrike" kern="1200" dirty="0" smtClean="0">
                          <a:solidFill>
                            <a:srgbClr val="3366FF"/>
                          </a:solidFill>
                          <a:effectLst/>
                          <a:latin typeface="+mn-lt"/>
                          <a:ea typeface="+mn-ea"/>
                          <a:cs typeface="+mn-cs"/>
                        </a:rPr>
                        <a:t> </a:t>
                      </a:r>
                      <a:r>
                        <a:rPr lang="en-AU" sz="2400" b="0" i="0" u="none" strike="noStrike" kern="1200" dirty="0" err="1" smtClean="0">
                          <a:solidFill>
                            <a:srgbClr val="3366FF"/>
                          </a:solidFill>
                          <a:effectLst/>
                          <a:latin typeface="+mn-lt"/>
                          <a:ea typeface="+mn-ea"/>
                          <a:cs typeface="+mn-cs"/>
                        </a:rPr>
                        <a:t>máy</a:t>
                      </a:r>
                      <a:r>
                        <a:rPr lang="en-AU" sz="2400" b="0" i="0" u="none" strike="noStrike" kern="1200" dirty="0" smtClean="0">
                          <a:solidFill>
                            <a:srgbClr val="3366FF"/>
                          </a:solidFill>
                          <a:effectLst/>
                          <a:latin typeface="+mn-lt"/>
                          <a:ea typeface="+mn-ea"/>
                          <a:cs typeface="+mn-cs"/>
                        </a:rPr>
                        <a:t> vi </a:t>
                      </a:r>
                      <a:r>
                        <a:rPr lang="en-AU" sz="2400" b="0" i="0" u="none" strike="noStrike" kern="1200" dirty="0" err="1" smtClean="0">
                          <a:solidFill>
                            <a:srgbClr val="3366FF"/>
                          </a:solidFill>
                          <a:effectLst/>
                          <a:latin typeface="+mn-lt"/>
                          <a:ea typeface="+mn-ea"/>
                          <a:cs typeface="+mn-cs"/>
                        </a:rPr>
                        <a:t>tính</a:t>
                      </a:r>
                      <a:r>
                        <a:rPr lang="en-AU" sz="2400" b="0" i="0" u="none" strike="noStrike" kern="1200" dirty="0" smtClean="0">
                          <a:solidFill>
                            <a:srgbClr val="3366FF"/>
                          </a:solidFill>
                          <a:effectLst/>
                          <a:latin typeface="+mn-lt"/>
                          <a:ea typeface="+mn-ea"/>
                          <a:cs typeface="+mn-cs"/>
                        </a:rPr>
                        <a:t>.</a:t>
                      </a:r>
                      <a:endParaRPr lang="en-AU" sz="2400" kern="1200" dirty="0" smtClean="0">
                        <a:solidFill>
                          <a:srgbClr val="3366FF"/>
                        </a:solidFill>
                        <a:effectLst/>
                        <a:latin typeface="+mn-lt"/>
                        <a:ea typeface="+mn-ea"/>
                        <a:cs typeface="+mn-cs"/>
                      </a:endParaRPr>
                    </a:p>
                  </a:txBody>
                  <a:tcPr/>
                </a:tc>
              </a:tr>
            </a:tbl>
          </a:graphicData>
        </a:graphic>
      </p:graphicFrame>
      <p:sp>
        <p:nvSpPr>
          <p:cNvPr id="8" name="Date Placeholder 7"/>
          <p:cNvSpPr>
            <a:spLocks noGrp="1"/>
          </p:cNvSpPr>
          <p:nvPr>
            <p:ph type="dt" sz="half" idx="10"/>
          </p:nvPr>
        </p:nvSpPr>
        <p:spPr/>
        <p:txBody>
          <a:bodyPr/>
          <a:lstStyle/>
          <a:p>
            <a:r>
              <a:rPr lang="en-AU" smtClean="0"/>
              <a:t>Friday, 10 March 23</a:t>
            </a:r>
            <a:endParaRPr lang="en-US"/>
          </a:p>
        </p:txBody>
      </p:sp>
      <p:sp>
        <p:nvSpPr>
          <p:cNvPr id="9" name="Footer Placeholder 8"/>
          <p:cNvSpPr>
            <a:spLocks noGrp="1"/>
          </p:cNvSpPr>
          <p:nvPr>
            <p:ph type="ftr" sz="quarter" idx="11"/>
          </p:nvPr>
        </p:nvSpPr>
        <p:spPr/>
        <p:txBody>
          <a:bodyPr/>
          <a:lstStyle/>
          <a:p>
            <a:pPr algn="r"/>
            <a:r>
              <a:rPr lang="en-US" smtClean="0"/>
              <a:t>duonghoaian@tuaf.edu.vn</a:t>
            </a:r>
            <a:endParaRPr lang="en-US" dirty="0"/>
          </a:p>
        </p:txBody>
      </p:sp>
      <p:sp>
        <p:nvSpPr>
          <p:cNvPr id="10" name="Slide Number Placeholder 9"/>
          <p:cNvSpPr>
            <a:spLocks noGrp="1"/>
          </p:cNvSpPr>
          <p:nvPr>
            <p:ph type="sldNum" sz="quarter" idx="12"/>
          </p:nvPr>
        </p:nvSpPr>
        <p:spPr/>
        <p:txBody>
          <a:bodyPr/>
          <a:lstStyle/>
          <a:p>
            <a:fld id="{0CFEC368-1D7A-4F81-ABF6-AE0E36BAF64C}" type="slidenum">
              <a:rPr lang="en-US" smtClean="0"/>
              <a:pPr/>
              <a:t>31</a:t>
            </a:fld>
            <a:endParaRPr lang="en-US"/>
          </a:p>
        </p:txBody>
      </p:sp>
    </p:spTree>
    <p:extLst>
      <p:ext uri="{BB962C8B-B14F-4D97-AF65-F5344CB8AC3E}">
        <p14:creationId xmlns:p14="http://schemas.microsoft.com/office/powerpoint/2010/main" val="2968025579"/>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Làm</a:t>
            </a:r>
            <a:r>
              <a:rPr lang="en-AU" dirty="0" smtClean="0"/>
              <a:t> </a:t>
            </a:r>
            <a:r>
              <a:rPr lang="en-AU" dirty="0" err="1" smtClean="0"/>
              <a:t>thế</a:t>
            </a:r>
            <a:r>
              <a:rPr lang="en-AU" dirty="0" smtClean="0"/>
              <a:t> </a:t>
            </a:r>
            <a:r>
              <a:rPr lang="en-AU" dirty="0" err="1" smtClean="0"/>
              <a:t>nào</a:t>
            </a:r>
            <a:r>
              <a:rPr lang="en-AU" dirty="0" smtClean="0"/>
              <a:t> </a:t>
            </a:r>
            <a:r>
              <a:rPr lang="en-AU" dirty="0" err="1" smtClean="0"/>
              <a:t>để</a:t>
            </a:r>
            <a:r>
              <a:rPr lang="en-AU" dirty="0" smtClean="0"/>
              <a:t> </a:t>
            </a:r>
            <a:r>
              <a:rPr lang="en-AU" dirty="0" err="1" smtClean="0"/>
              <a:t>tìm</a:t>
            </a:r>
            <a:r>
              <a:rPr lang="en-AU" dirty="0" smtClean="0"/>
              <a:t> </a:t>
            </a:r>
            <a:r>
              <a:rPr lang="en-AU" dirty="0" err="1" smtClean="0"/>
              <a:t>được</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kinh</a:t>
            </a:r>
            <a:r>
              <a:rPr lang="en-AU" dirty="0" smtClean="0"/>
              <a:t> </a:t>
            </a:r>
            <a:r>
              <a:rPr lang="en-AU" dirty="0" err="1" smtClean="0"/>
              <a:t>doanh</a:t>
            </a:r>
            <a:r>
              <a:rPr lang="en-AU" dirty="0" smtClean="0"/>
              <a:t> </a:t>
            </a:r>
            <a:r>
              <a:rPr lang="en-AU" dirty="0" err="1" smtClean="0"/>
              <a:t>tốt</a:t>
            </a:r>
            <a:r>
              <a:rPr lang="en-AU" dirty="0"/>
              <a:t>? (</a:t>
            </a:r>
            <a:r>
              <a:rPr lang="en-AU" dirty="0" err="1"/>
              <a:t>cont</a:t>
            </a:r>
            <a:r>
              <a:rPr lang="en-AU" dirty="0"/>
              <a:t>’)</a:t>
            </a:r>
            <a:endParaRPr lang="vi-VN" dirty="0" smtClean="0"/>
          </a:p>
          <a:p>
            <a:pPr algn="just"/>
            <a:r>
              <a:rPr lang="vi-VN" dirty="0"/>
              <a:t>Bạn hãy dùng cả hai cách để tìm ý tưởng kinh doanh cho mình. Nếu bạn xuất phát </a:t>
            </a:r>
            <a:r>
              <a:rPr lang="vi-VN" dirty="0" smtClean="0"/>
              <a:t>từ </a:t>
            </a:r>
            <a:r>
              <a:rPr lang="vi-VN" dirty="0"/>
              <a:t>quan</a:t>
            </a:r>
            <a:r>
              <a:rPr lang="en-AU" dirty="0"/>
              <a:t> </a:t>
            </a:r>
            <a:r>
              <a:rPr lang="vi-VN" dirty="0"/>
              <a:t>điểm định hướng theo hàng hoá mà không biết việc kinh doanh ấy có khách hàng hay không thì bạn sẽ thất bại</a:t>
            </a:r>
            <a:r>
              <a:rPr lang="vi-VN" dirty="0" smtClean="0"/>
              <a:t>.</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32</a:t>
            </a:fld>
            <a:endParaRPr lang="en-US"/>
          </a:p>
        </p:txBody>
      </p:sp>
    </p:spTree>
    <p:extLst>
      <p:ext uri="{BB962C8B-B14F-4D97-AF65-F5344CB8AC3E}">
        <p14:creationId xmlns:p14="http://schemas.microsoft.com/office/powerpoint/2010/main" val="1774041410"/>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Làm</a:t>
            </a:r>
            <a:r>
              <a:rPr lang="en-AU" dirty="0" smtClean="0"/>
              <a:t> </a:t>
            </a:r>
            <a:r>
              <a:rPr lang="en-AU" dirty="0" err="1" smtClean="0"/>
              <a:t>thế</a:t>
            </a:r>
            <a:r>
              <a:rPr lang="en-AU" dirty="0" smtClean="0"/>
              <a:t> </a:t>
            </a:r>
            <a:r>
              <a:rPr lang="en-AU" dirty="0" err="1" smtClean="0"/>
              <a:t>nào</a:t>
            </a:r>
            <a:r>
              <a:rPr lang="en-AU" dirty="0" smtClean="0"/>
              <a:t> </a:t>
            </a:r>
            <a:r>
              <a:rPr lang="en-AU" dirty="0" err="1" smtClean="0"/>
              <a:t>để</a:t>
            </a:r>
            <a:r>
              <a:rPr lang="en-AU" dirty="0" smtClean="0"/>
              <a:t> </a:t>
            </a:r>
            <a:r>
              <a:rPr lang="en-AU" dirty="0" err="1" smtClean="0"/>
              <a:t>tìm</a:t>
            </a:r>
            <a:r>
              <a:rPr lang="en-AU" dirty="0" smtClean="0"/>
              <a:t> </a:t>
            </a:r>
            <a:r>
              <a:rPr lang="en-AU" dirty="0" err="1" smtClean="0"/>
              <a:t>được</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kinh</a:t>
            </a:r>
            <a:r>
              <a:rPr lang="en-AU" dirty="0" smtClean="0"/>
              <a:t> </a:t>
            </a:r>
            <a:r>
              <a:rPr lang="en-AU" dirty="0" err="1" smtClean="0"/>
              <a:t>doanh</a:t>
            </a:r>
            <a:r>
              <a:rPr lang="en-AU" dirty="0" smtClean="0"/>
              <a:t> </a:t>
            </a:r>
            <a:r>
              <a:rPr lang="en-AU" dirty="0" err="1" smtClean="0"/>
              <a:t>tốt</a:t>
            </a:r>
            <a:r>
              <a:rPr lang="en-AU" dirty="0"/>
              <a:t>? (</a:t>
            </a:r>
            <a:r>
              <a:rPr lang="en-AU" dirty="0" err="1"/>
              <a:t>cont</a:t>
            </a:r>
            <a:r>
              <a:rPr lang="en-AU" dirty="0"/>
              <a:t>’)</a:t>
            </a:r>
            <a:endParaRPr lang="vi-VN" dirty="0" smtClean="0"/>
          </a:p>
          <a:p>
            <a:pPr algn="just"/>
            <a:r>
              <a:rPr lang="vi-VN" dirty="0" smtClean="0"/>
              <a:t>Tương </a:t>
            </a:r>
            <a:r>
              <a:rPr lang="vi-VN" dirty="0"/>
              <a:t>tự như vậy, nếu một người chủ không có kỹ năng làm các sản phẩm có chất lượng tốt thì cũng chẳng có ai mua và kinh doanh cũng thất bại.</a:t>
            </a:r>
            <a:r>
              <a:rPr lang="en-AU" dirty="0"/>
              <a:t> </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33</a:t>
            </a:fld>
            <a:endParaRPr lang="en-US"/>
          </a:p>
        </p:txBody>
      </p:sp>
    </p:spTree>
    <p:extLst>
      <p:ext uri="{BB962C8B-B14F-4D97-AF65-F5344CB8AC3E}">
        <p14:creationId xmlns:p14="http://schemas.microsoft.com/office/powerpoint/2010/main" val="976764524"/>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Một</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kinh</a:t>
            </a:r>
            <a:r>
              <a:rPr lang="en-AU" dirty="0" smtClean="0"/>
              <a:t> </a:t>
            </a:r>
            <a:r>
              <a:rPr lang="en-AU" dirty="0" err="1" smtClean="0"/>
              <a:t>doanh</a:t>
            </a:r>
            <a:r>
              <a:rPr lang="en-AU" dirty="0" smtClean="0"/>
              <a:t> </a:t>
            </a:r>
            <a:r>
              <a:rPr lang="en-AU" dirty="0" err="1" smtClean="0"/>
              <a:t>tốt</a:t>
            </a:r>
            <a:r>
              <a:rPr lang="en-AU" dirty="0" smtClean="0"/>
              <a:t> </a:t>
            </a:r>
            <a:r>
              <a:rPr lang="en-AU" dirty="0" err="1" smtClean="0"/>
              <a:t>cần</a:t>
            </a:r>
            <a:r>
              <a:rPr lang="en-AU" dirty="0" smtClean="0"/>
              <a:t> </a:t>
            </a:r>
            <a:r>
              <a:rPr lang="en-AU" dirty="0" err="1" smtClean="0"/>
              <a:t>đảm</a:t>
            </a:r>
            <a:r>
              <a:rPr lang="en-AU" dirty="0" smtClean="0"/>
              <a:t> </a:t>
            </a:r>
            <a:r>
              <a:rPr lang="en-AU" dirty="0" err="1" smtClean="0"/>
              <a:t>bảo</a:t>
            </a:r>
            <a:r>
              <a:rPr lang="en-AU" dirty="0" smtClean="0"/>
              <a:t> </a:t>
            </a:r>
            <a:r>
              <a:rPr lang="en-AU" dirty="0" err="1" smtClean="0"/>
              <a:t>những</a:t>
            </a:r>
            <a:r>
              <a:rPr lang="en-AU" dirty="0" smtClean="0"/>
              <a:t> </a:t>
            </a:r>
            <a:r>
              <a:rPr lang="en-AU" dirty="0" err="1" smtClean="0"/>
              <a:t>điều</a:t>
            </a:r>
            <a:r>
              <a:rPr lang="en-AU" dirty="0" smtClean="0"/>
              <a:t> </a:t>
            </a:r>
            <a:r>
              <a:rPr lang="en-AU" dirty="0" err="1" smtClean="0"/>
              <a:t>kiện</a:t>
            </a:r>
            <a:r>
              <a:rPr lang="en-AU" dirty="0" smtClean="0"/>
              <a:t> </a:t>
            </a:r>
            <a:r>
              <a:rPr lang="en-AU" dirty="0" err="1" smtClean="0"/>
              <a:t>gì</a:t>
            </a:r>
            <a:r>
              <a:rPr lang="en-AU" dirty="0" smtClean="0"/>
              <a:t>?</a:t>
            </a:r>
            <a:endParaRPr lang="vi-VN" dirty="0" smtClean="0"/>
          </a:p>
          <a:p>
            <a:pPr algn="just"/>
            <a:r>
              <a:rPr lang="en-AU" dirty="0" err="1" smtClean="0"/>
              <a:t>Phải</a:t>
            </a:r>
            <a:r>
              <a:rPr lang="en-AU" dirty="0" smtClean="0"/>
              <a:t> </a:t>
            </a:r>
            <a:r>
              <a:rPr lang="en-AU" dirty="0" err="1" smtClean="0"/>
              <a:t>có</a:t>
            </a:r>
            <a:r>
              <a:rPr lang="en-AU" dirty="0" smtClean="0"/>
              <a:t> </a:t>
            </a:r>
            <a:r>
              <a:rPr lang="en-AU" dirty="0" err="1" smtClean="0"/>
              <a:t>cơ</a:t>
            </a:r>
            <a:r>
              <a:rPr lang="en-AU" dirty="0" smtClean="0"/>
              <a:t> </a:t>
            </a:r>
            <a:r>
              <a:rPr lang="en-AU" dirty="0" err="1" smtClean="0"/>
              <a:t>hội</a:t>
            </a:r>
            <a:r>
              <a:rPr lang="en-AU" dirty="0" smtClean="0"/>
              <a:t> </a:t>
            </a:r>
            <a:r>
              <a:rPr lang="en-AU" dirty="0" err="1" smtClean="0"/>
              <a:t>kinh</a:t>
            </a:r>
            <a:r>
              <a:rPr lang="en-AU" dirty="0" smtClean="0"/>
              <a:t> </a:t>
            </a:r>
            <a:r>
              <a:rPr lang="en-AU" dirty="0" err="1" smtClean="0"/>
              <a:t>doanh</a:t>
            </a:r>
            <a:r>
              <a:rPr lang="vi-VN" dirty="0" smtClean="0"/>
              <a:t>;</a:t>
            </a:r>
          </a:p>
          <a:p>
            <a:pPr algn="just"/>
            <a:r>
              <a:rPr lang="vi-VN" dirty="0" smtClean="0"/>
              <a:t>Bạn phải có kỹ năng và các nguồn lực để tận dụng cơ hội đó.</a:t>
            </a:r>
            <a:r>
              <a:rPr lang="en-AU" dirty="0" smtClean="0"/>
              <a:t> </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34</a:t>
            </a:fld>
            <a:endParaRPr lang="en-US"/>
          </a:p>
        </p:txBody>
      </p:sp>
    </p:spTree>
    <p:extLst>
      <p:ext uri="{BB962C8B-B14F-4D97-AF65-F5344CB8AC3E}">
        <p14:creationId xmlns:p14="http://schemas.microsoft.com/office/powerpoint/2010/main" val="2620287583"/>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Cơ</a:t>
            </a:r>
            <a:r>
              <a:rPr lang="en-AU" dirty="0" smtClean="0"/>
              <a:t> </a:t>
            </a:r>
            <a:r>
              <a:rPr lang="en-AU" dirty="0" err="1" smtClean="0"/>
              <a:t>hội</a:t>
            </a:r>
            <a:r>
              <a:rPr lang="en-AU" dirty="0" smtClean="0"/>
              <a:t> </a:t>
            </a:r>
            <a:r>
              <a:rPr lang="en-AU" dirty="0" err="1" smtClean="0"/>
              <a:t>kinh</a:t>
            </a:r>
            <a:r>
              <a:rPr lang="en-AU" dirty="0" smtClean="0"/>
              <a:t> </a:t>
            </a:r>
            <a:r>
              <a:rPr lang="en-AU" dirty="0" err="1" smtClean="0"/>
              <a:t>doanh</a:t>
            </a:r>
            <a:r>
              <a:rPr lang="en-AU" dirty="0" smtClean="0"/>
              <a:t> </a:t>
            </a:r>
            <a:r>
              <a:rPr lang="en-AU" dirty="0" err="1" smtClean="0"/>
              <a:t>đến</a:t>
            </a:r>
            <a:r>
              <a:rPr lang="en-AU" dirty="0" smtClean="0"/>
              <a:t> </a:t>
            </a:r>
            <a:r>
              <a:rPr lang="en-AU" dirty="0" err="1" smtClean="0"/>
              <a:t>từ</a:t>
            </a:r>
            <a:r>
              <a:rPr lang="en-AU" dirty="0" smtClean="0"/>
              <a:t> </a:t>
            </a:r>
            <a:r>
              <a:rPr lang="en-AU" dirty="0" err="1" smtClean="0"/>
              <a:t>đâu</a:t>
            </a:r>
            <a:r>
              <a:rPr lang="en-AU" dirty="0" smtClean="0"/>
              <a:t>?</a:t>
            </a:r>
            <a:endParaRPr lang="vi-VN" dirty="0" smtClean="0"/>
          </a:p>
          <a:p>
            <a:pPr algn="just"/>
            <a:r>
              <a:rPr lang="en-AU" dirty="0" err="1"/>
              <a:t>Để</a:t>
            </a:r>
            <a:r>
              <a:rPr lang="en-AU" dirty="0"/>
              <a:t> </a:t>
            </a:r>
            <a:r>
              <a:rPr lang="en-AU" dirty="0" err="1"/>
              <a:t>có</a:t>
            </a:r>
            <a:r>
              <a:rPr lang="en-AU" dirty="0"/>
              <a:t> </a:t>
            </a:r>
            <a:r>
              <a:rPr lang="en-AU" dirty="0" err="1"/>
              <a:t>thể</a:t>
            </a:r>
            <a:r>
              <a:rPr lang="en-AU" dirty="0"/>
              <a:t> </a:t>
            </a:r>
            <a:r>
              <a:rPr lang="en-AU" dirty="0" err="1"/>
              <a:t>tồn</a:t>
            </a:r>
            <a:r>
              <a:rPr lang="en-AU" dirty="0"/>
              <a:t> </a:t>
            </a:r>
            <a:r>
              <a:rPr lang="en-AU" dirty="0" err="1"/>
              <a:t>tại</a:t>
            </a:r>
            <a:r>
              <a:rPr lang="en-AU" dirty="0"/>
              <a:t> </a:t>
            </a:r>
            <a:r>
              <a:rPr lang="en-AU" dirty="0" err="1"/>
              <a:t>được</a:t>
            </a:r>
            <a:r>
              <a:rPr lang="en-AU" dirty="0"/>
              <a:t> </a:t>
            </a:r>
            <a:r>
              <a:rPr lang="en-AU" dirty="0" err="1"/>
              <a:t>doanh</a:t>
            </a:r>
            <a:r>
              <a:rPr lang="en-AU" dirty="0"/>
              <a:t> </a:t>
            </a:r>
            <a:r>
              <a:rPr lang="en-AU" dirty="0" err="1"/>
              <a:t>nghiệp</a:t>
            </a:r>
            <a:r>
              <a:rPr lang="en-AU" dirty="0"/>
              <a:t> </a:t>
            </a:r>
            <a:r>
              <a:rPr lang="en-AU" dirty="0" err="1"/>
              <a:t>phải</a:t>
            </a:r>
            <a:r>
              <a:rPr lang="en-AU" dirty="0"/>
              <a:t> </a:t>
            </a:r>
            <a:r>
              <a:rPr lang="en-AU" dirty="0" err="1"/>
              <a:t>cung</a:t>
            </a:r>
            <a:r>
              <a:rPr lang="en-AU" dirty="0"/>
              <a:t> </a:t>
            </a:r>
            <a:r>
              <a:rPr lang="en-AU" dirty="0" err="1"/>
              <a:t>cấp</a:t>
            </a:r>
            <a:r>
              <a:rPr lang="en-AU" dirty="0"/>
              <a:t> </a:t>
            </a:r>
            <a:r>
              <a:rPr lang="en-AU" dirty="0" err="1"/>
              <a:t>các</a:t>
            </a:r>
            <a:r>
              <a:rPr lang="en-AU" dirty="0"/>
              <a:t> </a:t>
            </a:r>
            <a:r>
              <a:rPr lang="en-AU" dirty="0" err="1" smtClean="0"/>
              <a:t>hàng</a:t>
            </a:r>
            <a:r>
              <a:rPr lang="en-AU" dirty="0" smtClean="0"/>
              <a:t> </a:t>
            </a:r>
            <a:r>
              <a:rPr lang="en-AU" dirty="0" err="1" smtClean="0"/>
              <a:t>hoá</a:t>
            </a:r>
            <a:r>
              <a:rPr lang="en-AU" dirty="0" smtClean="0"/>
              <a:t>/</a:t>
            </a:r>
            <a:r>
              <a:rPr lang="en-AU" dirty="0" err="1" smtClean="0"/>
              <a:t>dịch</a:t>
            </a:r>
            <a:r>
              <a:rPr lang="en-AU" dirty="0" smtClean="0"/>
              <a:t> </a:t>
            </a:r>
            <a:r>
              <a:rPr lang="en-AU" dirty="0" err="1"/>
              <a:t>vụ</a:t>
            </a:r>
            <a:r>
              <a:rPr lang="en-AU" dirty="0"/>
              <a:t> </a:t>
            </a:r>
            <a:r>
              <a:rPr lang="en-AU" dirty="0" err="1"/>
              <a:t>phù</a:t>
            </a:r>
            <a:r>
              <a:rPr lang="en-AU" dirty="0"/>
              <a:t> </a:t>
            </a:r>
            <a:r>
              <a:rPr lang="en-AU" dirty="0" err="1"/>
              <a:t>hợp</a:t>
            </a:r>
            <a:r>
              <a:rPr lang="en-AU" dirty="0"/>
              <a:t> </a:t>
            </a:r>
            <a:r>
              <a:rPr lang="en-AU" dirty="0" err="1"/>
              <a:t>với</a:t>
            </a:r>
            <a:r>
              <a:rPr lang="en-AU" dirty="0"/>
              <a:t> </a:t>
            </a:r>
            <a:r>
              <a:rPr lang="en-AU" dirty="0" err="1"/>
              <a:t>nhu</a:t>
            </a:r>
            <a:r>
              <a:rPr lang="en-AU" dirty="0"/>
              <a:t> </a:t>
            </a:r>
            <a:r>
              <a:rPr lang="en-AU" dirty="0" err="1"/>
              <a:t>cầu</a:t>
            </a:r>
            <a:r>
              <a:rPr lang="en-AU" dirty="0"/>
              <a:t> </a:t>
            </a:r>
            <a:r>
              <a:rPr lang="en-AU" dirty="0" err="1"/>
              <a:t>của</a:t>
            </a:r>
            <a:r>
              <a:rPr lang="en-AU" dirty="0"/>
              <a:t> </a:t>
            </a:r>
            <a:r>
              <a:rPr lang="en-AU" dirty="0" err="1" smtClean="0"/>
              <a:t>mọi</a:t>
            </a:r>
            <a:r>
              <a:rPr lang="en-AU" dirty="0" smtClean="0"/>
              <a:t> </a:t>
            </a:r>
            <a:r>
              <a:rPr lang="en-AU" dirty="0" err="1" smtClean="0"/>
              <a:t>người</a:t>
            </a:r>
            <a:r>
              <a:rPr lang="en-AU" dirty="0" smtClean="0"/>
              <a:t> </a:t>
            </a:r>
            <a:r>
              <a:rPr lang="en-AU" dirty="0" err="1" smtClean="0"/>
              <a:t>nhằm</a:t>
            </a:r>
            <a:r>
              <a:rPr lang="en-AU" dirty="0" smtClean="0"/>
              <a:t> </a:t>
            </a:r>
            <a:r>
              <a:rPr lang="en-AU" dirty="0" err="1" smtClean="0"/>
              <a:t>giải</a:t>
            </a:r>
            <a:r>
              <a:rPr lang="en-AU" dirty="0" smtClean="0"/>
              <a:t> </a:t>
            </a:r>
            <a:r>
              <a:rPr lang="en-AU" dirty="0" err="1"/>
              <a:t>quyết</a:t>
            </a:r>
            <a:r>
              <a:rPr lang="en-AU" dirty="0"/>
              <a:t> </a:t>
            </a:r>
            <a:r>
              <a:rPr lang="en-AU" dirty="0" err="1"/>
              <a:t>được</a:t>
            </a:r>
            <a:r>
              <a:rPr lang="en-AU" dirty="0"/>
              <a:t> </a:t>
            </a:r>
            <a:r>
              <a:rPr lang="en-AU" dirty="0" err="1"/>
              <a:t>các</a:t>
            </a:r>
            <a:r>
              <a:rPr lang="en-AU" dirty="0"/>
              <a:t> </a:t>
            </a:r>
            <a:r>
              <a:rPr lang="en-AU" dirty="0" err="1"/>
              <a:t>vấn</a:t>
            </a:r>
            <a:r>
              <a:rPr lang="en-AU" dirty="0"/>
              <a:t> </a:t>
            </a:r>
            <a:r>
              <a:rPr lang="en-AU" dirty="0" err="1"/>
              <a:t>đề</a:t>
            </a:r>
            <a:r>
              <a:rPr lang="en-AU" dirty="0"/>
              <a:t> </a:t>
            </a:r>
            <a:r>
              <a:rPr lang="en-AU" dirty="0" err="1"/>
              <a:t>của</a:t>
            </a:r>
            <a:r>
              <a:rPr lang="en-AU" dirty="0"/>
              <a:t> </a:t>
            </a:r>
            <a:r>
              <a:rPr lang="en-AU" dirty="0" err="1"/>
              <a:t>họ</a:t>
            </a:r>
            <a:r>
              <a:rPr lang="en-AU" dirty="0"/>
              <a:t>. </a:t>
            </a:r>
            <a:r>
              <a:rPr lang="en-AU" dirty="0" err="1" smtClean="0"/>
              <a:t>Một</a:t>
            </a:r>
            <a:r>
              <a:rPr lang="en-AU" dirty="0" smtClean="0"/>
              <a:t> </a:t>
            </a:r>
            <a:r>
              <a:rPr lang="en-AU" dirty="0" err="1" smtClean="0"/>
              <a:t>cách</a:t>
            </a:r>
            <a:r>
              <a:rPr lang="en-AU" dirty="0" smtClean="0"/>
              <a:t> </a:t>
            </a:r>
            <a:r>
              <a:rPr lang="en-AU" dirty="0" err="1"/>
              <a:t>hữu</a:t>
            </a:r>
            <a:r>
              <a:rPr lang="en-AU" dirty="0"/>
              <a:t> </a:t>
            </a:r>
            <a:r>
              <a:rPr lang="en-AU" dirty="0" err="1"/>
              <a:t>hiệu</a:t>
            </a:r>
            <a:r>
              <a:rPr lang="en-AU" dirty="0"/>
              <a:t> </a:t>
            </a:r>
            <a:r>
              <a:rPr lang="en-AU" dirty="0" err="1"/>
              <a:t>là</a:t>
            </a:r>
            <a:r>
              <a:rPr lang="en-AU" dirty="0"/>
              <a:t> </a:t>
            </a:r>
            <a:r>
              <a:rPr lang="en-AU" dirty="0" err="1"/>
              <a:t>suy</a:t>
            </a:r>
            <a:r>
              <a:rPr lang="en-AU" dirty="0"/>
              <a:t> </a:t>
            </a:r>
            <a:r>
              <a:rPr lang="en-AU" dirty="0" err="1"/>
              <a:t>nghĩ</a:t>
            </a:r>
            <a:r>
              <a:rPr lang="en-AU" dirty="0"/>
              <a:t> </a:t>
            </a:r>
            <a:r>
              <a:rPr lang="en-AU" dirty="0" err="1"/>
              <a:t>về</a:t>
            </a:r>
            <a:r>
              <a:rPr lang="en-AU" dirty="0"/>
              <a:t> </a:t>
            </a:r>
            <a:r>
              <a:rPr lang="en-AU" dirty="0" err="1"/>
              <a:t>những</a:t>
            </a:r>
            <a:r>
              <a:rPr lang="en-AU" dirty="0"/>
              <a:t> </a:t>
            </a:r>
            <a:r>
              <a:rPr lang="en-AU" dirty="0" err="1"/>
              <a:t>khó</a:t>
            </a:r>
            <a:r>
              <a:rPr lang="en-AU" dirty="0"/>
              <a:t> </a:t>
            </a:r>
            <a:r>
              <a:rPr lang="en-AU" dirty="0" err="1"/>
              <a:t>khăn</a:t>
            </a:r>
            <a:r>
              <a:rPr lang="en-AU" dirty="0"/>
              <a:t> </a:t>
            </a:r>
            <a:r>
              <a:rPr lang="en-AU" dirty="0" err="1"/>
              <a:t>mà</a:t>
            </a:r>
            <a:r>
              <a:rPr lang="en-AU" dirty="0"/>
              <a:t> </a:t>
            </a:r>
            <a:r>
              <a:rPr lang="en-AU" dirty="0" err="1"/>
              <a:t>mọi</a:t>
            </a:r>
            <a:r>
              <a:rPr lang="en-AU" dirty="0"/>
              <a:t> </a:t>
            </a:r>
            <a:r>
              <a:rPr lang="en-AU" dirty="0" err="1"/>
              <a:t>người</a:t>
            </a:r>
            <a:r>
              <a:rPr lang="en-AU" dirty="0"/>
              <a:t> </a:t>
            </a:r>
            <a:r>
              <a:rPr lang="en-AU" dirty="0" err="1"/>
              <a:t>đã</a:t>
            </a:r>
            <a:r>
              <a:rPr lang="en-AU" dirty="0"/>
              <a:t> </a:t>
            </a:r>
            <a:r>
              <a:rPr lang="en-AU" dirty="0" err="1"/>
              <a:t>gặp</a:t>
            </a:r>
            <a:r>
              <a:rPr lang="en-AU" dirty="0"/>
              <a:t> </a:t>
            </a:r>
            <a:r>
              <a:rPr lang="en-AU" dirty="0" err="1" smtClean="0"/>
              <a:t>rồi</a:t>
            </a:r>
            <a:r>
              <a:rPr lang="en-AU" dirty="0" smtClean="0"/>
              <a:t> </a:t>
            </a:r>
            <a:r>
              <a:rPr lang="en-AU" dirty="0" err="1" smtClean="0"/>
              <a:t>tìm</a:t>
            </a:r>
            <a:r>
              <a:rPr lang="en-AU" dirty="0" smtClean="0"/>
              <a:t> </a:t>
            </a:r>
            <a:r>
              <a:rPr lang="en-AU" dirty="0" err="1" smtClean="0"/>
              <a:t>cách</a:t>
            </a:r>
            <a:r>
              <a:rPr lang="en-AU" dirty="0" smtClean="0"/>
              <a:t> </a:t>
            </a:r>
            <a:r>
              <a:rPr lang="en-AU" dirty="0" err="1"/>
              <a:t>giải</a:t>
            </a:r>
            <a:r>
              <a:rPr lang="en-AU" dirty="0"/>
              <a:t> </a:t>
            </a:r>
            <a:r>
              <a:rPr lang="en-AU" dirty="0" err="1"/>
              <a:t>quyết</a:t>
            </a:r>
            <a:r>
              <a:rPr lang="en-AU" dirty="0"/>
              <a:t> </a:t>
            </a:r>
            <a:r>
              <a:rPr lang="en-AU" dirty="0" err="1"/>
              <a:t>nhu</a:t>
            </a:r>
            <a:r>
              <a:rPr lang="en-AU" dirty="0"/>
              <a:t> </a:t>
            </a:r>
            <a:r>
              <a:rPr lang="en-AU" dirty="0" err="1"/>
              <a:t>cầu</a:t>
            </a:r>
            <a:r>
              <a:rPr lang="en-AU" dirty="0"/>
              <a:t> </a:t>
            </a:r>
            <a:r>
              <a:rPr lang="en-AU" dirty="0" err="1"/>
              <a:t>hoặc</a:t>
            </a:r>
            <a:r>
              <a:rPr lang="en-AU" dirty="0"/>
              <a:t> </a:t>
            </a:r>
            <a:r>
              <a:rPr lang="en-AU" dirty="0" err="1"/>
              <a:t>các</a:t>
            </a:r>
            <a:r>
              <a:rPr lang="en-AU" dirty="0"/>
              <a:t> </a:t>
            </a:r>
            <a:r>
              <a:rPr lang="en-AU" dirty="0" err="1"/>
              <a:t>vấn</a:t>
            </a:r>
            <a:r>
              <a:rPr lang="en-AU" dirty="0"/>
              <a:t> </a:t>
            </a:r>
            <a:r>
              <a:rPr lang="en-AU" dirty="0" err="1"/>
              <a:t>đề</a:t>
            </a:r>
            <a:r>
              <a:rPr lang="en-AU" dirty="0"/>
              <a:t> </a:t>
            </a:r>
            <a:r>
              <a:rPr lang="en-AU" dirty="0" err="1"/>
              <a:t>của</a:t>
            </a:r>
            <a:r>
              <a:rPr lang="en-AU" dirty="0"/>
              <a:t> </a:t>
            </a:r>
            <a:r>
              <a:rPr lang="en-AU" dirty="0" err="1" smtClean="0"/>
              <a:t>họ</a:t>
            </a:r>
            <a:r>
              <a:rPr lang="en-AU" dirty="0" smtClean="0"/>
              <a:t>.</a:t>
            </a:r>
          </a:p>
          <a:p>
            <a:pPr algn="just"/>
            <a:r>
              <a:rPr lang="en-AU" dirty="0" err="1" smtClean="0"/>
              <a:t>Có</a:t>
            </a:r>
            <a:r>
              <a:rPr lang="en-AU" dirty="0" smtClean="0"/>
              <a:t> </a:t>
            </a:r>
            <a:r>
              <a:rPr lang="en-AU" dirty="0" err="1"/>
              <a:t>nhiều</a:t>
            </a:r>
            <a:r>
              <a:rPr lang="en-AU" dirty="0"/>
              <a:t> </a:t>
            </a:r>
            <a:r>
              <a:rPr lang="en-AU" dirty="0" err="1"/>
              <a:t>cách</a:t>
            </a:r>
            <a:r>
              <a:rPr lang="en-AU" dirty="0"/>
              <a:t> </a:t>
            </a:r>
            <a:r>
              <a:rPr lang="en-AU" dirty="0" err="1"/>
              <a:t>để</a:t>
            </a:r>
            <a:r>
              <a:rPr lang="en-AU" dirty="0"/>
              <a:t> </a:t>
            </a:r>
            <a:r>
              <a:rPr lang="en-AU" dirty="0" err="1"/>
              <a:t>đạt</a:t>
            </a:r>
            <a:r>
              <a:rPr lang="en-AU" dirty="0"/>
              <a:t> </a:t>
            </a:r>
            <a:r>
              <a:rPr lang="en-AU" dirty="0" err="1"/>
              <a:t>được</a:t>
            </a:r>
            <a:r>
              <a:rPr lang="en-AU" dirty="0"/>
              <a:t> </a:t>
            </a:r>
            <a:r>
              <a:rPr lang="en-AU" dirty="0" err="1"/>
              <a:t>mục</a:t>
            </a:r>
            <a:r>
              <a:rPr lang="en-AU" dirty="0"/>
              <a:t> </a:t>
            </a:r>
            <a:r>
              <a:rPr lang="en-AU" dirty="0" err="1"/>
              <a:t>đích</a:t>
            </a:r>
            <a:r>
              <a:rPr lang="en-AU" dirty="0"/>
              <a:t> </a:t>
            </a:r>
            <a:r>
              <a:rPr lang="en-AU" dirty="0" err="1"/>
              <a:t>này</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35</a:t>
            </a:fld>
            <a:endParaRPr lang="en-US"/>
          </a:p>
        </p:txBody>
      </p:sp>
    </p:spTree>
    <p:extLst>
      <p:ext uri="{BB962C8B-B14F-4D97-AF65-F5344CB8AC3E}">
        <p14:creationId xmlns:p14="http://schemas.microsoft.com/office/powerpoint/2010/main" val="1017828435"/>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Cơ</a:t>
            </a:r>
            <a:r>
              <a:rPr lang="en-AU" dirty="0" smtClean="0"/>
              <a:t> </a:t>
            </a:r>
            <a:r>
              <a:rPr lang="en-AU" dirty="0" err="1" smtClean="0"/>
              <a:t>hội</a:t>
            </a:r>
            <a:r>
              <a:rPr lang="en-AU" dirty="0" smtClean="0"/>
              <a:t> </a:t>
            </a:r>
            <a:r>
              <a:rPr lang="en-AU" dirty="0" err="1" smtClean="0"/>
              <a:t>kinh</a:t>
            </a:r>
            <a:r>
              <a:rPr lang="en-AU" dirty="0" smtClean="0"/>
              <a:t> </a:t>
            </a:r>
            <a:r>
              <a:rPr lang="en-AU" dirty="0" err="1" smtClean="0"/>
              <a:t>doanh</a:t>
            </a:r>
            <a:r>
              <a:rPr lang="en-AU" dirty="0" smtClean="0"/>
              <a:t> </a:t>
            </a:r>
            <a:r>
              <a:rPr lang="en-AU" dirty="0" err="1" smtClean="0"/>
              <a:t>đến</a:t>
            </a:r>
            <a:r>
              <a:rPr lang="en-AU" dirty="0" smtClean="0"/>
              <a:t> </a:t>
            </a:r>
            <a:r>
              <a:rPr lang="en-AU" dirty="0" err="1" smtClean="0"/>
              <a:t>từ</a:t>
            </a:r>
            <a:r>
              <a:rPr lang="en-AU" dirty="0" smtClean="0"/>
              <a:t> </a:t>
            </a:r>
            <a:r>
              <a:rPr lang="en-AU" dirty="0" err="1" smtClean="0"/>
              <a:t>đâu</a:t>
            </a:r>
            <a:r>
              <a:rPr lang="en-AU" dirty="0"/>
              <a:t>? (</a:t>
            </a:r>
            <a:r>
              <a:rPr lang="en-AU" dirty="0" err="1"/>
              <a:t>cont</a:t>
            </a:r>
            <a:r>
              <a:rPr lang="en-AU" dirty="0"/>
              <a:t>’)</a:t>
            </a:r>
            <a:endParaRPr lang="vi-VN" dirty="0" smtClean="0"/>
          </a:p>
          <a:p>
            <a:pPr algn="just"/>
            <a:r>
              <a:rPr lang="vi-VN" dirty="0"/>
              <a:t>Những khó khăn mà chính bạn đã gặp phải - Hãy xem bạn gặp phải những vấn đề gì khi đi mua các sản phẩm hoặc dịch vụ tại địa phương</a:t>
            </a:r>
            <a:r>
              <a:rPr lang="vi-VN" dirty="0" smtClean="0"/>
              <a:t>;</a:t>
            </a:r>
            <a:endParaRPr lang="en-AU" dirty="0"/>
          </a:p>
          <a:p>
            <a:pPr algn="just"/>
            <a:r>
              <a:rPr lang="vi-VN" dirty="0"/>
              <a:t>Khó khăn trong công việc - Khi làm việc cho một cơ quan khác, bạn có thể nhận thấy để hoàn thành công việc có nhiều vấn đề khó khăn do dịch vụ tồi hoặc thiếu nguyên vật liệu</a:t>
            </a:r>
            <a:r>
              <a:rPr lang="vi-VN" dirty="0" smtClean="0"/>
              <a:t>;</a:t>
            </a:r>
            <a:endParaRPr lang="en-AU" dirty="0" smtClean="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36</a:t>
            </a:fld>
            <a:endParaRPr lang="en-US"/>
          </a:p>
        </p:txBody>
      </p:sp>
    </p:spTree>
    <p:extLst>
      <p:ext uri="{BB962C8B-B14F-4D97-AF65-F5344CB8AC3E}">
        <p14:creationId xmlns:p14="http://schemas.microsoft.com/office/powerpoint/2010/main" val="1801601840"/>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Cơ</a:t>
            </a:r>
            <a:r>
              <a:rPr lang="en-AU" dirty="0" smtClean="0"/>
              <a:t> </a:t>
            </a:r>
            <a:r>
              <a:rPr lang="en-AU" dirty="0" err="1" smtClean="0"/>
              <a:t>hội</a:t>
            </a:r>
            <a:r>
              <a:rPr lang="en-AU" dirty="0" smtClean="0"/>
              <a:t> </a:t>
            </a:r>
            <a:r>
              <a:rPr lang="en-AU" dirty="0" err="1" smtClean="0"/>
              <a:t>kinh</a:t>
            </a:r>
            <a:r>
              <a:rPr lang="en-AU" dirty="0" smtClean="0"/>
              <a:t> </a:t>
            </a:r>
            <a:r>
              <a:rPr lang="en-AU" dirty="0" err="1" smtClean="0"/>
              <a:t>doanh</a:t>
            </a:r>
            <a:r>
              <a:rPr lang="en-AU" dirty="0" smtClean="0"/>
              <a:t> </a:t>
            </a:r>
            <a:r>
              <a:rPr lang="en-AU" dirty="0" err="1" smtClean="0"/>
              <a:t>đến</a:t>
            </a:r>
            <a:r>
              <a:rPr lang="en-AU" dirty="0" smtClean="0"/>
              <a:t> </a:t>
            </a:r>
            <a:r>
              <a:rPr lang="en-AU" dirty="0" err="1" smtClean="0"/>
              <a:t>từ</a:t>
            </a:r>
            <a:r>
              <a:rPr lang="en-AU" dirty="0" smtClean="0"/>
              <a:t> </a:t>
            </a:r>
            <a:r>
              <a:rPr lang="en-AU" dirty="0" err="1" smtClean="0"/>
              <a:t>đâu</a:t>
            </a:r>
            <a:r>
              <a:rPr lang="en-AU" dirty="0"/>
              <a:t>? (</a:t>
            </a:r>
            <a:r>
              <a:rPr lang="en-AU" dirty="0" err="1"/>
              <a:t>cont</a:t>
            </a:r>
            <a:r>
              <a:rPr lang="en-AU" dirty="0"/>
              <a:t>’)</a:t>
            </a:r>
            <a:endParaRPr lang="vi-VN" dirty="0" smtClean="0"/>
          </a:p>
          <a:p>
            <a:pPr algn="just"/>
            <a:r>
              <a:rPr lang="vi-VN" dirty="0" smtClean="0"/>
              <a:t>Các </a:t>
            </a:r>
            <a:r>
              <a:rPr lang="vi-VN" dirty="0"/>
              <a:t>vấn đề mà những </a:t>
            </a:r>
            <a:r>
              <a:rPr lang="vi-VN" dirty="0" smtClean="0"/>
              <a:t>người </a:t>
            </a:r>
            <a:r>
              <a:rPr lang="vi-VN" dirty="0"/>
              <a:t>khác gặp phải - Lắng nghe những người khác phàn</a:t>
            </a:r>
            <a:r>
              <a:rPr lang="en-AU" dirty="0"/>
              <a:t> </a:t>
            </a:r>
            <a:r>
              <a:rPr lang="vi-VN" dirty="0"/>
              <a:t>nàn để tìm hiểu xem họ có những nhu cầu và khó khăn </a:t>
            </a:r>
            <a:r>
              <a:rPr lang="vi-VN" dirty="0" smtClean="0"/>
              <a:t>gì;</a:t>
            </a:r>
          </a:p>
          <a:p>
            <a:pPr algn="just"/>
            <a:r>
              <a:rPr lang="vi-VN" dirty="0"/>
              <a:t>Những gì còn thiếu trong cộng đồng của bạn - Nghiên cứu địa phương bạn sinh sống và làm việc để tìm ra những dịch vụ còn thiếu</a:t>
            </a:r>
            <a:r>
              <a:rPr lang="vi-VN"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37</a:t>
            </a:fld>
            <a:endParaRPr lang="en-US"/>
          </a:p>
        </p:txBody>
      </p:sp>
    </p:spTree>
    <p:extLst>
      <p:ext uri="{BB962C8B-B14F-4D97-AF65-F5344CB8AC3E}">
        <p14:creationId xmlns:p14="http://schemas.microsoft.com/office/powerpoint/2010/main" val="2184454821"/>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Tình</a:t>
            </a:r>
            <a:r>
              <a:rPr lang="en-AU" dirty="0" smtClean="0"/>
              <a:t> </a:t>
            </a:r>
            <a:r>
              <a:rPr lang="en-AU" dirty="0" err="1" smtClean="0"/>
              <a:t>huống</a:t>
            </a:r>
            <a:r>
              <a:rPr lang="en-AU" dirty="0" smtClean="0"/>
              <a:t> </a:t>
            </a:r>
            <a:r>
              <a:rPr lang="en-AU" dirty="0" err="1" smtClean="0"/>
              <a:t>tiệm</a:t>
            </a:r>
            <a:r>
              <a:rPr lang="en-AU" dirty="0" smtClean="0"/>
              <a:t> may </a:t>
            </a:r>
            <a:r>
              <a:rPr lang="en-AU" dirty="0" err="1" smtClean="0"/>
              <a:t>mũ</a:t>
            </a:r>
            <a:r>
              <a:rPr lang="en-AU" dirty="0" smtClean="0"/>
              <a:t> </a:t>
            </a:r>
            <a:r>
              <a:rPr lang="en-AU" dirty="0" err="1" smtClean="0"/>
              <a:t>vải</a:t>
            </a:r>
            <a:r>
              <a:rPr lang="en-AU" dirty="0" smtClean="0"/>
              <a:t> </a:t>
            </a:r>
            <a:r>
              <a:rPr lang="en-AU" dirty="0" err="1" smtClean="0"/>
              <a:t>của</a:t>
            </a:r>
            <a:r>
              <a:rPr lang="en-AU" dirty="0" smtClean="0"/>
              <a:t> </a:t>
            </a:r>
            <a:r>
              <a:rPr lang="en-AU" dirty="0" err="1" smtClean="0"/>
              <a:t>anh</a:t>
            </a:r>
            <a:r>
              <a:rPr lang="en-AU" dirty="0" smtClean="0"/>
              <a:t> </a:t>
            </a:r>
            <a:r>
              <a:rPr lang="en-AU" dirty="0" err="1" smtClean="0"/>
              <a:t>Dũng</a:t>
            </a:r>
            <a:r>
              <a:rPr lang="en-AU" dirty="0" smtClean="0"/>
              <a:t> &amp; </a:t>
            </a:r>
            <a:r>
              <a:rPr lang="en-AU" dirty="0" err="1" smtClean="0"/>
              <a:t>chị</a:t>
            </a:r>
            <a:r>
              <a:rPr lang="en-AU" dirty="0" smtClean="0"/>
              <a:t> </a:t>
            </a:r>
            <a:r>
              <a:rPr lang="en-AU" dirty="0" err="1" smtClean="0"/>
              <a:t>Hạnh</a:t>
            </a:r>
            <a:r>
              <a:rPr lang="en-AU" dirty="0"/>
              <a:t> </a:t>
            </a:r>
            <a:r>
              <a:rPr lang="en-AU" dirty="0" smtClean="0"/>
              <a:t>- </a:t>
            </a:r>
            <a:r>
              <a:rPr lang="en-AU" dirty="0" err="1" smtClean="0"/>
              <a:t>Đánh</a:t>
            </a:r>
            <a:r>
              <a:rPr lang="en-AU" dirty="0" smtClean="0"/>
              <a:t> </a:t>
            </a:r>
            <a:r>
              <a:rPr lang="en-AU" dirty="0" err="1" smtClean="0"/>
              <a:t>giá</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kinh</a:t>
            </a:r>
            <a:r>
              <a:rPr lang="en-AU" dirty="0" smtClean="0"/>
              <a:t> </a:t>
            </a:r>
            <a:r>
              <a:rPr lang="en-AU" dirty="0" err="1" smtClean="0"/>
              <a:t>doanh</a:t>
            </a:r>
            <a:endParaRPr lang="en-AU" dirty="0"/>
          </a:p>
          <a:p>
            <a:pPr algn="just"/>
            <a:r>
              <a:rPr lang="en-AU" dirty="0" err="1"/>
              <a:t>Anh</a:t>
            </a:r>
            <a:r>
              <a:rPr lang="en-AU" dirty="0"/>
              <a:t> </a:t>
            </a:r>
            <a:r>
              <a:rPr lang="en-AU" dirty="0" err="1" smtClean="0"/>
              <a:t>chị</a:t>
            </a:r>
            <a:r>
              <a:rPr lang="en-AU" dirty="0" smtClean="0"/>
              <a:t> </a:t>
            </a:r>
            <a:r>
              <a:rPr lang="en-AU" dirty="0" err="1" smtClean="0"/>
              <a:t>nhận</a:t>
            </a:r>
            <a:r>
              <a:rPr lang="en-AU" dirty="0" smtClean="0"/>
              <a:t> </a:t>
            </a:r>
            <a:r>
              <a:rPr lang="en-AU" dirty="0" err="1"/>
              <a:t>thấy</a:t>
            </a:r>
            <a:r>
              <a:rPr lang="en-AU" dirty="0"/>
              <a:t> </a:t>
            </a:r>
            <a:r>
              <a:rPr lang="en-AU" dirty="0" err="1"/>
              <a:t>rằng</a:t>
            </a:r>
            <a:r>
              <a:rPr lang="en-AU" dirty="0"/>
              <a:t> </a:t>
            </a:r>
            <a:r>
              <a:rPr lang="vi-VN" dirty="0"/>
              <a:t>khi </a:t>
            </a:r>
            <a:r>
              <a:rPr lang="en-AU" dirty="0" err="1" smtClean="0"/>
              <a:t>kinh</a:t>
            </a:r>
            <a:r>
              <a:rPr lang="en-AU" dirty="0" smtClean="0"/>
              <a:t> </a:t>
            </a:r>
            <a:r>
              <a:rPr lang="en-AU" dirty="0" err="1"/>
              <a:t>tế</a:t>
            </a:r>
            <a:r>
              <a:rPr lang="en-AU" dirty="0"/>
              <a:t> </a:t>
            </a:r>
            <a:r>
              <a:rPr lang="en-AU" dirty="0" err="1"/>
              <a:t>phát</a:t>
            </a:r>
            <a:r>
              <a:rPr lang="en-AU" dirty="0"/>
              <a:t> </a:t>
            </a:r>
            <a:r>
              <a:rPr lang="en-AU" dirty="0" err="1"/>
              <a:t>triển</a:t>
            </a:r>
            <a:r>
              <a:rPr lang="en-AU" dirty="0"/>
              <a:t> </a:t>
            </a:r>
            <a:r>
              <a:rPr lang="en-AU" dirty="0" err="1"/>
              <a:t>có</a:t>
            </a:r>
            <a:r>
              <a:rPr lang="en-AU" dirty="0"/>
              <a:t> </a:t>
            </a:r>
            <a:r>
              <a:rPr lang="en-AU" dirty="0" err="1"/>
              <a:t>nhiều</a:t>
            </a:r>
            <a:r>
              <a:rPr lang="en-AU" dirty="0"/>
              <a:t> </a:t>
            </a:r>
            <a:r>
              <a:rPr lang="en-AU" dirty="0" err="1"/>
              <a:t>hàng</a:t>
            </a:r>
            <a:r>
              <a:rPr lang="en-AU" dirty="0"/>
              <a:t> </a:t>
            </a:r>
            <a:r>
              <a:rPr lang="en-AU" dirty="0" err="1"/>
              <a:t>tiêu</a:t>
            </a:r>
            <a:r>
              <a:rPr lang="en-AU" dirty="0"/>
              <a:t> </a:t>
            </a:r>
            <a:r>
              <a:rPr lang="en-AU" dirty="0" err="1"/>
              <a:t>dùng</a:t>
            </a:r>
            <a:r>
              <a:rPr lang="en-AU" dirty="0"/>
              <a:t> </a:t>
            </a:r>
            <a:r>
              <a:rPr lang="en-AU" dirty="0" err="1"/>
              <a:t>mới</a:t>
            </a:r>
            <a:r>
              <a:rPr lang="en-AU" dirty="0"/>
              <a:t> </a:t>
            </a:r>
            <a:r>
              <a:rPr lang="en-AU" dirty="0" err="1"/>
              <a:t>xuất</a:t>
            </a:r>
            <a:r>
              <a:rPr lang="en-AU" dirty="0"/>
              <a:t> </a:t>
            </a:r>
            <a:r>
              <a:rPr lang="en-AU" dirty="0" err="1"/>
              <a:t>hiện</a:t>
            </a:r>
            <a:r>
              <a:rPr lang="en-AU" dirty="0"/>
              <a:t>, </a:t>
            </a:r>
            <a:r>
              <a:rPr lang="en-AU" dirty="0" err="1" smtClean="0"/>
              <a:t>như</a:t>
            </a:r>
            <a:r>
              <a:rPr lang="en-AU" dirty="0" smtClean="0"/>
              <a:t> </a:t>
            </a:r>
            <a:r>
              <a:rPr lang="en-AU" dirty="0" err="1"/>
              <a:t>hàng</a:t>
            </a:r>
            <a:r>
              <a:rPr lang="en-AU" dirty="0"/>
              <a:t> </a:t>
            </a:r>
            <a:r>
              <a:rPr lang="en-AU" dirty="0" err="1"/>
              <a:t>mũ</a:t>
            </a:r>
            <a:r>
              <a:rPr lang="en-AU" dirty="0"/>
              <a:t> </a:t>
            </a:r>
            <a:r>
              <a:rPr lang="en-AU" dirty="0" err="1"/>
              <a:t>vải</a:t>
            </a:r>
            <a:r>
              <a:rPr lang="en-AU" dirty="0"/>
              <a:t> </a:t>
            </a:r>
            <a:r>
              <a:rPr lang="en-AU" dirty="0" err="1"/>
              <a:t>được</a:t>
            </a:r>
            <a:r>
              <a:rPr lang="en-AU" dirty="0"/>
              <a:t> </a:t>
            </a:r>
            <a:r>
              <a:rPr lang="en-AU" dirty="0" err="1"/>
              <a:t>làm</a:t>
            </a:r>
            <a:r>
              <a:rPr lang="en-AU" dirty="0"/>
              <a:t> </a:t>
            </a:r>
            <a:r>
              <a:rPr lang="en-AU" dirty="0" err="1"/>
              <a:t>từ</a:t>
            </a:r>
            <a:r>
              <a:rPr lang="en-AU" dirty="0"/>
              <a:t> </a:t>
            </a:r>
            <a:r>
              <a:rPr lang="en-AU" dirty="0" err="1"/>
              <a:t>nhiều</a:t>
            </a:r>
            <a:r>
              <a:rPr lang="en-AU" dirty="0"/>
              <a:t> </a:t>
            </a:r>
            <a:r>
              <a:rPr lang="en-AU" dirty="0" err="1"/>
              <a:t>loại</a:t>
            </a:r>
            <a:r>
              <a:rPr lang="en-AU" dirty="0"/>
              <a:t> </a:t>
            </a:r>
            <a:r>
              <a:rPr lang="en-AU" dirty="0" err="1" smtClean="0"/>
              <a:t>vải</a:t>
            </a:r>
            <a:r>
              <a:rPr lang="en-AU" dirty="0" smtClean="0"/>
              <a:t>.</a:t>
            </a:r>
          </a:p>
          <a:p>
            <a:pPr algn="just"/>
            <a:r>
              <a:rPr lang="en-AU" dirty="0" err="1" smtClean="0"/>
              <a:t>Họ</a:t>
            </a:r>
            <a:r>
              <a:rPr lang="en-AU" dirty="0" smtClean="0"/>
              <a:t> </a:t>
            </a:r>
            <a:r>
              <a:rPr lang="en-AU" dirty="0" err="1"/>
              <a:t>nghĩ</a:t>
            </a:r>
            <a:r>
              <a:rPr lang="en-AU" dirty="0"/>
              <a:t> </a:t>
            </a:r>
            <a:r>
              <a:rPr lang="vi-VN" dirty="0"/>
              <a:t>rằng </a:t>
            </a:r>
            <a:r>
              <a:rPr lang="en-AU" dirty="0" err="1"/>
              <a:t>những</a:t>
            </a:r>
            <a:r>
              <a:rPr lang="en-AU" dirty="0"/>
              <a:t> </a:t>
            </a:r>
            <a:r>
              <a:rPr lang="en-AU" dirty="0" err="1"/>
              <a:t>chiếc</a:t>
            </a:r>
            <a:r>
              <a:rPr lang="en-AU" dirty="0"/>
              <a:t> </a:t>
            </a:r>
            <a:r>
              <a:rPr lang="vi-VN" dirty="0"/>
              <a:t>mũ </a:t>
            </a:r>
            <a:r>
              <a:rPr lang="en-AU" dirty="0" err="1"/>
              <a:t>đó</a:t>
            </a:r>
            <a:r>
              <a:rPr lang="en-AU" dirty="0"/>
              <a:t> </a:t>
            </a:r>
            <a:r>
              <a:rPr lang="en-AU" dirty="0" err="1"/>
              <a:t>bắt</a:t>
            </a:r>
            <a:r>
              <a:rPr lang="en-AU" dirty="0"/>
              <a:t> </a:t>
            </a:r>
            <a:r>
              <a:rPr lang="vi-VN" dirty="0"/>
              <a:t>đầu hợp thời ỏ </a:t>
            </a:r>
            <a:r>
              <a:rPr lang="vi-VN" dirty="0" smtClean="0"/>
              <a:t>Việt </a:t>
            </a:r>
            <a:r>
              <a:rPr lang="vi-VN" dirty="0"/>
              <a:t>Nam </a:t>
            </a:r>
            <a:r>
              <a:rPr lang="en-AU" dirty="0" err="1"/>
              <a:t>hơn</a:t>
            </a:r>
            <a:r>
              <a:rPr lang="en-AU" dirty="0"/>
              <a:t> </a:t>
            </a:r>
            <a:r>
              <a:rPr lang="en-AU" dirty="0" err="1"/>
              <a:t>là</a:t>
            </a:r>
            <a:r>
              <a:rPr lang="en-AU" dirty="0"/>
              <a:t> </a:t>
            </a:r>
            <a:r>
              <a:rPr lang="en-AU" dirty="0" err="1"/>
              <a:t>những</a:t>
            </a:r>
            <a:r>
              <a:rPr lang="en-AU" dirty="0"/>
              <a:t> </a:t>
            </a:r>
            <a:r>
              <a:rPr lang="en-AU" dirty="0" err="1"/>
              <a:t>kiểu</a:t>
            </a:r>
            <a:r>
              <a:rPr lang="en-AU" dirty="0"/>
              <a:t> </a:t>
            </a:r>
            <a:r>
              <a:rPr lang="vi-VN" dirty="0"/>
              <a:t>mũ truyền thống </a:t>
            </a:r>
            <a:r>
              <a:rPr lang="en-AU" dirty="0" err="1"/>
              <a:t>như</a:t>
            </a:r>
            <a:r>
              <a:rPr lang="en-AU" dirty="0"/>
              <a:t> </a:t>
            </a:r>
            <a:r>
              <a:rPr lang="en-AU" dirty="0" err="1" smtClean="0"/>
              <a:t>mũ</a:t>
            </a:r>
            <a:r>
              <a:rPr lang="en-AU" dirty="0" smtClean="0"/>
              <a:t> </a:t>
            </a:r>
            <a:r>
              <a:rPr lang="en-AU" dirty="0" err="1"/>
              <a:t>cối</a:t>
            </a:r>
            <a:r>
              <a:rPr lang="en-AU" dirty="0"/>
              <a:t> hay </a:t>
            </a:r>
            <a:r>
              <a:rPr lang="en-AU" dirty="0" err="1"/>
              <a:t>mũ</a:t>
            </a:r>
            <a:r>
              <a:rPr lang="en-AU" dirty="0"/>
              <a:t> </a:t>
            </a:r>
            <a:r>
              <a:rPr lang="en-AU" dirty="0" err="1"/>
              <a:t>cát</a:t>
            </a:r>
            <a:r>
              <a:rPr lang="en-AU" dirty="0"/>
              <a:t> </a:t>
            </a:r>
            <a:r>
              <a:rPr lang="vi-VN" dirty="0"/>
              <a:t>két vì nó </a:t>
            </a:r>
            <a:r>
              <a:rPr lang="en-AU" dirty="0" err="1"/>
              <a:t>nhẹ</a:t>
            </a:r>
            <a:r>
              <a:rPr lang="en-AU" dirty="0"/>
              <a:t>, </a:t>
            </a:r>
            <a:r>
              <a:rPr lang="vi-VN" dirty="0"/>
              <a:t>được thiết kế đẹp và nhiều màu sắc, </a:t>
            </a:r>
            <a:r>
              <a:rPr lang="vi-VN" dirty="0" smtClean="0"/>
              <a:t>lại dễ </a:t>
            </a:r>
            <a:r>
              <a:rPr lang="vi-VN" dirty="0"/>
              <a:t>mang theo và </a:t>
            </a:r>
            <a:r>
              <a:rPr lang="en-AU" dirty="0" err="1"/>
              <a:t>có</a:t>
            </a:r>
            <a:r>
              <a:rPr lang="en-AU" dirty="0"/>
              <a:t> </a:t>
            </a:r>
            <a:r>
              <a:rPr lang="en-AU" dirty="0" err="1"/>
              <a:t>thể</a:t>
            </a:r>
            <a:r>
              <a:rPr lang="en-AU" dirty="0"/>
              <a:t> </a:t>
            </a:r>
            <a:r>
              <a:rPr lang="vi-VN" dirty="0"/>
              <a:t>sử </a:t>
            </a:r>
            <a:r>
              <a:rPr lang="en-AU" dirty="0" err="1"/>
              <a:t>dụng</a:t>
            </a:r>
            <a:r>
              <a:rPr lang="en-AU" dirty="0"/>
              <a:t> </a:t>
            </a:r>
            <a:r>
              <a:rPr lang="en-AU" dirty="0" err="1"/>
              <a:t>quanh</a:t>
            </a:r>
            <a:r>
              <a:rPr lang="en-AU" dirty="0"/>
              <a:t> </a:t>
            </a:r>
            <a:r>
              <a:rPr lang="en-AU" dirty="0" err="1"/>
              <a:t>năm</a:t>
            </a:r>
            <a:r>
              <a:rPr lang="en-AU" dirty="0" smtClean="0"/>
              <a:t>.</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38</a:t>
            </a:fld>
            <a:endParaRPr lang="en-US"/>
          </a:p>
        </p:txBody>
      </p:sp>
    </p:spTree>
    <p:extLst>
      <p:ext uri="{BB962C8B-B14F-4D97-AF65-F5344CB8AC3E}">
        <p14:creationId xmlns:p14="http://schemas.microsoft.com/office/powerpoint/2010/main" val="3315933470"/>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Tình</a:t>
            </a:r>
            <a:r>
              <a:rPr lang="en-AU" dirty="0" smtClean="0"/>
              <a:t> </a:t>
            </a:r>
            <a:r>
              <a:rPr lang="en-AU" dirty="0" err="1" smtClean="0"/>
              <a:t>huống</a:t>
            </a:r>
            <a:r>
              <a:rPr lang="en-AU" dirty="0" smtClean="0"/>
              <a:t> </a:t>
            </a:r>
            <a:r>
              <a:rPr lang="en-AU" dirty="0" err="1" smtClean="0"/>
              <a:t>tiệm</a:t>
            </a:r>
            <a:r>
              <a:rPr lang="en-AU" dirty="0" smtClean="0"/>
              <a:t> may </a:t>
            </a:r>
            <a:r>
              <a:rPr lang="en-AU" dirty="0" err="1" smtClean="0"/>
              <a:t>mũ</a:t>
            </a:r>
            <a:r>
              <a:rPr lang="en-AU" dirty="0" smtClean="0"/>
              <a:t> </a:t>
            </a:r>
            <a:r>
              <a:rPr lang="en-AU" dirty="0" err="1" smtClean="0"/>
              <a:t>vải</a:t>
            </a:r>
            <a:r>
              <a:rPr lang="en-AU" dirty="0" smtClean="0"/>
              <a:t> </a:t>
            </a:r>
            <a:r>
              <a:rPr lang="en-AU" dirty="0" err="1" smtClean="0"/>
              <a:t>của</a:t>
            </a:r>
            <a:r>
              <a:rPr lang="en-AU" dirty="0" smtClean="0"/>
              <a:t> </a:t>
            </a:r>
            <a:r>
              <a:rPr lang="en-AU" dirty="0" err="1" smtClean="0"/>
              <a:t>anh</a:t>
            </a:r>
            <a:r>
              <a:rPr lang="en-AU" dirty="0" smtClean="0"/>
              <a:t> </a:t>
            </a:r>
            <a:r>
              <a:rPr lang="en-AU" dirty="0" err="1" smtClean="0"/>
              <a:t>Dũng</a:t>
            </a:r>
            <a:r>
              <a:rPr lang="en-AU" dirty="0" smtClean="0"/>
              <a:t> &amp; </a:t>
            </a:r>
            <a:r>
              <a:rPr lang="en-AU" dirty="0" err="1" smtClean="0"/>
              <a:t>chị</a:t>
            </a:r>
            <a:r>
              <a:rPr lang="en-AU" dirty="0" smtClean="0"/>
              <a:t> </a:t>
            </a:r>
            <a:r>
              <a:rPr lang="en-AU" dirty="0" err="1" smtClean="0"/>
              <a:t>Hạnh</a:t>
            </a:r>
            <a:r>
              <a:rPr lang="en-AU" dirty="0"/>
              <a:t> </a:t>
            </a:r>
            <a:r>
              <a:rPr lang="en-AU" dirty="0" smtClean="0"/>
              <a:t>- </a:t>
            </a:r>
            <a:r>
              <a:rPr lang="en-AU" dirty="0" err="1" smtClean="0"/>
              <a:t>Đánh</a:t>
            </a:r>
            <a:r>
              <a:rPr lang="en-AU" dirty="0" smtClean="0"/>
              <a:t> </a:t>
            </a:r>
            <a:r>
              <a:rPr lang="en-AU" dirty="0" err="1" smtClean="0"/>
              <a:t>giá</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kinh</a:t>
            </a:r>
            <a:r>
              <a:rPr lang="en-AU" dirty="0" smtClean="0"/>
              <a:t> </a:t>
            </a:r>
            <a:r>
              <a:rPr lang="en-AU" dirty="0" err="1"/>
              <a:t>doanh</a:t>
            </a:r>
            <a:r>
              <a:rPr lang="en-AU" dirty="0"/>
              <a:t> (</a:t>
            </a:r>
            <a:r>
              <a:rPr lang="en-AU" dirty="0" err="1"/>
              <a:t>cont</a:t>
            </a:r>
            <a:r>
              <a:rPr lang="en-AU" dirty="0"/>
              <a:t>’)</a:t>
            </a:r>
          </a:p>
          <a:p>
            <a:pPr algn="just"/>
            <a:r>
              <a:rPr lang="vi-VN" dirty="0" smtClean="0"/>
              <a:t>Giá </a:t>
            </a:r>
            <a:r>
              <a:rPr lang="en-AU" dirty="0" err="1"/>
              <a:t>rẻ</a:t>
            </a:r>
            <a:r>
              <a:rPr lang="en-AU" dirty="0"/>
              <a:t> </a:t>
            </a:r>
            <a:r>
              <a:rPr lang="en-AU" dirty="0" err="1"/>
              <a:t>nên</a:t>
            </a:r>
            <a:r>
              <a:rPr lang="en-AU" dirty="0"/>
              <a:t> </a:t>
            </a:r>
            <a:r>
              <a:rPr lang="vi-VN" dirty="0"/>
              <a:t>những loại mũ </a:t>
            </a:r>
            <a:r>
              <a:rPr lang="en-AU" dirty="0" err="1"/>
              <a:t>đó</a:t>
            </a:r>
            <a:r>
              <a:rPr lang="en-AU" dirty="0"/>
              <a:t> </a:t>
            </a:r>
            <a:r>
              <a:rPr lang="en-AU" dirty="0" err="1"/>
              <a:t>rất</a:t>
            </a:r>
            <a:r>
              <a:rPr lang="en-AU" dirty="0"/>
              <a:t> </a:t>
            </a:r>
            <a:r>
              <a:rPr lang="en-AU" dirty="0" err="1"/>
              <a:t>phổ</a:t>
            </a:r>
            <a:r>
              <a:rPr lang="en-AU" dirty="0"/>
              <a:t> </a:t>
            </a:r>
            <a:r>
              <a:rPr lang="vi-VN" dirty="0"/>
              <a:t>biến trong thanh </a:t>
            </a:r>
            <a:r>
              <a:rPr lang="en-AU" dirty="0" err="1"/>
              <a:t>thiếu</a:t>
            </a:r>
            <a:r>
              <a:rPr lang="en-AU" dirty="0"/>
              <a:t> </a:t>
            </a:r>
            <a:r>
              <a:rPr lang="en-AU" dirty="0" err="1" smtClean="0"/>
              <a:t>niên</a:t>
            </a:r>
            <a:r>
              <a:rPr lang="en-AU" dirty="0" smtClean="0"/>
              <a:t>.</a:t>
            </a:r>
          </a:p>
          <a:p>
            <a:pPr algn="just"/>
            <a:r>
              <a:rPr lang="en-AU" dirty="0" err="1" smtClean="0"/>
              <a:t>Nhiều</a:t>
            </a:r>
            <a:r>
              <a:rPr lang="en-AU" dirty="0" smtClean="0"/>
              <a:t> </a:t>
            </a:r>
            <a:r>
              <a:rPr lang="vi-VN" dirty="0" smtClean="0"/>
              <a:t>người </a:t>
            </a:r>
            <a:r>
              <a:rPr lang="en-AU" dirty="0" err="1"/>
              <a:t>đi</a:t>
            </a:r>
            <a:r>
              <a:rPr lang="en-AU" dirty="0"/>
              <a:t> </a:t>
            </a:r>
            <a:r>
              <a:rPr lang="en-AU" dirty="0" err="1"/>
              <a:t>xe</a:t>
            </a:r>
            <a:r>
              <a:rPr lang="en-AU" dirty="0"/>
              <a:t> </a:t>
            </a:r>
            <a:r>
              <a:rPr lang="en-AU" dirty="0" err="1"/>
              <a:t>máy</a:t>
            </a:r>
            <a:r>
              <a:rPr lang="en-AU" dirty="0"/>
              <a:t> </a:t>
            </a:r>
            <a:r>
              <a:rPr lang="en-AU" dirty="0" err="1"/>
              <a:t>và</a:t>
            </a:r>
            <a:r>
              <a:rPr lang="en-AU" dirty="0"/>
              <a:t> </a:t>
            </a:r>
            <a:r>
              <a:rPr lang="en-AU" dirty="0" err="1"/>
              <a:t>xe</a:t>
            </a:r>
            <a:r>
              <a:rPr lang="en-AU" dirty="0"/>
              <a:t> </a:t>
            </a:r>
            <a:r>
              <a:rPr lang="en-AU" dirty="0" err="1"/>
              <a:t>đạp</a:t>
            </a:r>
            <a:r>
              <a:rPr lang="en-AU" dirty="0"/>
              <a:t> </a:t>
            </a:r>
            <a:r>
              <a:rPr lang="en-AU" dirty="0" err="1"/>
              <a:t>thích</a:t>
            </a:r>
            <a:r>
              <a:rPr lang="en-AU" dirty="0"/>
              <a:t> </a:t>
            </a:r>
            <a:r>
              <a:rPr lang="en-AU" dirty="0" err="1"/>
              <a:t>loại</a:t>
            </a:r>
            <a:r>
              <a:rPr lang="en-AU" dirty="0"/>
              <a:t> </a:t>
            </a:r>
            <a:r>
              <a:rPr lang="en-AU" dirty="0" err="1"/>
              <a:t>mũ</a:t>
            </a:r>
            <a:r>
              <a:rPr lang="en-AU" dirty="0"/>
              <a:t> </a:t>
            </a:r>
            <a:r>
              <a:rPr lang="en-AU" dirty="0" err="1" smtClean="0"/>
              <a:t>này</a:t>
            </a:r>
            <a:r>
              <a:rPr lang="en-AU" dirty="0" smtClean="0"/>
              <a:t>.</a:t>
            </a:r>
          </a:p>
          <a:p>
            <a:pPr algn="just"/>
            <a:r>
              <a:rPr lang="vi-VN" dirty="0" smtClean="0"/>
              <a:t>Ở </a:t>
            </a:r>
            <a:r>
              <a:rPr lang="vi-VN" dirty="0"/>
              <a:t>nông </a:t>
            </a:r>
            <a:r>
              <a:rPr lang="en-AU" dirty="0" err="1"/>
              <a:t>thôn</a:t>
            </a:r>
            <a:r>
              <a:rPr lang="en-AU" dirty="0"/>
              <a:t>, </a:t>
            </a:r>
            <a:r>
              <a:rPr lang="en-AU" dirty="0" err="1"/>
              <a:t>nó</a:t>
            </a:r>
            <a:r>
              <a:rPr lang="en-AU" dirty="0"/>
              <a:t> </a:t>
            </a:r>
            <a:r>
              <a:rPr lang="en-AU" dirty="0" err="1"/>
              <a:t>cũng</a:t>
            </a:r>
            <a:r>
              <a:rPr lang="en-AU" dirty="0"/>
              <a:t> </a:t>
            </a:r>
            <a:r>
              <a:rPr lang="vi-VN" dirty="0"/>
              <a:t>khá được ưa chuộng, </a:t>
            </a:r>
            <a:r>
              <a:rPr lang="vi-VN" dirty="0" smtClean="0"/>
              <a:t>một </a:t>
            </a:r>
            <a:r>
              <a:rPr lang="vi-VN" dirty="0"/>
              <a:t>số </a:t>
            </a:r>
            <a:r>
              <a:rPr lang="en-AU" dirty="0" err="1"/>
              <a:t>công</a:t>
            </a:r>
            <a:r>
              <a:rPr lang="en-AU" dirty="0"/>
              <a:t> </a:t>
            </a:r>
            <a:r>
              <a:rPr lang="en-AU" dirty="0" err="1"/>
              <a:t>ty</a:t>
            </a:r>
            <a:r>
              <a:rPr lang="en-AU" dirty="0"/>
              <a:t> </a:t>
            </a:r>
            <a:r>
              <a:rPr lang="en-AU" dirty="0" err="1"/>
              <a:t>còn</a:t>
            </a:r>
            <a:r>
              <a:rPr lang="en-AU" dirty="0"/>
              <a:t> </a:t>
            </a:r>
            <a:r>
              <a:rPr lang="vi-VN" dirty="0"/>
              <a:t>sử </a:t>
            </a:r>
            <a:r>
              <a:rPr lang="en-AU" dirty="0" err="1"/>
              <a:t>dụng</a:t>
            </a:r>
            <a:r>
              <a:rPr lang="en-AU" dirty="0"/>
              <a:t> </a:t>
            </a:r>
            <a:r>
              <a:rPr lang="en-AU" dirty="0" err="1"/>
              <a:t>mũ</a:t>
            </a:r>
            <a:r>
              <a:rPr lang="en-AU" dirty="0"/>
              <a:t> </a:t>
            </a:r>
            <a:r>
              <a:rPr lang="en-AU" dirty="0" err="1"/>
              <a:t>vải</a:t>
            </a:r>
            <a:r>
              <a:rPr lang="en-AU" dirty="0"/>
              <a:t> </a:t>
            </a:r>
            <a:r>
              <a:rPr lang="en-AU" dirty="0" err="1"/>
              <a:t>làm</a:t>
            </a:r>
            <a:r>
              <a:rPr lang="en-AU" dirty="0"/>
              <a:t> </a:t>
            </a:r>
            <a:r>
              <a:rPr lang="en-AU" dirty="0" err="1"/>
              <a:t>quà</a:t>
            </a:r>
            <a:r>
              <a:rPr lang="en-AU" dirty="0"/>
              <a:t> </a:t>
            </a:r>
            <a:r>
              <a:rPr lang="en-AU" dirty="0" err="1"/>
              <a:t>tặng</a:t>
            </a:r>
            <a:r>
              <a:rPr lang="en-AU" dirty="0"/>
              <a:t> </a:t>
            </a:r>
            <a:r>
              <a:rPr lang="en-AU" dirty="0" err="1"/>
              <a:t>để</a:t>
            </a:r>
            <a:r>
              <a:rPr lang="en-AU" dirty="0"/>
              <a:t> </a:t>
            </a:r>
            <a:r>
              <a:rPr lang="en-AU" dirty="0" err="1"/>
              <a:t>thu</a:t>
            </a:r>
            <a:r>
              <a:rPr lang="en-AU" dirty="0"/>
              <a:t> </a:t>
            </a:r>
            <a:r>
              <a:rPr lang="en-AU" dirty="0" err="1"/>
              <a:t>hút</a:t>
            </a:r>
            <a:r>
              <a:rPr lang="en-AU" dirty="0"/>
              <a:t> </a:t>
            </a:r>
            <a:r>
              <a:rPr lang="en-AU" dirty="0" err="1"/>
              <a:t>khách</a:t>
            </a:r>
            <a:r>
              <a:rPr lang="en-AU" dirty="0"/>
              <a:t> </a:t>
            </a:r>
            <a:r>
              <a:rPr lang="en-AU" dirty="0" err="1"/>
              <a:t>hàng</a:t>
            </a:r>
            <a:r>
              <a:rPr lang="en-AU" dirty="0"/>
              <a:t> </a:t>
            </a:r>
            <a:r>
              <a:rPr lang="en-AU" dirty="0" err="1"/>
              <a:t>mua</a:t>
            </a:r>
            <a:r>
              <a:rPr lang="en-AU" dirty="0"/>
              <a:t> </a:t>
            </a:r>
            <a:r>
              <a:rPr lang="vi-VN" dirty="0"/>
              <a:t>sản </a:t>
            </a:r>
            <a:r>
              <a:rPr lang="en-AU" dirty="0" err="1"/>
              <a:t>phẩm</a:t>
            </a:r>
            <a:r>
              <a:rPr lang="en-AU" dirty="0"/>
              <a:t> </a:t>
            </a:r>
            <a:r>
              <a:rPr lang="vi-VN" dirty="0"/>
              <a:t>của </a:t>
            </a:r>
            <a:r>
              <a:rPr lang="en-AU" dirty="0" err="1"/>
              <a:t>họ</a:t>
            </a:r>
            <a:r>
              <a:rPr lang="en-AU" dirty="0" smtClean="0"/>
              <a:t>.</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39</a:t>
            </a:fld>
            <a:endParaRPr lang="en-US"/>
          </a:p>
        </p:txBody>
      </p:sp>
    </p:spTree>
    <p:extLst>
      <p:ext uri="{BB962C8B-B14F-4D97-AF65-F5344CB8AC3E}">
        <p14:creationId xmlns:p14="http://schemas.microsoft.com/office/powerpoint/2010/main" val="3255775015"/>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Tình</a:t>
            </a:r>
            <a:r>
              <a:rPr lang="en-AU" dirty="0" smtClean="0"/>
              <a:t> </a:t>
            </a:r>
            <a:r>
              <a:rPr lang="en-AU" dirty="0" err="1" smtClean="0"/>
              <a:t>huống</a:t>
            </a:r>
            <a:r>
              <a:rPr lang="en-AU" dirty="0" smtClean="0"/>
              <a:t> </a:t>
            </a:r>
            <a:r>
              <a:rPr lang="en-AU" dirty="0" err="1" smtClean="0"/>
              <a:t>tiệm</a:t>
            </a:r>
            <a:r>
              <a:rPr lang="en-AU" dirty="0" smtClean="0"/>
              <a:t> may </a:t>
            </a:r>
            <a:r>
              <a:rPr lang="en-AU" dirty="0" err="1" smtClean="0"/>
              <a:t>mũ</a:t>
            </a:r>
            <a:r>
              <a:rPr lang="en-AU" dirty="0" smtClean="0"/>
              <a:t> </a:t>
            </a:r>
            <a:r>
              <a:rPr lang="en-AU" dirty="0" err="1" smtClean="0"/>
              <a:t>vải</a:t>
            </a:r>
            <a:r>
              <a:rPr lang="en-AU" dirty="0" smtClean="0"/>
              <a:t> </a:t>
            </a:r>
            <a:r>
              <a:rPr lang="en-AU" dirty="0" err="1" smtClean="0"/>
              <a:t>của</a:t>
            </a:r>
            <a:r>
              <a:rPr lang="en-AU" dirty="0" smtClean="0"/>
              <a:t> </a:t>
            </a:r>
            <a:r>
              <a:rPr lang="en-AU" dirty="0" err="1" smtClean="0"/>
              <a:t>anh</a:t>
            </a:r>
            <a:r>
              <a:rPr lang="en-AU" dirty="0" smtClean="0"/>
              <a:t> </a:t>
            </a:r>
            <a:r>
              <a:rPr lang="en-AU" dirty="0" err="1" smtClean="0"/>
              <a:t>Dũng</a:t>
            </a:r>
            <a:r>
              <a:rPr lang="en-AU" dirty="0" smtClean="0"/>
              <a:t> &amp; </a:t>
            </a:r>
            <a:r>
              <a:rPr lang="en-AU" dirty="0" err="1" smtClean="0"/>
              <a:t>chị</a:t>
            </a:r>
            <a:r>
              <a:rPr lang="en-AU" dirty="0" smtClean="0"/>
              <a:t> </a:t>
            </a:r>
            <a:r>
              <a:rPr lang="en-AU" dirty="0" err="1" smtClean="0"/>
              <a:t>Hạnh</a:t>
            </a:r>
            <a:r>
              <a:rPr lang="en-AU" dirty="0"/>
              <a:t> </a:t>
            </a:r>
            <a:r>
              <a:rPr lang="en-AU" dirty="0" smtClean="0"/>
              <a:t>- </a:t>
            </a:r>
            <a:r>
              <a:rPr lang="en-AU" dirty="0" err="1" smtClean="0"/>
              <a:t>Đánh</a:t>
            </a:r>
            <a:r>
              <a:rPr lang="en-AU" dirty="0" smtClean="0"/>
              <a:t> </a:t>
            </a:r>
            <a:r>
              <a:rPr lang="en-AU" dirty="0" err="1" smtClean="0"/>
              <a:t>giá</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kinh</a:t>
            </a:r>
            <a:r>
              <a:rPr lang="en-AU" dirty="0" smtClean="0"/>
              <a:t> </a:t>
            </a:r>
            <a:r>
              <a:rPr lang="en-AU" dirty="0" err="1"/>
              <a:t>doanh</a:t>
            </a:r>
            <a:r>
              <a:rPr lang="en-AU" dirty="0"/>
              <a:t> (</a:t>
            </a:r>
            <a:r>
              <a:rPr lang="en-AU" dirty="0" err="1"/>
              <a:t>cont</a:t>
            </a:r>
            <a:r>
              <a:rPr lang="en-AU" dirty="0"/>
              <a:t>’)</a:t>
            </a:r>
          </a:p>
          <a:p>
            <a:pPr algn="just"/>
            <a:r>
              <a:rPr lang="en-AU" dirty="0" err="1"/>
              <a:t>Anh</a:t>
            </a:r>
            <a:r>
              <a:rPr lang="en-AU" dirty="0"/>
              <a:t> </a:t>
            </a:r>
            <a:r>
              <a:rPr lang="en-AU" dirty="0" err="1" smtClean="0"/>
              <a:t>chị</a:t>
            </a:r>
            <a:r>
              <a:rPr lang="en-AU" dirty="0" smtClean="0"/>
              <a:t> tin </a:t>
            </a:r>
            <a:r>
              <a:rPr lang="en-AU" dirty="0" err="1"/>
              <a:t>rằng</a:t>
            </a:r>
            <a:r>
              <a:rPr lang="en-AU" dirty="0"/>
              <a:t> </a:t>
            </a:r>
            <a:r>
              <a:rPr lang="en-AU" dirty="0" err="1"/>
              <a:t>nhu</a:t>
            </a:r>
            <a:r>
              <a:rPr lang="en-AU" dirty="0"/>
              <a:t> </a:t>
            </a:r>
            <a:r>
              <a:rPr lang="en-AU" dirty="0" err="1"/>
              <a:t>cầu</a:t>
            </a:r>
            <a:r>
              <a:rPr lang="en-AU" dirty="0"/>
              <a:t> </a:t>
            </a:r>
            <a:r>
              <a:rPr lang="en-AU" dirty="0" err="1"/>
              <a:t>về</a:t>
            </a:r>
            <a:r>
              <a:rPr lang="en-AU" dirty="0"/>
              <a:t> </a:t>
            </a:r>
            <a:r>
              <a:rPr lang="en-AU" dirty="0" err="1"/>
              <a:t>mũ</a:t>
            </a:r>
            <a:r>
              <a:rPr lang="en-AU" dirty="0"/>
              <a:t> </a:t>
            </a:r>
            <a:r>
              <a:rPr lang="en-AU" dirty="0" err="1"/>
              <a:t>vải</a:t>
            </a:r>
            <a:r>
              <a:rPr lang="en-AU" dirty="0"/>
              <a:t> </a:t>
            </a:r>
            <a:r>
              <a:rPr lang="vi-VN" dirty="0"/>
              <a:t>sẽ </a:t>
            </a:r>
            <a:r>
              <a:rPr lang="en-AU" dirty="0" err="1"/>
              <a:t>ở</a:t>
            </a:r>
            <a:r>
              <a:rPr lang="en-AU" dirty="0"/>
              <a:t> </a:t>
            </a:r>
            <a:r>
              <a:rPr lang="en-AU" dirty="0" err="1"/>
              <a:t>mức</a:t>
            </a:r>
            <a:r>
              <a:rPr lang="en-AU" dirty="0"/>
              <a:t> </a:t>
            </a:r>
            <a:r>
              <a:rPr lang="vi-VN" dirty="0"/>
              <a:t>cao </a:t>
            </a:r>
            <a:r>
              <a:rPr lang="en-AU" dirty="0" err="1"/>
              <a:t>và</a:t>
            </a:r>
            <a:r>
              <a:rPr lang="en-AU" dirty="0"/>
              <a:t> </a:t>
            </a:r>
            <a:r>
              <a:rPr lang="en-AU" dirty="0" err="1"/>
              <a:t>ổn</a:t>
            </a:r>
            <a:r>
              <a:rPr lang="en-AU" dirty="0"/>
              <a:t> </a:t>
            </a:r>
            <a:r>
              <a:rPr lang="en-AU" dirty="0" err="1"/>
              <a:t>định</a:t>
            </a:r>
            <a:r>
              <a:rPr lang="en-AU" dirty="0"/>
              <a:t> </a:t>
            </a:r>
            <a:r>
              <a:rPr lang="en-AU" dirty="0" err="1"/>
              <a:t>trong</a:t>
            </a:r>
            <a:r>
              <a:rPr lang="en-AU" dirty="0"/>
              <a:t> </a:t>
            </a:r>
            <a:r>
              <a:rPr lang="en-AU" dirty="0" err="1"/>
              <a:t>một</a:t>
            </a:r>
            <a:r>
              <a:rPr lang="en-AU" dirty="0"/>
              <a:t> </a:t>
            </a:r>
            <a:r>
              <a:rPr lang="en-AU" dirty="0" err="1"/>
              <a:t>thời</a:t>
            </a:r>
            <a:r>
              <a:rPr lang="en-AU" dirty="0"/>
              <a:t> </a:t>
            </a:r>
            <a:r>
              <a:rPr lang="en-AU" dirty="0" err="1"/>
              <a:t>gian</a:t>
            </a:r>
            <a:r>
              <a:rPr lang="en-AU" dirty="0"/>
              <a:t> </a:t>
            </a:r>
            <a:r>
              <a:rPr lang="en-AU" dirty="0" err="1"/>
              <a:t>dài</a:t>
            </a:r>
            <a:r>
              <a:rPr lang="en-AU" dirty="0"/>
              <a:t> </a:t>
            </a:r>
            <a:r>
              <a:rPr lang="en-AU" dirty="0" err="1"/>
              <a:t>vì</a:t>
            </a:r>
            <a:r>
              <a:rPr lang="en-AU" dirty="0"/>
              <a:t> </a:t>
            </a:r>
            <a:r>
              <a:rPr lang="vi-VN" dirty="0"/>
              <a:t>mũ </a:t>
            </a:r>
            <a:r>
              <a:rPr lang="en-AU" dirty="0" err="1"/>
              <a:t>là</a:t>
            </a:r>
            <a:r>
              <a:rPr lang="en-AU" dirty="0"/>
              <a:t> </a:t>
            </a:r>
            <a:r>
              <a:rPr lang="en-AU" dirty="0" err="1"/>
              <a:t>mặt</a:t>
            </a:r>
            <a:r>
              <a:rPr lang="en-AU" dirty="0"/>
              <a:t> </a:t>
            </a:r>
            <a:r>
              <a:rPr lang="en-AU" dirty="0" err="1"/>
              <a:t>hàng</a:t>
            </a:r>
            <a:r>
              <a:rPr lang="en-AU" dirty="0"/>
              <a:t> </a:t>
            </a:r>
            <a:r>
              <a:rPr lang="en-AU" dirty="0" err="1"/>
              <a:t>chóng</a:t>
            </a:r>
            <a:r>
              <a:rPr lang="en-AU" dirty="0"/>
              <a:t> </a:t>
            </a:r>
            <a:r>
              <a:rPr lang="en-AU" dirty="0" err="1"/>
              <a:t>hỏng</a:t>
            </a:r>
            <a:r>
              <a:rPr lang="en-AU" dirty="0"/>
              <a:t> </a:t>
            </a:r>
            <a:r>
              <a:rPr lang="en-AU" dirty="0" err="1"/>
              <a:t>và</a:t>
            </a:r>
            <a:r>
              <a:rPr lang="en-AU" dirty="0"/>
              <a:t> hay </a:t>
            </a:r>
            <a:r>
              <a:rPr lang="en-AU" dirty="0" err="1"/>
              <a:t>đổi</a:t>
            </a:r>
            <a:r>
              <a:rPr lang="en-AU" dirty="0"/>
              <a:t> </a:t>
            </a:r>
            <a:r>
              <a:rPr lang="en-AU" dirty="0" err="1"/>
              <a:t>mốt</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40</a:t>
            </a:fld>
            <a:endParaRPr lang="en-US"/>
          </a:p>
        </p:txBody>
      </p:sp>
    </p:spTree>
    <p:extLst>
      <p:ext uri="{BB962C8B-B14F-4D97-AF65-F5344CB8AC3E}">
        <p14:creationId xmlns:p14="http://schemas.microsoft.com/office/powerpoint/2010/main" val="2863524603"/>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algn="just"/>
            <a:r>
              <a:rPr lang="en-AU" dirty="0" err="1"/>
              <a:t>Các</a:t>
            </a:r>
            <a:r>
              <a:rPr lang="en-AU" dirty="0"/>
              <a:t> </a:t>
            </a:r>
            <a:r>
              <a:rPr lang="en-AU" dirty="0" err="1"/>
              <a:t>vấn</a:t>
            </a:r>
            <a:r>
              <a:rPr lang="en-AU" dirty="0"/>
              <a:t> </a:t>
            </a:r>
            <a:r>
              <a:rPr lang="en-AU" dirty="0" err="1"/>
              <a:t>đề</a:t>
            </a:r>
            <a:r>
              <a:rPr lang="en-AU" dirty="0"/>
              <a:t> </a:t>
            </a:r>
            <a:r>
              <a:rPr lang="en-AU" dirty="0" err="1"/>
              <a:t>và</a:t>
            </a:r>
            <a:r>
              <a:rPr lang="en-AU" dirty="0"/>
              <a:t> </a:t>
            </a:r>
            <a:r>
              <a:rPr lang="en-AU" dirty="0" err="1"/>
              <a:t>nhu</a:t>
            </a:r>
            <a:r>
              <a:rPr lang="en-AU" dirty="0"/>
              <a:t> </a:t>
            </a:r>
            <a:r>
              <a:rPr lang="en-AU" dirty="0" err="1"/>
              <a:t>cầu</a:t>
            </a:r>
            <a:r>
              <a:rPr lang="en-AU" dirty="0"/>
              <a:t> </a:t>
            </a:r>
            <a:r>
              <a:rPr lang="en-AU" dirty="0" err="1"/>
              <a:t>chưa</a:t>
            </a:r>
            <a:r>
              <a:rPr lang="en-AU" dirty="0"/>
              <a:t> </a:t>
            </a:r>
            <a:r>
              <a:rPr lang="en-AU" dirty="0" err="1"/>
              <a:t>được</a:t>
            </a:r>
            <a:r>
              <a:rPr lang="en-AU" dirty="0"/>
              <a:t> </a:t>
            </a:r>
            <a:r>
              <a:rPr lang="en-AU" dirty="0" err="1"/>
              <a:t>đáp</a:t>
            </a:r>
            <a:r>
              <a:rPr lang="en-AU" dirty="0"/>
              <a:t> </a:t>
            </a:r>
            <a:r>
              <a:rPr lang="en-AU" dirty="0" err="1"/>
              <a:t>ứng</a:t>
            </a:r>
            <a:r>
              <a:rPr lang="en-AU" dirty="0"/>
              <a:t> </a:t>
            </a:r>
            <a:r>
              <a:rPr lang="en-AU" dirty="0" err="1"/>
              <a:t>của</a:t>
            </a:r>
            <a:r>
              <a:rPr lang="en-AU" dirty="0"/>
              <a:t> </a:t>
            </a:r>
            <a:r>
              <a:rPr lang="en-AU" dirty="0" err="1"/>
              <a:t>khách</a:t>
            </a:r>
            <a:r>
              <a:rPr lang="en-AU" dirty="0"/>
              <a:t> </a:t>
            </a:r>
            <a:r>
              <a:rPr lang="en-AU" dirty="0" err="1"/>
              <a:t>hàng</a:t>
            </a:r>
            <a:r>
              <a:rPr lang="en-AU" dirty="0"/>
              <a:t> </a:t>
            </a:r>
            <a:r>
              <a:rPr lang="en-AU" dirty="0" err="1"/>
              <a:t>là</a:t>
            </a:r>
            <a:r>
              <a:rPr lang="en-AU" dirty="0"/>
              <a:t> </a:t>
            </a:r>
            <a:r>
              <a:rPr lang="en-AU" dirty="0" err="1"/>
              <a:t>đầu</a:t>
            </a:r>
            <a:r>
              <a:rPr lang="en-AU" dirty="0"/>
              <a:t> </a:t>
            </a:r>
            <a:r>
              <a:rPr lang="en-AU" dirty="0" err="1"/>
              <a:t>mối</a:t>
            </a:r>
            <a:r>
              <a:rPr lang="en-AU" dirty="0"/>
              <a:t> </a:t>
            </a:r>
            <a:r>
              <a:rPr lang="en-AU" dirty="0" err="1"/>
              <a:t>cho</a:t>
            </a:r>
            <a:r>
              <a:rPr lang="en-AU" dirty="0"/>
              <a:t> </a:t>
            </a:r>
            <a:r>
              <a:rPr lang="en-AU" dirty="0" err="1"/>
              <a:t>những</a:t>
            </a:r>
            <a:r>
              <a:rPr lang="en-AU" dirty="0"/>
              <a:t> </a:t>
            </a:r>
            <a:r>
              <a:rPr lang="en-AU" dirty="0" err="1"/>
              <a:t>cơ</a:t>
            </a:r>
            <a:r>
              <a:rPr lang="en-AU" dirty="0"/>
              <a:t> </a:t>
            </a:r>
            <a:r>
              <a:rPr lang="en-AU" dirty="0" err="1"/>
              <a:t>hội</a:t>
            </a:r>
            <a:r>
              <a:rPr lang="en-AU" dirty="0"/>
              <a:t> </a:t>
            </a:r>
            <a:r>
              <a:rPr lang="en-AU" dirty="0" err="1"/>
              <a:t>kinh</a:t>
            </a:r>
            <a:r>
              <a:rPr lang="en-AU" dirty="0"/>
              <a:t> </a:t>
            </a:r>
            <a:r>
              <a:rPr lang="en-AU" dirty="0" err="1"/>
              <a:t>doanh</a:t>
            </a:r>
            <a:r>
              <a:rPr lang="en-AU" dirty="0"/>
              <a:t> </a:t>
            </a:r>
            <a:r>
              <a:rPr lang="en-AU" dirty="0" err="1" smtClean="0"/>
              <a:t>mới</a:t>
            </a:r>
            <a:r>
              <a:rPr lang="en-AU" dirty="0" smtClean="0"/>
              <a:t> </a:t>
            </a:r>
            <a:r>
              <a:rPr lang="en-AU" dirty="0" err="1" smtClean="0"/>
              <a:t>cho</a:t>
            </a:r>
            <a:r>
              <a:rPr lang="en-AU" dirty="0" smtClean="0"/>
              <a:t> </a:t>
            </a:r>
            <a:r>
              <a:rPr lang="en-AU" dirty="0" err="1" smtClean="0"/>
              <a:t>các</a:t>
            </a:r>
            <a:r>
              <a:rPr lang="en-AU" dirty="0" smtClean="0"/>
              <a:t> </a:t>
            </a:r>
            <a:r>
              <a:rPr lang="en-AU" dirty="0" err="1"/>
              <a:t>chủ</a:t>
            </a:r>
            <a:r>
              <a:rPr lang="en-AU" dirty="0"/>
              <a:t> </a:t>
            </a:r>
            <a:r>
              <a:rPr lang="en-AU" dirty="0" err="1"/>
              <a:t>doanh</a:t>
            </a:r>
            <a:r>
              <a:rPr lang="en-AU" dirty="0"/>
              <a:t> </a:t>
            </a:r>
            <a:r>
              <a:rPr lang="en-AU" dirty="0" err="1" smtClean="0"/>
              <a:t>nghiệp</a:t>
            </a:r>
            <a:r>
              <a:rPr lang="en-AU" dirty="0" smtClean="0"/>
              <a:t>.</a:t>
            </a:r>
          </a:p>
          <a:p>
            <a:pPr algn="just"/>
            <a:r>
              <a:rPr lang="en-AU" dirty="0" err="1"/>
              <a:t>Nếu</a:t>
            </a:r>
            <a:r>
              <a:rPr lang="en-AU" dirty="0"/>
              <a:t> </a:t>
            </a:r>
            <a:r>
              <a:rPr lang="en-AU" dirty="0" err="1"/>
              <a:t>có</a:t>
            </a:r>
            <a:r>
              <a:rPr lang="en-AU" dirty="0"/>
              <a:t> </a:t>
            </a:r>
            <a:r>
              <a:rPr lang="en-AU" dirty="0" err="1"/>
              <a:t>nhu</a:t>
            </a:r>
            <a:r>
              <a:rPr lang="en-AU" dirty="0"/>
              <a:t> </a:t>
            </a:r>
            <a:r>
              <a:rPr lang="en-AU" dirty="0" err="1"/>
              <a:t>cầu</a:t>
            </a:r>
            <a:r>
              <a:rPr lang="en-AU" dirty="0"/>
              <a:t> </a:t>
            </a:r>
            <a:r>
              <a:rPr lang="en-AU" dirty="0" err="1"/>
              <a:t>mà</a:t>
            </a:r>
            <a:r>
              <a:rPr lang="en-AU" dirty="0"/>
              <a:t> </a:t>
            </a:r>
            <a:r>
              <a:rPr lang="en-AU" dirty="0" err="1"/>
              <a:t>chưa</a:t>
            </a:r>
            <a:r>
              <a:rPr lang="en-AU" dirty="0"/>
              <a:t> </a:t>
            </a:r>
            <a:r>
              <a:rPr lang="en-AU" dirty="0" err="1"/>
              <a:t>có</a:t>
            </a:r>
            <a:r>
              <a:rPr lang="en-AU" dirty="0"/>
              <a:t> </a:t>
            </a:r>
            <a:r>
              <a:rPr lang="en-AU" dirty="0" err="1"/>
              <a:t>hàng</a:t>
            </a:r>
            <a:r>
              <a:rPr lang="en-AU" dirty="0"/>
              <a:t> </a:t>
            </a:r>
            <a:r>
              <a:rPr lang="en-AU" dirty="0" err="1" smtClean="0"/>
              <a:t>hoá</a:t>
            </a:r>
            <a:r>
              <a:rPr lang="en-AU" dirty="0" smtClean="0"/>
              <a:t>/</a:t>
            </a:r>
            <a:r>
              <a:rPr lang="en-AU" dirty="0" err="1" smtClean="0"/>
              <a:t>dịch</a:t>
            </a:r>
            <a:r>
              <a:rPr lang="en-AU" dirty="0" smtClean="0"/>
              <a:t> </a:t>
            </a:r>
            <a:r>
              <a:rPr lang="en-AU" dirty="0" err="1"/>
              <a:t>vụ</a:t>
            </a:r>
            <a:r>
              <a:rPr lang="en-AU" dirty="0"/>
              <a:t> </a:t>
            </a:r>
            <a:r>
              <a:rPr lang="en-AU" dirty="0" err="1"/>
              <a:t>để</a:t>
            </a:r>
            <a:r>
              <a:rPr lang="en-AU" dirty="0"/>
              <a:t> </a:t>
            </a:r>
            <a:r>
              <a:rPr lang="en-AU" dirty="0" err="1"/>
              <a:t>đáp</a:t>
            </a:r>
            <a:r>
              <a:rPr lang="en-AU" dirty="0"/>
              <a:t> </a:t>
            </a:r>
            <a:r>
              <a:rPr lang="en-AU" dirty="0" err="1"/>
              <a:t>ứng</a:t>
            </a:r>
            <a:r>
              <a:rPr lang="en-AU" dirty="0"/>
              <a:t> </a:t>
            </a:r>
            <a:r>
              <a:rPr lang="vi-VN" dirty="0"/>
              <a:t>thì </a:t>
            </a:r>
            <a:r>
              <a:rPr lang="en-AU" dirty="0" err="1"/>
              <a:t>rõ</a:t>
            </a:r>
            <a:r>
              <a:rPr lang="en-AU" dirty="0"/>
              <a:t> </a:t>
            </a:r>
            <a:r>
              <a:rPr lang="en-AU" dirty="0" err="1"/>
              <a:t>ràng</a:t>
            </a:r>
            <a:r>
              <a:rPr lang="en-AU" dirty="0"/>
              <a:t> </a:t>
            </a:r>
            <a:r>
              <a:rPr lang="en-AU" dirty="0" err="1"/>
              <a:t>là</a:t>
            </a:r>
            <a:r>
              <a:rPr lang="en-AU" dirty="0"/>
              <a:t> </a:t>
            </a:r>
            <a:r>
              <a:rPr lang="en-AU" dirty="0" err="1"/>
              <a:t>có</a:t>
            </a:r>
            <a:r>
              <a:rPr lang="en-AU" dirty="0"/>
              <a:t> </a:t>
            </a:r>
            <a:r>
              <a:rPr lang="en-AU" dirty="0" err="1"/>
              <a:t>cơ</a:t>
            </a:r>
            <a:r>
              <a:rPr lang="en-AU" dirty="0"/>
              <a:t> </a:t>
            </a:r>
            <a:r>
              <a:rPr lang="en-AU" dirty="0" err="1"/>
              <a:t>hội</a:t>
            </a:r>
            <a:r>
              <a:rPr lang="en-AU" dirty="0"/>
              <a:t> </a:t>
            </a:r>
            <a:r>
              <a:rPr lang="en-AU" dirty="0" err="1"/>
              <a:t>cho</a:t>
            </a:r>
            <a:r>
              <a:rPr lang="en-AU" dirty="0"/>
              <a:t> </a:t>
            </a:r>
            <a:r>
              <a:rPr lang="en-AU" dirty="0" err="1"/>
              <a:t>các</a:t>
            </a:r>
            <a:r>
              <a:rPr lang="en-AU" dirty="0"/>
              <a:t> </a:t>
            </a:r>
            <a:r>
              <a:rPr lang="en-AU" dirty="0" err="1"/>
              <a:t>chủ</a:t>
            </a:r>
            <a:r>
              <a:rPr lang="en-AU" dirty="0"/>
              <a:t> </a:t>
            </a:r>
            <a:r>
              <a:rPr lang="en-AU" dirty="0" err="1"/>
              <a:t>doanh</a:t>
            </a:r>
            <a:r>
              <a:rPr lang="en-AU" dirty="0"/>
              <a:t> </a:t>
            </a:r>
            <a:r>
              <a:rPr lang="en-AU" dirty="0" err="1"/>
              <a:t>nghiệp</a:t>
            </a:r>
            <a:r>
              <a:rPr lang="en-AU" dirty="0"/>
              <a:t> </a:t>
            </a:r>
            <a:r>
              <a:rPr lang="en-AU" dirty="0" err="1"/>
              <a:t>đáp</a:t>
            </a:r>
            <a:r>
              <a:rPr lang="en-AU" dirty="0"/>
              <a:t> </a:t>
            </a:r>
            <a:r>
              <a:rPr lang="en-AU" dirty="0" err="1"/>
              <a:t>ứng</a:t>
            </a:r>
            <a:r>
              <a:rPr lang="en-AU" dirty="0"/>
              <a:t> </a:t>
            </a:r>
            <a:r>
              <a:rPr lang="en-AU" dirty="0" err="1"/>
              <a:t>các</a:t>
            </a:r>
            <a:r>
              <a:rPr lang="en-AU" dirty="0"/>
              <a:t> </a:t>
            </a:r>
            <a:r>
              <a:rPr lang="en-AU" dirty="0" err="1"/>
              <a:t>nhu</a:t>
            </a:r>
            <a:r>
              <a:rPr lang="en-AU" dirty="0"/>
              <a:t> </a:t>
            </a:r>
            <a:r>
              <a:rPr lang="en-AU" dirty="0" err="1"/>
              <a:t>cầu</a:t>
            </a:r>
            <a:r>
              <a:rPr lang="en-AU" dirty="0"/>
              <a:t> </a:t>
            </a:r>
            <a:r>
              <a:rPr lang="en-AU" dirty="0" err="1"/>
              <a:t>đó</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41</a:t>
            </a:fld>
            <a:endParaRPr lang="en-US"/>
          </a:p>
        </p:txBody>
      </p:sp>
    </p:spTree>
    <p:extLst>
      <p:ext uri="{BB962C8B-B14F-4D97-AF65-F5344CB8AC3E}">
        <p14:creationId xmlns:p14="http://schemas.microsoft.com/office/powerpoint/2010/main" val="4020806068"/>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algn="just"/>
            <a:r>
              <a:rPr lang="en-AU" dirty="0" err="1" smtClean="0"/>
              <a:t>Nếu</a:t>
            </a:r>
            <a:r>
              <a:rPr lang="en-AU" dirty="0" smtClean="0"/>
              <a:t> </a:t>
            </a:r>
            <a:r>
              <a:rPr lang="en-AU" dirty="0" err="1"/>
              <a:t>các</a:t>
            </a:r>
            <a:r>
              <a:rPr lang="en-AU" dirty="0"/>
              <a:t> </a:t>
            </a:r>
            <a:r>
              <a:rPr lang="en-AU" dirty="0" err="1"/>
              <a:t>doanh</a:t>
            </a:r>
            <a:r>
              <a:rPr lang="en-AU" dirty="0"/>
              <a:t> </a:t>
            </a:r>
            <a:r>
              <a:rPr lang="en-AU" dirty="0" err="1"/>
              <a:t>nghiệp</a:t>
            </a:r>
            <a:r>
              <a:rPr lang="en-AU" dirty="0"/>
              <a:t> </a:t>
            </a:r>
            <a:r>
              <a:rPr lang="en-AU" dirty="0" err="1"/>
              <a:t>đang</a:t>
            </a:r>
            <a:r>
              <a:rPr lang="en-AU" dirty="0"/>
              <a:t> </a:t>
            </a:r>
            <a:r>
              <a:rPr lang="en-AU" dirty="0" err="1"/>
              <a:t>hoạt</a:t>
            </a:r>
            <a:r>
              <a:rPr lang="en-AU" dirty="0"/>
              <a:t> </a:t>
            </a:r>
            <a:r>
              <a:rPr lang="en-AU" dirty="0" err="1"/>
              <a:t>động</a:t>
            </a:r>
            <a:r>
              <a:rPr lang="en-AU" dirty="0"/>
              <a:t> </a:t>
            </a:r>
            <a:r>
              <a:rPr lang="en-AU" dirty="0" err="1"/>
              <a:t>chỉ</a:t>
            </a:r>
            <a:r>
              <a:rPr lang="en-AU" dirty="0"/>
              <a:t> </a:t>
            </a:r>
            <a:r>
              <a:rPr lang="en-AU" dirty="0" err="1"/>
              <a:t>có</a:t>
            </a:r>
            <a:r>
              <a:rPr lang="en-AU" dirty="0"/>
              <a:t> </a:t>
            </a:r>
            <a:r>
              <a:rPr lang="en-AU" dirty="0" err="1"/>
              <a:t>thể</a:t>
            </a:r>
            <a:r>
              <a:rPr lang="en-AU" dirty="0"/>
              <a:t> </a:t>
            </a:r>
            <a:r>
              <a:rPr lang="en-AU" dirty="0" err="1"/>
              <a:t>cung</a:t>
            </a:r>
            <a:r>
              <a:rPr lang="en-AU" dirty="0"/>
              <a:t> </a:t>
            </a:r>
            <a:r>
              <a:rPr lang="en-AU" dirty="0" err="1"/>
              <a:t>cấp</a:t>
            </a:r>
            <a:r>
              <a:rPr lang="en-AU" dirty="0"/>
              <a:t> </a:t>
            </a:r>
            <a:r>
              <a:rPr lang="en-AU" dirty="0" err="1"/>
              <a:t>dịch</a:t>
            </a:r>
            <a:r>
              <a:rPr lang="en-AU" dirty="0"/>
              <a:t> </a:t>
            </a:r>
            <a:r>
              <a:rPr lang="en-AU" dirty="0" err="1"/>
              <a:t>vụ</a:t>
            </a:r>
            <a:r>
              <a:rPr lang="en-AU" dirty="0"/>
              <a:t> </a:t>
            </a:r>
            <a:r>
              <a:rPr lang="en-AU" dirty="0" err="1"/>
              <a:t>chất</a:t>
            </a:r>
            <a:r>
              <a:rPr lang="en-AU" dirty="0"/>
              <a:t> </a:t>
            </a:r>
            <a:r>
              <a:rPr lang="en-AU" dirty="0" err="1"/>
              <a:t>lượng</a:t>
            </a:r>
            <a:r>
              <a:rPr lang="en-AU" dirty="0"/>
              <a:t> </a:t>
            </a:r>
            <a:r>
              <a:rPr lang="en-AU" dirty="0" err="1"/>
              <a:t>kém</a:t>
            </a:r>
            <a:r>
              <a:rPr lang="en-AU" dirty="0"/>
              <a:t> </a:t>
            </a:r>
            <a:r>
              <a:rPr lang="en-AU" dirty="0" err="1"/>
              <a:t>thì</a:t>
            </a:r>
            <a:r>
              <a:rPr lang="en-AU" dirty="0"/>
              <a:t> </a:t>
            </a:r>
            <a:r>
              <a:rPr lang="en-AU" dirty="0" err="1"/>
              <a:t>là</a:t>
            </a:r>
            <a:r>
              <a:rPr lang="en-AU" dirty="0"/>
              <a:t> </a:t>
            </a:r>
            <a:r>
              <a:rPr lang="en-AU" dirty="0" err="1"/>
              <a:t>cơ</a:t>
            </a:r>
            <a:r>
              <a:rPr lang="en-AU" dirty="0"/>
              <a:t> </a:t>
            </a:r>
            <a:r>
              <a:rPr lang="en-AU" dirty="0" err="1"/>
              <a:t>hội</a:t>
            </a:r>
            <a:r>
              <a:rPr lang="en-AU" dirty="0"/>
              <a:t> </a:t>
            </a:r>
            <a:r>
              <a:rPr lang="en-AU" dirty="0" err="1"/>
              <a:t>cho</a:t>
            </a:r>
            <a:r>
              <a:rPr lang="en-AU" dirty="0"/>
              <a:t> </a:t>
            </a:r>
            <a:r>
              <a:rPr lang="en-AU" dirty="0" err="1"/>
              <a:t>một</a:t>
            </a:r>
            <a:r>
              <a:rPr lang="en-AU" dirty="0"/>
              <a:t> </a:t>
            </a:r>
            <a:r>
              <a:rPr lang="en-AU" dirty="0" err="1"/>
              <a:t>công</a:t>
            </a:r>
            <a:r>
              <a:rPr lang="en-AU" dirty="0"/>
              <a:t> </a:t>
            </a:r>
            <a:r>
              <a:rPr lang="en-AU" dirty="0" err="1"/>
              <a:t>việc</a:t>
            </a:r>
            <a:r>
              <a:rPr lang="en-AU" dirty="0"/>
              <a:t> </a:t>
            </a:r>
            <a:r>
              <a:rPr lang="en-AU" dirty="0" err="1"/>
              <a:t>kinh</a:t>
            </a:r>
            <a:r>
              <a:rPr lang="en-AU" dirty="0"/>
              <a:t> </a:t>
            </a:r>
            <a:r>
              <a:rPr lang="en-AU" dirty="0" err="1"/>
              <a:t>doanh</a:t>
            </a:r>
            <a:r>
              <a:rPr lang="en-AU" dirty="0"/>
              <a:t> </a:t>
            </a:r>
            <a:r>
              <a:rPr lang="en-AU" dirty="0" err="1"/>
              <a:t>mới</a:t>
            </a:r>
            <a:r>
              <a:rPr lang="en-AU" dirty="0"/>
              <a:t> </a:t>
            </a:r>
            <a:r>
              <a:rPr lang="en-AU" dirty="0" err="1"/>
              <a:t>mang</a:t>
            </a:r>
            <a:r>
              <a:rPr lang="en-AU" dirty="0"/>
              <a:t> </a:t>
            </a:r>
            <a:r>
              <a:rPr lang="en-AU" dirty="0" err="1"/>
              <a:t>tính</a:t>
            </a:r>
            <a:r>
              <a:rPr lang="en-AU" dirty="0"/>
              <a:t> </a:t>
            </a:r>
            <a:r>
              <a:rPr lang="en-AU" dirty="0" err="1"/>
              <a:t>cạnh</a:t>
            </a:r>
            <a:r>
              <a:rPr lang="en-AU" dirty="0"/>
              <a:t> </a:t>
            </a:r>
            <a:r>
              <a:rPr lang="en-AU" dirty="0" err="1"/>
              <a:t>tranh</a:t>
            </a:r>
            <a:r>
              <a:rPr lang="en-AU" dirty="0"/>
              <a:t> </a:t>
            </a:r>
            <a:r>
              <a:rPr lang="en-AU" dirty="0" err="1"/>
              <a:t>để</a:t>
            </a:r>
            <a:r>
              <a:rPr lang="en-AU" dirty="0"/>
              <a:t> </a:t>
            </a:r>
            <a:r>
              <a:rPr lang="en-AU" dirty="0" err="1"/>
              <a:t>cung</a:t>
            </a:r>
            <a:r>
              <a:rPr lang="en-AU" dirty="0"/>
              <a:t> </a:t>
            </a:r>
            <a:r>
              <a:rPr lang="en-AU" dirty="0" err="1"/>
              <a:t>cấp</a:t>
            </a:r>
            <a:r>
              <a:rPr lang="en-AU" dirty="0"/>
              <a:t> </a:t>
            </a:r>
            <a:r>
              <a:rPr lang="en-AU" dirty="0" err="1"/>
              <a:t>dịch</a:t>
            </a:r>
            <a:r>
              <a:rPr lang="en-AU" dirty="0"/>
              <a:t> </a:t>
            </a:r>
            <a:r>
              <a:rPr lang="en-AU" dirty="0" err="1"/>
              <a:t>vụ</a:t>
            </a:r>
            <a:r>
              <a:rPr lang="en-AU" dirty="0"/>
              <a:t> </a:t>
            </a:r>
            <a:r>
              <a:rPr lang="en-AU" dirty="0" err="1"/>
              <a:t>tốt</a:t>
            </a:r>
            <a:r>
              <a:rPr lang="en-AU" dirty="0"/>
              <a:t> </a:t>
            </a:r>
            <a:r>
              <a:rPr lang="en-AU" dirty="0" err="1"/>
              <a:t>hơn</a:t>
            </a:r>
            <a:r>
              <a:rPr lang="en-AU" dirty="0"/>
              <a:t>.</a:t>
            </a:r>
          </a:p>
          <a:p>
            <a:pPr algn="just"/>
            <a:r>
              <a:rPr lang="vi-VN" dirty="0" smtClean="0"/>
              <a:t>Nếu </a:t>
            </a:r>
            <a:r>
              <a:rPr lang="vi-VN" dirty="0"/>
              <a:t>giá cả tăng nhanh đến mức mọi người thấy khó có thể chấp nhận được thì sẽ xuất hiện cơ hội tìm ra một nơi cung cấp rẻ hơn, một sản phẩm thay thế đỡ tốn kém hoặc một hệ thống phằn phối chi phí thấp và hiệu quả hơn</a:t>
            </a:r>
            <a:r>
              <a:rPr lang="vi-VN" dirty="0" smtClean="0"/>
              <a:t>.</a:t>
            </a:r>
            <a:endParaRPr lang="en-AU" dirty="0" smtClean="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42</a:t>
            </a:fld>
            <a:endParaRPr lang="en-US"/>
          </a:p>
        </p:txBody>
      </p:sp>
    </p:spTree>
    <p:extLst>
      <p:ext uri="{BB962C8B-B14F-4D97-AF65-F5344CB8AC3E}">
        <p14:creationId xmlns:p14="http://schemas.microsoft.com/office/powerpoint/2010/main" val="1763160691"/>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Liệu</a:t>
            </a:r>
            <a:r>
              <a:rPr lang="en-AU" dirty="0" smtClean="0"/>
              <a:t> </a:t>
            </a:r>
            <a:r>
              <a:rPr lang="en-AU" dirty="0" err="1" smtClean="0"/>
              <a:t>bạn</a:t>
            </a:r>
            <a:r>
              <a:rPr lang="en-AU" dirty="0" smtClean="0"/>
              <a:t> </a:t>
            </a:r>
            <a:r>
              <a:rPr lang="en-AU" dirty="0" err="1" smtClean="0"/>
              <a:t>có</a:t>
            </a:r>
            <a:r>
              <a:rPr lang="en-AU" dirty="0" smtClean="0"/>
              <a:t> </a:t>
            </a:r>
            <a:r>
              <a:rPr lang="en-AU" dirty="0" err="1" smtClean="0"/>
              <a:t>thể</a:t>
            </a:r>
            <a:r>
              <a:rPr lang="en-AU" dirty="0" smtClean="0"/>
              <a:t> </a:t>
            </a:r>
            <a:r>
              <a:rPr lang="en-AU" dirty="0" err="1" smtClean="0"/>
              <a:t>nắm</a:t>
            </a:r>
            <a:r>
              <a:rPr lang="en-AU" dirty="0" smtClean="0"/>
              <a:t> </a:t>
            </a:r>
            <a:r>
              <a:rPr lang="en-AU" dirty="0" err="1" smtClean="0"/>
              <a:t>bắt</a:t>
            </a:r>
            <a:r>
              <a:rPr lang="en-AU" dirty="0" smtClean="0"/>
              <a:t> </a:t>
            </a:r>
            <a:r>
              <a:rPr lang="en-AU" dirty="0" err="1" smtClean="0"/>
              <a:t>các</a:t>
            </a:r>
            <a:r>
              <a:rPr lang="en-AU" dirty="0" smtClean="0"/>
              <a:t> </a:t>
            </a:r>
            <a:r>
              <a:rPr lang="en-AU" dirty="0" err="1" smtClean="0"/>
              <a:t>cơ</a:t>
            </a:r>
            <a:r>
              <a:rPr lang="en-AU" dirty="0" smtClean="0"/>
              <a:t> </a:t>
            </a:r>
            <a:r>
              <a:rPr lang="en-AU" dirty="0" err="1" smtClean="0"/>
              <a:t>hội</a:t>
            </a:r>
            <a:r>
              <a:rPr lang="en-AU" dirty="0" smtClean="0"/>
              <a:t> </a:t>
            </a:r>
            <a:r>
              <a:rPr lang="en-AU" dirty="0" err="1" smtClean="0"/>
              <a:t>không</a:t>
            </a:r>
            <a:r>
              <a:rPr lang="en-AU" dirty="0" smtClean="0"/>
              <a:t>?</a:t>
            </a:r>
          </a:p>
          <a:p>
            <a:pPr algn="just"/>
            <a:r>
              <a:rPr lang="en-AU" dirty="0" err="1" smtClean="0"/>
              <a:t>Khi</a:t>
            </a:r>
            <a:r>
              <a:rPr lang="en-AU" dirty="0" smtClean="0"/>
              <a:t> </a:t>
            </a:r>
            <a:r>
              <a:rPr lang="en-AU" dirty="0" err="1" smtClean="0"/>
              <a:t>lựa</a:t>
            </a:r>
            <a:r>
              <a:rPr lang="en-AU" dirty="0" smtClean="0"/>
              <a:t> </a:t>
            </a:r>
            <a:r>
              <a:rPr lang="en-AU" dirty="0" err="1" smtClean="0"/>
              <a:t>chọn</a:t>
            </a:r>
            <a:r>
              <a:rPr lang="en-AU" dirty="0" smtClean="0"/>
              <a:t> </a:t>
            </a:r>
            <a:r>
              <a:rPr lang="en-AU" dirty="0" err="1" smtClean="0"/>
              <a:t>một</a:t>
            </a:r>
            <a:r>
              <a:rPr lang="en-AU" dirty="0" smtClean="0"/>
              <a:t> </a:t>
            </a:r>
            <a:r>
              <a:rPr lang="en-AU" dirty="0" err="1" smtClean="0"/>
              <a:t>ý</a:t>
            </a:r>
            <a:r>
              <a:rPr lang="en-AU" dirty="0" smtClean="0"/>
              <a:t> </a:t>
            </a:r>
            <a:r>
              <a:rPr lang="en-AU" dirty="0" err="1" smtClean="0"/>
              <a:t>tưởng</a:t>
            </a:r>
            <a:r>
              <a:rPr lang="en-AU" dirty="0" smtClean="0"/>
              <a:t> </a:t>
            </a:r>
            <a:r>
              <a:rPr lang="en-AU" dirty="0" err="1" smtClean="0"/>
              <a:t>kinh</a:t>
            </a:r>
            <a:r>
              <a:rPr lang="en-AU" dirty="0" smtClean="0"/>
              <a:t> </a:t>
            </a:r>
            <a:r>
              <a:rPr lang="en-AU" dirty="0" err="1" smtClean="0"/>
              <a:t>doanh</a:t>
            </a:r>
            <a:r>
              <a:rPr lang="en-AU" dirty="0" smtClean="0"/>
              <a:t>, </a:t>
            </a:r>
            <a:r>
              <a:rPr lang="en-AU" dirty="0" err="1" smtClean="0"/>
              <a:t>bước</a:t>
            </a:r>
            <a:r>
              <a:rPr lang="en-AU" dirty="0" smtClean="0"/>
              <a:t> </a:t>
            </a:r>
            <a:r>
              <a:rPr lang="en-AU" dirty="0" err="1" smtClean="0"/>
              <a:t>đầu</a:t>
            </a:r>
            <a:r>
              <a:rPr lang="en-AU" dirty="0" smtClean="0"/>
              <a:t> </a:t>
            </a:r>
            <a:r>
              <a:rPr lang="en-AU" dirty="0" err="1" smtClean="0"/>
              <a:t>tiên</a:t>
            </a:r>
            <a:r>
              <a:rPr lang="en-AU" dirty="0" smtClean="0"/>
              <a:t> </a:t>
            </a:r>
            <a:r>
              <a:rPr lang="en-AU" dirty="0" err="1" smtClean="0"/>
              <a:t>là</a:t>
            </a:r>
            <a:r>
              <a:rPr lang="en-AU" dirty="0" smtClean="0"/>
              <a:t> </a:t>
            </a:r>
            <a:r>
              <a:rPr lang="en-AU" dirty="0" err="1" smtClean="0"/>
              <a:t>phải</a:t>
            </a:r>
            <a:r>
              <a:rPr lang="en-AU" dirty="0" smtClean="0"/>
              <a:t> </a:t>
            </a:r>
            <a:r>
              <a:rPr lang="en-AU" dirty="0" err="1" smtClean="0"/>
              <a:t>xác</a:t>
            </a:r>
            <a:r>
              <a:rPr lang="en-AU" dirty="0" smtClean="0"/>
              <a:t> </a:t>
            </a:r>
            <a:r>
              <a:rPr lang="en-AU" dirty="0" err="1" smtClean="0"/>
              <a:t>định</a:t>
            </a:r>
            <a:r>
              <a:rPr lang="en-AU" dirty="0" smtClean="0"/>
              <a:t> </a:t>
            </a:r>
            <a:r>
              <a:rPr lang="en-AU" dirty="0" err="1" smtClean="0"/>
              <a:t>các</a:t>
            </a:r>
            <a:r>
              <a:rPr lang="en-AU" dirty="0" smtClean="0"/>
              <a:t> </a:t>
            </a:r>
            <a:r>
              <a:rPr lang="en-AU" dirty="0" err="1" smtClean="0"/>
              <a:t>cơ</a:t>
            </a:r>
            <a:r>
              <a:rPr lang="en-AU" dirty="0" smtClean="0"/>
              <a:t> </a:t>
            </a:r>
            <a:r>
              <a:rPr lang="en-AU" dirty="0" err="1" smtClean="0"/>
              <a:t>hội</a:t>
            </a:r>
            <a:r>
              <a:rPr lang="en-AU" dirty="0" smtClean="0"/>
              <a:t> </a:t>
            </a:r>
            <a:r>
              <a:rPr lang="en-AU" dirty="0" err="1" smtClean="0"/>
              <a:t>ngay</a:t>
            </a:r>
            <a:r>
              <a:rPr lang="en-AU" dirty="0" smtClean="0"/>
              <a:t> </a:t>
            </a:r>
            <a:r>
              <a:rPr lang="en-AU" dirty="0" err="1" smtClean="0"/>
              <a:t>tại</a:t>
            </a:r>
            <a:r>
              <a:rPr lang="en-AU" dirty="0" smtClean="0"/>
              <a:t> </a:t>
            </a:r>
            <a:r>
              <a:rPr lang="en-AU" dirty="0" err="1" smtClean="0"/>
              <a:t>nơi</a:t>
            </a:r>
            <a:r>
              <a:rPr lang="en-AU" dirty="0" smtClean="0"/>
              <a:t> </a:t>
            </a:r>
            <a:r>
              <a:rPr lang="en-AU" dirty="0" err="1" smtClean="0"/>
              <a:t>mình</a:t>
            </a:r>
            <a:r>
              <a:rPr lang="en-AU" dirty="0" smtClean="0"/>
              <a:t> sinh </a:t>
            </a:r>
            <a:r>
              <a:rPr lang="en-AU" dirty="0" err="1" smtClean="0"/>
              <a:t>sống</a:t>
            </a:r>
            <a:r>
              <a:rPr lang="en-AU" dirty="0" smtClean="0"/>
              <a:t> -&gt; </a:t>
            </a:r>
            <a:r>
              <a:rPr lang="en-AU" dirty="0" err="1" smtClean="0"/>
              <a:t>quyết</a:t>
            </a:r>
            <a:r>
              <a:rPr lang="en-AU" dirty="0" smtClean="0"/>
              <a:t> </a:t>
            </a:r>
            <a:r>
              <a:rPr lang="en-AU" dirty="0" err="1" smtClean="0"/>
              <a:t>định</a:t>
            </a:r>
            <a:r>
              <a:rPr lang="en-AU" dirty="0" smtClean="0"/>
              <a:t> </a:t>
            </a:r>
            <a:r>
              <a:rPr lang="en-AU" dirty="0" err="1" smtClean="0"/>
              <a:t>xem</a:t>
            </a:r>
            <a:r>
              <a:rPr lang="en-AU" dirty="0" smtClean="0"/>
              <a:t> </a:t>
            </a:r>
            <a:r>
              <a:rPr lang="en-AU" dirty="0" err="1" smtClean="0"/>
              <a:t>mình</a:t>
            </a:r>
            <a:r>
              <a:rPr lang="en-AU" dirty="0" smtClean="0"/>
              <a:t> </a:t>
            </a:r>
            <a:r>
              <a:rPr lang="en-AU" dirty="0" err="1" smtClean="0"/>
              <a:t>có</a:t>
            </a:r>
            <a:r>
              <a:rPr lang="en-AU" dirty="0" smtClean="0"/>
              <a:t> </a:t>
            </a:r>
            <a:r>
              <a:rPr lang="en-AU" dirty="0" err="1" smtClean="0"/>
              <a:t>kỹ</a:t>
            </a:r>
            <a:r>
              <a:rPr lang="en-AU" dirty="0" smtClean="0"/>
              <a:t> </a:t>
            </a:r>
            <a:r>
              <a:rPr lang="en-AU" dirty="0" err="1" smtClean="0"/>
              <a:t>năng</a:t>
            </a:r>
            <a:r>
              <a:rPr lang="en-AU" dirty="0" smtClean="0"/>
              <a:t> </a:t>
            </a:r>
            <a:r>
              <a:rPr lang="en-AU" dirty="0" err="1" smtClean="0"/>
              <a:t>để</a:t>
            </a:r>
            <a:r>
              <a:rPr lang="en-AU" dirty="0" smtClean="0"/>
              <a:t> </a:t>
            </a:r>
            <a:r>
              <a:rPr lang="en-AU" dirty="0" err="1" smtClean="0"/>
              <a:t>nắm</a:t>
            </a:r>
            <a:r>
              <a:rPr lang="en-AU" dirty="0" smtClean="0"/>
              <a:t> </a:t>
            </a:r>
            <a:r>
              <a:rPr lang="en-AU" dirty="0" err="1" smtClean="0"/>
              <a:t>bắt</a:t>
            </a:r>
            <a:r>
              <a:rPr lang="en-AU" dirty="0" smtClean="0"/>
              <a:t> </a:t>
            </a:r>
            <a:r>
              <a:rPr lang="en-AU" dirty="0" err="1" smtClean="0"/>
              <a:t>cơ</a:t>
            </a:r>
            <a:r>
              <a:rPr lang="en-AU" dirty="0" smtClean="0"/>
              <a:t> </a:t>
            </a:r>
            <a:r>
              <a:rPr lang="en-AU" dirty="0" err="1" smtClean="0"/>
              <a:t>hội</a:t>
            </a:r>
            <a:r>
              <a:rPr lang="en-AU" dirty="0" smtClean="0"/>
              <a:t> hay </a:t>
            </a:r>
            <a:r>
              <a:rPr lang="en-AU" dirty="0" err="1" smtClean="0"/>
              <a:t>không</a:t>
            </a:r>
            <a:r>
              <a:rPr lang="en-AU" dirty="0" smtClean="0"/>
              <a:t>.</a:t>
            </a:r>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43</a:t>
            </a:fld>
            <a:endParaRPr lang="en-US"/>
          </a:p>
        </p:txBody>
      </p:sp>
    </p:spTree>
    <p:extLst>
      <p:ext uri="{BB962C8B-B14F-4D97-AF65-F5344CB8AC3E}">
        <p14:creationId xmlns:p14="http://schemas.microsoft.com/office/powerpoint/2010/main" val="1110238145"/>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16" y="420875"/>
            <a:ext cx="8890782" cy="990600"/>
          </a:xfrm>
        </p:spPr>
        <p:txBody>
          <a:bodyPr>
            <a:normAutofit fontScale="90000"/>
          </a:bodyPr>
          <a:lstStyle/>
          <a:p>
            <a:r>
              <a:rPr lang="en-US" dirty="0" err="1" smtClean="0"/>
              <a:t>Chương</a:t>
            </a:r>
            <a:r>
              <a:rPr lang="en-US" dirty="0" smtClean="0"/>
              <a:t> 2 </a:t>
            </a:r>
            <a:r>
              <a:rPr lang="mr-IN" dirty="0" smtClean="0"/>
              <a:t>–</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Ý</a:t>
            </a:r>
            <a:r>
              <a:rPr lang="en-US" dirty="0" smtClean="0"/>
              <a:t> </a:t>
            </a:r>
            <a:r>
              <a:rPr lang="en-US" dirty="0" err="1" smtClean="0"/>
              <a:t>Tưởng</a:t>
            </a:r>
            <a:r>
              <a:rPr lang="en-US" dirty="0" smtClean="0"/>
              <a:t> </a:t>
            </a:r>
            <a:r>
              <a:rPr lang="en-US" dirty="0" err="1" smtClean="0"/>
              <a:t>Kinh</a:t>
            </a:r>
            <a:r>
              <a:rPr lang="en-US" dirty="0" smtClean="0"/>
              <a:t> </a:t>
            </a:r>
            <a:r>
              <a:rPr lang="en-US" dirty="0" err="1" smtClean="0"/>
              <a:t>Doanh</a:t>
            </a:r>
            <a:endParaRPr lang="en-US" dirty="0"/>
          </a:p>
        </p:txBody>
      </p:sp>
      <p:sp>
        <p:nvSpPr>
          <p:cNvPr id="3" name="Content Placeholder 2"/>
          <p:cNvSpPr>
            <a:spLocks noGrp="1"/>
          </p:cNvSpPr>
          <p:nvPr>
            <p:ph idx="1"/>
          </p:nvPr>
        </p:nvSpPr>
        <p:spPr/>
        <p:txBody>
          <a:bodyPr>
            <a:normAutofit/>
          </a:bodyPr>
          <a:lstStyle/>
          <a:p>
            <a:pPr marL="0" indent="0" algn="just">
              <a:buNone/>
            </a:pPr>
            <a:r>
              <a:rPr lang="en-AU" dirty="0" err="1" smtClean="0"/>
              <a:t>Liệu</a:t>
            </a:r>
            <a:r>
              <a:rPr lang="en-AU" dirty="0" smtClean="0"/>
              <a:t> </a:t>
            </a:r>
            <a:r>
              <a:rPr lang="en-AU" dirty="0" err="1" smtClean="0"/>
              <a:t>bạn</a:t>
            </a:r>
            <a:r>
              <a:rPr lang="en-AU" dirty="0" smtClean="0"/>
              <a:t> </a:t>
            </a:r>
            <a:r>
              <a:rPr lang="en-AU" dirty="0" err="1" smtClean="0"/>
              <a:t>có</a:t>
            </a:r>
            <a:r>
              <a:rPr lang="en-AU" dirty="0" smtClean="0"/>
              <a:t> </a:t>
            </a:r>
            <a:r>
              <a:rPr lang="en-AU" dirty="0" err="1" smtClean="0"/>
              <a:t>thể</a:t>
            </a:r>
            <a:r>
              <a:rPr lang="en-AU" dirty="0" smtClean="0"/>
              <a:t> </a:t>
            </a:r>
            <a:r>
              <a:rPr lang="en-AU" dirty="0" err="1" smtClean="0"/>
              <a:t>nắm</a:t>
            </a:r>
            <a:r>
              <a:rPr lang="en-AU" dirty="0" smtClean="0"/>
              <a:t> </a:t>
            </a:r>
            <a:r>
              <a:rPr lang="en-AU" dirty="0" err="1" smtClean="0"/>
              <a:t>bắt</a:t>
            </a:r>
            <a:r>
              <a:rPr lang="en-AU" dirty="0" smtClean="0"/>
              <a:t> </a:t>
            </a:r>
            <a:r>
              <a:rPr lang="en-AU" dirty="0" err="1" smtClean="0"/>
              <a:t>các</a:t>
            </a:r>
            <a:r>
              <a:rPr lang="en-AU" dirty="0" smtClean="0"/>
              <a:t> </a:t>
            </a:r>
            <a:r>
              <a:rPr lang="en-AU" dirty="0" err="1" smtClean="0"/>
              <a:t>cơ</a:t>
            </a:r>
            <a:r>
              <a:rPr lang="en-AU" dirty="0" smtClean="0"/>
              <a:t> </a:t>
            </a:r>
            <a:r>
              <a:rPr lang="en-AU" dirty="0" err="1" smtClean="0"/>
              <a:t>hội</a:t>
            </a:r>
            <a:r>
              <a:rPr lang="en-AU" dirty="0" smtClean="0"/>
              <a:t> </a:t>
            </a:r>
            <a:r>
              <a:rPr lang="en-AU" dirty="0" err="1" smtClean="0"/>
              <a:t>không</a:t>
            </a:r>
            <a:r>
              <a:rPr lang="en-AU" dirty="0"/>
              <a:t>? (</a:t>
            </a:r>
            <a:r>
              <a:rPr lang="en-AU" dirty="0" err="1"/>
              <a:t>cont</a:t>
            </a:r>
            <a:r>
              <a:rPr lang="en-AU" dirty="0"/>
              <a:t>’)</a:t>
            </a:r>
          </a:p>
          <a:p>
            <a:pPr algn="just"/>
            <a:r>
              <a:rPr lang="en-AU" dirty="0" err="1" smtClean="0"/>
              <a:t>Biết</a:t>
            </a:r>
            <a:r>
              <a:rPr lang="en-AU" dirty="0" smtClean="0"/>
              <a:t> </a:t>
            </a:r>
            <a:r>
              <a:rPr lang="en-AU" dirty="0" err="1"/>
              <a:t>được</a:t>
            </a:r>
            <a:r>
              <a:rPr lang="en-AU" dirty="0"/>
              <a:t> </a:t>
            </a:r>
            <a:r>
              <a:rPr lang="en-AU" dirty="0" err="1"/>
              <a:t>kỹ</a:t>
            </a:r>
            <a:r>
              <a:rPr lang="en-AU" dirty="0"/>
              <a:t> </a:t>
            </a:r>
            <a:r>
              <a:rPr lang="en-AU" dirty="0" err="1"/>
              <a:t>năng</a:t>
            </a:r>
            <a:r>
              <a:rPr lang="en-AU" dirty="0"/>
              <a:t> </a:t>
            </a:r>
            <a:r>
              <a:rPr lang="en-AU" dirty="0" err="1"/>
              <a:t>và</a:t>
            </a:r>
            <a:r>
              <a:rPr lang="en-AU" dirty="0"/>
              <a:t> </a:t>
            </a:r>
            <a:r>
              <a:rPr lang="en-AU" dirty="0" err="1"/>
              <a:t>mối</a:t>
            </a:r>
            <a:r>
              <a:rPr lang="en-AU" dirty="0"/>
              <a:t> </a:t>
            </a:r>
            <a:r>
              <a:rPr lang="en-AU" dirty="0" err="1"/>
              <a:t>quan</a:t>
            </a:r>
            <a:r>
              <a:rPr lang="en-AU" dirty="0"/>
              <a:t> </a:t>
            </a:r>
            <a:r>
              <a:rPr lang="en-AU" dirty="0" err="1"/>
              <a:t>tâm</a:t>
            </a:r>
            <a:r>
              <a:rPr lang="en-AU" dirty="0"/>
              <a:t> </a:t>
            </a:r>
            <a:r>
              <a:rPr lang="en-AU" dirty="0" err="1"/>
              <a:t>của</a:t>
            </a:r>
            <a:r>
              <a:rPr lang="en-AU" dirty="0"/>
              <a:t> </a:t>
            </a:r>
            <a:r>
              <a:rPr lang="en-AU" dirty="0" err="1"/>
              <a:t>mình</a:t>
            </a:r>
            <a:r>
              <a:rPr lang="en-AU" dirty="0"/>
              <a:t> </a:t>
            </a:r>
            <a:r>
              <a:rPr lang="en-AU" dirty="0" err="1"/>
              <a:t>sẽ</a:t>
            </a:r>
            <a:r>
              <a:rPr lang="en-AU" dirty="0"/>
              <a:t> </a:t>
            </a:r>
            <a:r>
              <a:rPr lang="en-AU" dirty="0" err="1"/>
              <a:t>giúp</a:t>
            </a:r>
            <a:r>
              <a:rPr lang="en-AU" dirty="0"/>
              <a:t> </a:t>
            </a:r>
            <a:r>
              <a:rPr lang="en-AU" dirty="0" err="1"/>
              <a:t>bạn</a:t>
            </a:r>
            <a:r>
              <a:rPr lang="en-AU" dirty="0"/>
              <a:t> </a:t>
            </a:r>
            <a:r>
              <a:rPr lang="en-AU" dirty="0" err="1"/>
              <a:t>quyết</a:t>
            </a:r>
            <a:r>
              <a:rPr lang="en-AU" dirty="0"/>
              <a:t> </a:t>
            </a:r>
            <a:r>
              <a:rPr lang="en-AU" dirty="0" err="1"/>
              <a:t>định</a:t>
            </a:r>
            <a:r>
              <a:rPr lang="en-AU" dirty="0"/>
              <a:t> </a:t>
            </a:r>
            <a:r>
              <a:rPr lang="en-AU" dirty="0" err="1"/>
              <a:t>nên</a:t>
            </a:r>
            <a:r>
              <a:rPr lang="en-AU" dirty="0"/>
              <a:t> </a:t>
            </a:r>
            <a:r>
              <a:rPr lang="en-AU" dirty="0" err="1"/>
              <a:t>bắt</a:t>
            </a:r>
            <a:r>
              <a:rPr lang="en-AU" dirty="0"/>
              <a:t> </a:t>
            </a:r>
            <a:r>
              <a:rPr lang="en-AU" dirty="0" err="1"/>
              <a:t>đầu</a:t>
            </a:r>
            <a:r>
              <a:rPr lang="en-AU" dirty="0"/>
              <a:t> </a:t>
            </a:r>
            <a:r>
              <a:rPr lang="en-AU" dirty="0" err="1"/>
              <a:t>tiến</a:t>
            </a:r>
            <a:r>
              <a:rPr lang="en-AU" dirty="0"/>
              <a:t> </a:t>
            </a:r>
            <a:r>
              <a:rPr lang="en-AU" dirty="0" err="1"/>
              <a:t>hành</a:t>
            </a:r>
            <a:r>
              <a:rPr lang="en-AU" dirty="0"/>
              <a:t> </a:t>
            </a:r>
            <a:r>
              <a:rPr lang="en-AU" dirty="0" err="1"/>
              <a:t>loại</a:t>
            </a:r>
            <a:r>
              <a:rPr lang="en-AU" dirty="0"/>
              <a:t> </a:t>
            </a:r>
            <a:r>
              <a:rPr lang="en-AU" dirty="0" err="1"/>
              <a:t>kinh</a:t>
            </a:r>
            <a:r>
              <a:rPr lang="en-AU" dirty="0"/>
              <a:t> </a:t>
            </a:r>
            <a:r>
              <a:rPr lang="en-AU" dirty="0" err="1"/>
              <a:t>doanh</a:t>
            </a:r>
            <a:r>
              <a:rPr lang="en-AU" dirty="0"/>
              <a:t> </a:t>
            </a:r>
            <a:r>
              <a:rPr lang="en-AU" dirty="0" err="1"/>
              <a:t>nào</a:t>
            </a:r>
            <a:r>
              <a:rPr lang="en-AU" dirty="0"/>
              <a:t>. </a:t>
            </a:r>
            <a:r>
              <a:rPr lang="en-AU" dirty="0" err="1"/>
              <a:t>Chắc</a:t>
            </a:r>
            <a:r>
              <a:rPr lang="en-AU" dirty="0"/>
              <a:t> </a:t>
            </a:r>
            <a:r>
              <a:rPr lang="en-AU" dirty="0" err="1"/>
              <a:t>có</a:t>
            </a:r>
            <a:r>
              <a:rPr lang="en-AU" dirty="0"/>
              <a:t> </a:t>
            </a:r>
            <a:r>
              <a:rPr lang="en-AU" dirty="0" err="1"/>
              <a:t>lẽ</a:t>
            </a:r>
            <a:r>
              <a:rPr lang="en-AU" dirty="0"/>
              <a:t> </a:t>
            </a:r>
            <a:r>
              <a:rPr lang="en-AU" dirty="0" err="1"/>
              <a:t>bạn</a:t>
            </a:r>
            <a:r>
              <a:rPr lang="en-AU" dirty="0"/>
              <a:t> </a:t>
            </a:r>
            <a:r>
              <a:rPr lang="en-AU" dirty="0" err="1"/>
              <a:t>sẽ</a:t>
            </a:r>
            <a:r>
              <a:rPr lang="en-AU" dirty="0"/>
              <a:t> </a:t>
            </a:r>
            <a:r>
              <a:rPr lang="en-AU" dirty="0" err="1"/>
              <a:t>không</a:t>
            </a:r>
            <a:r>
              <a:rPr lang="en-AU" dirty="0"/>
              <a:t> </a:t>
            </a:r>
            <a:r>
              <a:rPr lang="en-AU" dirty="0" err="1" smtClean="0"/>
              <a:t>làm</a:t>
            </a:r>
            <a:r>
              <a:rPr lang="en-AU" dirty="0" smtClean="0"/>
              <a:t> </a:t>
            </a:r>
            <a:r>
              <a:rPr lang="en-AU" dirty="0" err="1"/>
              <a:t>bánh</a:t>
            </a:r>
            <a:r>
              <a:rPr lang="en-AU" dirty="0"/>
              <a:t> </a:t>
            </a:r>
            <a:r>
              <a:rPr lang="en-AU" dirty="0" err="1"/>
              <a:t>nướng</a:t>
            </a:r>
            <a:r>
              <a:rPr lang="en-AU" dirty="0"/>
              <a:t> </a:t>
            </a:r>
            <a:r>
              <a:rPr lang="en-AU" dirty="0" err="1"/>
              <a:t>nếu</a:t>
            </a:r>
            <a:r>
              <a:rPr lang="en-AU" dirty="0"/>
              <a:t> </a:t>
            </a:r>
            <a:r>
              <a:rPr lang="en-AU" dirty="0" err="1"/>
              <a:t>bạn</a:t>
            </a:r>
            <a:r>
              <a:rPr lang="en-AU" dirty="0"/>
              <a:t> </a:t>
            </a:r>
            <a:r>
              <a:rPr lang="en-AU" dirty="0" err="1"/>
              <a:t>không</a:t>
            </a:r>
            <a:r>
              <a:rPr lang="en-AU" dirty="0"/>
              <a:t> </a:t>
            </a:r>
            <a:r>
              <a:rPr lang="en-AU" dirty="0" err="1"/>
              <a:t>biết</a:t>
            </a:r>
            <a:r>
              <a:rPr lang="en-AU" dirty="0"/>
              <a:t> </a:t>
            </a:r>
            <a:r>
              <a:rPr lang="en-AU" dirty="0" err="1" smtClean="0"/>
              <a:t>làm</a:t>
            </a:r>
            <a:r>
              <a:rPr lang="en-AU" dirty="0" smtClean="0"/>
              <a:t>. </a:t>
            </a:r>
            <a:r>
              <a:rPr lang="en-AU" dirty="0" err="1" smtClean="0"/>
              <a:t>Hãy</a:t>
            </a:r>
            <a:r>
              <a:rPr lang="en-AU" dirty="0" smtClean="0"/>
              <a:t> </a:t>
            </a:r>
            <a:r>
              <a:rPr lang="en-AU" dirty="0"/>
              <a:t>quay </a:t>
            </a:r>
            <a:r>
              <a:rPr lang="en-AU" dirty="0" err="1"/>
              <a:t>lại</a:t>
            </a:r>
            <a:r>
              <a:rPr lang="en-AU" dirty="0"/>
              <a:t> </a:t>
            </a:r>
            <a:r>
              <a:rPr lang="en-AU" dirty="0" err="1"/>
              <a:t>chương</a:t>
            </a:r>
            <a:r>
              <a:rPr lang="en-AU" dirty="0"/>
              <a:t> 1 </a:t>
            </a:r>
            <a:r>
              <a:rPr lang="en-AU" dirty="0" err="1"/>
              <a:t>và</a:t>
            </a:r>
            <a:r>
              <a:rPr lang="en-AU" dirty="0"/>
              <a:t> </a:t>
            </a:r>
            <a:r>
              <a:rPr lang="en-AU" dirty="0" err="1"/>
              <a:t>kiểm</a:t>
            </a:r>
            <a:r>
              <a:rPr lang="en-AU" dirty="0"/>
              <a:t> </a:t>
            </a:r>
            <a:r>
              <a:rPr lang="en-AU" dirty="0" err="1"/>
              <a:t>tra</a:t>
            </a:r>
            <a:r>
              <a:rPr lang="en-AU" dirty="0"/>
              <a:t> </a:t>
            </a:r>
            <a:r>
              <a:rPr lang="en-AU" dirty="0" err="1"/>
              <a:t>lại</a:t>
            </a:r>
            <a:r>
              <a:rPr lang="en-AU" dirty="0"/>
              <a:t> </a:t>
            </a:r>
            <a:r>
              <a:rPr lang="en-AU" dirty="0" err="1"/>
              <a:t>các</a:t>
            </a:r>
            <a:r>
              <a:rPr lang="en-AU" dirty="0"/>
              <a:t> </a:t>
            </a:r>
            <a:r>
              <a:rPr lang="en-AU" dirty="0" err="1"/>
              <a:t>kỹ</a:t>
            </a:r>
            <a:r>
              <a:rPr lang="en-AU" dirty="0"/>
              <a:t> </a:t>
            </a:r>
            <a:r>
              <a:rPr lang="en-AU" dirty="0" err="1"/>
              <a:t>năng</a:t>
            </a:r>
            <a:r>
              <a:rPr lang="en-AU" dirty="0"/>
              <a:t> </a:t>
            </a:r>
            <a:r>
              <a:rPr lang="en-AU" dirty="0" err="1"/>
              <a:t>của</a:t>
            </a:r>
            <a:r>
              <a:rPr lang="en-AU" dirty="0"/>
              <a:t> </a:t>
            </a:r>
            <a:r>
              <a:rPr lang="en-AU" dirty="0" err="1"/>
              <a:t>bạn</a:t>
            </a:r>
            <a:r>
              <a:rPr lang="en-AU" dirty="0"/>
              <a:t>. </a:t>
            </a:r>
            <a:r>
              <a:rPr lang="en-AU" dirty="0" err="1"/>
              <a:t>Bạn</a:t>
            </a:r>
            <a:r>
              <a:rPr lang="en-AU" dirty="0"/>
              <a:t> </a:t>
            </a:r>
            <a:r>
              <a:rPr lang="en-AU" dirty="0" err="1"/>
              <a:t>có</a:t>
            </a:r>
            <a:r>
              <a:rPr lang="en-AU" dirty="0"/>
              <a:t> </a:t>
            </a:r>
            <a:r>
              <a:rPr lang="en-AU" dirty="0" err="1"/>
              <a:t>thể</a:t>
            </a:r>
            <a:r>
              <a:rPr lang="en-AU" dirty="0"/>
              <a:t> </a:t>
            </a:r>
            <a:r>
              <a:rPr lang="en-AU" dirty="0" err="1"/>
              <a:t>dùng</a:t>
            </a:r>
            <a:r>
              <a:rPr lang="en-AU" dirty="0"/>
              <a:t> </a:t>
            </a:r>
            <a:r>
              <a:rPr lang="en-AU" dirty="0" err="1"/>
              <a:t>những</a:t>
            </a:r>
            <a:r>
              <a:rPr lang="en-AU" dirty="0"/>
              <a:t> </a:t>
            </a:r>
            <a:r>
              <a:rPr lang="en-AU" dirty="0" err="1"/>
              <a:t>kỹ</a:t>
            </a:r>
            <a:r>
              <a:rPr lang="en-AU" dirty="0"/>
              <a:t> </a:t>
            </a:r>
            <a:r>
              <a:rPr lang="en-AU" dirty="0" err="1"/>
              <a:t>năng</a:t>
            </a:r>
            <a:r>
              <a:rPr lang="en-AU" dirty="0"/>
              <a:t> </a:t>
            </a:r>
            <a:r>
              <a:rPr lang="en-AU" dirty="0" err="1"/>
              <a:t>này</a:t>
            </a:r>
            <a:r>
              <a:rPr lang="en-AU" dirty="0"/>
              <a:t> </a:t>
            </a:r>
            <a:r>
              <a:rPr lang="en-AU" dirty="0" err="1"/>
              <a:t>để</a:t>
            </a:r>
            <a:r>
              <a:rPr lang="en-AU" dirty="0"/>
              <a:t> </a:t>
            </a:r>
            <a:r>
              <a:rPr lang="en-AU" dirty="0" err="1"/>
              <a:t>tận</a:t>
            </a:r>
            <a:r>
              <a:rPr lang="en-AU" dirty="0"/>
              <a:t> </a:t>
            </a:r>
            <a:r>
              <a:rPr lang="en-AU" dirty="0" err="1"/>
              <a:t>dụng</a:t>
            </a:r>
            <a:r>
              <a:rPr lang="en-AU" dirty="0"/>
              <a:t> </a:t>
            </a:r>
            <a:r>
              <a:rPr lang="en-AU" dirty="0" err="1"/>
              <a:t>các</a:t>
            </a:r>
            <a:r>
              <a:rPr lang="en-AU" dirty="0"/>
              <a:t> </a:t>
            </a:r>
            <a:r>
              <a:rPr lang="en-AU" dirty="0" err="1"/>
              <a:t>cơ</a:t>
            </a:r>
            <a:r>
              <a:rPr lang="en-AU" dirty="0"/>
              <a:t> </a:t>
            </a:r>
            <a:r>
              <a:rPr lang="en-AU" dirty="0" err="1"/>
              <a:t>hội</a:t>
            </a:r>
            <a:r>
              <a:rPr lang="en-AU" dirty="0"/>
              <a:t> </a:t>
            </a:r>
            <a:r>
              <a:rPr lang="en-AU" dirty="0" err="1"/>
              <a:t>trong</a:t>
            </a:r>
            <a:r>
              <a:rPr lang="en-AU" dirty="0"/>
              <a:t> </a:t>
            </a:r>
            <a:r>
              <a:rPr lang="en-AU" dirty="0" err="1"/>
              <a:t>cộng</a:t>
            </a:r>
            <a:r>
              <a:rPr lang="en-AU" dirty="0"/>
              <a:t> </a:t>
            </a:r>
            <a:r>
              <a:rPr lang="en-AU" dirty="0" err="1"/>
              <a:t>đồng</a:t>
            </a:r>
            <a:r>
              <a:rPr lang="en-AU" dirty="0"/>
              <a:t> </a:t>
            </a:r>
            <a:r>
              <a:rPr lang="en-AU" dirty="0" err="1"/>
              <a:t>của</a:t>
            </a:r>
            <a:r>
              <a:rPr lang="en-AU" dirty="0"/>
              <a:t> </a:t>
            </a:r>
            <a:r>
              <a:rPr lang="en-AU" dirty="0" err="1"/>
              <a:t>bạn</a:t>
            </a:r>
            <a:r>
              <a:rPr lang="en-AU" dirty="0"/>
              <a:t> hay </a:t>
            </a:r>
            <a:r>
              <a:rPr lang="en-AU" dirty="0" err="1"/>
              <a:t>không</a:t>
            </a:r>
            <a:r>
              <a:rPr lang="en-AU" dirty="0" smtClean="0"/>
              <a:t>?</a:t>
            </a:r>
            <a:endParaRPr lang="en-AU"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44</a:t>
            </a:fld>
            <a:endParaRPr lang="en-US"/>
          </a:p>
        </p:txBody>
      </p:sp>
    </p:spTree>
    <p:extLst>
      <p:ext uri="{BB962C8B-B14F-4D97-AF65-F5344CB8AC3E}">
        <p14:creationId xmlns:p14="http://schemas.microsoft.com/office/powerpoint/2010/main" val="99447232"/>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TÀI LIỆU THAM KHẢO</a:t>
            </a:r>
            <a:endParaRPr lang="en-US" dirty="0"/>
          </a:p>
        </p:txBody>
      </p:sp>
      <p:sp>
        <p:nvSpPr>
          <p:cNvPr id="3" name="Content Placeholder 2"/>
          <p:cNvSpPr>
            <a:spLocks noGrp="1"/>
          </p:cNvSpPr>
          <p:nvPr>
            <p:ph idx="1"/>
          </p:nvPr>
        </p:nvSpPr>
        <p:spPr/>
        <p:txBody>
          <a:bodyPr/>
          <a:lstStyle/>
          <a:p>
            <a:r>
              <a:rPr lang="en-US" smtClean="0"/>
              <a:t>SIYB (Start </a:t>
            </a:r>
            <a:r>
              <a:rPr lang="en-US" dirty="0" smtClean="0"/>
              <a:t>and Improve </a:t>
            </a:r>
            <a:r>
              <a:rPr lang="en-US" smtClean="0"/>
              <a:t>Your Business)</a:t>
            </a:r>
            <a:r>
              <a:rPr lang="en-US" dirty="0" smtClean="0"/>
              <a:t>, International </a:t>
            </a:r>
            <a:r>
              <a:rPr lang="en-US" dirty="0" err="1" smtClean="0"/>
              <a:t>Labour</a:t>
            </a:r>
            <a:r>
              <a:rPr lang="en-US" dirty="0" smtClean="0"/>
              <a:t> </a:t>
            </a:r>
            <a:r>
              <a:rPr lang="en-US" dirty="0" err="1" smtClean="0"/>
              <a:t>Organisation</a:t>
            </a:r>
            <a:r>
              <a:rPr lang="en-US" dirty="0" smtClean="0"/>
              <a:t>, 1998</a:t>
            </a:r>
            <a:endParaRPr lang="en-US" dirty="0"/>
          </a:p>
        </p:txBody>
      </p:sp>
      <p:sp>
        <p:nvSpPr>
          <p:cNvPr id="6" name="Date Placeholder 5"/>
          <p:cNvSpPr>
            <a:spLocks noGrp="1"/>
          </p:cNvSpPr>
          <p:nvPr>
            <p:ph type="dt" sz="half" idx="10"/>
          </p:nvPr>
        </p:nvSpPr>
        <p:spPr/>
        <p:txBody>
          <a:bodyPr/>
          <a:lstStyle/>
          <a:p>
            <a:r>
              <a:rPr lang="en-AU" smtClean="0"/>
              <a:t>Friday, 10 March 23</a:t>
            </a:r>
            <a:endParaRPr lang="en-US"/>
          </a:p>
        </p:txBody>
      </p:sp>
      <p:sp>
        <p:nvSpPr>
          <p:cNvPr id="7" name="Footer Placeholder 6"/>
          <p:cNvSpPr>
            <a:spLocks noGrp="1"/>
          </p:cNvSpPr>
          <p:nvPr>
            <p:ph type="ftr" sz="quarter" idx="11"/>
          </p:nvPr>
        </p:nvSpPr>
        <p:spPr/>
        <p:txBody>
          <a:bodyPr/>
          <a:lstStyle/>
          <a:p>
            <a:pPr algn="r"/>
            <a:r>
              <a:rPr lang="en-US" smtClean="0"/>
              <a:t>duonghoaian@tuaf.edu.vn</a:t>
            </a:r>
            <a:endParaRPr lang="en-US" dirty="0"/>
          </a:p>
        </p:txBody>
      </p:sp>
      <p:sp>
        <p:nvSpPr>
          <p:cNvPr id="8" name="Slide Number Placeholder 7"/>
          <p:cNvSpPr>
            <a:spLocks noGrp="1"/>
          </p:cNvSpPr>
          <p:nvPr>
            <p:ph type="sldNum" sz="quarter" idx="12"/>
          </p:nvPr>
        </p:nvSpPr>
        <p:spPr/>
        <p:txBody>
          <a:bodyPr/>
          <a:lstStyle/>
          <a:p>
            <a:fld id="{0CFEC368-1D7A-4F81-ABF6-AE0E36BAF64C}" type="slidenum">
              <a:rPr lang="en-US" smtClean="0"/>
              <a:pPr/>
              <a:t>45</a:t>
            </a:fld>
            <a:endParaRPr lang="en-US"/>
          </a:p>
        </p:txBody>
      </p:sp>
    </p:spTree>
    <p:extLst>
      <p:ext uri="{BB962C8B-B14F-4D97-AF65-F5344CB8AC3E}">
        <p14:creationId xmlns:p14="http://schemas.microsoft.com/office/powerpoint/2010/main" val="7172289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1451</TotalTime>
  <Words>3442</Words>
  <Application>Microsoft Macintosh PowerPoint</Application>
  <PresentationFormat>On-screen Show (4:3)</PresentationFormat>
  <Paragraphs>319</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Clarity</vt:lpstr>
      <vt:lpstr>Start and improve your business – week 3: CHOOSING A BUSINESS IDEA</vt:lpstr>
      <vt:lpstr>khởi sự VÀ TĂNG CƯỜNG KHẢ NĂNG KINH DOANH TUẦN 3 – CHƯƠNG 2</vt:lpstr>
      <vt:lpstr>NỘI DUNG KHOÁ HỌC</vt:lpstr>
      <vt:lpstr>TÀI LIỆU HỌC TẬP</vt:lpstr>
      <vt:lpstr>TÀI LIỆU HỌC TẬP</vt:lpstr>
      <vt:lpstr>TÀI LIỆU THAM KHẢO</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Chương 2 – Lựa Chọn Ý Tưởng Kinh Doanh</vt:lpstr>
      <vt:lpstr>TÀI LIỆU THAM KHẢO</vt:lpstr>
    </vt:vector>
  </TitlesOfParts>
  <Manager/>
  <Company>Cybershop JSC</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khởi sự doanh nghiệp SIYB</dc:title>
  <dc:subject/>
  <dc:creator>AN DUONG</dc:creator>
  <cp:keywords/>
  <dc:description/>
  <cp:lastModifiedBy>AN DUONG</cp:lastModifiedBy>
  <cp:revision>79</cp:revision>
  <dcterms:created xsi:type="dcterms:W3CDTF">2023-03-09T02:42:31Z</dcterms:created>
  <dcterms:modified xsi:type="dcterms:W3CDTF">2023-06-08T09:57:16Z</dcterms:modified>
  <cp:category/>
</cp:coreProperties>
</file>