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46"/>
  </p:notesMasterIdLst>
  <p:handoutMasterIdLst>
    <p:handoutMasterId r:id="rId47"/>
  </p:handoutMasterIdLst>
  <p:sldIdLst>
    <p:sldId id="346" r:id="rId2"/>
    <p:sldId id="256" r:id="rId3"/>
    <p:sldId id="257" r:id="rId4"/>
    <p:sldId id="347" r:id="rId5"/>
    <p:sldId id="348" r:id="rId6"/>
    <p:sldId id="349"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324" r:id="rId21"/>
    <p:sldId id="304" r:id="rId22"/>
    <p:sldId id="325" r:id="rId23"/>
    <p:sldId id="305" r:id="rId24"/>
    <p:sldId id="326" r:id="rId25"/>
    <p:sldId id="328" r:id="rId26"/>
    <p:sldId id="327" r:id="rId27"/>
    <p:sldId id="329" r:id="rId28"/>
    <p:sldId id="330" r:id="rId29"/>
    <p:sldId id="331" r:id="rId30"/>
    <p:sldId id="332" r:id="rId31"/>
    <p:sldId id="333" r:id="rId32"/>
    <p:sldId id="334" r:id="rId33"/>
    <p:sldId id="335" r:id="rId34"/>
    <p:sldId id="336" r:id="rId35"/>
    <p:sldId id="337" r:id="rId36"/>
    <p:sldId id="338" r:id="rId37"/>
    <p:sldId id="339" r:id="rId38"/>
    <p:sldId id="340" r:id="rId39"/>
    <p:sldId id="341" r:id="rId40"/>
    <p:sldId id="342" r:id="rId41"/>
    <p:sldId id="343" r:id="rId42"/>
    <p:sldId id="344" r:id="rId43"/>
    <p:sldId id="345" r:id="rId44"/>
    <p:sldId id="35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727" autoAdjust="0"/>
  </p:normalViewPr>
  <p:slideViewPr>
    <p:cSldViewPr snapToGrid="0" snapToObjects="1">
      <p:cViewPr varScale="1">
        <p:scale>
          <a:sx n="79" d="100"/>
          <a:sy n="79" d="100"/>
        </p:scale>
        <p:origin x="-664" y="-112"/>
      </p:cViewPr>
      <p:guideLst>
        <p:guide orient="horz" pos="2160"/>
        <p:guide pos="2880"/>
      </p:guideLst>
    </p:cSldViewPr>
  </p:slideViewPr>
  <p:outlineViewPr>
    <p:cViewPr>
      <p:scale>
        <a:sx n="33" d="100"/>
        <a:sy n="33" d="100"/>
      </p:scale>
      <p:origin x="0" y="576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handoutMaster" Target="handoutMasters/handoutMaster1.xml"/><Relationship Id="rId48" Type="http://schemas.openxmlformats.org/officeDocument/2006/relationships/printerSettings" Target="printerSettings/printerSettings1.bin"/><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4DA120-C864-6946-9BAC-65FCD4477BC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4E94C7-8BE6-B94E-AC83-426033BE0987}" type="slidenum">
              <a:rPr lang="en-US" smtClean="0"/>
              <a:t>‹#›</a:t>
            </a:fld>
            <a:endParaRPr lang="en-US"/>
          </a:p>
        </p:txBody>
      </p:sp>
    </p:spTree>
    <p:extLst>
      <p:ext uri="{BB962C8B-B14F-4D97-AF65-F5344CB8AC3E}">
        <p14:creationId xmlns:p14="http://schemas.microsoft.com/office/powerpoint/2010/main" val="5858934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5AB1-1605-6740-B982-F8D7CFA41DA7}"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4220CA-BB6C-5F47-AD66-AB3A41C0A715}" type="slidenum">
              <a:rPr lang="en-US" smtClean="0"/>
              <a:t>‹#›</a:t>
            </a:fld>
            <a:endParaRPr lang="en-US"/>
          </a:p>
        </p:txBody>
      </p:sp>
    </p:spTree>
    <p:extLst>
      <p:ext uri="{BB962C8B-B14F-4D97-AF65-F5344CB8AC3E}">
        <p14:creationId xmlns:p14="http://schemas.microsoft.com/office/powerpoint/2010/main" val="398814506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2364"/>
            <a:ext cx="7848600" cy="2696461"/>
          </a:xfrm>
        </p:spPr>
        <p:txBody>
          <a:bodyPr/>
          <a:lstStyle/>
          <a:p>
            <a:pPr algn="just"/>
            <a:r>
              <a:rPr lang="en-US" sz="4000" dirty="0" smtClean="0"/>
              <a:t>Start and improve your business </a:t>
            </a:r>
            <a:r>
              <a:rPr lang="mr-IN" sz="4000" dirty="0" smtClean="0"/>
              <a:t>–</a:t>
            </a:r>
            <a:r>
              <a:rPr lang="en-US" sz="4000" dirty="0" smtClean="0"/>
              <a:t> week 4: CHOOSING A BUSINESS IDEA</a:t>
            </a:r>
            <a:endParaRPr lang="en-US" sz="4000" dirty="0"/>
          </a:p>
        </p:txBody>
      </p:sp>
    </p:spTree>
    <p:extLst>
      <p:ext uri="{BB962C8B-B14F-4D97-AF65-F5344CB8AC3E}">
        <p14:creationId xmlns:p14="http://schemas.microsoft.com/office/powerpoint/2010/main" val="1948101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err="1"/>
              <a:t>khởi</a:t>
            </a:r>
            <a:r>
              <a:rPr lang="en-US" sz="4400" dirty="0"/>
              <a:t> </a:t>
            </a:r>
            <a:r>
              <a:rPr lang="en-US" sz="4400" dirty="0" err="1"/>
              <a:t>sự</a:t>
            </a:r>
            <a:r>
              <a:rPr lang="en-US" sz="4400" dirty="0"/>
              <a:t> VÀ TĂNG CƯỜNG KHẢ NĂNG KINH DOANH</a:t>
            </a:r>
            <a:br>
              <a:rPr lang="en-US" sz="4400" dirty="0"/>
            </a:br>
            <a:r>
              <a:rPr lang="en-US" sz="4400"/>
              <a:t>TUẦN </a:t>
            </a:r>
            <a:r>
              <a:rPr lang="en-US" sz="4400" smtClean="0"/>
              <a:t>4 </a:t>
            </a:r>
            <a:r>
              <a:rPr lang="mr-IN" sz="4400" dirty="0"/>
              <a:t>–</a:t>
            </a:r>
            <a:r>
              <a:rPr lang="en-US" sz="4400" dirty="0"/>
              <a:t> CHƯƠNG 2</a:t>
            </a:r>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407263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240959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54699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Thử</a:t>
            </a:r>
            <a:r>
              <a:rPr lang="en-AU" dirty="0" smtClean="0"/>
              <a:t> </a:t>
            </a:r>
            <a:r>
              <a:rPr lang="en-AU" dirty="0" err="1" smtClean="0"/>
              <a:t>nghiệm</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như</a:t>
            </a:r>
            <a:r>
              <a:rPr lang="en-AU" dirty="0" smtClean="0"/>
              <a:t> </a:t>
            </a:r>
            <a:r>
              <a:rPr lang="en-AU" dirty="0" err="1" smtClean="0"/>
              <a:t>thế</a:t>
            </a:r>
            <a:r>
              <a:rPr lang="en-AU" dirty="0" smtClean="0"/>
              <a:t> </a:t>
            </a:r>
            <a:r>
              <a:rPr lang="en-AU" dirty="0" err="1" smtClean="0"/>
              <a:t>nào</a:t>
            </a:r>
            <a:r>
              <a:rPr lang="en-AU" dirty="0" smtClean="0"/>
              <a:t>?</a:t>
            </a:r>
            <a:endParaRPr lang="en-AU" dirty="0"/>
          </a:p>
          <a:p>
            <a:pPr algn="just"/>
            <a:r>
              <a:rPr lang="en-AU" dirty="0" err="1" smtClean="0"/>
              <a:t>Hãy</a:t>
            </a:r>
            <a:r>
              <a:rPr lang="en-AU" dirty="0" smtClean="0"/>
              <a:t> </a:t>
            </a:r>
            <a:r>
              <a:rPr lang="en-AU" dirty="0" err="1"/>
              <a:t>suy</a:t>
            </a:r>
            <a:r>
              <a:rPr lang="en-AU" dirty="0"/>
              <a:t> </a:t>
            </a:r>
            <a:r>
              <a:rPr lang="en-AU" dirty="0" err="1"/>
              <a:t>nghĩ</a:t>
            </a:r>
            <a:r>
              <a:rPr lang="en-AU" dirty="0"/>
              <a:t> </a:t>
            </a:r>
            <a:r>
              <a:rPr lang="en-AU" dirty="0" err="1"/>
              <a:t>và</a:t>
            </a:r>
            <a:r>
              <a:rPr lang="en-AU" dirty="0"/>
              <a:t> </a:t>
            </a:r>
            <a:r>
              <a:rPr lang="en-AU" dirty="0" err="1"/>
              <a:t>viết</a:t>
            </a:r>
            <a:r>
              <a:rPr lang="en-AU" dirty="0"/>
              <a:t> </a:t>
            </a:r>
            <a:r>
              <a:rPr lang="vi-VN" dirty="0"/>
              <a:t>ra </a:t>
            </a:r>
            <a:r>
              <a:rPr lang="en-AU" dirty="0" err="1"/>
              <a:t>ý</a:t>
            </a:r>
            <a:r>
              <a:rPr lang="en-AU" dirty="0"/>
              <a:t> </a:t>
            </a:r>
            <a:r>
              <a:rPr lang="vi-VN" dirty="0"/>
              <a:t>tưởng </a:t>
            </a:r>
            <a:r>
              <a:rPr lang="en-AU" dirty="0" err="1"/>
              <a:t>kinh</a:t>
            </a:r>
            <a:r>
              <a:rPr lang="en-AU" dirty="0"/>
              <a:t> </a:t>
            </a:r>
            <a:r>
              <a:rPr lang="en-AU" dirty="0" err="1"/>
              <a:t>doanh</a:t>
            </a:r>
            <a:r>
              <a:rPr lang="en-AU" dirty="0"/>
              <a:t> </a:t>
            </a:r>
            <a:r>
              <a:rPr lang="en-AU" dirty="0" err="1" smtClean="0"/>
              <a:t>cần</a:t>
            </a:r>
            <a:r>
              <a:rPr lang="en-AU" dirty="0" smtClean="0"/>
              <a:t> </a:t>
            </a:r>
            <a:r>
              <a:rPr lang="en-AU" dirty="0" err="1"/>
              <a:t>thử</a:t>
            </a:r>
            <a:r>
              <a:rPr lang="en-AU" dirty="0"/>
              <a:t> </a:t>
            </a:r>
            <a:r>
              <a:rPr lang="en-AU" dirty="0" err="1"/>
              <a:t>nghiệm</a:t>
            </a:r>
            <a:r>
              <a:rPr lang="en-AU" dirty="0"/>
              <a:t>. </a:t>
            </a:r>
            <a:r>
              <a:rPr lang="en-AU" dirty="0" err="1"/>
              <a:t>Bạn</a:t>
            </a:r>
            <a:r>
              <a:rPr lang="en-AU" dirty="0"/>
              <a:t> </a:t>
            </a:r>
            <a:r>
              <a:rPr lang="en-AU" dirty="0" err="1"/>
              <a:t>cần</a:t>
            </a:r>
            <a:r>
              <a:rPr lang="en-AU" dirty="0"/>
              <a:t> </a:t>
            </a:r>
            <a:r>
              <a:rPr lang="en-AU" dirty="0" err="1"/>
              <a:t>biết</a:t>
            </a:r>
            <a:r>
              <a:rPr lang="en-AU" dirty="0"/>
              <a:t> </a:t>
            </a:r>
            <a:r>
              <a:rPr lang="en-AU" dirty="0" err="1"/>
              <a:t>đó</a:t>
            </a:r>
            <a:r>
              <a:rPr lang="en-AU" dirty="0"/>
              <a:t> </a:t>
            </a:r>
            <a:r>
              <a:rPr lang="en-AU" dirty="0" err="1"/>
              <a:t>có</a:t>
            </a:r>
            <a:r>
              <a:rPr lang="en-AU" dirty="0"/>
              <a:t> </a:t>
            </a:r>
            <a:r>
              <a:rPr lang="en-AU" dirty="0" err="1"/>
              <a:t>phải</a:t>
            </a:r>
            <a:r>
              <a:rPr lang="en-AU" dirty="0"/>
              <a:t> </a:t>
            </a:r>
            <a:r>
              <a:rPr lang="en-AU" dirty="0" err="1"/>
              <a:t>là</a:t>
            </a:r>
            <a:r>
              <a:rPr lang="en-AU" dirty="0"/>
              <a:t> </a:t>
            </a:r>
            <a:r>
              <a:rPr lang="en-AU" dirty="0" err="1"/>
              <a:t>ý</a:t>
            </a:r>
            <a:r>
              <a:rPr lang="en-AU" dirty="0"/>
              <a:t> </a:t>
            </a:r>
            <a:r>
              <a:rPr lang="en-AU" dirty="0" err="1"/>
              <a:t>tưởng</a:t>
            </a:r>
            <a:r>
              <a:rPr lang="en-AU" dirty="0"/>
              <a:t> </a:t>
            </a:r>
            <a:r>
              <a:rPr lang="en-AU" dirty="0" err="1"/>
              <a:t>tốt</a:t>
            </a:r>
            <a:r>
              <a:rPr lang="en-AU" dirty="0"/>
              <a:t> hay </a:t>
            </a:r>
            <a:r>
              <a:rPr lang="en-AU" dirty="0" err="1"/>
              <a:t>không</a:t>
            </a:r>
            <a:r>
              <a:rPr lang="en-AU" dirty="0"/>
              <a:t>, </a:t>
            </a:r>
            <a:r>
              <a:rPr lang="en-AU" dirty="0" err="1"/>
              <a:t>và</a:t>
            </a:r>
            <a:r>
              <a:rPr lang="en-AU" dirty="0"/>
              <a:t> </a:t>
            </a:r>
            <a:r>
              <a:rPr lang="en-AU" dirty="0" err="1"/>
              <a:t>liệu</a:t>
            </a:r>
            <a:r>
              <a:rPr lang="en-AU" dirty="0"/>
              <a:t> </a:t>
            </a:r>
            <a:r>
              <a:rPr lang="en-AU" dirty="0" err="1"/>
              <a:t>nó</a:t>
            </a:r>
            <a:r>
              <a:rPr lang="en-AU" dirty="0"/>
              <a:t> </a:t>
            </a:r>
            <a:r>
              <a:rPr lang="en-AU" dirty="0" err="1"/>
              <a:t>đạt</a:t>
            </a:r>
            <a:r>
              <a:rPr lang="en-AU" dirty="0"/>
              <a:t> </a:t>
            </a:r>
            <a:r>
              <a:rPr lang="en-AU" dirty="0" err="1"/>
              <a:t>đươc</a:t>
            </a:r>
            <a:r>
              <a:rPr lang="en-AU" dirty="0"/>
              <a:t> </a:t>
            </a:r>
            <a:r>
              <a:rPr lang="en-AU" dirty="0" err="1"/>
              <a:t>kết</a:t>
            </a:r>
            <a:r>
              <a:rPr lang="en-AU" dirty="0"/>
              <a:t> </a:t>
            </a:r>
            <a:r>
              <a:rPr lang="en-AU" dirty="0" err="1"/>
              <a:t>quả</a:t>
            </a:r>
            <a:r>
              <a:rPr lang="en-AU" dirty="0"/>
              <a:t> </a:t>
            </a:r>
            <a:r>
              <a:rPr lang="en-AU" dirty="0" err="1"/>
              <a:t>để</a:t>
            </a:r>
            <a:r>
              <a:rPr lang="en-AU" dirty="0"/>
              <a:t> </a:t>
            </a:r>
            <a:r>
              <a:rPr lang="en-AU" dirty="0" err="1"/>
              <a:t>kinh</a:t>
            </a:r>
            <a:r>
              <a:rPr lang="en-AU" dirty="0"/>
              <a:t> </a:t>
            </a:r>
            <a:r>
              <a:rPr lang="en-AU" dirty="0" err="1"/>
              <a:t>doanh</a:t>
            </a:r>
            <a:r>
              <a:rPr lang="en-AU" dirty="0"/>
              <a:t> </a:t>
            </a:r>
            <a:r>
              <a:rPr lang="en-AU" dirty="0" err="1"/>
              <a:t>có</a:t>
            </a:r>
            <a:r>
              <a:rPr lang="en-AU" dirty="0"/>
              <a:t> </a:t>
            </a:r>
            <a:r>
              <a:rPr lang="en-AU" dirty="0" err="1"/>
              <a:t>tính</a:t>
            </a:r>
            <a:r>
              <a:rPr lang="en-AU" dirty="0"/>
              <a:t> </a:t>
            </a:r>
            <a:r>
              <a:rPr lang="en-AU" dirty="0" err="1"/>
              <a:t>cạnh</a:t>
            </a:r>
            <a:r>
              <a:rPr lang="en-AU" dirty="0"/>
              <a:t> </a:t>
            </a:r>
            <a:r>
              <a:rPr lang="en-AU" dirty="0" err="1"/>
              <a:t>tranh</a:t>
            </a:r>
            <a:r>
              <a:rPr lang="en-AU" dirty="0"/>
              <a:t> </a:t>
            </a:r>
            <a:r>
              <a:rPr lang="en-AU" dirty="0" err="1"/>
              <a:t>và</a:t>
            </a:r>
            <a:r>
              <a:rPr lang="en-AU" dirty="0"/>
              <a:t> </a:t>
            </a:r>
            <a:r>
              <a:rPr lang="en-AU" dirty="0" err="1"/>
              <a:t>có</a:t>
            </a:r>
            <a:r>
              <a:rPr lang="en-AU" dirty="0"/>
              <a:t> </a:t>
            </a:r>
            <a:r>
              <a:rPr lang="en-AU" dirty="0" err="1"/>
              <a:t>lãi</a:t>
            </a:r>
            <a:r>
              <a:rPr lang="en-AU" dirty="0"/>
              <a:t> hay </a:t>
            </a:r>
            <a:r>
              <a:rPr lang="en-AU" dirty="0" err="1"/>
              <a:t>không</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198821895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Phân </a:t>
            </a:r>
            <a:r>
              <a:rPr lang="vi-VN" dirty="0"/>
              <a:t>tích SWOT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như</a:t>
            </a:r>
            <a:r>
              <a:rPr lang="en-AU" dirty="0" smtClean="0"/>
              <a:t> </a:t>
            </a:r>
            <a:r>
              <a:rPr lang="en-AU" dirty="0" err="1" smtClean="0"/>
              <a:t>thế</a:t>
            </a:r>
            <a:r>
              <a:rPr lang="en-AU" dirty="0" smtClean="0"/>
              <a:t> </a:t>
            </a:r>
            <a:r>
              <a:rPr lang="en-AU" dirty="0" err="1" smtClean="0"/>
              <a:t>nào</a:t>
            </a:r>
            <a:r>
              <a:rPr lang="en-AU" dirty="0" smtClean="0"/>
              <a:t>?</a:t>
            </a:r>
            <a:endParaRPr lang="en-AU" dirty="0"/>
          </a:p>
          <a:p>
            <a:pPr algn="just"/>
            <a:r>
              <a:rPr lang="vi-VN" b="1" dirty="0"/>
              <a:t>Điểm mạnh </a:t>
            </a:r>
            <a:r>
              <a:rPr lang="en-AU" dirty="0" err="1"/>
              <a:t>và</a:t>
            </a:r>
            <a:r>
              <a:rPr lang="en-AU" dirty="0"/>
              <a:t> </a:t>
            </a:r>
            <a:r>
              <a:rPr lang="vi-VN" b="1" dirty="0"/>
              <a:t>điểm yếu </a:t>
            </a:r>
            <a:r>
              <a:rPr lang="en-AU" dirty="0" err="1"/>
              <a:t>là</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bên</a:t>
            </a:r>
            <a:r>
              <a:rPr lang="en-AU" dirty="0"/>
              <a:t> </a:t>
            </a:r>
            <a:r>
              <a:rPr lang="en-AU" dirty="0" err="1"/>
              <a:t>trong</a:t>
            </a:r>
            <a:r>
              <a:rPr lang="en-AU" dirty="0"/>
              <a:t> </a:t>
            </a:r>
            <a:r>
              <a:rPr lang="en-AU" dirty="0" err="1"/>
              <a:t>doanh</a:t>
            </a:r>
            <a:r>
              <a:rPr lang="en-AU" dirty="0"/>
              <a:t> </a:t>
            </a:r>
            <a:r>
              <a:rPr lang="en-AU" dirty="0" err="1"/>
              <a:t>nghiệp</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a:t>phát</a:t>
            </a:r>
            <a:r>
              <a:rPr lang="en-AU" dirty="0"/>
              <a:t> </a:t>
            </a:r>
            <a:r>
              <a:rPr lang="en-AU" dirty="0" err="1"/>
              <a:t>huy</a:t>
            </a:r>
            <a:r>
              <a:rPr lang="en-AU" dirty="0"/>
              <a:t> </a:t>
            </a:r>
            <a:r>
              <a:rPr lang="en-AU" dirty="0" err="1"/>
              <a:t>điểm</a:t>
            </a:r>
            <a:r>
              <a:rPr lang="en-AU" dirty="0"/>
              <a:t> </a:t>
            </a:r>
            <a:r>
              <a:rPr lang="en-AU" dirty="0" err="1"/>
              <a:t>mạnh</a:t>
            </a:r>
            <a:r>
              <a:rPr lang="en-AU" dirty="0"/>
              <a:t> </a:t>
            </a:r>
            <a:r>
              <a:rPr lang="en-AU" dirty="0" err="1"/>
              <a:t>và</a:t>
            </a:r>
            <a:r>
              <a:rPr lang="en-AU" dirty="0"/>
              <a:t> </a:t>
            </a:r>
            <a:r>
              <a:rPr lang="en-AU" dirty="0" err="1"/>
              <a:t>khắc</a:t>
            </a:r>
            <a:r>
              <a:rPr lang="en-AU" dirty="0"/>
              <a:t> </a:t>
            </a:r>
            <a:r>
              <a:rPr lang="en-AU" dirty="0" err="1"/>
              <a:t>phục</a:t>
            </a:r>
            <a:r>
              <a:rPr lang="en-AU" dirty="0"/>
              <a:t> </a:t>
            </a:r>
            <a:r>
              <a:rPr lang="en-AU" dirty="0" err="1"/>
              <a:t>điểm</a:t>
            </a:r>
            <a:r>
              <a:rPr lang="en-AU" dirty="0"/>
              <a:t> </a:t>
            </a:r>
            <a:r>
              <a:rPr lang="en-AU" dirty="0" err="1"/>
              <a:t>yếu</a:t>
            </a:r>
            <a:r>
              <a:rPr lang="en-AU" dirty="0" smtClean="0"/>
              <a:t>.</a:t>
            </a:r>
          </a:p>
          <a:p>
            <a:pPr algn="just"/>
            <a:r>
              <a:rPr lang="vi-VN" b="1" dirty="0"/>
              <a:t>Những điểm mạnh </a:t>
            </a:r>
            <a:r>
              <a:rPr lang="en-AU" dirty="0" err="1"/>
              <a:t>là</a:t>
            </a:r>
            <a:r>
              <a:rPr lang="en-AU" dirty="0"/>
              <a:t> </a:t>
            </a:r>
            <a:r>
              <a:rPr lang="en-AU" dirty="0" err="1"/>
              <a:t>những</a:t>
            </a:r>
            <a:r>
              <a:rPr lang="en-AU" dirty="0"/>
              <a:t> </a:t>
            </a:r>
            <a:r>
              <a:rPr lang="en-AU" dirty="0" err="1"/>
              <a:t>mặt</a:t>
            </a:r>
            <a:r>
              <a:rPr lang="en-AU" dirty="0"/>
              <a:t> </a:t>
            </a:r>
            <a:r>
              <a:rPr lang="en-AU" dirty="0" err="1"/>
              <a:t>doanh</a:t>
            </a:r>
            <a:r>
              <a:rPr lang="en-AU" dirty="0"/>
              <a:t> </a:t>
            </a:r>
            <a:r>
              <a:rPr lang="en-AU" dirty="0" err="1"/>
              <a:t>nghiệp</a:t>
            </a:r>
            <a:r>
              <a:rPr lang="en-AU" dirty="0"/>
              <a:t> </a:t>
            </a:r>
            <a:r>
              <a:rPr lang="en-AU" dirty="0" err="1"/>
              <a:t>của</a:t>
            </a:r>
            <a:r>
              <a:rPr lang="en-AU" dirty="0"/>
              <a:t> </a:t>
            </a:r>
            <a:r>
              <a:rPr lang="en-AU" dirty="0" err="1"/>
              <a:t>bạn</a:t>
            </a:r>
            <a:r>
              <a:rPr lang="en-AU" dirty="0"/>
              <a:t> </a:t>
            </a:r>
            <a:r>
              <a:rPr lang="en-AU" dirty="0" err="1"/>
              <a:t>đang</a:t>
            </a:r>
            <a:r>
              <a:rPr lang="en-AU" dirty="0"/>
              <a:t> </a:t>
            </a:r>
            <a:r>
              <a:rPr lang="en-AU" dirty="0" err="1"/>
              <a:t>tiến</a:t>
            </a:r>
            <a:r>
              <a:rPr lang="en-AU" dirty="0"/>
              <a:t> </a:t>
            </a:r>
            <a:r>
              <a:rPr lang="en-AU" dirty="0" err="1"/>
              <a:t>triển</a:t>
            </a:r>
            <a:r>
              <a:rPr lang="en-AU" dirty="0"/>
              <a:t> </a:t>
            </a:r>
            <a:r>
              <a:rPr lang="en-AU" dirty="0" err="1"/>
              <a:t>tốt</a:t>
            </a:r>
            <a:r>
              <a:rPr lang="en-AU" dirty="0"/>
              <a:t>. </a:t>
            </a:r>
            <a:r>
              <a:rPr lang="en-AU" dirty="0" err="1"/>
              <a:t>Ví</a:t>
            </a:r>
            <a:r>
              <a:rPr lang="en-AU" dirty="0"/>
              <a:t> </a:t>
            </a:r>
            <a:r>
              <a:rPr lang="en-AU" dirty="0" err="1"/>
              <a:t>dụ</a:t>
            </a:r>
            <a:r>
              <a:rPr lang="en-AU" dirty="0"/>
              <a:t>, </a:t>
            </a:r>
            <a:r>
              <a:rPr lang="en-AU" dirty="0" err="1"/>
              <a:t>có</a:t>
            </a:r>
            <a:r>
              <a:rPr lang="en-AU" dirty="0"/>
              <a:t> </a:t>
            </a:r>
            <a:r>
              <a:rPr lang="en-AU" dirty="0" err="1"/>
              <a:t>thể</a:t>
            </a:r>
            <a:r>
              <a:rPr lang="en-AU" dirty="0"/>
              <a:t> </a:t>
            </a:r>
            <a:r>
              <a:rPr lang="en-AU" dirty="0" err="1"/>
              <a:t>là</a:t>
            </a:r>
            <a:r>
              <a:rPr lang="en-AU" dirty="0"/>
              <a:t> </a:t>
            </a:r>
            <a:r>
              <a:rPr lang="en-AU" dirty="0" err="1"/>
              <a:t>bạn</a:t>
            </a:r>
            <a:r>
              <a:rPr lang="en-AU" dirty="0"/>
              <a:t> </a:t>
            </a:r>
            <a:r>
              <a:rPr lang="en-AU" dirty="0" err="1"/>
              <a:t>có</a:t>
            </a:r>
            <a:r>
              <a:rPr lang="en-AU" dirty="0"/>
              <a:t> </a:t>
            </a:r>
            <a:r>
              <a:rPr lang="en-AU" dirty="0" err="1"/>
              <a:t>những</a:t>
            </a:r>
            <a:r>
              <a:rPr lang="en-AU" dirty="0"/>
              <a:t> </a:t>
            </a:r>
            <a:r>
              <a:rPr lang="en-AU" dirty="0" err="1"/>
              <a:t>sản</a:t>
            </a:r>
            <a:r>
              <a:rPr lang="en-AU" dirty="0"/>
              <a:t> </a:t>
            </a:r>
            <a:r>
              <a:rPr lang="en-AU" dirty="0" err="1"/>
              <a:t>phẩm</a:t>
            </a:r>
            <a:r>
              <a:rPr lang="en-AU" dirty="0"/>
              <a:t> </a:t>
            </a:r>
            <a:r>
              <a:rPr lang="en-AU" dirty="0" err="1"/>
              <a:t>tốt</a:t>
            </a:r>
            <a:r>
              <a:rPr lang="en-AU" dirty="0"/>
              <a:t> </a:t>
            </a:r>
            <a:r>
              <a:rPr lang="en-AU" dirty="0" err="1"/>
              <a:t>hơn</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những</a:t>
            </a:r>
            <a:r>
              <a:rPr lang="en-AU" dirty="0"/>
              <a:t> </a:t>
            </a:r>
            <a:r>
              <a:rPr lang="en-AU" dirty="0" err="1"/>
              <a:t>doanh</a:t>
            </a:r>
            <a:r>
              <a:rPr lang="en-AU" dirty="0"/>
              <a:t> </a:t>
            </a:r>
            <a:r>
              <a:rPr lang="en-AU" dirty="0" err="1"/>
              <a:t>nghiệp</a:t>
            </a:r>
            <a:r>
              <a:rPr lang="en-AU" dirty="0"/>
              <a:t> </a:t>
            </a:r>
            <a:r>
              <a:rPr lang="en-AU" dirty="0" err="1"/>
              <a:t>cạnh</a:t>
            </a:r>
            <a:r>
              <a:rPr lang="en-AU" dirty="0"/>
              <a:t> </a:t>
            </a:r>
            <a:r>
              <a:rPr lang="en-AU" dirty="0" err="1"/>
              <a:t>tranh</a:t>
            </a:r>
            <a:r>
              <a:rPr lang="en-AU" dirty="0"/>
              <a:t>, </a:t>
            </a:r>
            <a:r>
              <a:rPr lang="en-AU" dirty="0" err="1"/>
              <a:t>địa</a:t>
            </a:r>
            <a:r>
              <a:rPr lang="en-AU" dirty="0"/>
              <a:t> </a:t>
            </a:r>
            <a:r>
              <a:rPr lang="en-AU" dirty="0" err="1"/>
              <a:t>điểm</a:t>
            </a:r>
            <a:r>
              <a:rPr lang="en-AU" dirty="0"/>
              <a:t> </a:t>
            </a:r>
            <a:r>
              <a:rPr lang="en-AU" dirty="0" err="1"/>
              <a:t>cửa</a:t>
            </a:r>
            <a:r>
              <a:rPr lang="en-AU" dirty="0"/>
              <a:t> </a:t>
            </a:r>
            <a:r>
              <a:rPr lang="en-AU" dirty="0" err="1"/>
              <a:t>hàng</a:t>
            </a:r>
            <a:r>
              <a:rPr lang="en-AU" dirty="0"/>
              <a:t> </a:t>
            </a:r>
            <a:r>
              <a:rPr lang="en-AU" dirty="0" err="1"/>
              <a:t>của</a:t>
            </a:r>
            <a:r>
              <a:rPr lang="en-AU" dirty="0"/>
              <a:t> </a:t>
            </a:r>
            <a:r>
              <a:rPr lang="en-AU" dirty="0" err="1"/>
              <a:t>bạn</a:t>
            </a:r>
            <a:r>
              <a:rPr lang="en-AU" dirty="0"/>
              <a:t> </a:t>
            </a:r>
            <a:r>
              <a:rPr lang="en-AU" dirty="0" err="1"/>
              <a:t>rất</a:t>
            </a:r>
            <a:r>
              <a:rPr lang="en-AU" dirty="0"/>
              <a:t> </a:t>
            </a:r>
            <a:r>
              <a:rPr lang="en-AU" dirty="0" err="1"/>
              <a:t>tốt</a:t>
            </a:r>
            <a:r>
              <a:rPr lang="en-AU" dirty="0"/>
              <a:t> </a:t>
            </a:r>
            <a:r>
              <a:rPr lang="en-AU" dirty="0" err="1"/>
              <a:t>và</a:t>
            </a:r>
            <a:r>
              <a:rPr lang="en-AU" dirty="0"/>
              <a:t> </a:t>
            </a:r>
            <a:r>
              <a:rPr lang="en-AU" dirty="0" err="1"/>
              <a:t>nhân</a:t>
            </a:r>
            <a:r>
              <a:rPr lang="en-AU" dirty="0"/>
              <a:t> </a:t>
            </a:r>
            <a:r>
              <a:rPr lang="en-AU" dirty="0" err="1"/>
              <a:t>viên</a:t>
            </a:r>
            <a:r>
              <a:rPr lang="en-AU" dirty="0"/>
              <a:t> </a:t>
            </a:r>
            <a:r>
              <a:rPr lang="en-AU" dirty="0" err="1"/>
              <a:t>rất</a:t>
            </a:r>
            <a:r>
              <a:rPr lang="en-AU" dirty="0"/>
              <a:t> </a:t>
            </a:r>
            <a:r>
              <a:rPr lang="en-AU" dirty="0" err="1" smtClean="0"/>
              <a:t>lành</a:t>
            </a:r>
            <a:r>
              <a:rPr lang="en-AU" dirty="0" smtClean="0"/>
              <a:t> </a:t>
            </a:r>
            <a:r>
              <a:rPr lang="en-AU" dirty="0" err="1" smtClean="0"/>
              <a:t>nghề</a:t>
            </a:r>
            <a:r>
              <a:rPr lang="en-AU" dirty="0" smtClean="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61793310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Phân </a:t>
            </a:r>
            <a:r>
              <a:rPr lang="vi-VN" dirty="0"/>
              <a:t>tích SWOT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như</a:t>
            </a:r>
            <a:r>
              <a:rPr lang="en-AU" dirty="0" smtClean="0"/>
              <a:t> </a:t>
            </a:r>
            <a:r>
              <a:rPr lang="en-AU" dirty="0" err="1" smtClean="0"/>
              <a:t>thế</a:t>
            </a:r>
            <a:r>
              <a:rPr lang="en-AU" dirty="0" smtClean="0"/>
              <a:t> </a:t>
            </a:r>
            <a:r>
              <a:rPr lang="en-AU" dirty="0" err="1" smtClean="0"/>
              <a:t>nào</a:t>
            </a:r>
            <a:r>
              <a:rPr lang="en-AU" dirty="0" smtClean="0"/>
              <a:t>?</a:t>
            </a:r>
            <a:endParaRPr lang="en-AU" dirty="0"/>
          </a:p>
          <a:p>
            <a:pPr algn="just"/>
            <a:r>
              <a:rPr lang="vi-VN" b="1" dirty="0"/>
              <a:t>Điểm </a:t>
            </a:r>
            <a:r>
              <a:rPr lang="vi-VN" b="1" dirty="0" smtClean="0"/>
              <a:t>yếu </a:t>
            </a:r>
            <a:r>
              <a:rPr lang="en-AU" dirty="0" err="1"/>
              <a:t>là</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bên</a:t>
            </a:r>
            <a:r>
              <a:rPr lang="en-AU" dirty="0"/>
              <a:t> </a:t>
            </a:r>
            <a:r>
              <a:rPr lang="en-AU" dirty="0" err="1"/>
              <a:t>trong</a:t>
            </a:r>
            <a:r>
              <a:rPr lang="en-AU" dirty="0"/>
              <a:t> </a:t>
            </a:r>
            <a:r>
              <a:rPr lang="en-AU" dirty="0" err="1"/>
              <a:t>doanh</a:t>
            </a:r>
            <a:r>
              <a:rPr lang="en-AU" dirty="0"/>
              <a:t> </a:t>
            </a:r>
            <a:r>
              <a:rPr lang="en-AU" dirty="0" err="1"/>
              <a:t>nghiệp</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smtClean="0"/>
              <a:t>khắc</a:t>
            </a:r>
            <a:r>
              <a:rPr lang="en-AU" dirty="0" smtClean="0"/>
              <a:t> </a:t>
            </a:r>
            <a:r>
              <a:rPr lang="en-AU" dirty="0" err="1"/>
              <a:t>phục</a:t>
            </a:r>
            <a:r>
              <a:rPr lang="en-AU" dirty="0"/>
              <a:t> </a:t>
            </a:r>
            <a:r>
              <a:rPr lang="en-AU" dirty="0" err="1" smtClean="0"/>
              <a:t>được</a:t>
            </a:r>
            <a:r>
              <a:rPr lang="en-AU" dirty="0" smtClean="0"/>
              <a:t>.</a:t>
            </a:r>
          </a:p>
          <a:p>
            <a:pPr algn="just"/>
            <a:r>
              <a:rPr lang="vi-VN" b="1" dirty="0"/>
              <a:t>Những điểm </a:t>
            </a:r>
            <a:r>
              <a:rPr lang="en-AU" b="1" dirty="0" err="1" smtClean="0"/>
              <a:t>yếu</a:t>
            </a:r>
            <a:r>
              <a:rPr lang="en-AU" dirty="0" smtClean="0"/>
              <a:t> </a:t>
            </a:r>
            <a:r>
              <a:rPr lang="en-AU" dirty="0" err="1"/>
              <a:t>là</a:t>
            </a:r>
            <a:r>
              <a:rPr lang="en-AU" dirty="0"/>
              <a:t> </a:t>
            </a:r>
            <a:r>
              <a:rPr lang="en-AU" dirty="0" err="1"/>
              <a:t>những</a:t>
            </a:r>
            <a:r>
              <a:rPr lang="en-AU" dirty="0"/>
              <a:t> </a:t>
            </a:r>
            <a:r>
              <a:rPr lang="en-AU" dirty="0" err="1"/>
              <a:t>mặt</a:t>
            </a:r>
            <a:r>
              <a:rPr lang="en-AU" dirty="0"/>
              <a:t> </a:t>
            </a:r>
            <a:r>
              <a:rPr lang="en-AU" dirty="0" err="1"/>
              <a:t>công</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đang</a:t>
            </a:r>
            <a:r>
              <a:rPr lang="en-AU" dirty="0"/>
              <a:t> </a:t>
            </a:r>
            <a:r>
              <a:rPr lang="en-AU" dirty="0" err="1"/>
              <a:t>không</a:t>
            </a:r>
            <a:r>
              <a:rPr lang="en-AU" dirty="0"/>
              <a:t> </a:t>
            </a:r>
            <a:r>
              <a:rPr lang="en-AU" dirty="0" err="1"/>
              <a:t>được</a:t>
            </a:r>
            <a:r>
              <a:rPr lang="en-AU" dirty="0"/>
              <a:t> </a:t>
            </a:r>
            <a:r>
              <a:rPr lang="en-AU" dirty="0" err="1"/>
              <a:t>tốt</a:t>
            </a:r>
            <a:r>
              <a:rPr lang="en-AU" dirty="0"/>
              <a:t>. </a:t>
            </a:r>
            <a:r>
              <a:rPr lang="en-AU" dirty="0" err="1"/>
              <a:t>Ví</a:t>
            </a:r>
            <a:r>
              <a:rPr lang="en-AU" dirty="0"/>
              <a:t> </a:t>
            </a:r>
            <a:r>
              <a:rPr lang="en-AU" dirty="0" err="1"/>
              <a:t>dụ</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a:t>đắt</a:t>
            </a:r>
            <a:r>
              <a:rPr lang="en-AU" dirty="0"/>
              <a:t> </a:t>
            </a:r>
            <a:r>
              <a:rPr lang="en-AU" dirty="0" err="1"/>
              <a:t>hơn</a:t>
            </a:r>
            <a:r>
              <a:rPr lang="en-AU" dirty="0"/>
              <a:t> </a:t>
            </a:r>
            <a:r>
              <a:rPr lang="en-AU" dirty="0" err="1" smtClean="0"/>
              <a:t>đối</a:t>
            </a:r>
            <a:r>
              <a:rPr lang="en-AU" dirty="0" smtClean="0"/>
              <a:t> </a:t>
            </a:r>
            <a:r>
              <a:rPr lang="en-AU" dirty="0" err="1" smtClean="0"/>
              <a:t>thủ</a:t>
            </a:r>
            <a:r>
              <a:rPr lang="en-AU" dirty="0" smtClean="0"/>
              <a:t> </a:t>
            </a:r>
            <a:r>
              <a:rPr lang="en-AU" dirty="0" err="1"/>
              <a:t>cạnh</a:t>
            </a:r>
            <a:r>
              <a:rPr lang="en-AU" dirty="0"/>
              <a:t> </a:t>
            </a:r>
            <a:r>
              <a:rPr lang="en-AU" dirty="0" err="1"/>
              <a:t>tranh</a:t>
            </a:r>
            <a:r>
              <a:rPr lang="en-AU" dirty="0"/>
              <a:t>, </a:t>
            </a:r>
            <a:r>
              <a:rPr lang="en-AU" dirty="0" err="1"/>
              <a:t>bạn</a:t>
            </a:r>
            <a:r>
              <a:rPr lang="en-AU" dirty="0"/>
              <a:t> </a:t>
            </a:r>
            <a:r>
              <a:rPr lang="en-AU" dirty="0" err="1"/>
              <a:t>không</a:t>
            </a:r>
            <a:r>
              <a:rPr lang="en-AU" dirty="0"/>
              <a:t> </a:t>
            </a:r>
            <a:r>
              <a:rPr lang="en-AU" dirty="0" err="1"/>
              <a:t>có</a:t>
            </a:r>
            <a:r>
              <a:rPr lang="en-AU" dirty="0"/>
              <a:t> </a:t>
            </a:r>
            <a:r>
              <a:rPr lang="en-AU" dirty="0" err="1"/>
              <a:t>đủ</a:t>
            </a:r>
            <a:r>
              <a:rPr lang="en-AU" dirty="0"/>
              <a:t> </a:t>
            </a:r>
            <a:r>
              <a:rPr lang="en-AU" dirty="0" err="1"/>
              <a:t>tiền</a:t>
            </a:r>
            <a:r>
              <a:rPr lang="en-AU" dirty="0"/>
              <a:t> </a:t>
            </a:r>
            <a:r>
              <a:rPr lang="en-AU" dirty="0" err="1"/>
              <a:t>để</a:t>
            </a:r>
            <a:r>
              <a:rPr lang="en-AU" dirty="0"/>
              <a:t> </a:t>
            </a:r>
            <a:r>
              <a:rPr lang="en-AU" dirty="0" err="1"/>
              <a:t>quảng</a:t>
            </a:r>
            <a:r>
              <a:rPr lang="en-AU" dirty="0"/>
              <a:t> </a:t>
            </a:r>
            <a:r>
              <a:rPr lang="en-AU" dirty="0" err="1"/>
              <a:t>cáo</a:t>
            </a:r>
            <a:r>
              <a:rPr lang="en-AU" dirty="0"/>
              <a:t> </a:t>
            </a:r>
            <a:r>
              <a:rPr lang="en-AU" dirty="0" err="1"/>
              <a:t>nhiều</a:t>
            </a:r>
            <a:r>
              <a:rPr lang="en-AU" dirty="0"/>
              <a:t> </a:t>
            </a:r>
            <a:r>
              <a:rPr lang="en-AU" dirty="0" err="1"/>
              <a:t>như</a:t>
            </a:r>
            <a:r>
              <a:rPr lang="en-AU" dirty="0"/>
              <a:t> </a:t>
            </a:r>
            <a:r>
              <a:rPr lang="en-AU" dirty="0" err="1"/>
              <a:t>bạn</a:t>
            </a:r>
            <a:r>
              <a:rPr lang="en-AU" dirty="0"/>
              <a:t> </a:t>
            </a:r>
            <a:r>
              <a:rPr lang="en-AU" dirty="0" err="1"/>
              <a:t>muốn</a:t>
            </a:r>
            <a:r>
              <a:rPr lang="en-AU" dirty="0"/>
              <a:t> </a:t>
            </a:r>
            <a:r>
              <a:rPr lang="en-AU" dirty="0" err="1"/>
              <a:t>hoặc</a:t>
            </a:r>
            <a:r>
              <a:rPr lang="en-AU" dirty="0"/>
              <a:t> </a:t>
            </a:r>
            <a:r>
              <a:rPr lang="en-AU" dirty="0" err="1"/>
              <a:t>bạn</a:t>
            </a:r>
            <a:r>
              <a:rPr lang="en-AU" dirty="0"/>
              <a:t> </a:t>
            </a:r>
            <a:r>
              <a:rPr lang="en-AU" dirty="0" err="1"/>
              <a:t>không</a:t>
            </a:r>
            <a:r>
              <a:rPr lang="en-AU" dirty="0"/>
              <a:t> </a:t>
            </a:r>
            <a:r>
              <a:rPr lang="en-AU" dirty="0" err="1"/>
              <a:t>cung</a:t>
            </a:r>
            <a:r>
              <a:rPr lang="en-AU" dirty="0"/>
              <a:t> </a:t>
            </a:r>
            <a:r>
              <a:rPr lang="en-AU" dirty="0" err="1"/>
              <a:t>cấp</a:t>
            </a:r>
            <a:r>
              <a:rPr lang="en-AU" dirty="0"/>
              <a:t> </a:t>
            </a:r>
            <a:r>
              <a:rPr lang="en-AU" dirty="0" err="1"/>
              <a:t>nhiều</a:t>
            </a:r>
            <a:r>
              <a:rPr lang="en-AU" dirty="0"/>
              <a:t> </a:t>
            </a:r>
            <a:r>
              <a:rPr lang="en-AU" dirty="0" err="1"/>
              <a:t>loại</a:t>
            </a:r>
            <a:r>
              <a:rPr lang="en-AU" dirty="0"/>
              <a:t> </a:t>
            </a:r>
            <a:r>
              <a:rPr lang="en-AU" dirty="0" err="1"/>
              <a:t>dịch</a:t>
            </a:r>
            <a:r>
              <a:rPr lang="en-AU" dirty="0"/>
              <a:t> </a:t>
            </a:r>
            <a:r>
              <a:rPr lang="en-AU" dirty="0" err="1"/>
              <a:t>vụ</a:t>
            </a:r>
            <a:r>
              <a:rPr lang="en-AU" dirty="0"/>
              <a:t> </a:t>
            </a:r>
            <a:r>
              <a:rPr lang="en-AU" dirty="0" err="1"/>
              <a:t>bằng</a:t>
            </a:r>
            <a:r>
              <a:rPr lang="en-AU" dirty="0"/>
              <a:t> </a:t>
            </a:r>
            <a:r>
              <a:rPr lang="en-AU" dirty="0" err="1"/>
              <a:t>các</a:t>
            </a:r>
            <a:r>
              <a:rPr lang="en-AU" dirty="0"/>
              <a:t> </a:t>
            </a:r>
            <a:r>
              <a:rPr lang="en-AU" dirty="0" err="1"/>
              <a:t>đối</a:t>
            </a:r>
            <a:r>
              <a:rPr lang="en-AU" dirty="0"/>
              <a:t> </a:t>
            </a:r>
            <a:r>
              <a:rPr lang="en-AU" dirty="0" err="1"/>
              <a:t>thủ</a:t>
            </a:r>
            <a:r>
              <a:rPr lang="en-AU" dirty="0"/>
              <a:t> </a:t>
            </a:r>
            <a:r>
              <a:rPr lang="en-AU" dirty="0" err="1"/>
              <a:t>cạnh</a:t>
            </a:r>
            <a:r>
              <a:rPr lang="en-AU" dirty="0"/>
              <a:t> </a:t>
            </a:r>
            <a:r>
              <a:rPr lang="en-AU" dirty="0" err="1" smtClean="0"/>
              <a:t>tranh</a:t>
            </a:r>
            <a:r>
              <a:rPr lang="en-AU" dirty="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250126559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Phân </a:t>
            </a:r>
            <a:r>
              <a:rPr lang="vi-VN" dirty="0"/>
              <a:t>tích SWOT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như</a:t>
            </a:r>
            <a:r>
              <a:rPr lang="en-AU" dirty="0" smtClean="0"/>
              <a:t> </a:t>
            </a:r>
            <a:r>
              <a:rPr lang="en-AU" dirty="0" err="1" smtClean="0"/>
              <a:t>thế</a:t>
            </a:r>
            <a:r>
              <a:rPr lang="en-AU" dirty="0" smtClean="0"/>
              <a:t> </a:t>
            </a:r>
            <a:r>
              <a:rPr lang="en-AU" dirty="0" err="1" smtClean="0"/>
              <a:t>nào</a:t>
            </a:r>
            <a:r>
              <a:rPr lang="en-AU" dirty="0" smtClean="0"/>
              <a:t>?</a:t>
            </a:r>
            <a:endParaRPr lang="en-AU" dirty="0"/>
          </a:p>
          <a:p>
            <a:pPr algn="just"/>
            <a:r>
              <a:rPr lang="en-AU" b="1" dirty="0" err="1"/>
              <a:t>Cơ</a:t>
            </a:r>
            <a:r>
              <a:rPr lang="en-AU" dirty="0"/>
              <a:t> </a:t>
            </a:r>
            <a:r>
              <a:rPr lang="vi-VN" b="1" dirty="0"/>
              <a:t>hội </a:t>
            </a:r>
            <a:r>
              <a:rPr lang="en-AU" dirty="0" err="1"/>
              <a:t>và</a:t>
            </a:r>
            <a:r>
              <a:rPr lang="en-AU" dirty="0"/>
              <a:t> </a:t>
            </a:r>
            <a:r>
              <a:rPr lang="en-AU" b="1" dirty="0" err="1"/>
              <a:t>nguy</a:t>
            </a:r>
            <a:r>
              <a:rPr lang="en-AU" b="1" dirty="0"/>
              <a:t> </a:t>
            </a:r>
            <a:r>
              <a:rPr lang="en-AU" b="1" dirty="0" err="1"/>
              <a:t>cơ</a:t>
            </a:r>
            <a:r>
              <a:rPr lang="en-AU" dirty="0"/>
              <a:t> </a:t>
            </a:r>
            <a:r>
              <a:rPr lang="en-AU" dirty="0" err="1"/>
              <a:t>là</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bên</a:t>
            </a:r>
            <a:r>
              <a:rPr lang="en-AU" dirty="0"/>
              <a:t> </a:t>
            </a:r>
            <a:r>
              <a:rPr lang="en-AU" dirty="0" err="1"/>
              <a:t>ngoài</a:t>
            </a:r>
            <a:r>
              <a:rPr lang="en-AU" dirty="0"/>
              <a:t> </a:t>
            </a:r>
            <a:r>
              <a:rPr lang="en-AU" dirty="0" err="1"/>
              <a:t>doanh</a:t>
            </a:r>
            <a:r>
              <a:rPr lang="en-AU" dirty="0"/>
              <a:t> </a:t>
            </a:r>
            <a:r>
              <a:rPr lang="en-AU" dirty="0" err="1"/>
              <a:t>nghiệp</a:t>
            </a:r>
            <a:r>
              <a:rPr lang="en-AU" dirty="0"/>
              <a:t> </a:t>
            </a:r>
            <a:r>
              <a:rPr lang="en-AU" dirty="0" err="1"/>
              <a:t>mà</a:t>
            </a:r>
            <a:r>
              <a:rPr lang="en-AU" dirty="0"/>
              <a:t> </a:t>
            </a:r>
            <a:r>
              <a:rPr lang="en-AU" dirty="0" err="1"/>
              <a:t>bạn</a:t>
            </a:r>
            <a:r>
              <a:rPr lang="en-AU" dirty="0"/>
              <a:t> </a:t>
            </a:r>
            <a:r>
              <a:rPr lang="en-AU" dirty="0" err="1"/>
              <a:t>không</a:t>
            </a:r>
            <a:r>
              <a:rPr lang="en-AU" dirty="0"/>
              <a:t> </a:t>
            </a:r>
            <a:r>
              <a:rPr lang="en-AU" dirty="0" err="1"/>
              <a:t>thể</a:t>
            </a:r>
            <a:r>
              <a:rPr lang="en-AU" dirty="0"/>
              <a:t> chi </a:t>
            </a:r>
            <a:r>
              <a:rPr lang="en-AU" dirty="0" err="1"/>
              <a:t>phối</a:t>
            </a:r>
            <a:r>
              <a:rPr lang="en-AU" dirty="0"/>
              <a:t> </a:t>
            </a:r>
            <a:r>
              <a:rPr lang="en-AU" dirty="0" err="1" smtClean="0"/>
              <a:t>được</a:t>
            </a:r>
            <a:r>
              <a:rPr lang="en-AU" dirty="0"/>
              <a:t>.</a:t>
            </a:r>
          </a:p>
          <a:p>
            <a:pPr algn="just"/>
            <a:r>
              <a:rPr lang="vi-VN" b="1" dirty="0"/>
              <a:t>Cơ</a:t>
            </a:r>
            <a:r>
              <a:rPr lang="vi-VN" dirty="0"/>
              <a:t> </a:t>
            </a:r>
            <a:r>
              <a:rPr lang="vi-VN" b="1" dirty="0"/>
              <a:t>hội </a:t>
            </a:r>
            <a:r>
              <a:rPr lang="vi-VN" dirty="0"/>
              <a:t>là những yếu tố trong cộng đồng xung quanh bạn, có tác động </a:t>
            </a:r>
            <a:r>
              <a:rPr lang="vi-VN" dirty="0" smtClean="0"/>
              <a:t>tốt/thuận lợi </a:t>
            </a:r>
            <a:r>
              <a:rPr lang="vi-VN" dirty="0"/>
              <a:t>tới việc kinh doanh của bạn. Ví dụ, sản phẩm mà bạn sẽ làm trở nên được ưa chuộng, không có một cửa hiệu nào như của bạn trong khu vực hoặc là số lượng những khách hàng sẽ tăng lên do có nhiều doanh nghiệp mới xuất hiện trong khu vực.</a:t>
            </a:r>
            <a:r>
              <a:rPr lang="en-AU" dirty="0"/>
              <a:t> </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2701071128"/>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Phân </a:t>
            </a:r>
            <a:r>
              <a:rPr lang="vi-VN" dirty="0"/>
              <a:t>tích SWOT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như</a:t>
            </a:r>
            <a:r>
              <a:rPr lang="en-AU" dirty="0" smtClean="0"/>
              <a:t> </a:t>
            </a:r>
            <a:r>
              <a:rPr lang="en-AU" dirty="0" err="1" smtClean="0"/>
              <a:t>thế</a:t>
            </a:r>
            <a:r>
              <a:rPr lang="en-AU" dirty="0" smtClean="0"/>
              <a:t> </a:t>
            </a:r>
            <a:r>
              <a:rPr lang="en-AU" dirty="0" err="1" smtClean="0"/>
              <a:t>nào</a:t>
            </a:r>
            <a:r>
              <a:rPr lang="en-AU" dirty="0" smtClean="0"/>
              <a:t>?</a:t>
            </a:r>
            <a:endParaRPr lang="en-AU" dirty="0"/>
          </a:p>
          <a:p>
            <a:pPr algn="just"/>
            <a:r>
              <a:rPr lang="vi-VN" b="1" dirty="0"/>
              <a:t>Nguy </a:t>
            </a:r>
            <a:r>
              <a:rPr lang="vi-VN" b="1" dirty="0" smtClean="0"/>
              <a:t>cơ</a:t>
            </a:r>
            <a:r>
              <a:rPr lang="vi-VN" dirty="0" smtClean="0"/>
              <a:t> là </a:t>
            </a:r>
            <a:r>
              <a:rPr lang="vi-VN" dirty="0"/>
              <a:t>những yếu tố trong cộng đồng xung quanh bạn, có tác động xấu tới việc kinh doanh của bạn. Ví dụ, có những doanh nghiệp khác trong khu vực cũng sản xuất cùng một loại hàng hoá; thuế tăng làm hàng hoá mà bạn bán ra bị đắt hơn hoặc là bạn không biết hàng hoá của mình sẽ thông dụng trong bao nhiêu </a:t>
            </a:r>
            <a:r>
              <a:rPr lang="vi-VN" dirty="0" smtClean="0"/>
              <a:t>lâu</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244050812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29819" name="Group 59"/>
          <p:cNvGraphicFramePr>
            <a:graphicFrameLocks noGrp="1"/>
          </p:cNvGraphicFramePr>
          <p:nvPr>
            <p:extLst>
              <p:ext uri="{D42A27DB-BD31-4B8C-83A1-F6EECF244321}">
                <p14:modId xmlns:p14="http://schemas.microsoft.com/office/powerpoint/2010/main" val="4114029115"/>
              </p:ext>
            </p:extLst>
          </p:nvPr>
        </p:nvGraphicFramePr>
        <p:xfrm>
          <a:off x="304800" y="1490663"/>
          <a:ext cx="8537575" cy="4626846"/>
        </p:xfrm>
        <a:graphic>
          <a:graphicData uri="http://schemas.openxmlformats.org/drawingml/2006/table">
            <a:tbl>
              <a:tblPr/>
              <a:tblGrid>
                <a:gridCol w="2840038"/>
                <a:gridCol w="2827337"/>
                <a:gridCol w="2870200"/>
              </a:tblGrid>
              <a:tr h="1542266">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smtClean="0">
                          <a:ln>
                            <a:noFill/>
                          </a:ln>
                          <a:solidFill>
                            <a:schemeClr val="tx1"/>
                          </a:solidFill>
                          <a:effectLst/>
                          <a:latin typeface="Times New Roman" charset="0"/>
                          <a:ea typeface="ＭＳ Ｐゴシック" charset="0"/>
                        </a:rPr>
                        <a:t>External</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Internal</a:t>
                      </a:r>
                      <a:endParaRPr kumimoji="0" lang="en-US" sz="2800" b="0" i="0" u="none" strike="noStrike" cap="none" normalizeH="0" baseline="0" dirty="0">
                        <a:ln>
                          <a:noFill/>
                        </a:ln>
                        <a:solidFill>
                          <a:schemeClr val="tx1"/>
                        </a:solidFill>
                        <a:effectLst/>
                        <a:latin typeface="Times New Roman" charset="0"/>
                        <a:ea typeface="ＭＳ Ｐゴシック" charset="0"/>
                      </a:endParaRPr>
                    </a:p>
                  </a:txBody>
                  <a:tcPr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Opportunities</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O1: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AU" sz="28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On: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US" sz="2800" b="0" i="0" u="none" strike="noStrike" cap="none" normalizeH="0" baseline="0" dirty="0">
                        <a:ln>
                          <a:noFill/>
                        </a:ln>
                        <a:solidFill>
                          <a:schemeClr val="tx1"/>
                        </a:solidFill>
                        <a:effectLst/>
                        <a:latin typeface="Times New Roman" charset="0"/>
                        <a:ea typeface="ＭＳ Ｐゴシック" charset="0"/>
                      </a:endParaRPr>
                    </a:p>
                  </a:txBody>
                  <a:tcPr marT="45717" marB="4571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Threats</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T1: </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err="1" smtClean="0">
                          <a:ln>
                            <a:noFill/>
                          </a:ln>
                          <a:solidFill>
                            <a:schemeClr val="tx1"/>
                          </a:solidFill>
                          <a:effectLst/>
                          <a:latin typeface="Times New Roman" charset="0"/>
                          <a:ea typeface="ＭＳ Ｐゴシック" charset="0"/>
                        </a:rPr>
                        <a:t>Tn</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US" sz="2800" b="0" i="0" u="none" strike="noStrike" cap="none" normalizeH="0" baseline="0" dirty="0">
                        <a:ln>
                          <a:noFill/>
                        </a:ln>
                        <a:solidFill>
                          <a:schemeClr val="tx1"/>
                        </a:solidFill>
                        <a:effectLst/>
                        <a:latin typeface="Times New Roman" charset="0"/>
                        <a:ea typeface="ＭＳ Ｐゴシック" charset="0"/>
                      </a:endParaRPr>
                    </a:p>
                  </a:txBody>
                  <a:tcPr marT="45717" marB="4571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56923">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1" i="0" u="sng" strike="noStrike" cap="none" normalizeH="0" baseline="0" dirty="0" smtClean="0">
                          <a:ln>
                            <a:noFill/>
                          </a:ln>
                          <a:solidFill>
                            <a:schemeClr val="tx1"/>
                          </a:solidFill>
                          <a:effectLst/>
                          <a:latin typeface="Times New Roman" charset="0"/>
                          <a:ea typeface="ＭＳ Ｐゴシック" charset="0"/>
                        </a:rPr>
                        <a:t>Strengths</a:t>
                      </a:r>
                      <a:endParaRPr kumimoji="0" lang="en-US" sz="2800" b="1" i="0" u="sng" strike="noStrike" cap="none" normalizeH="0" baseline="0" dirty="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AU" sz="2800" b="0" i="0" u="none" strike="noStrike" cap="none" normalizeH="0" baseline="0" dirty="0" smtClean="0">
                          <a:ln>
                            <a:noFill/>
                          </a:ln>
                          <a:solidFill>
                            <a:schemeClr val="tx1"/>
                          </a:solidFill>
                          <a:effectLst/>
                          <a:latin typeface="Times New Roman" charset="0"/>
                          <a:ea typeface="ＭＳ Ｐゴシック" charset="0"/>
                        </a:rPr>
                        <a:t>- S1: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AU" sz="28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AU" sz="2800" b="0" i="0" u="none" strike="noStrike" cap="none" normalizeH="0" baseline="0" dirty="0" smtClean="0">
                          <a:ln>
                            <a:noFill/>
                          </a:ln>
                          <a:solidFill>
                            <a:schemeClr val="tx1"/>
                          </a:solidFill>
                          <a:effectLst/>
                          <a:latin typeface="Times New Roman" charset="0"/>
                          <a:ea typeface="ＭＳ Ｐゴシック" charset="0"/>
                        </a:rPr>
                        <a:t>- </a:t>
                      </a:r>
                      <a:r>
                        <a:rPr kumimoji="0" lang="en-AU" sz="2800" b="0" i="0" u="none" strike="noStrike" cap="none" normalizeH="0" baseline="0" dirty="0" err="1" smtClean="0">
                          <a:ln>
                            <a:noFill/>
                          </a:ln>
                          <a:solidFill>
                            <a:schemeClr val="tx1"/>
                          </a:solidFill>
                          <a:effectLst/>
                          <a:latin typeface="Times New Roman" charset="0"/>
                          <a:ea typeface="ＭＳ Ｐゴシック" charset="0"/>
                        </a:rPr>
                        <a:t>Sn</a:t>
                      </a:r>
                      <a:r>
                        <a:rPr kumimoji="0" lang="en-AU" sz="2800" b="0" i="0" u="none" strike="noStrike" cap="none" normalizeH="0" baseline="0" dirty="0" smtClean="0">
                          <a:ln>
                            <a:noFill/>
                          </a:ln>
                          <a:solidFill>
                            <a:schemeClr val="tx1"/>
                          </a:solidFill>
                          <a:effectLst/>
                          <a:latin typeface="Times New Roman" charset="0"/>
                          <a:ea typeface="ＭＳ Ｐゴシック" charset="0"/>
                        </a:rPr>
                        <a:t>: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AU" sz="2800" b="0" i="0" u="none" strike="noStrike" cap="none" normalizeH="0" baseline="0" dirty="0" smtClean="0">
                        <a:ln>
                          <a:noFill/>
                        </a:ln>
                        <a:solidFill>
                          <a:schemeClr val="tx1"/>
                        </a:solidFill>
                        <a:effectLst/>
                        <a:latin typeface="Times New Roman" charset="0"/>
                        <a:ea typeface="ＭＳ Ｐゴシック" charset="0"/>
                      </a:endParaRPr>
                    </a:p>
                  </a:txBody>
                  <a:tcPr marT="45717" marB="4571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giải</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pháp</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tương</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ứng</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a:ln>
                            <a:noFill/>
                          </a:ln>
                          <a:solidFill>
                            <a:schemeClr val="tx1"/>
                          </a:solidFill>
                          <a:effectLst/>
                          <a:latin typeface="Times New Roman" charset="0"/>
                          <a:ea typeface="ＭＳ Ｐゴシック" charset="0"/>
                        </a:rPr>
                        <a:t>(S + O)</a:t>
                      </a:r>
                    </a:p>
                  </a:txBody>
                  <a:tcPr marT="45717" marB="4571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 giải pháp tương ứng</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(S + T)</a:t>
                      </a:r>
                    </a:p>
                  </a:txBody>
                  <a:tcPr marT="45717" marB="4571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56923">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1" i="0" u="sng" strike="noStrike" cap="none" normalizeH="0" baseline="0" dirty="0" smtClean="0">
                          <a:ln>
                            <a:noFill/>
                          </a:ln>
                          <a:solidFill>
                            <a:schemeClr val="tx1"/>
                          </a:solidFill>
                          <a:effectLst/>
                          <a:latin typeface="Times New Roman" charset="0"/>
                          <a:ea typeface="ＭＳ Ｐゴシック" charset="0"/>
                        </a:rPr>
                        <a:t>Weaknesses</a:t>
                      </a:r>
                      <a:endParaRPr kumimoji="0" lang="en-US" sz="2800" b="1" i="0" u="sng" strike="noStrike" cap="none" normalizeH="0" baseline="0" dirty="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W1: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AU" sz="28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Wn</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mr-IN" sz="2800" b="0" i="0" u="none" strike="noStrike" cap="none" normalizeH="0" baseline="0" dirty="0" smtClean="0">
                          <a:ln>
                            <a:noFill/>
                          </a:ln>
                          <a:solidFill>
                            <a:schemeClr val="tx1"/>
                          </a:solidFill>
                          <a:effectLst/>
                          <a:latin typeface="Times New Roman" charset="0"/>
                          <a:ea typeface="ＭＳ Ｐゴシック" charset="0"/>
                        </a:rPr>
                        <a:t>…</a:t>
                      </a:r>
                      <a:endParaRPr kumimoji="0" lang="en-US" sz="2800" b="0" i="0" u="none" strike="noStrike" cap="none" normalizeH="0" baseline="0" dirty="0">
                        <a:ln>
                          <a:noFill/>
                        </a:ln>
                        <a:solidFill>
                          <a:schemeClr val="tx1"/>
                        </a:solidFill>
                        <a:effectLst/>
                        <a:latin typeface="Times New Roman" charset="0"/>
                        <a:ea typeface="ＭＳ Ｐゴシック" charset="0"/>
                      </a:endParaRPr>
                    </a:p>
                  </a:txBody>
                  <a:tcPr marT="45717" marB="4571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 giải pháp tương ứng</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(W + O)</a:t>
                      </a:r>
                    </a:p>
                  </a:txBody>
                  <a:tcPr marT="45717" marB="4571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err="1">
                          <a:ln>
                            <a:noFill/>
                          </a:ln>
                          <a:solidFill>
                            <a:schemeClr val="tx1"/>
                          </a:solidFill>
                          <a:effectLst/>
                          <a:latin typeface="Times New Roman" charset="0"/>
                          <a:ea typeface="ＭＳ Ｐゴシック" charset="0"/>
                        </a:rPr>
                        <a:t>Các</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giải</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pháp</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tương</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ứng</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a:ln>
                            <a:noFill/>
                          </a:ln>
                          <a:solidFill>
                            <a:schemeClr val="tx1"/>
                          </a:solidFill>
                          <a:effectLst/>
                          <a:latin typeface="Times New Roman" charset="0"/>
                          <a:ea typeface="ＭＳ Ｐゴシック" charset="0"/>
                        </a:rPr>
                        <a:t>(W + T)</a:t>
                      </a:r>
                    </a:p>
                  </a:txBody>
                  <a:tcPr marT="45717" marB="4571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29124434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9819"/>
                                        </p:tgtEl>
                                        <p:attrNameLst>
                                          <p:attrName>style.visibility</p:attrName>
                                        </p:attrNameLst>
                                      </p:cBhvr>
                                      <p:to>
                                        <p:strVal val="visible"/>
                                      </p:to>
                                    </p:set>
                                    <p:anim calcmode="lin" valueType="num">
                                      <p:cBhvr>
                                        <p:cTn id="7" dur="500" fill="hold"/>
                                        <p:tgtEl>
                                          <p:spTgt spid="629819"/>
                                        </p:tgtEl>
                                        <p:attrNameLst>
                                          <p:attrName>ppt_w</p:attrName>
                                        </p:attrNameLst>
                                      </p:cBhvr>
                                      <p:tavLst>
                                        <p:tav tm="0">
                                          <p:val>
                                            <p:fltVal val="0"/>
                                          </p:val>
                                        </p:tav>
                                        <p:tav tm="100000">
                                          <p:val>
                                            <p:strVal val="#ppt_w"/>
                                          </p:val>
                                        </p:tav>
                                      </p:tavLst>
                                    </p:anim>
                                    <p:anim calcmode="lin" valueType="num">
                                      <p:cBhvr>
                                        <p:cTn id="8" dur="500" fill="hold"/>
                                        <p:tgtEl>
                                          <p:spTgt spid="6298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29819" name="Group 59"/>
          <p:cNvGraphicFramePr>
            <a:graphicFrameLocks noGrp="1"/>
          </p:cNvGraphicFramePr>
          <p:nvPr/>
        </p:nvGraphicFramePr>
        <p:xfrm>
          <a:off x="304800" y="1490663"/>
          <a:ext cx="8537575" cy="4627563"/>
        </p:xfrm>
        <a:graphic>
          <a:graphicData uri="http://schemas.openxmlformats.org/drawingml/2006/table">
            <a:tbl>
              <a:tblPr/>
              <a:tblGrid>
                <a:gridCol w="2840038"/>
                <a:gridCol w="2827337"/>
                <a:gridCol w="2870200"/>
              </a:tblGrid>
              <a:tr h="1542521">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             Bên ngoài</a:t>
                      </a:r>
                    </a:p>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800" b="0" i="0" u="none" strike="noStrike" cap="none" normalizeH="0" baseline="0">
                        <a:ln>
                          <a:noFill/>
                        </a:ln>
                        <a:solidFill>
                          <a:schemeClr val="tx1"/>
                        </a:solidFill>
                        <a:effectLst/>
                        <a:latin typeface="Times New Roman" charset="0"/>
                        <a:ea typeface="ＭＳ Ｐゴシック"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Bên trong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1" i="0" u="sng" strike="noStrike" cap="none" normalizeH="0" baseline="0" dirty="0" err="1" smtClean="0">
                          <a:ln>
                            <a:noFill/>
                          </a:ln>
                          <a:solidFill>
                            <a:schemeClr val="tx1"/>
                          </a:solidFill>
                          <a:effectLst/>
                          <a:latin typeface="Times New Roman" charset="0"/>
                          <a:ea typeface="ＭＳ Ｐゴシック" charset="0"/>
                        </a:rPr>
                        <a:t>Cơ</a:t>
                      </a:r>
                      <a:r>
                        <a:rPr kumimoji="0" lang="en-US" sz="2800" b="1" i="0" u="sng" strike="noStrike" cap="none" normalizeH="0" baseline="0" dirty="0" smtClean="0">
                          <a:ln>
                            <a:noFill/>
                          </a:ln>
                          <a:solidFill>
                            <a:schemeClr val="tx1"/>
                          </a:solidFill>
                          <a:effectLst/>
                          <a:latin typeface="Times New Roman" charset="0"/>
                          <a:ea typeface="ＭＳ Ｐゴシック" charset="0"/>
                        </a:rPr>
                        <a:t> </a:t>
                      </a:r>
                      <a:r>
                        <a:rPr kumimoji="0" lang="en-US" sz="2800" b="1" i="0" u="sng" strike="noStrike" cap="none" normalizeH="0" baseline="0" dirty="0" err="1" smtClean="0">
                          <a:ln>
                            <a:noFill/>
                          </a:ln>
                          <a:solidFill>
                            <a:schemeClr val="tx1"/>
                          </a:solidFill>
                          <a:effectLst/>
                          <a:latin typeface="Times New Roman" charset="0"/>
                          <a:ea typeface="ＭＳ Ｐゴシック" charset="0"/>
                        </a:rPr>
                        <a:t>hội</a:t>
                      </a:r>
                      <a:endParaRPr kumimoji="0" lang="en-US" sz="28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defRPr/>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Cơ</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hội</a:t>
                      </a:r>
                      <a:r>
                        <a:rPr kumimoji="0" lang="en-US" sz="2800" b="0" i="0" u="none" strike="noStrike" cap="none" normalizeH="0" baseline="0" dirty="0" smtClean="0">
                          <a:ln>
                            <a:noFill/>
                          </a:ln>
                          <a:solidFill>
                            <a:schemeClr val="tx1"/>
                          </a:solidFill>
                          <a:effectLst/>
                          <a:latin typeface="Times New Roman" charset="0"/>
                          <a:ea typeface="ＭＳ Ｐゴシック" charset="0"/>
                        </a:rPr>
                        <a:t> 1</a:t>
                      </a:r>
                    </a:p>
                    <a:p>
                      <a:pPr marL="0" marR="0" lvl="0" indent="0" algn="just" defTabSz="914400" rtl="0" eaLnBrk="1" fontAlgn="base" latinLnBrk="0" hangingPunct="1">
                        <a:lnSpc>
                          <a:spcPct val="100000"/>
                        </a:lnSpc>
                        <a:spcBef>
                          <a:spcPct val="20000"/>
                        </a:spcBef>
                        <a:spcAft>
                          <a:spcPct val="0"/>
                        </a:spcAft>
                        <a:buClr>
                          <a:schemeClr val="tx2"/>
                        </a:buClr>
                        <a:buSzTx/>
                        <a:buFontTx/>
                        <a:buNone/>
                        <a:tabLst/>
                        <a:defRPr/>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Cơ</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hội</a:t>
                      </a:r>
                      <a:r>
                        <a:rPr kumimoji="0" lang="en-US" sz="2800" b="0" i="0" u="none" strike="noStrike" cap="none" normalizeH="0" baseline="0" dirty="0" smtClean="0">
                          <a:ln>
                            <a:noFill/>
                          </a:ln>
                          <a:solidFill>
                            <a:schemeClr val="tx1"/>
                          </a:solidFill>
                          <a:effectLst/>
                          <a:latin typeface="Times New Roman" charset="0"/>
                          <a:ea typeface="ＭＳ Ｐゴシック" charset="0"/>
                        </a:rPr>
                        <a:t> 2 …</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defRPr/>
                      </a:pPr>
                      <a:r>
                        <a:rPr kumimoji="0" lang="en-US" sz="2800" b="1" i="0" u="sng" strike="noStrike" cap="none" normalizeH="0" baseline="0" dirty="0" err="1" smtClean="0">
                          <a:ln>
                            <a:noFill/>
                          </a:ln>
                          <a:solidFill>
                            <a:schemeClr val="tx1"/>
                          </a:solidFill>
                          <a:effectLst/>
                          <a:latin typeface="Times New Roman" charset="0"/>
                          <a:ea typeface="ＭＳ Ｐゴシック" charset="0"/>
                        </a:rPr>
                        <a:t>Thách</a:t>
                      </a:r>
                      <a:r>
                        <a:rPr kumimoji="0" lang="en-US" sz="2800" b="1" i="0" u="sng" strike="noStrike" cap="none" normalizeH="0" baseline="0" dirty="0" smtClean="0">
                          <a:ln>
                            <a:noFill/>
                          </a:ln>
                          <a:solidFill>
                            <a:schemeClr val="tx1"/>
                          </a:solidFill>
                          <a:effectLst/>
                          <a:latin typeface="Times New Roman" charset="0"/>
                          <a:ea typeface="ＭＳ Ｐゴシック" charset="0"/>
                        </a:rPr>
                        <a:t> </a:t>
                      </a:r>
                      <a:r>
                        <a:rPr kumimoji="0" lang="en-US" sz="2800" b="1" i="0" u="sng" strike="noStrike" cap="none" normalizeH="0" baseline="0" dirty="0" err="1" smtClean="0">
                          <a:ln>
                            <a:noFill/>
                          </a:ln>
                          <a:solidFill>
                            <a:schemeClr val="tx1"/>
                          </a:solidFill>
                          <a:effectLst/>
                          <a:latin typeface="Times New Roman" charset="0"/>
                          <a:ea typeface="ＭＳ Ｐゴシック" charset="0"/>
                        </a:rPr>
                        <a:t>thức</a:t>
                      </a:r>
                      <a:endParaRPr kumimoji="0" lang="en-US" sz="28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defRPr/>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Thách</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thức</a:t>
                      </a:r>
                      <a:r>
                        <a:rPr kumimoji="0" lang="en-US" sz="2800" b="0" i="0" u="none" strike="noStrike" cap="none" normalizeH="0" baseline="0" dirty="0" smtClean="0">
                          <a:ln>
                            <a:noFill/>
                          </a:ln>
                          <a:solidFill>
                            <a:schemeClr val="tx1"/>
                          </a:solidFill>
                          <a:effectLst/>
                          <a:latin typeface="Times New Roman" charset="0"/>
                          <a:ea typeface="ＭＳ Ｐゴシック" charset="0"/>
                        </a:rPr>
                        <a:t> 1</a:t>
                      </a:r>
                    </a:p>
                    <a:p>
                      <a:pPr marL="0" marR="0" lvl="0" indent="0" algn="just" defTabSz="914400" rtl="0" eaLnBrk="1" fontAlgn="base" latinLnBrk="0" hangingPunct="1">
                        <a:lnSpc>
                          <a:spcPct val="100000"/>
                        </a:lnSpc>
                        <a:spcBef>
                          <a:spcPct val="20000"/>
                        </a:spcBef>
                        <a:spcAft>
                          <a:spcPct val="0"/>
                        </a:spcAft>
                        <a:buClr>
                          <a:schemeClr val="tx2"/>
                        </a:buClr>
                        <a:buSzTx/>
                        <a:buFontTx/>
                        <a:buNone/>
                        <a:tabLst/>
                        <a:defRPr/>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Thách</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thức</a:t>
                      </a:r>
                      <a:r>
                        <a:rPr kumimoji="0" lang="en-US" sz="2800" b="0" i="0" u="none" strike="noStrike" cap="none" normalizeH="0" baseline="0" dirty="0" smtClean="0">
                          <a:ln>
                            <a:noFill/>
                          </a:ln>
                          <a:solidFill>
                            <a:schemeClr val="tx1"/>
                          </a:solidFill>
                          <a:effectLst/>
                          <a:latin typeface="Times New Roman" charset="0"/>
                          <a:ea typeface="ＭＳ Ｐゴシック" charset="0"/>
                        </a:rPr>
                        <a:t> 2 …</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1" i="0" u="sng" strike="noStrike" cap="none" normalizeH="0" baseline="0" dirty="0" err="1">
                          <a:ln>
                            <a:noFill/>
                          </a:ln>
                          <a:solidFill>
                            <a:schemeClr val="tx1"/>
                          </a:solidFill>
                          <a:effectLst/>
                          <a:latin typeface="Times New Roman" charset="0"/>
                          <a:ea typeface="ＭＳ Ｐゴシック" charset="0"/>
                        </a:rPr>
                        <a:t>Điểm</a:t>
                      </a:r>
                      <a:r>
                        <a:rPr kumimoji="0" lang="en-US" sz="2800" b="1" i="0" u="sng" strike="noStrike" cap="none" normalizeH="0" baseline="0" dirty="0">
                          <a:ln>
                            <a:noFill/>
                          </a:ln>
                          <a:solidFill>
                            <a:schemeClr val="tx1"/>
                          </a:solidFill>
                          <a:effectLst/>
                          <a:latin typeface="Times New Roman" charset="0"/>
                          <a:ea typeface="ＭＳ Ｐゴシック" charset="0"/>
                        </a:rPr>
                        <a:t> </a:t>
                      </a:r>
                      <a:r>
                        <a:rPr kumimoji="0" lang="en-US" sz="2800" b="1" i="0" u="sng" strike="noStrike" cap="none" normalizeH="0" baseline="0" dirty="0" err="1" smtClean="0">
                          <a:ln>
                            <a:noFill/>
                          </a:ln>
                          <a:solidFill>
                            <a:schemeClr val="tx1"/>
                          </a:solidFill>
                          <a:effectLst/>
                          <a:latin typeface="Times New Roman" charset="0"/>
                          <a:ea typeface="ＭＳ Ｐゴシック" charset="0"/>
                        </a:rPr>
                        <a:t>mạnh</a:t>
                      </a:r>
                      <a:endParaRPr kumimoji="0" lang="en-US" sz="28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Điểm</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mạnh</a:t>
                      </a:r>
                      <a:r>
                        <a:rPr kumimoji="0" lang="en-US" sz="2800" b="0" i="0" u="none" strike="noStrike" cap="none" normalizeH="0" baseline="0" dirty="0" smtClean="0">
                          <a:ln>
                            <a:noFill/>
                          </a:ln>
                          <a:solidFill>
                            <a:schemeClr val="tx1"/>
                          </a:solidFill>
                          <a:effectLst/>
                          <a:latin typeface="Times New Roman" charset="0"/>
                          <a:ea typeface="ＭＳ Ｐゴシック" charset="0"/>
                        </a:rPr>
                        <a:t> 1</a:t>
                      </a: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Điểm</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mạnh</a:t>
                      </a:r>
                      <a:r>
                        <a:rPr kumimoji="0" lang="en-US" sz="2800" b="0" i="0" u="none" strike="noStrike" cap="none" normalizeH="0" baseline="0" dirty="0" smtClean="0">
                          <a:ln>
                            <a:noFill/>
                          </a:ln>
                          <a:solidFill>
                            <a:schemeClr val="tx1"/>
                          </a:solidFill>
                          <a:effectLst/>
                          <a:latin typeface="Times New Roman" charset="0"/>
                          <a:ea typeface="ＭＳ Ｐゴシック" charset="0"/>
                        </a:rPr>
                        <a:t> 2 …</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 giải pháp tương ứng</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(S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 giải pháp tương ứng</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(S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1" i="0" u="sng" strike="noStrike" cap="none" normalizeH="0" baseline="0" dirty="0" err="1" smtClean="0">
                          <a:ln>
                            <a:noFill/>
                          </a:ln>
                          <a:solidFill>
                            <a:schemeClr val="tx1"/>
                          </a:solidFill>
                          <a:effectLst/>
                          <a:latin typeface="Times New Roman" charset="0"/>
                          <a:ea typeface="ＭＳ Ｐゴシック" charset="0"/>
                        </a:rPr>
                        <a:t>Điểm</a:t>
                      </a:r>
                      <a:r>
                        <a:rPr kumimoji="0" lang="en-US" sz="2800" b="1" i="0" u="sng" strike="noStrike" cap="none" normalizeH="0" baseline="0" dirty="0" smtClean="0">
                          <a:ln>
                            <a:noFill/>
                          </a:ln>
                          <a:solidFill>
                            <a:schemeClr val="tx1"/>
                          </a:solidFill>
                          <a:effectLst/>
                          <a:latin typeface="Times New Roman" charset="0"/>
                          <a:ea typeface="ＭＳ Ｐゴシック" charset="0"/>
                        </a:rPr>
                        <a:t> </a:t>
                      </a:r>
                      <a:r>
                        <a:rPr kumimoji="0" lang="en-US" sz="2800" b="1" i="0" u="sng" strike="noStrike" cap="none" normalizeH="0" baseline="0" dirty="0" err="1" smtClean="0">
                          <a:ln>
                            <a:noFill/>
                          </a:ln>
                          <a:solidFill>
                            <a:schemeClr val="tx1"/>
                          </a:solidFill>
                          <a:effectLst/>
                          <a:latin typeface="Times New Roman" charset="0"/>
                          <a:ea typeface="ＭＳ Ｐゴシック" charset="0"/>
                        </a:rPr>
                        <a:t>yếu</a:t>
                      </a:r>
                      <a:endParaRPr kumimoji="0" lang="en-US" sz="28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Điểm</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yếu</a:t>
                      </a:r>
                      <a:r>
                        <a:rPr kumimoji="0" lang="en-US" sz="2800" b="0" i="0" u="none" strike="noStrike" cap="none" normalizeH="0" baseline="0" dirty="0" smtClean="0">
                          <a:ln>
                            <a:noFill/>
                          </a:ln>
                          <a:solidFill>
                            <a:schemeClr val="tx1"/>
                          </a:solidFill>
                          <a:effectLst/>
                          <a:latin typeface="Times New Roman" charset="0"/>
                          <a:ea typeface="ＭＳ Ｐゴシック" charset="0"/>
                        </a:rPr>
                        <a:t> 1</a:t>
                      </a:r>
                    </a:p>
                    <a:p>
                      <a:pPr marL="0" marR="0" lvl="0" indent="0" algn="just"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Điểm</a:t>
                      </a:r>
                      <a:r>
                        <a:rPr kumimoji="0" lang="en-US" sz="2800" b="0" i="0" u="none" strike="noStrike" cap="none" normalizeH="0" baseline="0" dirty="0" smtClean="0">
                          <a:ln>
                            <a:noFill/>
                          </a:ln>
                          <a:solidFill>
                            <a:schemeClr val="tx1"/>
                          </a:solidFill>
                          <a:effectLst/>
                          <a:latin typeface="Times New Roman" charset="0"/>
                          <a:ea typeface="ＭＳ Ｐゴシック" charset="0"/>
                        </a:rPr>
                        <a:t> </a:t>
                      </a:r>
                      <a:r>
                        <a:rPr kumimoji="0" lang="en-US" sz="2800" b="0" i="0" u="none" strike="noStrike" cap="none" normalizeH="0" baseline="0" dirty="0" err="1" smtClean="0">
                          <a:ln>
                            <a:noFill/>
                          </a:ln>
                          <a:solidFill>
                            <a:schemeClr val="tx1"/>
                          </a:solidFill>
                          <a:effectLst/>
                          <a:latin typeface="Times New Roman" charset="0"/>
                          <a:ea typeface="ＭＳ Ｐゴシック" charset="0"/>
                        </a:rPr>
                        <a:t>yếu</a:t>
                      </a:r>
                      <a:r>
                        <a:rPr kumimoji="0" lang="en-US" sz="2800" b="0" i="0" u="none" strike="noStrike" cap="none" normalizeH="0" baseline="0" dirty="0" smtClean="0">
                          <a:ln>
                            <a:noFill/>
                          </a:ln>
                          <a:solidFill>
                            <a:schemeClr val="tx1"/>
                          </a:solidFill>
                          <a:effectLst/>
                          <a:latin typeface="Times New Roman" charset="0"/>
                          <a:ea typeface="ＭＳ Ｐゴシック" charset="0"/>
                        </a:rPr>
                        <a:t> 2 …</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Các giải pháp tương ứng</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Times New Roman" charset="0"/>
                          <a:ea typeface="ＭＳ Ｐゴシック" charset="0"/>
                        </a:rPr>
                        <a:t>(W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err="1">
                          <a:ln>
                            <a:noFill/>
                          </a:ln>
                          <a:solidFill>
                            <a:schemeClr val="tx1"/>
                          </a:solidFill>
                          <a:effectLst/>
                          <a:latin typeface="Times New Roman" charset="0"/>
                          <a:ea typeface="ＭＳ Ｐゴシック" charset="0"/>
                        </a:rPr>
                        <a:t>Các</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giải</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pháp</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tương</a:t>
                      </a:r>
                      <a:r>
                        <a:rPr kumimoji="0" lang="en-US" sz="2800" b="0" i="0" u="none" strike="noStrike" cap="none" normalizeH="0" baseline="0" dirty="0">
                          <a:ln>
                            <a:noFill/>
                          </a:ln>
                          <a:solidFill>
                            <a:schemeClr val="tx1"/>
                          </a:solidFill>
                          <a:effectLst/>
                          <a:latin typeface="Times New Roman" charset="0"/>
                          <a:ea typeface="ＭＳ Ｐゴシック" charset="0"/>
                        </a:rPr>
                        <a:t> </a:t>
                      </a:r>
                      <a:r>
                        <a:rPr kumimoji="0" lang="en-US" sz="2800" b="0" i="0" u="none" strike="noStrike" cap="none" normalizeH="0" baseline="0" dirty="0" err="1">
                          <a:ln>
                            <a:noFill/>
                          </a:ln>
                          <a:solidFill>
                            <a:schemeClr val="tx1"/>
                          </a:solidFill>
                          <a:effectLst/>
                          <a:latin typeface="Times New Roman" charset="0"/>
                          <a:ea typeface="ＭＳ Ｐゴシック" charset="0"/>
                        </a:rPr>
                        <a:t>ứng</a:t>
                      </a:r>
                      <a:endParaRPr kumimoji="0" lang="en-US" sz="28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dirty="0">
                          <a:ln>
                            <a:noFill/>
                          </a:ln>
                          <a:solidFill>
                            <a:schemeClr val="tx1"/>
                          </a:solidFill>
                          <a:effectLst/>
                          <a:latin typeface="Times New Roman" charset="0"/>
                          <a:ea typeface="ＭＳ Ｐゴシック" charset="0"/>
                        </a:rPr>
                        <a:t>(W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314743929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9819"/>
                                        </p:tgtEl>
                                        <p:attrNameLst>
                                          <p:attrName>style.visibility</p:attrName>
                                        </p:attrNameLst>
                                      </p:cBhvr>
                                      <p:to>
                                        <p:strVal val="visible"/>
                                      </p:to>
                                    </p:set>
                                    <p:anim calcmode="lin" valueType="num">
                                      <p:cBhvr>
                                        <p:cTn id="7" dur="500" fill="hold"/>
                                        <p:tgtEl>
                                          <p:spTgt spid="629819"/>
                                        </p:tgtEl>
                                        <p:attrNameLst>
                                          <p:attrName>ppt_w</p:attrName>
                                        </p:attrNameLst>
                                      </p:cBhvr>
                                      <p:tavLst>
                                        <p:tav tm="0">
                                          <p:val>
                                            <p:fltVal val="0"/>
                                          </p:val>
                                        </p:tav>
                                        <p:tav tm="100000">
                                          <p:val>
                                            <p:strVal val="#ppt_w"/>
                                          </p:val>
                                        </p:tav>
                                      </p:tavLst>
                                    </p:anim>
                                    <p:anim calcmode="lin" valueType="num">
                                      <p:cBhvr>
                                        <p:cTn id="8" dur="500" fill="hold"/>
                                        <p:tgtEl>
                                          <p:spTgt spid="6298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2834" name="Rectangle 2"/>
          <p:cNvSpPr>
            <a:spLocks noGrp="1" noChangeArrowheads="1"/>
          </p:cNvSpPr>
          <p:nvPr>
            <p:ph type="body" idx="1"/>
          </p:nvPr>
        </p:nvSpPr>
        <p:spPr>
          <a:xfrm>
            <a:off x="533400" y="1809750"/>
            <a:ext cx="8229600" cy="3371850"/>
          </a:xfrm>
        </p:spPr>
        <p:txBody>
          <a:bodyPr/>
          <a:lstStyle/>
          <a:p>
            <a:pPr algn="just" eaLnBrk="1" hangingPunct="1">
              <a:lnSpc>
                <a:spcPct val="90000"/>
              </a:lnSpc>
              <a:buFont typeface="Wingdings" charset="0"/>
              <a:buChar char="v"/>
              <a:defRPr/>
            </a:pPr>
            <a:r>
              <a:rPr lang="en-US" dirty="0" smtClean="0">
                <a:latin typeface="Times New Roman" charset="0"/>
                <a:cs typeface="+mn-cs"/>
              </a:rPr>
              <a:t> </a:t>
            </a:r>
            <a:r>
              <a:rPr lang="en-US" dirty="0" err="1" smtClean="0">
                <a:latin typeface="Times New Roman" charset="0"/>
                <a:cs typeface="+mn-cs"/>
              </a:rPr>
              <a:t>Các</a:t>
            </a:r>
            <a:r>
              <a:rPr lang="en-US" dirty="0" smtClean="0">
                <a:latin typeface="Times New Roman" charset="0"/>
                <a:cs typeface="+mn-cs"/>
              </a:rPr>
              <a:t> </a:t>
            </a:r>
            <a:r>
              <a:rPr lang="en-US" dirty="0" err="1" smtClean="0">
                <a:latin typeface="Times New Roman" charset="0"/>
                <a:cs typeface="+mn-cs"/>
              </a:rPr>
              <a:t>giải</a:t>
            </a:r>
            <a:r>
              <a:rPr lang="en-US" dirty="0" smtClean="0">
                <a:latin typeface="Times New Roman" charset="0"/>
                <a:cs typeface="+mn-cs"/>
              </a:rPr>
              <a:t> </a:t>
            </a:r>
            <a:r>
              <a:rPr lang="en-US" dirty="0" err="1" smtClean="0">
                <a:latin typeface="Times New Roman" charset="0"/>
                <a:cs typeface="+mn-cs"/>
              </a:rPr>
              <a:t>pháp</a:t>
            </a:r>
            <a:r>
              <a:rPr lang="en-US" dirty="0" smtClean="0">
                <a:latin typeface="Times New Roman" charset="0"/>
                <a:cs typeface="+mn-cs"/>
              </a:rPr>
              <a:t> </a:t>
            </a:r>
            <a:r>
              <a:rPr lang="en-US" dirty="0" err="1" smtClean="0">
                <a:latin typeface="Times New Roman" charset="0"/>
                <a:cs typeface="+mn-cs"/>
              </a:rPr>
              <a:t>tương</a:t>
            </a:r>
            <a:r>
              <a:rPr lang="en-US" dirty="0" smtClean="0">
                <a:latin typeface="Times New Roman" charset="0"/>
                <a:cs typeface="+mn-cs"/>
              </a:rPr>
              <a:t> </a:t>
            </a:r>
            <a:r>
              <a:rPr lang="en-US" dirty="0" err="1" smtClean="0">
                <a:latin typeface="Times New Roman" charset="0"/>
                <a:cs typeface="+mn-cs"/>
              </a:rPr>
              <a:t>ứng</a:t>
            </a:r>
            <a:r>
              <a:rPr lang="en-US" dirty="0" smtClean="0">
                <a:latin typeface="Times New Roman" charset="0"/>
                <a:cs typeface="+mn-cs"/>
              </a:rPr>
              <a:t>:</a:t>
            </a:r>
          </a:p>
          <a:p>
            <a:pPr algn="just" eaLnBrk="1" hangingPunct="1">
              <a:lnSpc>
                <a:spcPct val="90000"/>
              </a:lnSpc>
              <a:defRPr/>
            </a:pPr>
            <a:r>
              <a:rPr lang="en-US" dirty="0" smtClean="0">
                <a:latin typeface="Times New Roman" charset="0"/>
                <a:cs typeface="+mn-cs"/>
              </a:rPr>
              <a:t>S + O: </a:t>
            </a:r>
            <a:r>
              <a:rPr lang="en-US" dirty="0" err="1" smtClean="0">
                <a:latin typeface="Times New Roman" charset="0"/>
                <a:cs typeface="+mn-cs"/>
              </a:rPr>
              <a:t>Doanh</a:t>
            </a:r>
            <a:r>
              <a:rPr lang="en-US" dirty="0" smtClean="0">
                <a:latin typeface="Times New Roman" charset="0"/>
                <a:cs typeface="+mn-cs"/>
              </a:rPr>
              <a:t> </a:t>
            </a:r>
            <a:r>
              <a:rPr lang="en-US" dirty="0" err="1" smtClean="0">
                <a:latin typeface="Times New Roman" charset="0"/>
                <a:cs typeface="+mn-cs"/>
              </a:rPr>
              <a:t>nghiệp</a:t>
            </a:r>
            <a:r>
              <a:rPr lang="en-US" dirty="0" smtClean="0">
                <a:latin typeface="Times New Roman" charset="0"/>
                <a:cs typeface="+mn-cs"/>
              </a:rPr>
              <a:t> </a:t>
            </a:r>
            <a:r>
              <a:rPr lang="en-US" dirty="0" err="1" smtClean="0">
                <a:latin typeface="Times New Roman" charset="0"/>
                <a:cs typeface="+mn-cs"/>
              </a:rPr>
              <a:t>cần</a:t>
            </a:r>
            <a:r>
              <a:rPr lang="en-US" dirty="0" smtClean="0">
                <a:latin typeface="Times New Roman" charset="0"/>
                <a:cs typeface="+mn-cs"/>
              </a:rPr>
              <a:t> </a:t>
            </a:r>
            <a:r>
              <a:rPr lang="en-US" b="1" dirty="0" err="1" smtClean="0">
                <a:solidFill>
                  <a:srgbClr val="3366FF"/>
                </a:solidFill>
                <a:latin typeface="Times New Roman" charset="0"/>
                <a:cs typeface="+mn-cs"/>
              </a:rPr>
              <a:t>phát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huy</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điểm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mạnh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nào</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để</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nắm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bắt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cơ</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hội</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xuất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hiện</a:t>
            </a:r>
            <a:r>
              <a:rPr lang="en-US" dirty="0" smtClean="0">
                <a:latin typeface="Times New Roman" charset="0"/>
                <a:cs typeface="+mn-cs"/>
              </a:rPr>
              <a:t>?</a:t>
            </a:r>
          </a:p>
          <a:p>
            <a:pPr algn="just" eaLnBrk="1" hangingPunct="1">
              <a:lnSpc>
                <a:spcPct val="90000"/>
              </a:lnSpc>
              <a:defRPr/>
            </a:pPr>
            <a:r>
              <a:rPr lang="en-US" dirty="0" smtClean="0">
                <a:latin typeface="Times New Roman" charset="0"/>
                <a:cs typeface="+mn-cs"/>
              </a:rPr>
              <a:t>S + T: </a:t>
            </a:r>
            <a:r>
              <a:rPr lang="en-US" dirty="0" err="1" smtClean="0">
                <a:latin typeface="Times New Roman" charset="0"/>
                <a:cs typeface="+mn-cs"/>
              </a:rPr>
              <a:t>Doanh</a:t>
            </a:r>
            <a:r>
              <a:rPr lang="en-US" dirty="0" smtClean="0">
                <a:latin typeface="Times New Roman" charset="0"/>
                <a:cs typeface="+mn-cs"/>
              </a:rPr>
              <a:t> </a:t>
            </a:r>
            <a:r>
              <a:rPr lang="en-US" dirty="0" err="1" smtClean="0">
                <a:latin typeface="Times New Roman" charset="0"/>
                <a:cs typeface="+mn-cs"/>
              </a:rPr>
              <a:t>nghiệp</a:t>
            </a:r>
            <a:r>
              <a:rPr lang="en-US" dirty="0" smtClean="0">
                <a:latin typeface="Times New Roman" charset="0"/>
                <a:cs typeface="+mn-cs"/>
              </a:rPr>
              <a:t> </a:t>
            </a:r>
            <a:r>
              <a:rPr lang="en-US" dirty="0" err="1" smtClean="0">
                <a:latin typeface="Times New Roman" charset="0"/>
                <a:cs typeface="+mn-cs"/>
              </a:rPr>
              <a:t>cần</a:t>
            </a:r>
            <a:r>
              <a:rPr lang="en-US" dirty="0" smtClean="0">
                <a:latin typeface="Times New Roman" charset="0"/>
                <a:cs typeface="+mn-cs"/>
              </a:rPr>
              <a:t> </a:t>
            </a:r>
            <a:r>
              <a:rPr lang="en-US" b="1" dirty="0" err="1" smtClean="0">
                <a:solidFill>
                  <a:srgbClr val="3366FF"/>
                </a:solidFill>
                <a:latin typeface="Times New Roman" charset="0"/>
                <a:cs typeface="+mn-cs"/>
              </a:rPr>
              <a:t>phát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huy</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điểm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mạnh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nào</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để</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tránh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nguy</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cơ</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thách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thức</a:t>
            </a:r>
            <a:r>
              <a:rPr lang="en-US" dirty="0" smtClean="0">
                <a:latin typeface="Times New Roman" charset="0"/>
                <a:cs typeface="+mn-cs"/>
              </a:rPr>
              <a:t>?</a:t>
            </a:r>
          </a:p>
        </p:txBody>
      </p:sp>
      <p:sp>
        <p:nvSpPr>
          <p:cNvPr id="3"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17155380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32834">
                                            <p:txEl>
                                              <p:pRg st="0" end="0"/>
                                            </p:txEl>
                                          </p:spTgt>
                                        </p:tgtEl>
                                        <p:attrNameLst>
                                          <p:attrName>style.visibility</p:attrName>
                                        </p:attrNameLst>
                                      </p:cBhvr>
                                      <p:to>
                                        <p:strVal val="visible"/>
                                      </p:to>
                                    </p:set>
                                    <p:anim calcmode="lin" valueType="num">
                                      <p:cBhvr additive="base">
                                        <p:cTn id="7" dur="500" fill="hold"/>
                                        <p:tgtEl>
                                          <p:spTgt spid="63283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3283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32834">
                                            <p:txEl>
                                              <p:pRg st="1" end="1"/>
                                            </p:txEl>
                                          </p:spTgt>
                                        </p:tgtEl>
                                        <p:attrNameLst>
                                          <p:attrName>style.visibility</p:attrName>
                                        </p:attrNameLst>
                                      </p:cBhvr>
                                      <p:to>
                                        <p:strVal val="visible"/>
                                      </p:to>
                                    </p:set>
                                    <p:anim calcmode="lin" valueType="num">
                                      <p:cBhvr additive="base">
                                        <p:cTn id="13" dur="500" fill="hold"/>
                                        <p:tgtEl>
                                          <p:spTgt spid="63283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3283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32834">
                                            <p:txEl>
                                              <p:pRg st="2" end="2"/>
                                            </p:txEl>
                                          </p:spTgt>
                                        </p:tgtEl>
                                        <p:attrNameLst>
                                          <p:attrName>style.visibility</p:attrName>
                                        </p:attrNameLst>
                                      </p:cBhvr>
                                      <p:to>
                                        <p:strVal val="visible"/>
                                      </p:to>
                                    </p:set>
                                    <p:anim calcmode="lin" valueType="num">
                                      <p:cBhvr additive="base">
                                        <p:cTn id="19" dur="500" fill="hold"/>
                                        <p:tgtEl>
                                          <p:spTgt spid="632834">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3283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2834"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3858" name="Rectangle 2"/>
          <p:cNvSpPr>
            <a:spLocks noGrp="1" noChangeArrowheads="1"/>
          </p:cNvSpPr>
          <p:nvPr>
            <p:ph type="body" idx="1"/>
          </p:nvPr>
        </p:nvSpPr>
        <p:spPr>
          <a:xfrm>
            <a:off x="304800" y="1847850"/>
            <a:ext cx="8686800" cy="3333750"/>
          </a:xfrm>
        </p:spPr>
        <p:txBody>
          <a:bodyPr/>
          <a:lstStyle/>
          <a:p>
            <a:pPr algn="just" eaLnBrk="1" hangingPunct="1">
              <a:defRPr/>
            </a:pPr>
            <a:r>
              <a:rPr lang="en-US" dirty="0" smtClean="0">
                <a:latin typeface="Times New Roman" charset="0"/>
                <a:cs typeface="+mn-cs"/>
              </a:rPr>
              <a:t>W + O: </a:t>
            </a:r>
            <a:r>
              <a:rPr lang="en-US" dirty="0" err="1" smtClean="0">
                <a:latin typeface="Times New Roman" charset="0"/>
                <a:cs typeface="+mn-cs"/>
              </a:rPr>
              <a:t>Doanh</a:t>
            </a:r>
            <a:r>
              <a:rPr lang="en-US" dirty="0" smtClean="0">
                <a:latin typeface="Times New Roman" charset="0"/>
                <a:cs typeface="+mn-cs"/>
              </a:rPr>
              <a:t> </a:t>
            </a:r>
            <a:r>
              <a:rPr lang="en-US" dirty="0" err="1" smtClean="0">
                <a:latin typeface="Times New Roman" charset="0"/>
                <a:cs typeface="+mn-cs"/>
              </a:rPr>
              <a:t>nghiệp</a:t>
            </a:r>
            <a:r>
              <a:rPr lang="en-US" dirty="0" smtClean="0">
                <a:latin typeface="Times New Roman" charset="0"/>
                <a:cs typeface="+mn-cs"/>
              </a:rPr>
              <a:t> </a:t>
            </a:r>
            <a:r>
              <a:rPr lang="en-US" dirty="0" err="1" smtClean="0">
                <a:latin typeface="Times New Roman" charset="0"/>
                <a:cs typeface="+mn-cs"/>
              </a:rPr>
              <a:t>cần</a:t>
            </a:r>
            <a:r>
              <a:rPr lang="en-US" dirty="0" smtClean="0">
                <a:latin typeface="Times New Roman" charset="0"/>
                <a:cs typeface="+mn-cs"/>
              </a:rPr>
              <a:t> </a:t>
            </a:r>
            <a:r>
              <a:rPr lang="en-US" b="1" dirty="0" err="1" smtClean="0">
                <a:solidFill>
                  <a:srgbClr val="3366FF"/>
                </a:solidFill>
                <a:latin typeface="Times New Roman" charset="0"/>
                <a:cs typeface="+mn-cs"/>
              </a:rPr>
              <a:t>khắc</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phục</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điểm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yếu</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nào</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để</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nắm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bắt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cơ</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hội</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xuất</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hiện</a:t>
            </a:r>
            <a:r>
              <a:rPr lang="en-US" dirty="0" smtClean="0">
                <a:latin typeface="Times New Roman" charset="0"/>
                <a:cs typeface="+mn-cs"/>
              </a:rPr>
              <a:t>?</a:t>
            </a:r>
          </a:p>
          <a:p>
            <a:pPr algn="just" eaLnBrk="1" hangingPunct="1">
              <a:defRPr/>
            </a:pPr>
            <a:r>
              <a:rPr lang="en-US" dirty="0" smtClean="0">
                <a:latin typeface="Times New Roman" charset="0"/>
                <a:cs typeface="+mn-cs"/>
              </a:rPr>
              <a:t>W + T: </a:t>
            </a:r>
            <a:r>
              <a:rPr lang="en-US" dirty="0" err="1" smtClean="0">
                <a:latin typeface="Times New Roman" charset="0"/>
                <a:cs typeface="+mn-cs"/>
              </a:rPr>
              <a:t>Doanh</a:t>
            </a:r>
            <a:r>
              <a:rPr lang="en-US" dirty="0" smtClean="0">
                <a:latin typeface="Times New Roman" charset="0"/>
                <a:cs typeface="+mn-cs"/>
              </a:rPr>
              <a:t> </a:t>
            </a:r>
            <a:r>
              <a:rPr lang="en-US" dirty="0" err="1" smtClean="0">
                <a:latin typeface="Times New Roman" charset="0"/>
                <a:cs typeface="+mn-cs"/>
              </a:rPr>
              <a:t>nghiệp</a:t>
            </a:r>
            <a:r>
              <a:rPr lang="en-US" dirty="0" smtClean="0">
                <a:latin typeface="Times New Roman" charset="0"/>
                <a:cs typeface="+mn-cs"/>
              </a:rPr>
              <a:t> </a:t>
            </a:r>
            <a:r>
              <a:rPr lang="en-US" dirty="0" err="1" smtClean="0">
                <a:latin typeface="Times New Roman" charset="0"/>
                <a:cs typeface="+mn-cs"/>
              </a:rPr>
              <a:t>cần</a:t>
            </a:r>
            <a:r>
              <a:rPr lang="en-US" dirty="0" smtClean="0">
                <a:latin typeface="Times New Roman" charset="0"/>
                <a:cs typeface="+mn-cs"/>
              </a:rPr>
              <a:t> </a:t>
            </a:r>
            <a:r>
              <a:rPr lang="en-US" b="1" dirty="0" err="1" smtClean="0">
                <a:solidFill>
                  <a:srgbClr val="3366FF"/>
                </a:solidFill>
                <a:latin typeface="Times New Roman" charset="0"/>
                <a:cs typeface="+mn-cs"/>
              </a:rPr>
              <a:t>khắc</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phục</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điểm</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yếu</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nào</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để</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tránh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những</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nguy</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cơ</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thách</a:t>
            </a:r>
            <a:r>
              <a:rPr lang="en-US" b="1" dirty="0" smtClean="0">
                <a:solidFill>
                  <a:srgbClr val="3366FF"/>
                </a:solidFill>
                <a:latin typeface="Times New Roman" charset="0"/>
                <a:cs typeface="+mn-cs"/>
              </a:rPr>
              <a:t> </a:t>
            </a:r>
            <a:r>
              <a:rPr lang="en-US" b="1" dirty="0" err="1" smtClean="0">
                <a:solidFill>
                  <a:srgbClr val="3366FF"/>
                </a:solidFill>
                <a:latin typeface="Times New Roman" charset="0"/>
                <a:cs typeface="+mn-cs"/>
              </a:rPr>
              <a:t>thức</a:t>
            </a:r>
            <a:r>
              <a:rPr lang="en-US" dirty="0" smtClean="0">
                <a:latin typeface="Times New Roman" charset="0"/>
                <a:cs typeface="+mn-cs"/>
              </a:rPr>
              <a:t>?</a:t>
            </a:r>
          </a:p>
        </p:txBody>
      </p:sp>
      <p:sp>
        <p:nvSpPr>
          <p:cNvPr id="3"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200652594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33858">
                                            <p:txEl>
                                              <p:pRg st="0" end="0"/>
                                            </p:txEl>
                                          </p:spTgt>
                                        </p:tgtEl>
                                        <p:attrNameLst>
                                          <p:attrName>style.visibility</p:attrName>
                                        </p:attrNameLst>
                                      </p:cBhvr>
                                      <p:to>
                                        <p:strVal val="visible"/>
                                      </p:to>
                                    </p:set>
                                    <p:anim calcmode="lin" valueType="num">
                                      <p:cBhvr additive="base">
                                        <p:cTn id="7" dur="500" fill="hold"/>
                                        <p:tgtEl>
                                          <p:spTgt spid="63385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3385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33858">
                                            <p:txEl>
                                              <p:pRg st="1" end="1"/>
                                            </p:txEl>
                                          </p:spTgt>
                                        </p:tgtEl>
                                        <p:attrNameLst>
                                          <p:attrName>style.visibility</p:attrName>
                                        </p:attrNameLst>
                                      </p:cBhvr>
                                      <p:to>
                                        <p:strVal val="visible"/>
                                      </p:to>
                                    </p:set>
                                    <p:anim calcmode="lin" valueType="num">
                                      <p:cBhvr additive="base">
                                        <p:cTn id="13" dur="500" fill="hold"/>
                                        <p:tgtEl>
                                          <p:spTgt spid="63385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33858">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3858"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29819" name="Group 59"/>
          <p:cNvGraphicFramePr>
            <a:graphicFrameLocks noGrp="1"/>
          </p:cNvGraphicFramePr>
          <p:nvPr>
            <p:extLst>
              <p:ext uri="{D42A27DB-BD31-4B8C-83A1-F6EECF244321}">
                <p14:modId xmlns:p14="http://schemas.microsoft.com/office/powerpoint/2010/main" val="936057974"/>
              </p:ext>
            </p:extLst>
          </p:nvPr>
        </p:nvGraphicFramePr>
        <p:xfrm>
          <a:off x="133685" y="1490663"/>
          <a:ext cx="8836527" cy="4852890"/>
        </p:xfrm>
        <a:graphic>
          <a:graphicData uri="http://schemas.openxmlformats.org/drawingml/2006/table">
            <a:tbl>
              <a:tblPr/>
              <a:tblGrid>
                <a:gridCol w="3382211"/>
                <a:gridCol w="2646946"/>
                <a:gridCol w="2807370"/>
              </a:tblGrid>
              <a:tr h="1542521">
                <a:tc>
                  <a:txBody>
                    <a:bodyPr/>
                    <a:lstStyle/>
                    <a:p>
                      <a:pPr marL="0" marR="0" lvl="0" indent="0" algn="l"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a:ln>
                            <a:noFill/>
                          </a:ln>
                          <a:solidFill>
                            <a:schemeClr val="tx1"/>
                          </a:solidFill>
                          <a:effectLst/>
                          <a:latin typeface="Times New Roman" charset="0"/>
                          <a:ea typeface="ＭＳ Ｐゴシック" charset="0"/>
                        </a:rPr>
                        <a:t>             Bên ngoài</a:t>
                      </a:r>
                    </a:p>
                    <a:p>
                      <a:pPr marL="0" marR="0" lvl="0" indent="0" algn="l" defTabSz="914400" rtl="0" eaLnBrk="1" fontAlgn="base" latinLnBrk="0" hangingPunct="1">
                        <a:lnSpc>
                          <a:spcPct val="100000"/>
                        </a:lnSpc>
                        <a:spcBef>
                          <a:spcPts val="0"/>
                        </a:spcBef>
                        <a:spcAft>
                          <a:spcPct val="0"/>
                        </a:spcAft>
                        <a:buClr>
                          <a:schemeClr val="tx2"/>
                        </a:buClr>
                        <a:buSzTx/>
                        <a:buFontTx/>
                        <a:buNone/>
                        <a:tabLst/>
                      </a:pPr>
                      <a:endParaRPr kumimoji="0" lang="en-US" sz="2200" b="0" i="0" u="none" strike="noStrike" cap="none" normalizeH="0" baseline="0">
                        <a:ln>
                          <a:noFill/>
                        </a:ln>
                        <a:solidFill>
                          <a:schemeClr val="tx1"/>
                        </a:solidFill>
                        <a:effectLst/>
                        <a:latin typeface="Times New Roman" charset="0"/>
                        <a:ea typeface="ＭＳ Ｐゴシック" charset="0"/>
                      </a:endParaRPr>
                    </a:p>
                    <a:p>
                      <a:pPr marL="0" marR="0" lvl="0" indent="0" algn="l"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a:ln>
                            <a:noFill/>
                          </a:ln>
                          <a:solidFill>
                            <a:schemeClr val="tx1"/>
                          </a:solidFill>
                          <a:effectLst/>
                          <a:latin typeface="Times New Roman" charset="0"/>
                          <a:ea typeface="ＭＳ Ｐゴシック" charset="0"/>
                        </a:rPr>
                        <a:t>Bên trong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smtClean="0">
                          <a:ln>
                            <a:noFill/>
                          </a:ln>
                          <a:solidFill>
                            <a:schemeClr val="tx1"/>
                          </a:solidFill>
                          <a:effectLst/>
                          <a:latin typeface="Times New Roman" charset="0"/>
                          <a:ea typeface="ＭＳ Ｐゴシック" charset="0"/>
                        </a:rPr>
                        <a:t>Cơ</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hội</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Nhu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cầu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mũ</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cao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ổn</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Cơ</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hội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cho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mặt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hàng</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kèm</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theo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mũ</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defRPr/>
                      </a:pPr>
                      <a:r>
                        <a:rPr kumimoji="0" lang="en-US" sz="2200" b="1" i="0" u="sng" strike="noStrike" cap="none" normalizeH="0" baseline="0" dirty="0" err="1" smtClean="0">
                          <a:ln>
                            <a:noFill/>
                          </a:ln>
                          <a:solidFill>
                            <a:schemeClr val="tx1"/>
                          </a:solidFill>
                          <a:effectLst/>
                          <a:latin typeface="Times New Roman" charset="0"/>
                          <a:ea typeface="ＭＳ Ｐゴシック" charset="0"/>
                        </a:rPr>
                        <a:t>Thách</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thức</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Cạnh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tranh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từ</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đối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thủ</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Thị</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hiếu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thay</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đổi</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a:ln>
                            <a:noFill/>
                          </a:ln>
                          <a:solidFill>
                            <a:schemeClr val="tx1"/>
                          </a:solidFill>
                          <a:effectLst/>
                          <a:latin typeface="Times New Roman" charset="0"/>
                          <a:ea typeface="ＭＳ Ｐゴシック" charset="0"/>
                        </a:rPr>
                        <a:t>Điểm</a:t>
                      </a:r>
                      <a:r>
                        <a:rPr kumimoji="0" lang="en-US" sz="2200" b="1" i="0" u="sng" strike="noStrike" cap="none" normalizeH="0" baseline="0" dirty="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mạnh</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Khoẻ</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mạnh</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Quyết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tâm</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cao</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Lành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nghề</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Con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ngoan</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a:t>
                      </a:r>
                      <a:r>
                        <a:rPr kumimoji="0" lang="en-US" sz="2200" b="0" i="0" u="none" strike="noStrike" cap="none" normalizeH="0" baseline="0" dirty="0">
                          <a:ln>
                            <a:noFill/>
                          </a:ln>
                          <a:solidFill>
                            <a:schemeClr val="tx1"/>
                          </a:solidFill>
                          <a:effectLst/>
                          <a:latin typeface="Times New Roman" charset="0"/>
                          <a:ea typeface="ＭＳ Ｐゴシック" charset="0"/>
                        </a:rPr>
                        <a:t>S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(S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smtClean="0">
                          <a:ln>
                            <a:noFill/>
                          </a:ln>
                          <a:solidFill>
                            <a:schemeClr val="tx1"/>
                          </a:solidFill>
                          <a:effectLst/>
                          <a:latin typeface="Times New Roman" charset="0"/>
                          <a:ea typeface="ＭＳ Ｐゴシック" charset="0"/>
                        </a:rPr>
                        <a:t>Điểm</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yếu</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Ít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kinh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nghiệm</a:t>
                      </a:r>
                      <a:r>
                        <a:rPr kumimoji="0" lang="en-US" sz="2200" b="0" i="0" u="none" strike="noStrike" cap="none" normalizeH="0" baseline="0" dirty="0" smtClean="0">
                          <a:ln>
                            <a:noFill/>
                          </a:ln>
                          <a:solidFill>
                            <a:schemeClr val="tx1"/>
                          </a:solidFill>
                          <a:effectLst/>
                          <a:latin typeface="Times New Roman" charset="0"/>
                          <a:ea typeface="ＭＳ Ｐゴシック" charset="0"/>
                        </a:rPr>
                        <a:t> KD</a:t>
                      </a: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Ít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kinh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nghiệm</a:t>
                      </a:r>
                      <a:r>
                        <a:rPr kumimoji="0" lang="en-US" sz="2200" b="0" i="0" u="none" strike="noStrike" cap="none" normalizeH="0" baseline="0" dirty="0" smtClean="0">
                          <a:ln>
                            <a:noFill/>
                          </a:ln>
                          <a:solidFill>
                            <a:schemeClr val="tx1"/>
                          </a:solidFill>
                          <a:effectLst/>
                          <a:latin typeface="Times New Roman" charset="0"/>
                          <a:ea typeface="ＭＳ Ｐゴシック" charset="0"/>
                        </a:rPr>
                        <a:t> QL</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(W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(W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103246059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9819"/>
                                        </p:tgtEl>
                                        <p:attrNameLst>
                                          <p:attrName>style.visibility</p:attrName>
                                        </p:attrNameLst>
                                      </p:cBhvr>
                                      <p:to>
                                        <p:strVal val="visible"/>
                                      </p:to>
                                    </p:set>
                                    <p:anim calcmode="lin" valueType="num">
                                      <p:cBhvr>
                                        <p:cTn id="7" dur="500" fill="hold"/>
                                        <p:tgtEl>
                                          <p:spTgt spid="629819"/>
                                        </p:tgtEl>
                                        <p:attrNameLst>
                                          <p:attrName>ppt_w</p:attrName>
                                        </p:attrNameLst>
                                      </p:cBhvr>
                                      <p:tavLst>
                                        <p:tav tm="0">
                                          <p:val>
                                            <p:fltVal val="0"/>
                                          </p:val>
                                        </p:tav>
                                        <p:tav tm="100000">
                                          <p:val>
                                            <p:strVal val="#ppt_w"/>
                                          </p:val>
                                        </p:tav>
                                      </p:tavLst>
                                    </p:anim>
                                    <p:anim calcmode="lin" valueType="num">
                                      <p:cBhvr>
                                        <p:cTn id="8" dur="500" fill="hold"/>
                                        <p:tgtEl>
                                          <p:spTgt spid="6298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29819" name="Group 59"/>
          <p:cNvGraphicFramePr>
            <a:graphicFrameLocks noGrp="1"/>
          </p:cNvGraphicFramePr>
          <p:nvPr>
            <p:extLst>
              <p:ext uri="{D42A27DB-BD31-4B8C-83A1-F6EECF244321}">
                <p14:modId xmlns:p14="http://schemas.microsoft.com/office/powerpoint/2010/main" val="29959033"/>
              </p:ext>
            </p:extLst>
          </p:nvPr>
        </p:nvGraphicFramePr>
        <p:xfrm>
          <a:off x="133685" y="1490663"/>
          <a:ext cx="8836527" cy="4627563"/>
        </p:xfrm>
        <a:graphic>
          <a:graphicData uri="http://schemas.openxmlformats.org/drawingml/2006/table">
            <a:tbl>
              <a:tblPr/>
              <a:tblGrid>
                <a:gridCol w="3382211"/>
                <a:gridCol w="2753894"/>
                <a:gridCol w="2700422"/>
              </a:tblGrid>
              <a:tr h="1542521">
                <a:tc>
                  <a:txBody>
                    <a:bodyPr/>
                    <a:lstStyle/>
                    <a:p>
                      <a:pPr marL="0" marR="0" lvl="0" indent="0" algn="l"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a:ln>
                            <a:noFill/>
                          </a:ln>
                          <a:solidFill>
                            <a:schemeClr val="tx1"/>
                          </a:solidFill>
                          <a:effectLst/>
                          <a:latin typeface="Times New Roman" charset="0"/>
                          <a:ea typeface="ＭＳ Ｐゴシック" charset="0"/>
                        </a:rPr>
                        <a:t>             Bên ngoài</a:t>
                      </a:r>
                    </a:p>
                    <a:p>
                      <a:pPr marL="0" marR="0" lvl="0" indent="0" algn="l" defTabSz="914400" rtl="0" eaLnBrk="1" fontAlgn="base" latinLnBrk="0" hangingPunct="1">
                        <a:lnSpc>
                          <a:spcPct val="100000"/>
                        </a:lnSpc>
                        <a:spcBef>
                          <a:spcPts val="0"/>
                        </a:spcBef>
                        <a:spcAft>
                          <a:spcPct val="0"/>
                        </a:spcAft>
                        <a:buClr>
                          <a:schemeClr val="tx2"/>
                        </a:buClr>
                        <a:buSzTx/>
                        <a:buFontTx/>
                        <a:buNone/>
                        <a:tabLst/>
                      </a:pPr>
                      <a:endParaRPr kumimoji="0" lang="en-US" sz="2200" b="0" i="0" u="none" strike="noStrike" cap="none" normalizeH="0" baseline="0">
                        <a:ln>
                          <a:noFill/>
                        </a:ln>
                        <a:solidFill>
                          <a:schemeClr val="tx1"/>
                        </a:solidFill>
                        <a:effectLst/>
                        <a:latin typeface="Times New Roman" charset="0"/>
                        <a:ea typeface="ＭＳ Ｐゴシック" charset="0"/>
                      </a:endParaRPr>
                    </a:p>
                    <a:p>
                      <a:pPr marL="0" marR="0" lvl="0" indent="0" algn="l"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a:ln>
                            <a:noFill/>
                          </a:ln>
                          <a:solidFill>
                            <a:schemeClr val="tx1"/>
                          </a:solidFill>
                          <a:effectLst/>
                          <a:latin typeface="Times New Roman" charset="0"/>
                          <a:ea typeface="ＭＳ Ｐゴシック" charset="0"/>
                        </a:rPr>
                        <a:t>Bên trong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smtClean="0">
                          <a:ln>
                            <a:noFill/>
                          </a:ln>
                          <a:solidFill>
                            <a:schemeClr val="tx1"/>
                          </a:solidFill>
                          <a:effectLst/>
                          <a:latin typeface="Times New Roman" charset="0"/>
                          <a:ea typeface="ＭＳ Ｐゴシック" charset="0"/>
                        </a:rPr>
                        <a:t>Cơ</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hội</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Nhu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cầu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mũ</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cao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ổn</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Cơ</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hội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cho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mặt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hàng</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kèm</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theo</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mũ</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defRPr/>
                      </a:pPr>
                      <a:r>
                        <a:rPr kumimoji="0" lang="en-US" sz="2200" b="1" i="0" u="sng" strike="noStrike" cap="none" normalizeH="0" baseline="0" dirty="0" err="1" smtClean="0">
                          <a:ln>
                            <a:noFill/>
                          </a:ln>
                          <a:solidFill>
                            <a:schemeClr val="tx1"/>
                          </a:solidFill>
                          <a:effectLst/>
                          <a:latin typeface="Times New Roman" charset="0"/>
                          <a:ea typeface="ＭＳ Ｐゴシック" charset="0"/>
                        </a:rPr>
                        <a:t>Thách</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thức</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Cạnh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tranh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từ</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đối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thủ</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defRPr/>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Thị</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hiếu</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thay</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đổi</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a:ln>
                            <a:noFill/>
                          </a:ln>
                          <a:solidFill>
                            <a:schemeClr val="tx1"/>
                          </a:solidFill>
                          <a:effectLst/>
                          <a:latin typeface="Times New Roman" charset="0"/>
                          <a:ea typeface="ＭＳ Ｐゴシック" charset="0"/>
                        </a:rPr>
                        <a:t>Điểm</a:t>
                      </a:r>
                      <a:r>
                        <a:rPr kumimoji="0" lang="en-US" sz="2200" b="1" i="0" u="sng" strike="noStrike" cap="none" normalizeH="0" baseline="0" dirty="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mạnh</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Gia</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đình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ổn</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định</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Anh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Dũng</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tổ</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chức</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phẩm</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chất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tốt</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ăn</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ý</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với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mọi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người</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a:t>
                      </a:r>
                      <a:r>
                        <a:rPr kumimoji="0" lang="en-US" sz="2200" b="0" i="0" u="none" strike="noStrike" cap="none" normalizeH="0" baseline="0" dirty="0">
                          <a:ln>
                            <a:noFill/>
                          </a:ln>
                          <a:solidFill>
                            <a:schemeClr val="tx1"/>
                          </a:solidFill>
                          <a:effectLst/>
                          <a:latin typeface="Times New Roman" charset="0"/>
                          <a:ea typeface="ＭＳ Ｐゴシック" charset="0"/>
                        </a:rPr>
                        <a:t>S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(S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2521">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1" i="0" u="sng" strike="noStrike" cap="none" normalizeH="0" baseline="0" dirty="0" err="1" smtClean="0">
                          <a:ln>
                            <a:noFill/>
                          </a:ln>
                          <a:solidFill>
                            <a:schemeClr val="tx1"/>
                          </a:solidFill>
                          <a:effectLst/>
                          <a:latin typeface="Times New Roman" charset="0"/>
                          <a:ea typeface="ＭＳ Ｐゴシック" charset="0"/>
                        </a:rPr>
                        <a:t>Điểm</a:t>
                      </a:r>
                      <a:r>
                        <a:rPr kumimoji="0" lang="en-US" sz="2200" b="1" i="0" u="sng" strike="noStrike" cap="none" normalizeH="0" baseline="0" dirty="0" smtClean="0">
                          <a:ln>
                            <a:noFill/>
                          </a:ln>
                          <a:solidFill>
                            <a:schemeClr val="tx1"/>
                          </a:solidFill>
                          <a:effectLst/>
                          <a:latin typeface="Times New Roman" charset="0"/>
                          <a:ea typeface="ＭＳ Ｐゴシック" charset="0"/>
                        </a:rPr>
                        <a:t> </a:t>
                      </a:r>
                      <a:r>
                        <a:rPr kumimoji="0" lang="en-US" sz="2200" b="1" i="0" u="sng" strike="noStrike" cap="none" normalizeH="0" baseline="0" dirty="0" err="1" smtClean="0">
                          <a:ln>
                            <a:noFill/>
                          </a:ln>
                          <a:solidFill>
                            <a:schemeClr val="tx1"/>
                          </a:solidFill>
                          <a:effectLst/>
                          <a:latin typeface="Times New Roman" charset="0"/>
                          <a:ea typeface="ＭＳ Ｐゴシック" charset="0"/>
                        </a:rPr>
                        <a:t>yếu</a:t>
                      </a:r>
                      <a:endParaRPr kumimoji="0" lang="en-US" sz="2200" b="1" i="0" u="sng" strike="noStrike" cap="none" normalizeH="0" baseline="0" dirty="0" smtClean="0">
                        <a:ln>
                          <a:noFill/>
                        </a:ln>
                        <a:solidFill>
                          <a:schemeClr val="tx1"/>
                        </a:solidFill>
                        <a:effectLst/>
                        <a:latin typeface="Times New Roman" charset="0"/>
                        <a:ea typeface="ＭＳ Ｐゴシック" charset="0"/>
                      </a:endParaRP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Anh</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ngại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ra</a:t>
                      </a:r>
                      <a:r>
                        <a:rPr kumimoji="0" lang="en-US" sz="2200" b="0" i="0" u="none" strike="noStrike" cap="none" normalizeH="0" baseline="0" dirty="0" smtClean="0">
                          <a:ln>
                            <a:noFill/>
                          </a:ln>
                          <a:solidFill>
                            <a:schemeClr val="tx1"/>
                          </a:solidFill>
                          <a:effectLst/>
                          <a:latin typeface="Times New Roman" charset="0"/>
                          <a:ea typeface="ＭＳ Ｐゴシック" charset="0"/>
                        </a:rPr>
                        <a:t> QĐ</a:t>
                      </a:r>
                    </a:p>
                    <a:p>
                      <a:pPr marL="0" marR="0" lvl="0" indent="0" algn="just"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Chị</a:t>
                      </a:r>
                      <a:r>
                        <a:rPr kumimoji="0" lang="en-US" sz="2200" b="0" i="0" u="none" strike="noStrike" cap="none" normalizeH="0" baseline="0" dirty="0" smtClean="0">
                          <a:ln>
                            <a:noFill/>
                          </a:ln>
                          <a:solidFill>
                            <a:schemeClr val="tx1"/>
                          </a:solidFill>
                          <a:effectLst/>
                          <a:latin typeface="Times New Roman" charset="0"/>
                          <a:ea typeface="ＭＳ Ｐゴシック" charset="0"/>
                        </a:rPr>
                        <a:t> hay </a:t>
                      </a:r>
                      <a:r>
                        <a:rPr kumimoji="0" lang="en-US" sz="2200" b="0" i="0" u="none" strike="noStrike" cap="none" normalizeH="0" baseline="0" dirty="0" err="1" smtClean="0">
                          <a:ln>
                            <a:noFill/>
                          </a:ln>
                          <a:solidFill>
                            <a:schemeClr val="tx1"/>
                          </a:solidFill>
                          <a:effectLst/>
                          <a:latin typeface="Times New Roman" charset="0"/>
                          <a:ea typeface="ＭＳ Ｐゴシック" charset="0"/>
                        </a:rPr>
                        <a:t>vội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vàng</a:t>
                      </a:r>
                      <a:endParaRPr kumimoji="0" lang="en-US" sz="2200" b="0" i="0" u="none" strike="noStrike" cap="none" normalizeH="0" baseline="0" dirty="0" smtClean="0">
                        <a:ln>
                          <a:noFill/>
                        </a:ln>
                        <a:solidFill>
                          <a:schemeClr val="tx1"/>
                        </a:solidFill>
                        <a:effectLst/>
                        <a:latin typeface="Times New Roman" charset="0"/>
                        <a:ea typeface="ＭＳ Ｐゴシック" charset="0"/>
                      </a:endParaRP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(W + O)</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err="1" smtClean="0">
                          <a:ln>
                            <a:noFill/>
                          </a:ln>
                          <a:solidFill>
                            <a:schemeClr val="tx1"/>
                          </a:solidFill>
                          <a:effectLst/>
                          <a:latin typeface="Times New Roman" charset="0"/>
                          <a:ea typeface="ＭＳ Ｐゴシック" charset="0"/>
                        </a:rPr>
                        <a:t>Giải</a:t>
                      </a:r>
                      <a:r>
                        <a:rPr kumimoji="0" lang="en-US" sz="2200" b="0" i="0" u="none" strike="noStrike" cap="none" normalizeH="0" baseline="0" dirty="0" smtClean="0">
                          <a:ln>
                            <a:noFill/>
                          </a:ln>
                          <a:solidFill>
                            <a:schemeClr val="tx1"/>
                          </a:solidFill>
                          <a:effectLst/>
                          <a:latin typeface="Times New Roman" charset="0"/>
                          <a:ea typeface="ＭＳ Ｐゴシック" charset="0"/>
                        </a:rPr>
                        <a:t> </a:t>
                      </a:r>
                      <a:r>
                        <a:rPr kumimoji="0" lang="en-US" sz="2200" b="0" i="0" u="none" strike="noStrike" cap="none" normalizeH="0" baseline="0" dirty="0" err="1" smtClean="0">
                          <a:ln>
                            <a:noFill/>
                          </a:ln>
                          <a:solidFill>
                            <a:schemeClr val="tx1"/>
                          </a:solidFill>
                          <a:effectLst/>
                          <a:latin typeface="Times New Roman" charset="0"/>
                          <a:ea typeface="ＭＳ Ｐゴシック" charset="0"/>
                        </a:rPr>
                        <a:t>pháp</a:t>
                      </a:r>
                      <a:endParaRPr kumimoji="0" lang="en-US" sz="2200" b="0" i="0" u="none" strike="noStrike" cap="none" normalizeH="0" baseline="0" dirty="0">
                        <a:ln>
                          <a:noFill/>
                        </a:ln>
                        <a:solidFill>
                          <a:schemeClr val="tx1"/>
                        </a:solidFill>
                        <a:effectLst/>
                        <a:latin typeface="Times New Roman" charset="0"/>
                        <a:ea typeface="ＭＳ Ｐゴシック" charset="0"/>
                      </a:endParaRPr>
                    </a:p>
                    <a:p>
                      <a:pPr marL="0" marR="0" lvl="0" indent="0" algn="ctr" defTabSz="914400" rtl="0" eaLnBrk="1" fontAlgn="base" latinLnBrk="0" hangingPunct="1">
                        <a:lnSpc>
                          <a:spcPct val="100000"/>
                        </a:lnSpc>
                        <a:spcBef>
                          <a:spcPts val="0"/>
                        </a:spcBef>
                        <a:spcAft>
                          <a:spcPct val="0"/>
                        </a:spcAft>
                        <a:buClr>
                          <a:schemeClr val="tx2"/>
                        </a:buClr>
                        <a:buSzTx/>
                        <a:buFontTx/>
                        <a:buNone/>
                        <a:tabLst/>
                      </a:pPr>
                      <a:r>
                        <a:rPr kumimoji="0" lang="en-US" sz="2200" b="0" i="0" u="none" strike="noStrike" cap="none" normalizeH="0" baseline="0" dirty="0">
                          <a:ln>
                            <a:noFill/>
                          </a:ln>
                          <a:solidFill>
                            <a:schemeClr val="tx1"/>
                          </a:solidFill>
                          <a:effectLst/>
                          <a:latin typeface="Times New Roman" charset="0"/>
                          <a:ea typeface="ＭＳ Ｐゴシック" charset="0"/>
                        </a:rPr>
                        <a:t>(W + T)</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342334205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9819"/>
                                        </p:tgtEl>
                                        <p:attrNameLst>
                                          <p:attrName>style.visibility</p:attrName>
                                        </p:attrNameLst>
                                      </p:cBhvr>
                                      <p:to>
                                        <p:strVal val="visible"/>
                                      </p:to>
                                    </p:set>
                                    <p:anim calcmode="lin" valueType="num">
                                      <p:cBhvr>
                                        <p:cTn id="7" dur="500" fill="hold"/>
                                        <p:tgtEl>
                                          <p:spTgt spid="629819"/>
                                        </p:tgtEl>
                                        <p:attrNameLst>
                                          <p:attrName>ppt_w</p:attrName>
                                        </p:attrNameLst>
                                      </p:cBhvr>
                                      <p:tavLst>
                                        <p:tav tm="0">
                                          <p:val>
                                            <p:fltVal val="0"/>
                                          </p:val>
                                        </p:tav>
                                        <p:tav tm="100000">
                                          <p:val>
                                            <p:strVal val="#ppt_w"/>
                                          </p:val>
                                        </p:tav>
                                      </p:tavLst>
                                    </p:anim>
                                    <p:anim calcmode="lin" valueType="num">
                                      <p:cBhvr>
                                        <p:cTn id="8" dur="500" fill="hold"/>
                                        <p:tgtEl>
                                          <p:spTgt spid="6298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54842529"/>
              </p:ext>
            </p:extLst>
          </p:nvPr>
        </p:nvGraphicFramePr>
        <p:xfrm>
          <a:off x="229266" y="1600200"/>
          <a:ext cx="8721185" cy="2966720"/>
        </p:xfrm>
        <a:graphic>
          <a:graphicData uri="http://schemas.openxmlformats.org/drawingml/2006/table">
            <a:tbl>
              <a:tblPr firstRow="1" bandRow="1">
                <a:tableStyleId>{5C22544A-7EE6-4342-B048-85BDC9FD1C3A}</a:tableStyleId>
              </a:tblPr>
              <a:tblGrid>
                <a:gridCol w="614680"/>
                <a:gridCol w="5288987"/>
                <a:gridCol w="1414954"/>
                <a:gridCol w="1402564"/>
              </a:tblGrid>
              <a:tr h="370840">
                <a:tc>
                  <a:txBody>
                    <a:bodyPr/>
                    <a:lstStyle/>
                    <a:p>
                      <a:pPr algn="ctr"/>
                      <a:r>
                        <a:rPr lang="en-US" dirty="0" smtClean="0"/>
                        <a:t>STT</a:t>
                      </a:r>
                      <a:endParaRPr lang="en-US" dirty="0"/>
                    </a:p>
                  </a:txBody>
                  <a:tcPr/>
                </a:tc>
                <a:tc>
                  <a:txBody>
                    <a:bodyPr/>
                    <a:lstStyle/>
                    <a:p>
                      <a:pPr algn="ctr"/>
                      <a:r>
                        <a:rPr lang="en-US" dirty="0" err="1" smtClean="0"/>
                        <a:t>Ý</a:t>
                      </a:r>
                      <a:r>
                        <a:rPr lang="en-US" dirty="0" smtClean="0"/>
                        <a:t> </a:t>
                      </a:r>
                      <a:r>
                        <a:rPr lang="en-US" dirty="0" err="1" smtClean="0"/>
                        <a:t>tưởng</a:t>
                      </a:r>
                      <a:endParaRPr lang="en-US" dirty="0"/>
                    </a:p>
                  </a:txBody>
                  <a:tcPr/>
                </a:tc>
                <a:tc>
                  <a:txBody>
                    <a:bodyPr/>
                    <a:lstStyle/>
                    <a:p>
                      <a:pPr algn="ctr"/>
                      <a:r>
                        <a:rPr lang="en-US" dirty="0" err="1" smtClean="0"/>
                        <a:t>Điểm</a:t>
                      </a:r>
                      <a:r>
                        <a:rPr lang="en-US" dirty="0" smtClean="0"/>
                        <a:t> </a:t>
                      </a:r>
                      <a:r>
                        <a:rPr lang="en-US" dirty="0" err="1" smtClean="0"/>
                        <a:t>tối</a:t>
                      </a:r>
                      <a:r>
                        <a:rPr lang="en-US" dirty="0" smtClean="0"/>
                        <a:t> </a:t>
                      </a:r>
                      <a:r>
                        <a:rPr lang="en-US" dirty="0" err="1" smtClean="0"/>
                        <a:t>đa</a:t>
                      </a:r>
                      <a:endParaRPr lang="en-US" dirty="0"/>
                    </a:p>
                  </a:txBody>
                  <a:tcPr/>
                </a:tc>
                <a:tc>
                  <a:txBody>
                    <a:bodyPr/>
                    <a:lstStyle/>
                    <a:p>
                      <a:pPr algn="ctr"/>
                      <a:r>
                        <a:rPr lang="en-US" dirty="0" err="1" smtClean="0"/>
                        <a:t>Điểm</a:t>
                      </a:r>
                      <a:r>
                        <a:rPr lang="en-US" dirty="0" smtClean="0"/>
                        <a:t> </a:t>
                      </a:r>
                      <a:r>
                        <a:rPr lang="en-US" dirty="0" err="1" smtClean="0"/>
                        <a:t>chấm</a:t>
                      </a:r>
                      <a:endParaRPr lang="en-US" dirty="0"/>
                    </a:p>
                  </a:txBody>
                  <a:tcPr/>
                </a:tc>
              </a:tr>
              <a:tr h="370840">
                <a:tc>
                  <a:txBody>
                    <a:bodyPr/>
                    <a:lstStyle/>
                    <a:p>
                      <a:r>
                        <a:rPr lang="en-US" dirty="0" smtClean="0"/>
                        <a:t>1</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mới</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mới</a:t>
                      </a:r>
                      <a:endParaRPr lang="en-US" dirty="0"/>
                    </a:p>
                  </a:txBody>
                  <a:tcPr/>
                </a:tc>
                <a:tc>
                  <a:txBody>
                    <a:bodyPr/>
                    <a:lstStyle/>
                    <a:p>
                      <a:pPr algn="r"/>
                      <a:r>
                        <a:rPr lang="en-US" dirty="0" smtClean="0"/>
                        <a:t>10</a:t>
                      </a:r>
                      <a:endParaRPr lang="en-US" dirty="0"/>
                    </a:p>
                  </a:txBody>
                  <a:tcPr/>
                </a:tc>
                <a:tc>
                  <a:txBody>
                    <a:bodyPr/>
                    <a:lstStyle/>
                    <a:p>
                      <a:endParaRPr lang="en-US"/>
                    </a:p>
                  </a:txBody>
                  <a:tcPr/>
                </a:tc>
              </a:tr>
              <a:tr h="370840">
                <a:tc>
                  <a:txBody>
                    <a:bodyPr/>
                    <a:lstStyle/>
                    <a:p>
                      <a:r>
                        <a:rPr lang="en-US" dirty="0" smtClean="0"/>
                        <a:t>2</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mới</a:t>
                      </a:r>
                      <a:endParaRPr lang="en-US" dirty="0"/>
                    </a:p>
                  </a:txBody>
                  <a:tcPr/>
                </a:tc>
                <a:tc>
                  <a:txBody>
                    <a:bodyPr/>
                    <a:lstStyle/>
                    <a:p>
                      <a:pPr algn="r"/>
                      <a:r>
                        <a:rPr lang="en-US" dirty="0" smtClean="0"/>
                        <a:t>8</a:t>
                      </a:r>
                      <a:endParaRPr lang="en-US" dirty="0"/>
                    </a:p>
                  </a:txBody>
                  <a:tcPr/>
                </a:tc>
                <a:tc>
                  <a:txBody>
                    <a:bodyPr/>
                    <a:lstStyle/>
                    <a:p>
                      <a:endParaRPr lang="en-US"/>
                    </a:p>
                  </a:txBody>
                  <a:tcPr/>
                </a:tc>
              </a:tr>
              <a:tr h="370840">
                <a:tc>
                  <a:txBody>
                    <a:bodyPr/>
                    <a:lstStyle/>
                    <a:p>
                      <a:r>
                        <a:rPr lang="en-US" dirty="0" smtClean="0"/>
                        <a:t>3</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hiện</a:t>
                      </a:r>
                      <a:r>
                        <a:rPr lang="en-US" dirty="0" smtClean="0"/>
                        <a:t> </a:t>
                      </a:r>
                      <a:r>
                        <a:rPr lang="en-US" dirty="0" err="1" smtClean="0"/>
                        <a:t>tại</a:t>
                      </a:r>
                      <a:r>
                        <a:rPr lang="en-US" dirty="0" smtClean="0"/>
                        <a:t>, </a:t>
                      </a:r>
                      <a:r>
                        <a:rPr lang="en-US" dirty="0" err="1" smtClean="0"/>
                        <a:t>cải</a:t>
                      </a:r>
                      <a:r>
                        <a:rPr lang="en-US" dirty="0" smtClean="0"/>
                        <a:t> </a:t>
                      </a:r>
                      <a:r>
                        <a:rPr lang="en-US" dirty="0" err="1" smtClean="0"/>
                        <a:t>tiến</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mới</a:t>
                      </a:r>
                      <a:endParaRPr lang="en-US" dirty="0"/>
                    </a:p>
                  </a:txBody>
                  <a:tcPr/>
                </a:tc>
                <a:tc>
                  <a:txBody>
                    <a:bodyPr/>
                    <a:lstStyle/>
                    <a:p>
                      <a:pPr algn="r"/>
                      <a:r>
                        <a:rPr lang="en-US" dirty="0" smtClean="0"/>
                        <a:t>6</a:t>
                      </a:r>
                      <a:endParaRPr lang="en-US" dirty="0"/>
                    </a:p>
                  </a:txBody>
                  <a:tcPr/>
                </a:tc>
                <a:tc>
                  <a:txBody>
                    <a:bodyPr/>
                    <a:lstStyle/>
                    <a:p>
                      <a:endParaRPr lang="en-US"/>
                    </a:p>
                  </a:txBody>
                  <a:tcPr/>
                </a:tc>
              </a:tr>
              <a:tr h="370840">
                <a:tc>
                  <a:txBody>
                    <a:bodyPr/>
                    <a:lstStyle/>
                    <a:p>
                      <a:r>
                        <a:rPr lang="en-US" dirty="0" smtClean="0"/>
                        <a:t>4</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hiện</a:t>
                      </a:r>
                      <a:r>
                        <a:rPr lang="en-US" dirty="0" smtClean="0"/>
                        <a:t> </a:t>
                      </a:r>
                      <a:r>
                        <a:rPr lang="en-US" dirty="0" err="1" smtClean="0"/>
                        <a:t>tại</a:t>
                      </a:r>
                      <a:r>
                        <a:rPr lang="en-US" dirty="0" smtClean="0"/>
                        <a:t>, </a:t>
                      </a:r>
                      <a:r>
                        <a:rPr lang="en-US" dirty="0" err="1" smtClean="0"/>
                        <a:t>cải</a:t>
                      </a:r>
                      <a:r>
                        <a:rPr lang="en-US" dirty="0" smtClean="0"/>
                        <a:t> </a:t>
                      </a:r>
                      <a:r>
                        <a:rPr lang="en-US" dirty="0" err="1" smtClean="0"/>
                        <a:t>tiến</a:t>
                      </a:r>
                      <a:r>
                        <a:rPr lang="en-US" dirty="0" smtClean="0"/>
                        <a:t> </a:t>
                      </a:r>
                      <a:r>
                        <a:rPr lang="en-US" dirty="0" err="1" smtClean="0"/>
                        <a:t>sản</a:t>
                      </a:r>
                      <a:r>
                        <a:rPr lang="en-US" dirty="0" smtClean="0"/>
                        <a:t> </a:t>
                      </a:r>
                      <a:r>
                        <a:rPr lang="en-US" dirty="0" err="1" smtClean="0"/>
                        <a:t>phẩm</a:t>
                      </a:r>
                      <a:endParaRPr lang="en-US" dirty="0"/>
                    </a:p>
                  </a:txBody>
                  <a:tcPr/>
                </a:tc>
                <a:tc>
                  <a:txBody>
                    <a:bodyPr/>
                    <a:lstStyle/>
                    <a:p>
                      <a:pPr algn="r"/>
                      <a:r>
                        <a:rPr lang="en-US" dirty="0" smtClean="0"/>
                        <a:t>4</a:t>
                      </a:r>
                      <a:endParaRPr lang="en-US" dirty="0"/>
                    </a:p>
                  </a:txBody>
                  <a:tcPr/>
                </a:tc>
                <a:tc>
                  <a:txBody>
                    <a:bodyPr/>
                    <a:lstStyle/>
                    <a:p>
                      <a:endParaRPr lang="en-US"/>
                    </a:p>
                  </a:txBody>
                  <a:tcPr/>
                </a:tc>
              </a:tr>
              <a:tr h="370840">
                <a:tc>
                  <a:txBody>
                    <a:bodyPr/>
                    <a:lstStyle/>
                    <a:p>
                      <a:r>
                        <a:rPr lang="en-US" dirty="0" smtClean="0"/>
                        <a:t>5</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hiện</a:t>
                      </a:r>
                      <a:r>
                        <a:rPr lang="en-US" dirty="0" smtClean="0"/>
                        <a:t> </a:t>
                      </a:r>
                      <a:r>
                        <a:rPr lang="en-US" dirty="0" err="1" smtClean="0"/>
                        <a:t>tại</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mới</a:t>
                      </a:r>
                      <a:endParaRPr lang="en-US" dirty="0"/>
                    </a:p>
                  </a:txBody>
                  <a:tcPr/>
                </a:tc>
                <a:tc>
                  <a:txBody>
                    <a:bodyPr/>
                    <a:lstStyle/>
                    <a:p>
                      <a:pPr algn="r"/>
                      <a:r>
                        <a:rPr lang="en-US" dirty="0" smtClean="0"/>
                        <a:t>2</a:t>
                      </a:r>
                      <a:endParaRPr lang="en-US" dirty="0"/>
                    </a:p>
                  </a:txBody>
                  <a:tcPr/>
                </a:tc>
                <a:tc>
                  <a:txBody>
                    <a:bodyPr/>
                    <a:lstStyle/>
                    <a:p>
                      <a:endParaRPr lang="en-US"/>
                    </a:p>
                  </a:txBody>
                  <a:tcPr/>
                </a:tc>
              </a:tr>
              <a:tr h="370840">
                <a:tc>
                  <a:txBody>
                    <a:bodyPr/>
                    <a:lstStyle/>
                    <a:p>
                      <a:r>
                        <a:rPr lang="en-US" dirty="0" smtClean="0"/>
                        <a:t>6</a:t>
                      </a:r>
                      <a:endParaRPr lang="en-US" dirty="0"/>
                    </a:p>
                  </a:txBody>
                  <a:tcPr/>
                </a:tc>
                <a:tc>
                  <a:txBody>
                    <a:bodyPr/>
                    <a:lstStyle/>
                    <a:p>
                      <a:r>
                        <a:rPr lang="en-US" dirty="0" err="1" smtClean="0"/>
                        <a:t>Sản</a:t>
                      </a:r>
                      <a:r>
                        <a:rPr lang="en-US" dirty="0" smtClean="0"/>
                        <a:t> </a:t>
                      </a:r>
                      <a:r>
                        <a:rPr lang="en-US" dirty="0" err="1" smtClean="0"/>
                        <a:t>phẩm</a:t>
                      </a:r>
                      <a:r>
                        <a:rPr lang="en-US" dirty="0" smtClean="0"/>
                        <a:t> </a:t>
                      </a:r>
                      <a:r>
                        <a:rPr lang="en-US" dirty="0" err="1" smtClean="0"/>
                        <a:t>hiện</a:t>
                      </a:r>
                      <a:r>
                        <a:rPr lang="en-US" dirty="0" smtClean="0"/>
                        <a:t> </a:t>
                      </a:r>
                      <a:r>
                        <a:rPr lang="en-US" dirty="0" err="1" smtClean="0"/>
                        <a:t>tại</a:t>
                      </a:r>
                      <a:endParaRPr lang="en-US" dirty="0"/>
                    </a:p>
                  </a:txBody>
                  <a:tcPr/>
                </a:tc>
                <a:tc>
                  <a:txBody>
                    <a:bodyPr/>
                    <a:lstStyle/>
                    <a:p>
                      <a:pPr algn="r"/>
                      <a:r>
                        <a:rPr lang="en-US" dirty="0" smtClean="0"/>
                        <a:t>0</a:t>
                      </a:r>
                      <a:endParaRPr lang="en-US" dirty="0"/>
                    </a:p>
                  </a:txBody>
                  <a:tcPr/>
                </a:tc>
                <a:tc>
                  <a:txBody>
                    <a:bodyPr/>
                    <a:lstStyle/>
                    <a:p>
                      <a:endParaRPr lang="en-US" dirty="0"/>
                    </a:p>
                  </a:txBody>
                  <a:tcPr/>
                </a:tc>
              </a:tr>
              <a:tr h="370840">
                <a:tc>
                  <a:txBody>
                    <a:bodyPr/>
                    <a:lstStyle/>
                    <a:p>
                      <a:endParaRPr lang="en-US" dirty="0"/>
                    </a:p>
                  </a:txBody>
                  <a:tcPr/>
                </a:tc>
                <a:tc>
                  <a:txBody>
                    <a:bodyPr/>
                    <a:lstStyle/>
                    <a:p>
                      <a:r>
                        <a:rPr lang="en-US" dirty="0" err="1" smtClean="0"/>
                        <a:t>Tổng</a:t>
                      </a:r>
                      <a:r>
                        <a:rPr lang="en-US" dirty="0" smtClean="0"/>
                        <a:t> </a:t>
                      </a:r>
                      <a:r>
                        <a:rPr lang="en-US" dirty="0" err="1" smtClean="0"/>
                        <a:t>điểm</a:t>
                      </a:r>
                      <a:endParaRPr lang="en-US" dirty="0"/>
                    </a:p>
                  </a:txBody>
                  <a:tcPr/>
                </a:tc>
                <a:tc>
                  <a:txBody>
                    <a:bodyPr/>
                    <a:lstStyle/>
                    <a:p>
                      <a:pPr algn="r"/>
                      <a:r>
                        <a:rPr lang="en-US" dirty="0" smtClean="0"/>
                        <a:t>N/A</a:t>
                      </a:r>
                      <a:endParaRPr lang="en-US" dirty="0"/>
                    </a:p>
                  </a:txBody>
                  <a:tcPr/>
                </a:tc>
                <a:tc>
                  <a:txBody>
                    <a:bodyPr/>
                    <a:lstStyle/>
                    <a:p>
                      <a:endParaRPr lang="en-US" dirty="0"/>
                    </a:p>
                  </a:txBody>
                  <a:tcPr/>
                </a:tc>
              </a:tr>
            </a:tbl>
          </a:graphicData>
        </a:graphic>
      </p:graphicFrame>
      <p:sp>
        <p:nvSpPr>
          <p:cNvPr id="5" name="Title 4"/>
          <p:cNvSpPr>
            <a:spLocks noGrp="1"/>
          </p:cNvSpPr>
          <p:nvPr>
            <p:ph type="title"/>
          </p:nvPr>
        </p:nvSpPr>
        <p:spPr/>
        <p:txBody>
          <a:bodyPr/>
          <a:lstStyle/>
          <a:p>
            <a:r>
              <a:rPr lang="en-US" dirty="0" smtClean="0"/>
              <a:t>Ma </a:t>
            </a:r>
            <a:r>
              <a:rPr lang="en-US" dirty="0" err="1" smtClean="0"/>
              <a:t>trận</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8416477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97168036"/>
              </p:ext>
            </p:extLst>
          </p:nvPr>
        </p:nvGraphicFramePr>
        <p:xfrm>
          <a:off x="1694586" y="2560726"/>
          <a:ext cx="5767088" cy="2595880"/>
        </p:xfrm>
        <a:graphic>
          <a:graphicData uri="http://schemas.openxmlformats.org/drawingml/2006/table">
            <a:tbl>
              <a:tblPr firstRow="1" bandRow="1">
                <a:tableStyleId>{5C22544A-7EE6-4342-B048-85BDC9FD1C3A}</a:tableStyleId>
              </a:tblPr>
              <a:tblGrid>
                <a:gridCol w="614680"/>
                <a:gridCol w="1402564"/>
                <a:gridCol w="3749844"/>
              </a:tblGrid>
              <a:tr h="370840">
                <a:tc>
                  <a:txBody>
                    <a:bodyPr/>
                    <a:lstStyle/>
                    <a:p>
                      <a:pPr algn="ctr"/>
                      <a:r>
                        <a:rPr lang="en-US" dirty="0" smtClean="0"/>
                        <a:t>STT</a:t>
                      </a:r>
                      <a:endParaRPr lang="en-US" dirty="0"/>
                    </a:p>
                  </a:txBody>
                  <a:tcPr/>
                </a:tc>
                <a:tc>
                  <a:txBody>
                    <a:bodyPr/>
                    <a:lstStyle/>
                    <a:p>
                      <a:pPr algn="ctr"/>
                      <a:r>
                        <a:rPr lang="en-US" dirty="0" err="1" smtClean="0"/>
                        <a:t>Điểm</a:t>
                      </a:r>
                      <a:r>
                        <a:rPr lang="en-US" dirty="0" smtClean="0"/>
                        <a:t> </a:t>
                      </a:r>
                      <a:r>
                        <a:rPr lang="en-US" dirty="0" err="1" smtClean="0"/>
                        <a:t>chấm</a:t>
                      </a:r>
                      <a:endParaRPr lang="en-US" dirty="0"/>
                    </a:p>
                  </a:txBody>
                  <a:tcPr/>
                </a:tc>
                <a:tc>
                  <a:txBody>
                    <a:bodyPr/>
                    <a:lstStyle/>
                    <a:p>
                      <a:pPr algn="ctr"/>
                      <a:r>
                        <a:rPr lang="en-US" dirty="0" err="1" smtClean="0"/>
                        <a:t>Kết</a:t>
                      </a:r>
                      <a:r>
                        <a:rPr lang="en-US" dirty="0" smtClean="0"/>
                        <a:t> </a:t>
                      </a:r>
                      <a:r>
                        <a:rPr lang="en-US" dirty="0" err="1" smtClean="0"/>
                        <a:t>luận</a:t>
                      </a:r>
                      <a:endParaRPr lang="en-US" dirty="0"/>
                    </a:p>
                  </a:txBody>
                  <a:tcPr/>
                </a:tc>
              </a:tr>
              <a:tr h="370840">
                <a:tc>
                  <a:txBody>
                    <a:bodyPr/>
                    <a:lstStyle/>
                    <a:p>
                      <a:r>
                        <a:rPr lang="en-US" dirty="0" smtClean="0"/>
                        <a:t>1</a:t>
                      </a:r>
                      <a:endParaRPr lang="en-US" dirty="0"/>
                    </a:p>
                  </a:txBody>
                  <a:tcPr/>
                </a:tc>
                <a:tc>
                  <a:txBody>
                    <a:bodyPr/>
                    <a:lstStyle/>
                    <a:p>
                      <a:pPr algn="r"/>
                      <a:r>
                        <a:rPr lang="en-US" dirty="0" smtClean="0"/>
                        <a:t>10</a:t>
                      </a:r>
                      <a:endParaRPr lang="en-US" dirty="0"/>
                    </a:p>
                  </a:txBody>
                  <a:tcPr/>
                </a:tc>
                <a:tc>
                  <a:txBody>
                    <a:bodyPr/>
                    <a:lstStyle/>
                    <a:p>
                      <a:r>
                        <a:rPr lang="en-US" dirty="0" err="1" smtClean="0"/>
                        <a:t>Ý</a:t>
                      </a:r>
                      <a:r>
                        <a:rPr lang="en-US" dirty="0" smtClean="0"/>
                        <a:t> </a:t>
                      </a:r>
                      <a:r>
                        <a:rPr lang="en-US" dirty="0" err="1" smtClean="0"/>
                        <a:t>tưởng</a:t>
                      </a:r>
                      <a:r>
                        <a:rPr lang="en-US" dirty="0" smtClean="0"/>
                        <a:t> </a:t>
                      </a:r>
                      <a:r>
                        <a:rPr lang="en-US" dirty="0" err="1" smtClean="0"/>
                        <a:t>tuyệt</a:t>
                      </a:r>
                      <a:r>
                        <a:rPr lang="en-US" dirty="0" smtClean="0"/>
                        <a:t> </a:t>
                      </a:r>
                      <a:r>
                        <a:rPr lang="en-US" dirty="0" err="1" smtClean="0"/>
                        <a:t>vời</a:t>
                      </a:r>
                      <a:r>
                        <a:rPr lang="en-US" dirty="0" smtClean="0"/>
                        <a:t>, </a:t>
                      </a:r>
                      <a:r>
                        <a:rPr lang="en-US" dirty="0" err="1" smtClean="0"/>
                        <a:t>có</a:t>
                      </a:r>
                      <a:r>
                        <a:rPr lang="en-US" dirty="0" smtClean="0"/>
                        <a:t> </a:t>
                      </a:r>
                      <a:r>
                        <a:rPr lang="en-US" dirty="0" err="1" smtClean="0"/>
                        <a:t>thể</a:t>
                      </a:r>
                      <a:r>
                        <a:rPr lang="en-US" dirty="0" smtClean="0"/>
                        <a:t> </a:t>
                      </a:r>
                      <a:r>
                        <a:rPr lang="en-US" dirty="0" err="1" smtClean="0"/>
                        <a:t>ứng</a:t>
                      </a:r>
                      <a:r>
                        <a:rPr lang="en-US" dirty="0" smtClean="0"/>
                        <a:t> </a:t>
                      </a:r>
                      <a:r>
                        <a:rPr lang="en-US" dirty="0" err="1" smtClean="0"/>
                        <a:t>dụng</a:t>
                      </a:r>
                      <a:endParaRPr lang="en-US" dirty="0"/>
                    </a:p>
                  </a:txBody>
                  <a:tcPr/>
                </a:tc>
              </a:tr>
              <a:tr h="370840">
                <a:tc>
                  <a:txBody>
                    <a:bodyPr/>
                    <a:lstStyle/>
                    <a:p>
                      <a:r>
                        <a:rPr lang="en-US" dirty="0" smtClean="0"/>
                        <a:t>2</a:t>
                      </a:r>
                      <a:endParaRPr lang="en-US" dirty="0"/>
                    </a:p>
                  </a:txBody>
                  <a:tcPr/>
                </a:tc>
                <a:tc>
                  <a:txBody>
                    <a:bodyPr/>
                    <a:lstStyle/>
                    <a:p>
                      <a:pPr algn="r"/>
                      <a:r>
                        <a:rPr lang="en-US" dirty="0" smtClean="0"/>
                        <a:t>8</a:t>
                      </a:r>
                      <a:endParaRPr lang="en-US" dirty="0"/>
                    </a:p>
                  </a:txBody>
                  <a:tcPr/>
                </a:tc>
                <a:tc>
                  <a:txBody>
                    <a:bodyPr/>
                    <a:lstStyle/>
                    <a:p>
                      <a:r>
                        <a:rPr lang="en-US" dirty="0" err="1" smtClean="0"/>
                        <a:t>Ý</a:t>
                      </a:r>
                      <a:r>
                        <a:rPr lang="en-US" dirty="0" smtClean="0"/>
                        <a:t> </a:t>
                      </a:r>
                      <a:r>
                        <a:rPr lang="en-US" dirty="0" err="1" smtClean="0"/>
                        <a:t>tưởng</a:t>
                      </a:r>
                      <a:r>
                        <a:rPr lang="en-US" dirty="0" smtClean="0"/>
                        <a:t> hay, </a:t>
                      </a:r>
                      <a:r>
                        <a:rPr lang="en-US" dirty="0" err="1" smtClean="0"/>
                        <a:t>có</a:t>
                      </a:r>
                      <a:r>
                        <a:rPr lang="en-US" dirty="0" smtClean="0"/>
                        <a:t> </a:t>
                      </a:r>
                      <a:r>
                        <a:rPr lang="en-US" dirty="0" err="1" smtClean="0"/>
                        <a:t>thể</a:t>
                      </a:r>
                      <a:r>
                        <a:rPr lang="en-US" dirty="0" smtClean="0"/>
                        <a:t> </a:t>
                      </a:r>
                      <a:r>
                        <a:rPr lang="en-US" dirty="0" err="1" smtClean="0"/>
                        <a:t>ứng</a:t>
                      </a:r>
                      <a:r>
                        <a:rPr lang="en-US" dirty="0" smtClean="0"/>
                        <a:t> </a:t>
                      </a:r>
                      <a:r>
                        <a:rPr lang="en-US" dirty="0" err="1" smtClean="0"/>
                        <a:t>dụng</a:t>
                      </a:r>
                      <a:endParaRPr lang="en-US" dirty="0"/>
                    </a:p>
                  </a:txBody>
                  <a:tcPr/>
                </a:tc>
              </a:tr>
              <a:tr h="370840">
                <a:tc>
                  <a:txBody>
                    <a:bodyPr/>
                    <a:lstStyle/>
                    <a:p>
                      <a:r>
                        <a:rPr lang="en-US" dirty="0" smtClean="0"/>
                        <a:t>3</a:t>
                      </a:r>
                      <a:endParaRPr lang="en-US" dirty="0"/>
                    </a:p>
                  </a:txBody>
                  <a:tcPr/>
                </a:tc>
                <a:tc>
                  <a:txBody>
                    <a:bodyPr/>
                    <a:lstStyle/>
                    <a:p>
                      <a:pPr algn="r"/>
                      <a:r>
                        <a:rPr lang="en-US" dirty="0" smtClean="0"/>
                        <a:t>6</a:t>
                      </a:r>
                      <a:endParaRPr lang="en-US" dirty="0"/>
                    </a:p>
                  </a:txBody>
                  <a:tcPr/>
                </a:tc>
                <a:tc>
                  <a:txBody>
                    <a:bodyPr/>
                    <a:lstStyle/>
                    <a:p>
                      <a:r>
                        <a:rPr lang="en-US" dirty="0" err="1" smtClean="0"/>
                        <a:t>Ý</a:t>
                      </a:r>
                      <a:r>
                        <a:rPr lang="en-US" dirty="0" smtClean="0"/>
                        <a:t> </a:t>
                      </a:r>
                      <a:r>
                        <a:rPr lang="en-US" dirty="0" err="1" smtClean="0"/>
                        <a:t>tưởng</a:t>
                      </a:r>
                      <a:r>
                        <a:rPr lang="en-US" dirty="0" smtClean="0"/>
                        <a:t> </a:t>
                      </a:r>
                      <a:r>
                        <a:rPr lang="en-US" dirty="0" err="1" smtClean="0"/>
                        <a:t>trung</a:t>
                      </a:r>
                      <a:r>
                        <a:rPr lang="en-US" dirty="0" smtClean="0"/>
                        <a:t> </a:t>
                      </a:r>
                      <a:r>
                        <a:rPr lang="en-US" dirty="0" err="1" smtClean="0"/>
                        <a:t>bình</a:t>
                      </a:r>
                      <a:r>
                        <a:rPr lang="en-US" dirty="0" smtClean="0"/>
                        <a:t>, </a:t>
                      </a:r>
                      <a:r>
                        <a:rPr lang="en-US" dirty="0" err="1" smtClean="0"/>
                        <a:t>cần</a:t>
                      </a:r>
                      <a:r>
                        <a:rPr lang="en-US" dirty="0" smtClean="0"/>
                        <a:t> </a:t>
                      </a:r>
                      <a:r>
                        <a:rPr lang="en-US" dirty="0" err="1" smtClean="0"/>
                        <a:t>cải</a:t>
                      </a:r>
                      <a:r>
                        <a:rPr lang="en-US" dirty="0" smtClean="0"/>
                        <a:t> </a:t>
                      </a:r>
                      <a:r>
                        <a:rPr lang="en-US" dirty="0" err="1" smtClean="0"/>
                        <a:t>thiện</a:t>
                      </a:r>
                      <a:endParaRPr lang="en-US" dirty="0"/>
                    </a:p>
                  </a:txBody>
                  <a:tcPr/>
                </a:tc>
              </a:tr>
              <a:tr h="370840">
                <a:tc>
                  <a:txBody>
                    <a:bodyPr/>
                    <a:lstStyle/>
                    <a:p>
                      <a:r>
                        <a:rPr lang="en-US" dirty="0" smtClean="0"/>
                        <a:t>4</a:t>
                      </a:r>
                      <a:endParaRPr lang="en-US" dirty="0"/>
                    </a:p>
                  </a:txBody>
                  <a:tcPr/>
                </a:tc>
                <a:tc>
                  <a:txBody>
                    <a:bodyPr/>
                    <a:lstStyle/>
                    <a:p>
                      <a:pPr algn="r"/>
                      <a:r>
                        <a:rPr lang="en-US" dirty="0" smtClean="0"/>
                        <a:t>4</a:t>
                      </a:r>
                      <a:endParaRPr lang="en-US" dirty="0"/>
                    </a:p>
                  </a:txBody>
                  <a:tcPr/>
                </a:tc>
                <a:tc>
                  <a:txBody>
                    <a:bodyPr/>
                    <a:lstStyle/>
                    <a:p>
                      <a:r>
                        <a:rPr lang="en-US" dirty="0" err="1" smtClean="0"/>
                        <a:t>Ý</a:t>
                      </a:r>
                      <a:r>
                        <a:rPr lang="en-US" dirty="0" smtClean="0"/>
                        <a:t> </a:t>
                      </a:r>
                      <a:r>
                        <a:rPr lang="en-US" dirty="0" err="1" smtClean="0"/>
                        <a:t>tưởng</a:t>
                      </a:r>
                      <a:r>
                        <a:rPr lang="en-US" dirty="0" smtClean="0"/>
                        <a:t> </a:t>
                      </a:r>
                      <a:r>
                        <a:rPr lang="en-US" dirty="0" err="1" smtClean="0"/>
                        <a:t>tồi</a:t>
                      </a:r>
                      <a:endParaRPr lang="en-US" dirty="0"/>
                    </a:p>
                  </a:txBody>
                  <a:tcPr/>
                </a:tc>
              </a:tr>
              <a:tr h="370840">
                <a:tc>
                  <a:txBody>
                    <a:bodyPr/>
                    <a:lstStyle/>
                    <a:p>
                      <a:r>
                        <a:rPr lang="en-US" dirty="0" smtClean="0"/>
                        <a:t>5</a:t>
                      </a:r>
                      <a:endParaRPr lang="en-US" dirty="0"/>
                    </a:p>
                  </a:txBody>
                  <a:tcPr/>
                </a:tc>
                <a:tc>
                  <a:txBody>
                    <a:bodyPr/>
                    <a:lstStyle/>
                    <a:p>
                      <a:pPr algn="r"/>
                      <a:r>
                        <a:rPr lang="en-US" dirty="0" smtClean="0"/>
                        <a:t>2</a:t>
                      </a:r>
                      <a:endParaRPr lang="en-US" dirty="0"/>
                    </a:p>
                  </a:txBody>
                  <a:tcPr/>
                </a:tc>
                <a:tc>
                  <a:txBody>
                    <a:bodyPr/>
                    <a:lstStyle/>
                    <a:p>
                      <a:r>
                        <a:rPr lang="en-US" smtClean="0"/>
                        <a:t>Ý tưởng tồi</a:t>
                      </a:r>
                      <a:endParaRPr lang="en-US" dirty="0"/>
                    </a:p>
                  </a:txBody>
                  <a:tcPr/>
                </a:tc>
              </a:tr>
              <a:tr h="370840">
                <a:tc>
                  <a:txBody>
                    <a:bodyPr/>
                    <a:lstStyle/>
                    <a:p>
                      <a:r>
                        <a:rPr lang="en-US" dirty="0" smtClean="0"/>
                        <a:t>6</a:t>
                      </a:r>
                      <a:endParaRPr lang="en-US" dirty="0"/>
                    </a:p>
                  </a:txBody>
                  <a:tcPr/>
                </a:tc>
                <a:tc>
                  <a:txBody>
                    <a:bodyPr/>
                    <a:lstStyle/>
                    <a:p>
                      <a:pPr algn="r"/>
                      <a:r>
                        <a:rPr lang="en-US" dirty="0" smtClean="0"/>
                        <a:t>0</a:t>
                      </a:r>
                      <a:endParaRPr lang="en-US" dirty="0"/>
                    </a:p>
                  </a:txBody>
                  <a:tcPr/>
                </a:tc>
                <a:tc>
                  <a:txBody>
                    <a:bodyPr/>
                    <a:lstStyle/>
                    <a:p>
                      <a:r>
                        <a:rPr lang="en-US" dirty="0" err="1" smtClean="0"/>
                        <a:t>Ý</a:t>
                      </a:r>
                      <a:r>
                        <a:rPr lang="en-US" dirty="0" smtClean="0"/>
                        <a:t> </a:t>
                      </a:r>
                      <a:r>
                        <a:rPr lang="en-US" dirty="0" err="1" smtClean="0"/>
                        <a:t>tưởng</a:t>
                      </a:r>
                      <a:r>
                        <a:rPr lang="en-US" dirty="0" smtClean="0"/>
                        <a:t> </a:t>
                      </a:r>
                      <a:r>
                        <a:rPr lang="en-US" dirty="0" err="1" smtClean="0"/>
                        <a:t>tồi</a:t>
                      </a:r>
                      <a:endParaRPr lang="en-US" dirty="0"/>
                    </a:p>
                  </a:txBody>
                  <a:tcPr/>
                </a:tc>
              </a:tr>
            </a:tbl>
          </a:graphicData>
        </a:graphic>
      </p:graphicFrame>
      <p:sp>
        <p:nvSpPr>
          <p:cNvPr id="5" name="Title 4"/>
          <p:cNvSpPr>
            <a:spLocks noGrp="1"/>
          </p:cNvSpPr>
          <p:nvPr>
            <p:ph type="title"/>
          </p:nvPr>
        </p:nvSpPr>
        <p:spPr/>
        <p:txBody>
          <a:bodyPr/>
          <a:lstStyle/>
          <a:p>
            <a:r>
              <a:rPr lang="en-US" dirty="0" smtClean="0"/>
              <a:t>Ma </a:t>
            </a:r>
            <a:r>
              <a:rPr lang="en-US" dirty="0" err="1" smtClean="0"/>
              <a:t>trận</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3488118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3 </a:t>
            </a:r>
            <a:r>
              <a:rPr lang="mr-IN" dirty="0" smtClean="0"/>
              <a:t>–</a:t>
            </a:r>
            <a:r>
              <a:rPr lang="vi-VN" dirty="0" smtClean="0"/>
              <a:t> Việc làm của một chủ doanh nghiệp không thành đạt</a:t>
            </a:r>
            <a:endParaRPr lang="en-AU" dirty="0"/>
          </a:p>
          <a:p>
            <a:pPr algn="just"/>
            <a:r>
              <a:rPr lang="en-AU" dirty="0" err="1"/>
              <a:t>Ông</a:t>
            </a:r>
            <a:r>
              <a:rPr lang="en-AU" dirty="0"/>
              <a:t> </a:t>
            </a:r>
            <a:r>
              <a:rPr lang="en-AU" dirty="0" err="1"/>
              <a:t>Hải</a:t>
            </a:r>
            <a:r>
              <a:rPr lang="en-AU" dirty="0"/>
              <a:t> </a:t>
            </a:r>
            <a:r>
              <a:rPr lang="en-AU" dirty="0" err="1"/>
              <a:t>muốn</a:t>
            </a:r>
            <a:r>
              <a:rPr lang="en-AU" dirty="0"/>
              <a:t> </a:t>
            </a:r>
            <a:r>
              <a:rPr lang="en-AU" dirty="0" err="1"/>
              <a:t>trở</a:t>
            </a:r>
            <a:r>
              <a:rPr lang="en-AU" dirty="0"/>
              <a:t> </a:t>
            </a:r>
            <a:r>
              <a:rPr lang="en-AU" dirty="0" err="1"/>
              <a:t>thành</a:t>
            </a:r>
            <a:r>
              <a:rPr lang="en-AU" dirty="0"/>
              <a:t> </a:t>
            </a:r>
            <a:r>
              <a:rPr lang="en-AU" dirty="0" err="1"/>
              <a:t>một</a:t>
            </a:r>
            <a:r>
              <a:rPr lang="en-AU" dirty="0"/>
              <a:t> </a:t>
            </a:r>
            <a:r>
              <a:rPr lang="en-AU" dirty="0" err="1"/>
              <a:t>nhà</a:t>
            </a:r>
            <a:r>
              <a:rPr lang="en-AU" dirty="0"/>
              <a:t> </a:t>
            </a:r>
            <a:r>
              <a:rPr lang="en-AU" dirty="0" err="1"/>
              <a:t>doanh</a:t>
            </a:r>
            <a:r>
              <a:rPr lang="en-AU" dirty="0"/>
              <a:t> </a:t>
            </a:r>
            <a:r>
              <a:rPr lang="en-AU" dirty="0" err="1"/>
              <a:t>nghiệp</a:t>
            </a:r>
            <a:r>
              <a:rPr lang="en-AU" dirty="0"/>
              <a:t>. </a:t>
            </a:r>
            <a:r>
              <a:rPr lang="en-AU" dirty="0" err="1"/>
              <a:t>Sau</a:t>
            </a:r>
            <a:r>
              <a:rPr lang="en-AU" dirty="0"/>
              <a:t> </a:t>
            </a:r>
            <a:r>
              <a:rPr lang="en-AU" dirty="0" err="1"/>
              <a:t>khi</a:t>
            </a:r>
            <a:r>
              <a:rPr lang="en-AU" dirty="0"/>
              <a:t> </a:t>
            </a:r>
            <a:r>
              <a:rPr lang="en-AU" dirty="0" err="1"/>
              <a:t>nghỉ</a:t>
            </a:r>
            <a:r>
              <a:rPr lang="en-AU" dirty="0"/>
              <a:t> </a:t>
            </a:r>
            <a:r>
              <a:rPr lang="en-AU" dirty="0" err="1"/>
              <a:t>hưu</a:t>
            </a:r>
            <a:r>
              <a:rPr lang="en-AU" dirty="0"/>
              <a:t> </a:t>
            </a:r>
            <a:r>
              <a:rPr lang="en-AU" dirty="0" err="1"/>
              <a:t>ở</a:t>
            </a:r>
            <a:r>
              <a:rPr lang="en-AU" dirty="0"/>
              <a:t> </a:t>
            </a:r>
            <a:r>
              <a:rPr lang="en-AU" dirty="0" err="1"/>
              <a:t>một</a:t>
            </a:r>
            <a:r>
              <a:rPr lang="en-AU" dirty="0"/>
              <a:t> </a:t>
            </a:r>
            <a:r>
              <a:rPr lang="en-AU" dirty="0" err="1"/>
              <a:t>cơ</a:t>
            </a:r>
            <a:r>
              <a:rPr lang="en-AU" dirty="0"/>
              <a:t> </a:t>
            </a:r>
            <a:r>
              <a:rPr lang="en-AU" dirty="0" err="1"/>
              <a:t>quan</a:t>
            </a:r>
            <a:r>
              <a:rPr lang="en-AU" dirty="0"/>
              <a:t> </a:t>
            </a:r>
            <a:r>
              <a:rPr lang="en-AU" dirty="0" err="1"/>
              <a:t>nhà</a:t>
            </a:r>
            <a:r>
              <a:rPr lang="en-AU" dirty="0"/>
              <a:t> </a:t>
            </a:r>
            <a:r>
              <a:rPr lang="en-AU" dirty="0" err="1"/>
              <a:t>nước</a:t>
            </a:r>
            <a:r>
              <a:rPr lang="en-AU" dirty="0"/>
              <a:t> </a:t>
            </a:r>
            <a:r>
              <a:rPr lang="en-AU" dirty="0" err="1"/>
              <a:t>ông</a:t>
            </a:r>
            <a:r>
              <a:rPr lang="en-AU" dirty="0"/>
              <a:t> </a:t>
            </a:r>
            <a:r>
              <a:rPr lang="en-AU" dirty="0" err="1"/>
              <a:t>được</a:t>
            </a:r>
            <a:r>
              <a:rPr lang="en-AU" dirty="0"/>
              <a:t> </a:t>
            </a:r>
            <a:r>
              <a:rPr lang="en-AU" dirty="0" err="1"/>
              <a:t>hưởng</a:t>
            </a:r>
            <a:r>
              <a:rPr lang="en-AU" dirty="0"/>
              <a:t> </a:t>
            </a:r>
            <a:r>
              <a:rPr lang="en-AU" dirty="0" err="1"/>
              <a:t>lương</a:t>
            </a:r>
            <a:r>
              <a:rPr lang="en-AU" dirty="0"/>
              <a:t> </a:t>
            </a:r>
            <a:r>
              <a:rPr lang="en-AU" dirty="0" err="1"/>
              <a:t>hưu</a:t>
            </a:r>
            <a:r>
              <a:rPr lang="en-AU" dirty="0" smtClean="0"/>
              <a:t>.</a:t>
            </a:r>
            <a:r>
              <a:rPr lang="en-AU" dirty="0"/>
              <a:t> </a:t>
            </a:r>
            <a:r>
              <a:rPr lang="vi-VN" dirty="0"/>
              <a:t>Ông bỏ tiền mở một quán bia hơi nhỏ</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150489082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3 </a:t>
            </a:r>
            <a:r>
              <a:rPr lang="mr-IN" dirty="0" smtClean="0"/>
              <a:t>–</a:t>
            </a:r>
            <a:r>
              <a:rPr lang="vi-VN" dirty="0" smtClean="0"/>
              <a:t> Việc làm của một chủ doanh nghiệp không thành đạt (cont’)</a:t>
            </a:r>
            <a:endParaRPr lang="en-AU" dirty="0"/>
          </a:p>
          <a:p>
            <a:pPr algn="just"/>
            <a:r>
              <a:rPr lang="vi-VN" dirty="0" smtClean="0"/>
              <a:t>Nhưng </a:t>
            </a:r>
            <a:r>
              <a:rPr lang="vi-VN" dirty="0"/>
              <a:t>ông lại không chăm lo đến việc kinh </a:t>
            </a:r>
            <a:r>
              <a:rPr lang="vi-VN" dirty="0" smtClean="0"/>
              <a:t>doanh</a:t>
            </a:r>
            <a:r>
              <a:rPr lang="en-AU" dirty="0" smtClean="0"/>
              <a:t>.</a:t>
            </a:r>
          </a:p>
          <a:p>
            <a:pPr algn="just"/>
            <a:r>
              <a:rPr lang="vi-VN" dirty="0" smtClean="0"/>
              <a:t>Ông </a:t>
            </a:r>
            <a:r>
              <a:rPr lang="vi-VN" dirty="0"/>
              <a:t>hay u</a:t>
            </a:r>
            <a:r>
              <a:rPr lang="vi-VN" dirty="0" smtClean="0"/>
              <a:t>ống </a:t>
            </a:r>
            <a:r>
              <a:rPr lang="vi-VN" dirty="0"/>
              <a:t>ở ngay quán của </a:t>
            </a:r>
            <a:r>
              <a:rPr lang="vi-VN" dirty="0" smtClean="0"/>
              <a:t>mình.</a:t>
            </a:r>
          </a:p>
          <a:p>
            <a:pPr algn="just"/>
            <a:r>
              <a:rPr lang="vi-VN" dirty="0" smtClean="0"/>
              <a:t>Nhà </a:t>
            </a:r>
            <a:r>
              <a:rPr lang="vi-VN" dirty="0"/>
              <a:t>vệ sinh lại không được sạch sẽ và trong quán không có đồ </a:t>
            </a:r>
            <a:r>
              <a:rPr lang="vi-VN" dirty="0" smtClean="0"/>
              <a:t>nhắm</a:t>
            </a:r>
            <a:r>
              <a:rPr lang="en-AU" dirty="0" smtClean="0"/>
              <a:t>.</a:t>
            </a:r>
            <a:endParaRPr lang="vi-VN"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157261795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3 </a:t>
            </a:r>
            <a:r>
              <a:rPr lang="mr-IN" dirty="0" smtClean="0"/>
              <a:t>–</a:t>
            </a:r>
            <a:r>
              <a:rPr lang="vi-VN" dirty="0" smtClean="0"/>
              <a:t> Việc làm của một chủ doanh nghiệp không thành đạt (cont’)</a:t>
            </a:r>
            <a:endParaRPr lang="en-AU" dirty="0"/>
          </a:p>
          <a:p>
            <a:pPr algn="just"/>
            <a:r>
              <a:rPr lang="vi-VN" dirty="0" smtClean="0"/>
              <a:t>Ông </a:t>
            </a:r>
            <a:r>
              <a:rPr lang="vi-VN" dirty="0"/>
              <a:t>Hải đối xử với nhân </a:t>
            </a:r>
            <a:r>
              <a:rPr lang="vi-VN" dirty="0" smtClean="0"/>
              <a:t>viên không </a:t>
            </a:r>
            <a:r>
              <a:rPr lang="vi-VN" dirty="0"/>
              <a:t>được tốt và luôn trả lương </a:t>
            </a:r>
            <a:r>
              <a:rPr lang="vi-VN" dirty="0" smtClean="0"/>
              <a:t>muộn.</a:t>
            </a:r>
          </a:p>
          <a:p>
            <a:pPr algn="just"/>
            <a:r>
              <a:rPr lang="vi-VN" dirty="0" smtClean="0"/>
              <a:t>Ông </a:t>
            </a:r>
            <a:r>
              <a:rPr lang="vi-VN" dirty="0"/>
              <a:t>cũng không trả tiền cho những người cung cấp đúng </a:t>
            </a:r>
            <a:r>
              <a:rPr lang="vi-VN" dirty="0" smtClean="0"/>
              <a:t>hạn</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859006366"/>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3 </a:t>
            </a:r>
            <a:r>
              <a:rPr lang="mr-IN" dirty="0" smtClean="0"/>
              <a:t>–</a:t>
            </a:r>
            <a:r>
              <a:rPr lang="vi-VN" dirty="0" smtClean="0"/>
              <a:t> Việc làm của một chủ doanh nghiệp không thành đạt</a:t>
            </a:r>
            <a:endParaRPr lang="en-AU" dirty="0"/>
          </a:p>
          <a:p>
            <a:pPr algn="just"/>
            <a:r>
              <a:rPr lang="en-AU" dirty="0" err="1"/>
              <a:t>Ông</a:t>
            </a:r>
            <a:r>
              <a:rPr lang="en-AU" dirty="0"/>
              <a:t> </a:t>
            </a:r>
            <a:r>
              <a:rPr lang="en-AU" dirty="0" err="1"/>
              <a:t>Hải</a:t>
            </a:r>
            <a:r>
              <a:rPr lang="en-AU" dirty="0"/>
              <a:t> </a:t>
            </a:r>
            <a:r>
              <a:rPr lang="en-AU" dirty="0" err="1" smtClean="0"/>
              <a:t>đã</a:t>
            </a:r>
            <a:r>
              <a:rPr lang="en-AU" dirty="0" smtClean="0"/>
              <a:t> </a:t>
            </a:r>
            <a:r>
              <a:rPr lang="en-AU" dirty="0" err="1" smtClean="0"/>
              <a:t>phạm</a:t>
            </a:r>
            <a:r>
              <a:rPr lang="en-AU" dirty="0" smtClean="0"/>
              <a:t> </a:t>
            </a:r>
            <a:r>
              <a:rPr lang="en-AU" dirty="0" err="1" smtClean="0"/>
              <a:t>những</a:t>
            </a:r>
            <a:r>
              <a:rPr lang="en-AU" dirty="0" smtClean="0"/>
              <a:t> </a:t>
            </a:r>
            <a:r>
              <a:rPr lang="en-AU" dirty="0" err="1" smtClean="0"/>
              <a:t>sai</a:t>
            </a:r>
            <a:r>
              <a:rPr lang="en-AU" dirty="0" smtClean="0"/>
              <a:t> </a:t>
            </a:r>
            <a:r>
              <a:rPr lang="en-AU" dirty="0" err="1" smtClean="0"/>
              <a:t>lầm</a:t>
            </a:r>
            <a:r>
              <a:rPr lang="en-AU" dirty="0" smtClean="0"/>
              <a:t> </a:t>
            </a:r>
            <a:r>
              <a:rPr lang="en-AU" dirty="0" err="1" smtClean="0"/>
              <a:t>gì</a:t>
            </a:r>
            <a:r>
              <a:rPr lang="en-AU" dirty="0" smtClean="0"/>
              <a:t>?</a:t>
            </a:r>
          </a:p>
          <a:p>
            <a:pPr algn="just"/>
            <a:r>
              <a:rPr lang="en-AU" dirty="0" err="1" smtClean="0"/>
              <a:t>Những</a:t>
            </a:r>
            <a:r>
              <a:rPr lang="en-AU" dirty="0" smtClean="0"/>
              <a:t> </a:t>
            </a:r>
            <a:r>
              <a:rPr lang="en-AU" dirty="0" err="1" smtClean="0"/>
              <a:t>bài</a:t>
            </a:r>
            <a:r>
              <a:rPr lang="en-AU" dirty="0" smtClean="0"/>
              <a:t> </a:t>
            </a:r>
            <a:r>
              <a:rPr lang="en-AU" dirty="0" err="1" smtClean="0"/>
              <a:t>học</a:t>
            </a:r>
            <a:r>
              <a:rPr lang="en-AU" dirty="0" smtClean="0"/>
              <a:t> </a:t>
            </a:r>
            <a:r>
              <a:rPr lang="en-AU" dirty="0" err="1" smtClean="0"/>
              <a:t>nào</a:t>
            </a:r>
            <a:r>
              <a:rPr lang="en-AU" dirty="0" smtClean="0"/>
              <a:t> </a:t>
            </a:r>
            <a:r>
              <a:rPr lang="en-AU" dirty="0" err="1" smtClean="0"/>
              <a:t>được</a:t>
            </a:r>
            <a:r>
              <a:rPr lang="en-AU" dirty="0" smtClean="0"/>
              <a:t> </a:t>
            </a:r>
            <a:r>
              <a:rPr lang="en-AU" dirty="0" err="1" smtClean="0"/>
              <a:t>rút</a:t>
            </a:r>
            <a:r>
              <a:rPr lang="en-AU" dirty="0" smtClean="0"/>
              <a:t> </a:t>
            </a:r>
            <a:r>
              <a:rPr lang="en-AU" dirty="0" err="1" smtClean="0"/>
              <a:t>ra</a:t>
            </a:r>
            <a:r>
              <a:rPr lang="en-AU" dirty="0" smtClean="0"/>
              <a:t> </a:t>
            </a:r>
            <a:r>
              <a:rPr lang="en-AU" dirty="0" err="1" smtClean="0"/>
              <a:t>từ</a:t>
            </a:r>
            <a:r>
              <a:rPr lang="en-AU" dirty="0" smtClean="0"/>
              <a:t> </a:t>
            </a:r>
            <a:r>
              <a:rPr lang="en-AU" dirty="0" err="1" smtClean="0"/>
              <a:t>tình</a:t>
            </a:r>
            <a:r>
              <a:rPr lang="en-AU" dirty="0" smtClean="0"/>
              <a:t> </a:t>
            </a:r>
            <a:r>
              <a:rPr lang="en-AU" dirty="0" err="1" smtClean="0"/>
              <a:t>huống</a:t>
            </a:r>
            <a:r>
              <a:rPr lang="en-AU" dirty="0" smtClean="0"/>
              <a:t> </a:t>
            </a:r>
            <a:r>
              <a:rPr lang="en-AU" dirty="0" err="1" smtClean="0"/>
              <a:t>này</a:t>
            </a:r>
            <a:r>
              <a:rPr lang="en-AU" dirty="0" smtClean="0"/>
              <a:t>?</a:t>
            </a:r>
          </a:p>
          <a:p>
            <a:pPr marL="0" indent="0" algn="r">
              <a:buNone/>
            </a:pP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1974314526"/>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a:t>bạn</a:t>
            </a:r>
            <a:endParaRPr lang="en-AU" dirty="0"/>
          </a:p>
          <a:p>
            <a:pPr marL="0" indent="0" algn="just">
              <a:buNone/>
            </a:pPr>
            <a:r>
              <a:rPr lang="en-AU" dirty="0" err="1"/>
              <a:t>Xác</a:t>
            </a:r>
            <a:r>
              <a:rPr lang="en-AU" dirty="0"/>
              <a:t> </a:t>
            </a:r>
            <a:r>
              <a:rPr lang="en-AU" dirty="0" err="1"/>
              <a:t>định</a:t>
            </a:r>
            <a:r>
              <a:rPr lang="en-AU" dirty="0"/>
              <a:t> </a:t>
            </a:r>
            <a:r>
              <a:rPr lang="en-AU" dirty="0" err="1"/>
              <a:t>loại</a:t>
            </a:r>
            <a:r>
              <a:rPr lang="en-AU" dirty="0"/>
              <a:t> </a:t>
            </a:r>
            <a:r>
              <a:rPr lang="en-AU" dirty="0" err="1"/>
              <a:t>hàng</a:t>
            </a:r>
            <a:r>
              <a:rPr lang="en-AU" dirty="0"/>
              <a:t> </a:t>
            </a:r>
            <a:r>
              <a:rPr lang="en-AU" dirty="0" err="1"/>
              <a:t>hoá</a:t>
            </a:r>
            <a:r>
              <a:rPr lang="en-AU" dirty="0"/>
              <a:t> hay </a:t>
            </a:r>
            <a:r>
              <a:rPr lang="en-AU" dirty="0" err="1"/>
              <a:t>dịch</a:t>
            </a:r>
            <a:r>
              <a:rPr lang="en-AU" dirty="0"/>
              <a:t> </a:t>
            </a:r>
            <a:r>
              <a:rPr lang="en-AU" dirty="0" err="1"/>
              <a:t>vụ</a:t>
            </a:r>
            <a:r>
              <a:rPr lang="en-AU" dirty="0"/>
              <a:t> </a:t>
            </a:r>
            <a:r>
              <a:rPr lang="en-AU" dirty="0" err="1"/>
              <a:t>mà</a:t>
            </a:r>
            <a:r>
              <a:rPr lang="en-AU" dirty="0"/>
              <a:t> </a:t>
            </a:r>
            <a:r>
              <a:rPr lang="en-AU" dirty="0" err="1"/>
              <a:t>bạn</a:t>
            </a:r>
            <a:r>
              <a:rPr lang="en-AU" dirty="0"/>
              <a:t> </a:t>
            </a:r>
            <a:r>
              <a:rPr lang="en-AU" dirty="0" err="1">
                <a:solidFill>
                  <a:srgbClr val="FF0000"/>
                </a:solidFill>
              </a:rPr>
              <a:t>không</a:t>
            </a:r>
            <a:r>
              <a:rPr lang="en-AU" dirty="0">
                <a:solidFill>
                  <a:srgbClr val="FF0000"/>
                </a:solidFill>
              </a:rPr>
              <a:t> </a:t>
            </a:r>
            <a:r>
              <a:rPr lang="en-AU" dirty="0" err="1">
                <a:solidFill>
                  <a:srgbClr val="FF0000"/>
                </a:solidFill>
              </a:rPr>
              <a:t>thể</a:t>
            </a:r>
            <a:r>
              <a:rPr lang="en-AU" dirty="0">
                <a:solidFill>
                  <a:srgbClr val="FF0000"/>
                </a:solidFill>
              </a:rPr>
              <a:t> </a:t>
            </a:r>
            <a:r>
              <a:rPr lang="en-AU" dirty="0" err="1">
                <a:solidFill>
                  <a:srgbClr val="FF0000"/>
                </a:solidFill>
              </a:rPr>
              <a:t>mua</a:t>
            </a:r>
            <a:r>
              <a:rPr lang="en-AU" dirty="0">
                <a:solidFill>
                  <a:srgbClr val="FF0000"/>
                </a:solidFill>
              </a:rPr>
              <a:t> </a:t>
            </a:r>
            <a:r>
              <a:rPr lang="en-AU" dirty="0" err="1">
                <a:solidFill>
                  <a:srgbClr val="FF0000"/>
                </a:solidFill>
              </a:rPr>
              <a:t>được</a:t>
            </a:r>
            <a:r>
              <a:rPr lang="en-AU" dirty="0"/>
              <a:t> </a:t>
            </a:r>
            <a:r>
              <a:rPr lang="en-AU" dirty="0" err="1"/>
              <a:t>tại</a:t>
            </a:r>
            <a:r>
              <a:rPr lang="en-AU" dirty="0"/>
              <a:t> </a:t>
            </a:r>
            <a:r>
              <a:rPr lang="en-AU" dirty="0" err="1"/>
              <a:t>địa</a:t>
            </a:r>
            <a:r>
              <a:rPr lang="en-AU" dirty="0"/>
              <a:t> </a:t>
            </a:r>
            <a:r>
              <a:rPr lang="en-AU" dirty="0" err="1"/>
              <a:t>phương</a:t>
            </a:r>
            <a:r>
              <a:rPr lang="en-AU" dirty="0"/>
              <a:t> </a:t>
            </a:r>
            <a:r>
              <a:rPr lang="en-AU" dirty="0" err="1"/>
              <a:t>bạn</a:t>
            </a:r>
            <a:r>
              <a:rPr lang="en-AU" dirty="0"/>
              <a:t>. </a:t>
            </a:r>
            <a:r>
              <a:rPr lang="en-AU" dirty="0" err="1"/>
              <a:t>Sau</a:t>
            </a:r>
            <a:r>
              <a:rPr lang="en-AU" dirty="0"/>
              <a:t> </a:t>
            </a:r>
            <a:r>
              <a:rPr lang="en-AU" dirty="0" err="1"/>
              <a:t>đây</a:t>
            </a:r>
            <a:r>
              <a:rPr lang="en-AU" dirty="0"/>
              <a:t> </a:t>
            </a:r>
            <a:r>
              <a:rPr lang="en-AU" dirty="0" err="1"/>
              <a:t>là</a:t>
            </a:r>
            <a:r>
              <a:rPr lang="en-AU" dirty="0"/>
              <a:t> </a:t>
            </a:r>
            <a:r>
              <a:rPr lang="en-AU" dirty="0" err="1"/>
              <a:t>một</a:t>
            </a:r>
            <a:r>
              <a:rPr lang="en-AU" dirty="0"/>
              <a:t> </a:t>
            </a:r>
            <a:r>
              <a:rPr lang="en-AU" dirty="0" err="1"/>
              <a:t>số</a:t>
            </a:r>
            <a:r>
              <a:rPr lang="en-AU" dirty="0"/>
              <a:t> </a:t>
            </a:r>
            <a:r>
              <a:rPr lang="en-AU" dirty="0" err="1"/>
              <a:t>ví</a:t>
            </a:r>
            <a:r>
              <a:rPr lang="en-AU" dirty="0"/>
              <a:t> </a:t>
            </a:r>
            <a:r>
              <a:rPr lang="en-AU" dirty="0" err="1"/>
              <a:t>dụ</a:t>
            </a:r>
            <a:r>
              <a:rPr lang="en-AU" dirty="0"/>
              <a:t> </a:t>
            </a:r>
            <a:r>
              <a:rPr lang="en-AU" dirty="0" err="1"/>
              <a:t>để</a:t>
            </a:r>
            <a:r>
              <a:rPr lang="en-AU" dirty="0"/>
              <a:t> </a:t>
            </a:r>
            <a:r>
              <a:rPr lang="en-AU" dirty="0" err="1" smtClean="0"/>
              <a:t>gợi</a:t>
            </a:r>
            <a:r>
              <a:rPr lang="en-AU" dirty="0" smtClean="0"/>
              <a:t> </a:t>
            </a:r>
            <a:r>
              <a:rPr lang="en-AU" dirty="0" err="1"/>
              <a:t>ý</a:t>
            </a:r>
            <a:r>
              <a:rPr lang="en-AU" dirty="0"/>
              <a:t> </a:t>
            </a:r>
            <a:r>
              <a:rPr lang="en-AU" dirty="0" err="1"/>
              <a:t>cho</a:t>
            </a:r>
            <a:r>
              <a:rPr lang="en-AU" dirty="0"/>
              <a:t> </a:t>
            </a:r>
            <a:r>
              <a:rPr lang="en-AU" dirty="0" err="1" smtClean="0"/>
              <a:t>bạn</a:t>
            </a:r>
            <a:r>
              <a:rPr lang="en-AU" dirty="0" smtClean="0"/>
              <a:t> </a:t>
            </a:r>
            <a:r>
              <a:rPr lang="en-AU" dirty="0" err="1" smtClean="0"/>
              <a:t>tham</a:t>
            </a:r>
            <a:r>
              <a:rPr lang="en-AU" dirty="0" smtClean="0"/>
              <a:t> </a:t>
            </a:r>
            <a:r>
              <a:rPr lang="en-AU" dirty="0" err="1" smtClean="0"/>
              <a:t>khảo</a:t>
            </a:r>
            <a:r>
              <a:rPr lang="en-AU" dirty="0" smtClean="0"/>
              <a:t> </a:t>
            </a:r>
            <a:r>
              <a:rPr lang="en-AU" dirty="0" err="1" smtClean="0"/>
              <a:t>khi</a:t>
            </a:r>
            <a:r>
              <a:rPr lang="en-AU" dirty="0" smtClean="0"/>
              <a:t> </a:t>
            </a:r>
            <a:r>
              <a:rPr lang="en-AU" dirty="0" err="1" smtClean="0"/>
              <a:t>khởi</a:t>
            </a:r>
            <a:r>
              <a:rPr lang="en-AU" dirty="0" smtClean="0"/>
              <a:t> </a:t>
            </a:r>
            <a:r>
              <a:rPr lang="en-AU" dirty="0" err="1" smtClean="0"/>
              <a:t>nghiệp</a:t>
            </a:r>
            <a:r>
              <a:rPr lang="en-AU" dirty="0" smtClean="0"/>
              <a:t>:</a:t>
            </a:r>
            <a:endParaRPr lang="en-AU" dirty="0"/>
          </a:p>
          <a:p>
            <a:pPr algn="just"/>
            <a:r>
              <a:rPr lang="en-AU" dirty="0" err="1" smtClean="0"/>
              <a:t>Có</a:t>
            </a:r>
            <a:r>
              <a:rPr lang="en-AU" dirty="0" smtClean="0"/>
              <a:t> </a:t>
            </a:r>
            <a:r>
              <a:rPr lang="en-AU" dirty="0" err="1"/>
              <a:t>rất</a:t>
            </a:r>
            <a:r>
              <a:rPr lang="en-AU" dirty="0"/>
              <a:t> </a:t>
            </a:r>
            <a:r>
              <a:rPr lang="en-AU" dirty="0" err="1"/>
              <a:t>ít</a:t>
            </a:r>
            <a:r>
              <a:rPr lang="en-AU" dirty="0"/>
              <a:t> </a:t>
            </a:r>
            <a:r>
              <a:rPr lang="en-AU" dirty="0" err="1"/>
              <a:t>đồ</a:t>
            </a:r>
            <a:r>
              <a:rPr lang="en-AU" dirty="0"/>
              <a:t> </a:t>
            </a:r>
            <a:r>
              <a:rPr lang="en-AU" dirty="0" err="1"/>
              <a:t>chơi</a:t>
            </a:r>
            <a:r>
              <a:rPr lang="en-AU" dirty="0"/>
              <a:t> </a:t>
            </a:r>
            <a:r>
              <a:rPr lang="en-AU" dirty="0" err="1"/>
              <a:t>trong</a:t>
            </a:r>
            <a:r>
              <a:rPr lang="en-AU" dirty="0"/>
              <a:t> </a:t>
            </a:r>
            <a:r>
              <a:rPr lang="en-AU" dirty="0" err="1"/>
              <a:t>các</a:t>
            </a:r>
            <a:r>
              <a:rPr lang="en-AU" dirty="0"/>
              <a:t> </a:t>
            </a:r>
            <a:r>
              <a:rPr lang="en-AU" dirty="0" err="1"/>
              <a:t>cửa</a:t>
            </a:r>
            <a:r>
              <a:rPr lang="en-AU" dirty="0"/>
              <a:t> </a:t>
            </a:r>
            <a:r>
              <a:rPr lang="en-AU" dirty="0" err="1"/>
              <a:t>hiệu</a:t>
            </a:r>
            <a:r>
              <a:rPr lang="en-AU" dirty="0"/>
              <a:t> </a:t>
            </a:r>
            <a:r>
              <a:rPr lang="en-AU" dirty="0" err="1"/>
              <a:t>ở</a:t>
            </a:r>
            <a:r>
              <a:rPr lang="en-AU" dirty="0"/>
              <a:t> </a:t>
            </a:r>
            <a:r>
              <a:rPr lang="en-AU" dirty="0" err="1"/>
              <a:t>địa</a:t>
            </a:r>
            <a:r>
              <a:rPr lang="en-AU" dirty="0"/>
              <a:t> </a:t>
            </a:r>
            <a:r>
              <a:rPr lang="en-AU" dirty="0" err="1"/>
              <a:t>phương</a:t>
            </a:r>
            <a:r>
              <a:rPr lang="en-AU" dirty="0"/>
              <a:t>.</a:t>
            </a:r>
          </a:p>
          <a:p>
            <a:pPr algn="just"/>
            <a:r>
              <a:rPr lang="en-AU" dirty="0" err="1" smtClean="0"/>
              <a:t>Không</a:t>
            </a:r>
            <a:r>
              <a:rPr lang="en-AU" dirty="0" smtClean="0"/>
              <a:t> </a:t>
            </a:r>
            <a:r>
              <a:rPr lang="en-AU" dirty="0" err="1"/>
              <a:t>có</a:t>
            </a:r>
            <a:r>
              <a:rPr lang="en-AU" dirty="0"/>
              <a:t> </a:t>
            </a:r>
            <a:r>
              <a:rPr lang="en-AU" dirty="0" err="1"/>
              <a:t>hiệu</a:t>
            </a:r>
            <a:r>
              <a:rPr lang="en-AU" dirty="0"/>
              <a:t> </a:t>
            </a:r>
            <a:r>
              <a:rPr lang="en-AU" dirty="0" err="1"/>
              <a:t>cà</a:t>
            </a:r>
            <a:r>
              <a:rPr lang="en-AU" dirty="0"/>
              <a:t> </a:t>
            </a:r>
            <a:r>
              <a:rPr lang="en-AU" dirty="0" err="1"/>
              <a:t>phê</a:t>
            </a:r>
            <a:r>
              <a:rPr lang="en-AU" dirty="0"/>
              <a:t> </a:t>
            </a:r>
            <a:r>
              <a:rPr lang="en-AU" dirty="0" err="1"/>
              <a:t>ngoài</a:t>
            </a:r>
            <a:r>
              <a:rPr lang="en-AU" dirty="0"/>
              <a:t> </a:t>
            </a:r>
            <a:r>
              <a:rPr lang="en-AU" dirty="0" err="1"/>
              <a:t>trời</a:t>
            </a:r>
            <a:r>
              <a:rPr lang="en-AU" dirty="0"/>
              <a:t> </a:t>
            </a:r>
            <a:r>
              <a:rPr lang="en-AU" dirty="0" err="1"/>
              <a:t>hẫp</a:t>
            </a:r>
            <a:r>
              <a:rPr lang="en-AU" dirty="0"/>
              <a:t> </a:t>
            </a:r>
            <a:r>
              <a:rPr lang="en-AU" dirty="0" err="1"/>
              <a:t>dẫn</a:t>
            </a:r>
            <a:r>
              <a:rPr lang="en-AU" dirty="0"/>
              <a:t> </a:t>
            </a:r>
            <a:r>
              <a:rPr lang="en-AU" dirty="0" err="1"/>
              <a:t>nào</a:t>
            </a:r>
            <a:r>
              <a:rPr lang="en-AU" dirty="0"/>
              <a:t> </a:t>
            </a:r>
            <a:r>
              <a:rPr lang="en-AU" dirty="0" err="1"/>
              <a:t>để</a:t>
            </a:r>
            <a:r>
              <a:rPr lang="en-AU" dirty="0"/>
              <a:t> </a:t>
            </a:r>
            <a:r>
              <a:rPr lang="en-AU" dirty="0" err="1"/>
              <a:t>gặp</a:t>
            </a:r>
            <a:r>
              <a:rPr lang="en-AU" dirty="0"/>
              <a:t> </a:t>
            </a:r>
            <a:r>
              <a:rPr lang="en-AU" dirty="0" err="1"/>
              <a:t>gỡ</a:t>
            </a:r>
            <a:r>
              <a:rPr lang="en-AU" dirty="0"/>
              <a:t> </a:t>
            </a:r>
            <a:r>
              <a:rPr lang="en-AU" dirty="0" err="1"/>
              <a:t>bạn</a:t>
            </a:r>
            <a:r>
              <a:rPr lang="en-AU" dirty="0"/>
              <a:t> </a:t>
            </a:r>
            <a:r>
              <a:rPr lang="en-AU" dirty="0" err="1"/>
              <a:t>bè</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4144764360"/>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smtClean="0"/>
              <a:t>bạn</a:t>
            </a:r>
            <a:r>
              <a:rPr lang="en-AU" dirty="0" smtClean="0"/>
              <a:t> (</a:t>
            </a:r>
            <a:r>
              <a:rPr lang="en-AU" dirty="0" err="1" smtClean="0"/>
              <a:t>cont</a:t>
            </a:r>
            <a:r>
              <a:rPr lang="en-AU" dirty="0" smtClean="0"/>
              <a:t>’)</a:t>
            </a:r>
            <a:endParaRPr lang="en-AU" dirty="0"/>
          </a:p>
          <a:p>
            <a:pPr marL="0" indent="0" algn="just">
              <a:buNone/>
            </a:pPr>
            <a:r>
              <a:rPr lang="en-AU" dirty="0" err="1"/>
              <a:t>Xác</a:t>
            </a:r>
            <a:r>
              <a:rPr lang="en-AU" dirty="0"/>
              <a:t> </a:t>
            </a:r>
            <a:r>
              <a:rPr lang="en-AU" dirty="0" err="1"/>
              <a:t>định</a:t>
            </a:r>
            <a:r>
              <a:rPr lang="en-AU" dirty="0"/>
              <a:t> </a:t>
            </a:r>
            <a:r>
              <a:rPr lang="en-AU" dirty="0" err="1"/>
              <a:t>loại</a:t>
            </a:r>
            <a:r>
              <a:rPr lang="en-AU" dirty="0"/>
              <a:t> </a:t>
            </a:r>
            <a:r>
              <a:rPr lang="en-AU" dirty="0" err="1"/>
              <a:t>hàng</a:t>
            </a:r>
            <a:r>
              <a:rPr lang="en-AU" dirty="0"/>
              <a:t> </a:t>
            </a:r>
            <a:r>
              <a:rPr lang="en-AU" dirty="0" err="1"/>
              <a:t>hoá</a:t>
            </a:r>
            <a:r>
              <a:rPr lang="en-AU" dirty="0"/>
              <a:t> hay </a:t>
            </a:r>
            <a:r>
              <a:rPr lang="en-AU" dirty="0" err="1"/>
              <a:t>dịch</a:t>
            </a:r>
            <a:r>
              <a:rPr lang="en-AU" dirty="0"/>
              <a:t> </a:t>
            </a:r>
            <a:r>
              <a:rPr lang="en-AU" dirty="0" err="1"/>
              <a:t>vụ</a:t>
            </a:r>
            <a:r>
              <a:rPr lang="en-AU" dirty="0"/>
              <a:t> </a:t>
            </a:r>
            <a:r>
              <a:rPr lang="en-AU" dirty="0" err="1"/>
              <a:t>mà</a:t>
            </a:r>
            <a:r>
              <a:rPr lang="en-AU" dirty="0"/>
              <a:t> </a:t>
            </a:r>
            <a:r>
              <a:rPr lang="en-AU" dirty="0" err="1"/>
              <a:t>bạn</a:t>
            </a:r>
            <a:r>
              <a:rPr lang="en-AU" dirty="0"/>
              <a:t> </a:t>
            </a:r>
            <a:r>
              <a:rPr lang="en-AU" dirty="0" err="1">
                <a:solidFill>
                  <a:srgbClr val="FF0000"/>
                </a:solidFill>
              </a:rPr>
              <a:t>không</a:t>
            </a:r>
            <a:r>
              <a:rPr lang="en-AU" dirty="0">
                <a:solidFill>
                  <a:srgbClr val="FF0000"/>
                </a:solidFill>
              </a:rPr>
              <a:t> </a:t>
            </a:r>
            <a:r>
              <a:rPr lang="en-AU" dirty="0" err="1">
                <a:solidFill>
                  <a:srgbClr val="FF0000"/>
                </a:solidFill>
              </a:rPr>
              <a:t>thể</a:t>
            </a:r>
            <a:r>
              <a:rPr lang="en-AU" dirty="0">
                <a:solidFill>
                  <a:srgbClr val="FF0000"/>
                </a:solidFill>
              </a:rPr>
              <a:t> </a:t>
            </a:r>
            <a:r>
              <a:rPr lang="en-AU" dirty="0" err="1">
                <a:solidFill>
                  <a:srgbClr val="FF0000"/>
                </a:solidFill>
              </a:rPr>
              <a:t>mua</a:t>
            </a:r>
            <a:r>
              <a:rPr lang="en-AU" dirty="0">
                <a:solidFill>
                  <a:srgbClr val="FF0000"/>
                </a:solidFill>
              </a:rPr>
              <a:t> </a:t>
            </a:r>
            <a:r>
              <a:rPr lang="en-AU" dirty="0" err="1">
                <a:solidFill>
                  <a:srgbClr val="FF0000"/>
                </a:solidFill>
              </a:rPr>
              <a:t>được</a:t>
            </a:r>
            <a:r>
              <a:rPr lang="en-AU" dirty="0"/>
              <a:t> </a:t>
            </a:r>
            <a:r>
              <a:rPr lang="en-AU" dirty="0" err="1"/>
              <a:t>tại</a:t>
            </a:r>
            <a:r>
              <a:rPr lang="en-AU" dirty="0"/>
              <a:t> </a:t>
            </a:r>
            <a:r>
              <a:rPr lang="en-AU" dirty="0" err="1"/>
              <a:t>địa</a:t>
            </a:r>
            <a:r>
              <a:rPr lang="en-AU" dirty="0"/>
              <a:t> </a:t>
            </a:r>
            <a:r>
              <a:rPr lang="en-AU" dirty="0" err="1"/>
              <a:t>phương</a:t>
            </a:r>
            <a:r>
              <a:rPr lang="en-AU" dirty="0"/>
              <a:t> </a:t>
            </a:r>
            <a:r>
              <a:rPr lang="en-AU" dirty="0" err="1"/>
              <a:t>bạn</a:t>
            </a:r>
            <a:r>
              <a:rPr lang="en-AU" dirty="0"/>
              <a:t>. </a:t>
            </a:r>
            <a:r>
              <a:rPr lang="en-AU" dirty="0" err="1"/>
              <a:t>Sau</a:t>
            </a:r>
            <a:r>
              <a:rPr lang="en-AU" dirty="0"/>
              <a:t> </a:t>
            </a:r>
            <a:r>
              <a:rPr lang="en-AU" dirty="0" err="1"/>
              <a:t>đây</a:t>
            </a:r>
            <a:r>
              <a:rPr lang="en-AU" dirty="0"/>
              <a:t> </a:t>
            </a:r>
            <a:r>
              <a:rPr lang="en-AU" dirty="0" err="1"/>
              <a:t>là</a:t>
            </a:r>
            <a:r>
              <a:rPr lang="en-AU" dirty="0"/>
              <a:t> </a:t>
            </a:r>
            <a:r>
              <a:rPr lang="en-AU" dirty="0" err="1"/>
              <a:t>một</a:t>
            </a:r>
            <a:r>
              <a:rPr lang="en-AU" dirty="0"/>
              <a:t> </a:t>
            </a:r>
            <a:r>
              <a:rPr lang="en-AU" dirty="0" err="1"/>
              <a:t>số</a:t>
            </a:r>
            <a:r>
              <a:rPr lang="en-AU" dirty="0"/>
              <a:t> </a:t>
            </a:r>
            <a:r>
              <a:rPr lang="en-AU" dirty="0" err="1"/>
              <a:t>ví</a:t>
            </a:r>
            <a:r>
              <a:rPr lang="en-AU" dirty="0"/>
              <a:t> </a:t>
            </a:r>
            <a:r>
              <a:rPr lang="en-AU" dirty="0" err="1"/>
              <a:t>dụ</a:t>
            </a:r>
            <a:r>
              <a:rPr lang="en-AU" dirty="0"/>
              <a:t> </a:t>
            </a:r>
            <a:r>
              <a:rPr lang="en-AU" dirty="0" err="1"/>
              <a:t>để</a:t>
            </a:r>
            <a:r>
              <a:rPr lang="en-AU" dirty="0"/>
              <a:t> </a:t>
            </a:r>
            <a:r>
              <a:rPr lang="en-AU" dirty="0" err="1" smtClean="0"/>
              <a:t>gợi</a:t>
            </a:r>
            <a:r>
              <a:rPr lang="en-AU" dirty="0" smtClean="0"/>
              <a:t> </a:t>
            </a:r>
            <a:r>
              <a:rPr lang="en-AU" dirty="0" err="1"/>
              <a:t>ý</a:t>
            </a:r>
            <a:r>
              <a:rPr lang="en-AU" dirty="0"/>
              <a:t> </a:t>
            </a:r>
            <a:r>
              <a:rPr lang="en-AU" dirty="0" err="1"/>
              <a:t>cho</a:t>
            </a:r>
            <a:r>
              <a:rPr lang="en-AU" dirty="0"/>
              <a:t> </a:t>
            </a:r>
            <a:r>
              <a:rPr lang="en-AU" dirty="0" err="1" smtClean="0"/>
              <a:t>bạn</a:t>
            </a:r>
            <a:r>
              <a:rPr lang="en-AU" dirty="0" smtClean="0"/>
              <a:t> </a:t>
            </a:r>
            <a:r>
              <a:rPr lang="en-AU" dirty="0" err="1" smtClean="0"/>
              <a:t>tham</a:t>
            </a:r>
            <a:r>
              <a:rPr lang="en-AU" dirty="0" smtClean="0"/>
              <a:t> </a:t>
            </a:r>
            <a:r>
              <a:rPr lang="en-AU" dirty="0" err="1" smtClean="0"/>
              <a:t>khảo</a:t>
            </a:r>
            <a:r>
              <a:rPr lang="en-AU" dirty="0" smtClean="0"/>
              <a:t> </a:t>
            </a:r>
            <a:r>
              <a:rPr lang="en-AU" dirty="0" err="1" smtClean="0"/>
              <a:t>khi</a:t>
            </a:r>
            <a:r>
              <a:rPr lang="en-AU" dirty="0" smtClean="0"/>
              <a:t> </a:t>
            </a:r>
            <a:r>
              <a:rPr lang="en-AU" dirty="0" err="1" smtClean="0"/>
              <a:t>khởi</a:t>
            </a:r>
            <a:r>
              <a:rPr lang="en-AU" dirty="0" smtClean="0"/>
              <a:t> </a:t>
            </a:r>
            <a:r>
              <a:rPr lang="en-AU" dirty="0" err="1" smtClean="0"/>
              <a:t>nghiệp</a:t>
            </a:r>
            <a:r>
              <a:rPr lang="en-AU" dirty="0" smtClean="0"/>
              <a:t>:</a:t>
            </a:r>
            <a:endParaRPr lang="en-AU" dirty="0"/>
          </a:p>
          <a:p>
            <a:pPr algn="just"/>
            <a:r>
              <a:rPr lang="en-AU" dirty="0" err="1" smtClean="0"/>
              <a:t>Không</a:t>
            </a:r>
            <a:r>
              <a:rPr lang="en-AU" dirty="0" smtClean="0"/>
              <a:t> </a:t>
            </a:r>
            <a:r>
              <a:rPr lang="en-AU" dirty="0" err="1"/>
              <a:t>có</a:t>
            </a:r>
            <a:r>
              <a:rPr lang="en-AU" dirty="0"/>
              <a:t> </a:t>
            </a:r>
            <a:r>
              <a:rPr lang="en-AU" dirty="0" err="1"/>
              <a:t>phương</a:t>
            </a:r>
            <a:r>
              <a:rPr lang="en-AU" dirty="0"/>
              <a:t> </a:t>
            </a:r>
            <a:r>
              <a:rPr lang="en-AU" dirty="0" err="1"/>
              <a:t>tiện</a:t>
            </a:r>
            <a:r>
              <a:rPr lang="en-AU" dirty="0"/>
              <a:t> </a:t>
            </a:r>
            <a:r>
              <a:rPr lang="en-AU" dirty="0" err="1"/>
              <a:t>nhanh</a:t>
            </a:r>
            <a:r>
              <a:rPr lang="en-AU" dirty="0"/>
              <a:t> </a:t>
            </a:r>
            <a:r>
              <a:rPr lang="en-AU" dirty="0" err="1"/>
              <a:t>chóng</a:t>
            </a:r>
            <a:r>
              <a:rPr lang="en-AU" dirty="0"/>
              <a:t> </a:t>
            </a:r>
            <a:r>
              <a:rPr lang="en-AU" dirty="0" err="1"/>
              <a:t>và</a:t>
            </a:r>
            <a:r>
              <a:rPr lang="en-AU" dirty="0"/>
              <a:t> </a:t>
            </a:r>
            <a:r>
              <a:rPr lang="en-AU" dirty="0" err="1"/>
              <a:t>đáng</a:t>
            </a:r>
            <a:r>
              <a:rPr lang="en-AU" dirty="0"/>
              <a:t> tin </a:t>
            </a:r>
            <a:r>
              <a:rPr lang="en-AU" dirty="0" err="1"/>
              <a:t>cậy</a:t>
            </a:r>
            <a:r>
              <a:rPr lang="en-AU" dirty="0"/>
              <a:t> </a:t>
            </a:r>
            <a:r>
              <a:rPr lang="en-AU" dirty="0" err="1"/>
              <a:t>để</a:t>
            </a:r>
            <a:r>
              <a:rPr lang="en-AU" dirty="0"/>
              <a:t> </a:t>
            </a:r>
            <a:r>
              <a:rPr lang="en-AU" dirty="0" err="1"/>
              <a:t>gửi</a:t>
            </a:r>
            <a:r>
              <a:rPr lang="en-AU" dirty="0"/>
              <a:t> </a:t>
            </a:r>
            <a:r>
              <a:rPr lang="en-AU" dirty="0" err="1"/>
              <a:t>hàng</a:t>
            </a:r>
            <a:r>
              <a:rPr lang="en-AU" dirty="0"/>
              <a:t> </a:t>
            </a:r>
            <a:r>
              <a:rPr lang="en-AU" dirty="0" err="1"/>
              <a:t>về</a:t>
            </a:r>
            <a:r>
              <a:rPr lang="en-AU" dirty="0"/>
              <a:t> </a:t>
            </a:r>
            <a:r>
              <a:rPr lang="en-AU" dirty="0" err="1"/>
              <a:t>quê</a:t>
            </a:r>
            <a:r>
              <a:rPr lang="en-AU" dirty="0"/>
              <a:t>.</a:t>
            </a:r>
          </a:p>
          <a:p>
            <a:pPr algn="just"/>
            <a:r>
              <a:rPr lang="en-AU" dirty="0" err="1" smtClean="0"/>
              <a:t>Giá</a:t>
            </a:r>
            <a:r>
              <a:rPr lang="en-AU" dirty="0" smtClean="0"/>
              <a:t> </a:t>
            </a:r>
            <a:r>
              <a:rPr lang="en-AU" dirty="0"/>
              <a:t>cam </a:t>
            </a:r>
            <a:r>
              <a:rPr lang="en-AU" dirty="0" err="1"/>
              <a:t>tăng</a:t>
            </a:r>
            <a:r>
              <a:rPr lang="en-AU" dirty="0"/>
              <a:t> </a:t>
            </a:r>
            <a:r>
              <a:rPr lang="en-AU" dirty="0" err="1"/>
              <a:t>đến</a:t>
            </a:r>
            <a:r>
              <a:rPr lang="en-AU" dirty="0"/>
              <a:t> </a:t>
            </a:r>
            <a:r>
              <a:rPr lang="en-AU" dirty="0" err="1"/>
              <a:t>mức</a:t>
            </a:r>
            <a:r>
              <a:rPr lang="en-AU" dirty="0"/>
              <a:t> </a:t>
            </a:r>
            <a:r>
              <a:rPr lang="en-AU" dirty="0" err="1"/>
              <a:t>gần</a:t>
            </a:r>
            <a:r>
              <a:rPr lang="en-AU" dirty="0"/>
              <a:t> </a:t>
            </a:r>
            <a:r>
              <a:rPr lang="en-AU" dirty="0" err="1"/>
              <a:t>đây</a:t>
            </a:r>
            <a:r>
              <a:rPr lang="en-AU" dirty="0"/>
              <a:t> </a:t>
            </a:r>
            <a:r>
              <a:rPr lang="en-AU" dirty="0" err="1"/>
              <a:t>phải</a:t>
            </a:r>
            <a:r>
              <a:rPr lang="en-AU" dirty="0"/>
              <a:t> </a:t>
            </a:r>
            <a:r>
              <a:rPr lang="en-AU" dirty="0" err="1"/>
              <a:t>mua</a:t>
            </a:r>
            <a:r>
              <a:rPr lang="en-AU" dirty="0"/>
              <a:t> </a:t>
            </a:r>
            <a:r>
              <a:rPr lang="en-AU" dirty="0" err="1"/>
              <a:t>hoa</a:t>
            </a:r>
            <a:r>
              <a:rPr lang="en-AU" dirty="0"/>
              <a:t> </a:t>
            </a:r>
            <a:r>
              <a:rPr lang="en-AU" dirty="0" err="1"/>
              <a:t>quả</a:t>
            </a:r>
            <a:r>
              <a:rPr lang="en-AU" dirty="0"/>
              <a:t> </a:t>
            </a:r>
            <a:r>
              <a:rPr lang="en-AU" dirty="0" err="1"/>
              <a:t>khác</a:t>
            </a:r>
            <a:r>
              <a:rPr lang="en-AU" dirty="0"/>
              <a:t> </a:t>
            </a:r>
            <a:r>
              <a:rPr lang="en-AU" dirty="0" err="1"/>
              <a:t>thay</a:t>
            </a:r>
            <a:r>
              <a:rPr lang="en-AU" dirty="0"/>
              <a:t> </a:t>
            </a:r>
            <a:r>
              <a:rPr lang="en-AU" dirty="0" err="1"/>
              <a:t>thế</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166430613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smtClean="0"/>
              <a:t>bạn</a:t>
            </a:r>
            <a:r>
              <a:rPr lang="en-AU" dirty="0" smtClean="0"/>
              <a:t> (</a:t>
            </a:r>
            <a:r>
              <a:rPr lang="en-AU" dirty="0" err="1" smtClean="0"/>
              <a:t>cont</a:t>
            </a:r>
            <a:r>
              <a:rPr lang="en-AU" dirty="0" smtClean="0"/>
              <a:t>’)</a:t>
            </a:r>
            <a:endParaRPr lang="en-AU" dirty="0"/>
          </a:p>
          <a:p>
            <a:pPr marL="0" indent="0" algn="just">
              <a:buNone/>
            </a:pPr>
            <a:r>
              <a:rPr lang="en-AU" dirty="0" err="1" smtClean="0"/>
              <a:t>Ý</a:t>
            </a:r>
            <a:r>
              <a:rPr lang="en-AU" dirty="0" smtClean="0"/>
              <a:t> </a:t>
            </a:r>
            <a:r>
              <a:rPr lang="en-AU" dirty="0" err="1"/>
              <a:t>tưởng</a:t>
            </a:r>
            <a:r>
              <a:rPr lang="en-AU" dirty="0"/>
              <a:t> </a:t>
            </a:r>
            <a:r>
              <a:rPr lang="en-AU" dirty="0" err="1"/>
              <a:t>của</a:t>
            </a:r>
            <a:r>
              <a:rPr lang="en-AU" dirty="0"/>
              <a:t> </a:t>
            </a:r>
            <a:r>
              <a:rPr lang="en-AU" dirty="0" err="1"/>
              <a:t>bạn</a:t>
            </a:r>
            <a:r>
              <a:rPr lang="en-AU" dirty="0"/>
              <a:t>:</a:t>
            </a:r>
          </a:p>
          <a:p>
            <a:pPr algn="just"/>
            <a:r>
              <a:rPr lang="en-AU" dirty="0"/>
              <a:t>…</a:t>
            </a:r>
          </a:p>
          <a:p>
            <a:pPr algn="just"/>
            <a:r>
              <a:rPr lang="mr-IN" dirty="0" smtClean="0"/>
              <a:t>…</a:t>
            </a:r>
            <a:endParaRPr lang="en-AU" dirty="0"/>
          </a:p>
          <a:p>
            <a:pPr algn="just"/>
            <a:r>
              <a:rPr lang="en-AU" dirty="0" smtClean="0"/>
              <a:t>…</a:t>
            </a:r>
          </a:p>
          <a:p>
            <a:pPr algn="just"/>
            <a:r>
              <a:rPr lang="mr-I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413423572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smtClean="0"/>
              <a:t>bạn</a:t>
            </a:r>
            <a:r>
              <a:rPr lang="en-AU" dirty="0"/>
              <a:t> (</a:t>
            </a:r>
            <a:r>
              <a:rPr lang="en-AU" dirty="0" err="1"/>
              <a:t>cont</a:t>
            </a:r>
            <a:r>
              <a:rPr lang="en-AU" dirty="0"/>
              <a:t>’)</a:t>
            </a:r>
          </a:p>
          <a:p>
            <a:pPr marL="0" indent="0" algn="just">
              <a:buNone/>
            </a:pPr>
            <a:r>
              <a:rPr lang="en-AU" dirty="0" err="1" smtClean="0"/>
              <a:t>Xác</a:t>
            </a:r>
            <a:r>
              <a:rPr lang="en-AU" dirty="0" smtClean="0"/>
              <a:t> </a:t>
            </a:r>
            <a:r>
              <a:rPr lang="en-AU" dirty="0" err="1"/>
              <a:t>định</a:t>
            </a:r>
            <a:r>
              <a:rPr lang="en-AU" dirty="0"/>
              <a:t> </a:t>
            </a:r>
            <a:r>
              <a:rPr lang="en-AU" dirty="0" err="1"/>
              <a:t>loại</a:t>
            </a:r>
            <a:r>
              <a:rPr lang="en-AU" dirty="0"/>
              <a:t> </a:t>
            </a:r>
            <a:r>
              <a:rPr lang="en-AU" dirty="0" err="1"/>
              <a:t>hàng</a:t>
            </a:r>
            <a:r>
              <a:rPr lang="en-AU" dirty="0"/>
              <a:t> </a:t>
            </a:r>
            <a:r>
              <a:rPr lang="en-AU" dirty="0" err="1"/>
              <a:t>hoá</a:t>
            </a:r>
            <a:r>
              <a:rPr lang="en-AU" dirty="0"/>
              <a:t> </a:t>
            </a:r>
            <a:r>
              <a:rPr lang="en-AU" dirty="0" err="1"/>
              <a:t>và</a:t>
            </a:r>
            <a:r>
              <a:rPr lang="en-AU" dirty="0"/>
              <a:t> </a:t>
            </a:r>
            <a:r>
              <a:rPr lang="en-AU" dirty="0" err="1"/>
              <a:t>dịch</a:t>
            </a:r>
            <a:r>
              <a:rPr lang="en-AU" dirty="0"/>
              <a:t> </a:t>
            </a:r>
            <a:r>
              <a:rPr lang="en-AU" dirty="0" err="1"/>
              <a:t>vụ</a:t>
            </a:r>
            <a:r>
              <a:rPr lang="en-AU" dirty="0"/>
              <a:t> </a:t>
            </a:r>
            <a:r>
              <a:rPr lang="en-AU" dirty="0" err="1"/>
              <a:t>có</a:t>
            </a:r>
            <a:r>
              <a:rPr lang="en-AU" dirty="0"/>
              <a:t> </a:t>
            </a:r>
            <a:r>
              <a:rPr lang="en-AU" dirty="0" err="1">
                <a:solidFill>
                  <a:srgbClr val="FF0000"/>
                </a:solidFill>
              </a:rPr>
              <a:t>chất</a:t>
            </a:r>
            <a:r>
              <a:rPr lang="en-AU" dirty="0">
                <a:solidFill>
                  <a:srgbClr val="FF0000"/>
                </a:solidFill>
              </a:rPr>
              <a:t> </a:t>
            </a:r>
            <a:r>
              <a:rPr lang="en-AU" dirty="0" err="1">
                <a:solidFill>
                  <a:srgbClr val="FF0000"/>
                </a:solidFill>
              </a:rPr>
              <a:t>lượng</a:t>
            </a:r>
            <a:r>
              <a:rPr lang="en-AU" dirty="0">
                <a:solidFill>
                  <a:srgbClr val="FF0000"/>
                </a:solidFill>
              </a:rPr>
              <a:t> </a:t>
            </a:r>
            <a:r>
              <a:rPr lang="en-AU" dirty="0" err="1">
                <a:solidFill>
                  <a:srgbClr val="FF0000"/>
                </a:solidFill>
              </a:rPr>
              <a:t>kém</a:t>
            </a:r>
            <a:r>
              <a:rPr lang="en-AU" dirty="0"/>
              <a:t>. </a:t>
            </a:r>
            <a:r>
              <a:rPr lang="en-AU" dirty="0" err="1"/>
              <a:t>Sau</a:t>
            </a:r>
            <a:r>
              <a:rPr lang="en-AU" dirty="0"/>
              <a:t> </a:t>
            </a:r>
            <a:r>
              <a:rPr lang="en-AU" dirty="0" err="1"/>
              <a:t>đây</a:t>
            </a:r>
            <a:r>
              <a:rPr lang="en-AU" dirty="0"/>
              <a:t> </a:t>
            </a:r>
            <a:r>
              <a:rPr lang="en-AU" dirty="0" err="1"/>
              <a:t>là</a:t>
            </a:r>
            <a:r>
              <a:rPr lang="en-AU" dirty="0"/>
              <a:t> </a:t>
            </a:r>
            <a:r>
              <a:rPr lang="en-AU" dirty="0" err="1"/>
              <a:t>một</a:t>
            </a:r>
            <a:r>
              <a:rPr lang="en-AU" dirty="0"/>
              <a:t> </a:t>
            </a:r>
            <a:r>
              <a:rPr lang="en-AU" dirty="0" err="1"/>
              <a:t>số</a:t>
            </a:r>
            <a:r>
              <a:rPr lang="en-AU" dirty="0"/>
              <a:t> </a:t>
            </a:r>
            <a:r>
              <a:rPr lang="en-AU" dirty="0" err="1"/>
              <a:t>ví</a:t>
            </a:r>
            <a:r>
              <a:rPr lang="en-AU" dirty="0"/>
              <a:t> </a:t>
            </a:r>
            <a:r>
              <a:rPr lang="en-AU" dirty="0" err="1"/>
              <a:t>dụ</a:t>
            </a:r>
            <a:r>
              <a:rPr lang="en-AU" dirty="0"/>
              <a:t> </a:t>
            </a:r>
            <a:r>
              <a:rPr lang="en-AU" dirty="0" err="1"/>
              <a:t>để</a:t>
            </a:r>
            <a:r>
              <a:rPr lang="en-AU" dirty="0"/>
              <a:t> </a:t>
            </a:r>
            <a:r>
              <a:rPr lang="en-AU" dirty="0" err="1"/>
              <a:t>gợi</a:t>
            </a:r>
            <a:r>
              <a:rPr lang="en-AU" dirty="0"/>
              <a:t> </a:t>
            </a:r>
            <a:r>
              <a:rPr lang="en-AU" dirty="0" err="1"/>
              <a:t>ý</a:t>
            </a:r>
            <a:r>
              <a:rPr lang="en-AU" dirty="0"/>
              <a:t> </a:t>
            </a:r>
            <a:r>
              <a:rPr lang="en-AU" dirty="0" err="1"/>
              <a:t>cho</a:t>
            </a:r>
            <a:r>
              <a:rPr lang="en-AU" dirty="0"/>
              <a:t> </a:t>
            </a:r>
            <a:r>
              <a:rPr lang="en-AU" dirty="0" err="1"/>
              <a:t>bạn</a:t>
            </a:r>
            <a:r>
              <a:rPr lang="en-AU" dirty="0"/>
              <a:t> </a:t>
            </a:r>
            <a:r>
              <a:rPr lang="en-AU" dirty="0" err="1"/>
              <a:t>tham</a:t>
            </a:r>
            <a:r>
              <a:rPr lang="en-AU" dirty="0"/>
              <a:t> </a:t>
            </a:r>
            <a:r>
              <a:rPr lang="en-AU" dirty="0" err="1"/>
              <a:t>khảo</a:t>
            </a:r>
            <a:r>
              <a:rPr lang="en-AU" dirty="0"/>
              <a:t> </a:t>
            </a:r>
            <a:r>
              <a:rPr lang="en-AU" dirty="0" err="1"/>
              <a:t>khi</a:t>
            </a:r>
            <a:r>
              <a:rPr lang="en-AU" dirty="0"/>
              <a:t> </a:t>
            </a:r>
            <a:r>
              <a:rPr lang="en-AU" dirty="0" err="1"/>
              <a:t>khởi</a:t>
            </a:r>
            <a:r>
              <a:rPr lang="en-AU" dirty="0"/>
              <a:t> </a:t>
            </a:r>
            <a:r>
              <a:rPr lang="en-AU" dirty="0" err="1"/>
              <a:t>nghiệp</a:t>
            </a:r>
            <a:r>
              <a:rPr lang="en-AU" dirty="0" smtClean="0"/>
              <a:t>:</a:t>
            </a:r>
          </a:p>
          <a:p>
            <a:pPr algn="just"/>
            <a:r>
              <a:rPr lang="en-AU" dirty="0" err="1" smtClean="0"/>
              <a:t>Các</a:t>
            </a:r>
            <a:r>
              <a:rPr lang="en-AU" dirty="0" smtClean="0"/>
              <a:t> </a:t>
            </a:r>
            <a:r>
              <a:rPr lang="en-AU" dirty="0" err="1" smtClean="0"/>
              <a:t>thợ</a:t>
            </a:r>
            <a:r>
              <a:rPr lang="en-AU" dirty="0" smtClean="0"/>
              <a:t> </a:t>
            </a:r>
            <a:r>
              <a:rPr lang="en-AU" dirty="0" err="1" smtClean="0"/>
              <a:t>sơn</a:t>
            </a:r>
            <a:r>
              <a:rPr lang="en-AU" dirty="0" smtClean="0"/>
              <a:t> </a:t>
            </a:r>
            <a:r>
              <a:rPr lang="en-AU" dirty="0" err="1" smtClean="0"/>
              <a:t>nhà</a:t>
            </a:r>
            <a:r>
              <a:rPr lang="en-AU" dirty="0" smtClean="0"/>
              <a:t> </a:t>
            </a:r>
            <a:r>
              <a:rPr lang="en-AU" dirty="0" err="1" smtClean="0"/>
              <a:t>trong</a:t>
            </a:r>
            <a:r>
              <a:rPr lang="en-AU" dirty="0" smtClean="0"/>
              <a:t> </a:t>
            </a:r>
            <a:r>
              <a:rPr lang="en-AU" dirty="0" err="1" smtClean="0"/>
              <a:t>khu</a:t>
            </a:r>
            <a:r>
              <a:rPr lang="en-AU" dirty="0" smtClean="0"/>
              <a:t> </a:t>
            </a:r>
            <a:r>
              <a:rPr lang="en-AU" dirty="0" err="1" smtClean="0"/>
              <a:t>vực</a:t>
            </a:r>
            <a:r>
              <a:rPr lang="en-AU" dirty="0" smtClean="0"/>
              <a:t> </a:t>
            </a:r>
            <a:r>
              <a:rPr lang="en-AU" dirty="0" err="1" smtClean="0"/>
              <a:t>cẩu</a:t>
            </a:r>
            <a:r>
              <a:rPr lang="en-AU" dirty="0" smtClean="0"/>
              <a:t> </a:t>
            </a:r>
            <a:r>
              <a:rPr lang="en-AU" dirty="0" err="1" smtClean="0"/>
              <a:t>thả</a:t>
            </a:r>
            <a:r>
              <a:rPr lang="en-AU" dirty="0" smtClean="0"/>
              <a:t>, </a:t>
            </a:r>
            <a:r>
              <a:rPr lang="en-AU" dirty="0" err="1" smtClean="0"/>
              <a:t>họ</a:t>
            </a:r>
            <a:r>
              <a:rPr lang="en-AU" dirty="0" smtClean="0"/>
              <a:t> </a:t>
            </a:r>
            <a:r>
              <a:rPr lang="en-AU" dirty="0" err="1" smtClean="0"/>
              <a:t>không</a:t>
            </a:r>
            <a:r>
              <a:rPr lang="en-AU" dirty="0" smtClean="0"/>
              <a:t> </a:t>
            </a:r>
            <a:r>
              <a:rPr lang="en-AU" dirty="0" err="1" smtClean="0"/>
              <a:t>đánh</a:t>
            </a:r>
            <a:r>
              <a:rPr lang="en-AU" dirty="0" smtClean="0"/>
              <a:t> </a:t>
            </a:r>
            <a:r>
              <a:rPr lang="en-AU" dirty="0" err="1" smtClean="0"/>
              <a:t>kỹ</a:t>
            </a:r>
            <a:r>
              <a:rPr lang="en-AU" dirty="0" smtClean="0"/>
              <a:t> </a:t>
            </a:r>
            <a:r>
              <a:rPr lang="en-AU" dirty="0" err="1" smtClean="0"/>
              <a:t>bề</a:t>
            </a:r>
            <a:r>
              <a:rPr lang="en-AU" dirty="0" smtClean="0"/>
              <a:t> </a:t>
            </a:r>
            <a:r>
              <a:rPr lang="en-AU" dirty="0" err="1" smtClean="0"/>
              <a:t>mặt</a:t>
            </a:r>
            <a:r>
              <a:rPr lang="en-AU" dirty="0" smtClean="0"/>
              <a:t> </a:t>
            </a:r>
            <a:r>
              <a:rPr lang="en-AU" dirty="0" err="1" smtClean="0"/>
              <a:t>để</a:t>
            </a:r>
            <a:r>
              <a:rPr lang="en-AU" dirty="0" smtClean="0"/>
              <a:t> </a:t>
            </a:r>
            <a:r>
              <a:rPr lang="en-AU" dirty="0" err="1" smtClean="0"/>
              <a:t>sơn</a:t>
            </a:r>
            <a:r>
              <a:rPr lang="en-AU" dirty="0" smtClean="0"/>
              <a:t>, </a:t>
            </a:r>
            <a:r>
              <a:rPr lang="en-AU" dirty="0" err="1" smtClean="0"/>
              <a:t>thậm</a:t>
            </a:r>
            <a:r>
              <a:rPr lang="en-AU" dirty="0" smtClean="0"/>
              <a:t> </a:t>
            </a:r>
            <a:r>
              <a:rPr lang="en-AU" dirty="0" err="1" smtClean="0"/>
              <a:t>chí</a:t>
            </a:r>
            <a:r>
              <a:rPr lang="en-AU" dirty="0" smtClean="0"/>
              <a:t> </a:t>
            </a:r>
            <a:r>
              <a:rPr lang="en-AU" dirty="0" err="1" smtClean="0"/>
              <a:t>còn</a:t>
            </a:r>
            <a:r>
              <a:rPr lang="en-AU" dirty="0" smtClean="0"/>
              <a:t> </a:t>
            </a:r>
            <a:r>
              <a:rPr lang="en-AU" dirty="0" err="1" smtClean="0"/>
              <a:t>sơn</a:t>
            </a:r>
            <a:r>
              <a:rPr lang="en-AU" dirty="0" smtClean="0"/>
              <a:t> </a:t>
            </a:r>
            <a:r>
              <a:rPr lang="en-AU" dirty="0" err="1" smtClean="0"/>
              <a:t>lên</a:t>
            </a:r>
            <a:r>
              <a:rPr lang="en-AU" dirty="0" smtClean="0"/>
              <a:t> </a:t>
            </a:r>
            <a:r>
              <a:rPr lang="en-AU" dirty="0" err="1" smtClean="0"/>
              <a:t>cả</a:t>
            </a:r>
            <a:r>
              <a:rPr lang="en-AU" dirty="0" smtClean="0"/>
              <a:t> </a:t>
            </a:r>
            <a:r>
              <a:rPr lang="en-AU" dirty="0" err="1" smtClean="0"/>
              <a:t>bụi</a:t>
            </a:r>
            <a:r>
              <a:rPr lang="en-AU" dirty="0" smtClean="0"/>
              <a:t> </a:t>
            </a:r>
            <a:r>
              <a:rPr lang="en-AU" dirty="0" err="1" smtClean="0"/>
              <a:t>và</a:t>
            </a:r>
            <a:r>
              <a:rPr lang="en-AU" dirty="0" smtClean="0"/>
              <a:t> </a:t>
            </a:r>
            <a:r>
              <a:rPr lang="en-AU" dirty="0" err="1" smtClean="0"/>
              <a:t>mốc</a:t>
            </a:r>
            <a:r>
              <a:rPr lang="en-AU" dirty="0" smtClean="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630215345"/>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smtClean="0"/>
              <a:t>bạn</a:t>
            </a:r>
            <a:r>
              <a:rPr lang="en-AU" dirty="0" smtClean="0"/>
              <a:t> (</a:t>
            </a:r>
            <a:r>
              <a:rPr lang="en-AU" dirty="0" err="1" smtClean="0"/>
              <a:t>cont</a:t>
            </a:r>
            <a:r>
              <a:rPr lang="en-AU" dirty="0" smtClean="0"/>
              <a:t>’)</a:t>
            </a:r>
            <a:endParaRPr lang="en-AU" dirty="0"/>
          </a:p>
          <a:p>
            <a:pPr algn="just"/>
            <a:r>
              <a:rPr lang="en-AU" dirty="0" err="1" smtClean="0"/>
              <a:t>Ở</a:t>
            </a:r>
            <a:r>
              <a:rPr lang="en-AU" dirty="0" smtClean="0"/>
              <a:t> </a:t>
            </a:r>
            <a:r>
              <a:rPr lang="en-AU" dirty="0" err="1"/>
              <a:t>cửa</a:t>
            </a:r>
            <a:r>
              <a:rPr lang="en-AU" dirty="0"/>
              <a:t> </a:t>
            </a:r>
            <a:r>
              <a:rPr lang="en-AU" dirty="0" err="1" smtClean="0"/>
              <a:t>hiệu</a:t>
            </a:r>
            <a:r>
              <a:rPr lang="en-AU" dirty="0" smtClean="0"/>
              <a:t> </a:t>
            </a:r>
            <a:r>
              <a:rPr lang="en-AU" dirty="0" err="1"/>
              <a:t>trong</a:t>
            </a:r>
            <a:r>
              <a:rPr lang="en-AU" dirty="0"/>
              <a:t> </a:t>
            </a:r>
            <a:r>
              <a:rPr lang="en-AU" dirty="0" err="1"/>
              <a:t>vùng</a:t>
            </a:r>
            <a:r>
              <a:rPr lang="en-AU" dirty="0"/>
              <a:t> </a:t>
            </a:r>
            <a:r>
              <a:rPr lang="en-AU" dirty="0" err="1"/>
              <a:t>bạn</a:t>
            </a:r>
            <a:r>
              <a:rPr lang="en-AU" dirty="0"/>
              <a:t> </a:t>
            </a:r>
            <a:r>
              <a:rPr lang="en-AU" dirty="0" err="1"/>
              <a:t>phải</a:t>
            </a:r>
            <a:r>
              <a:rPr lang="en-AU" dirty="0"/>
              <a:t> </a:t>
            </a:r>
            <a:r>
              <a:rPr lang="en-AU" dirty="0" err="1"/>
              <a:t>chờ</a:t>
            </a:r>
            <a:r>
              <a:rPr lang="en-AU" dirty="0"/>
              <a:t> </a:t>
            </a:r>
            <a:r>
              <a:rPr lang="en-AU" dirty="0" err="1"/>
              <a:t>rất</a:t>
            </a:r>
            <a:r>
              <a:rPr lang="en-AU" dirty="0"/>
              <a:t> </a:t>
            </a:r>
            <a:r>
              <a:rPr lang="en-AU" dirty="0" err="1"/>
              <a:t>lâu</a:t>
            </a:r>
            <a:r>
              <a:rPr lang="en-AU" dirty="0"/>
              <a:t> </a:t>
            </a:r>
            <a:r>
              <a:rPr lang="en-AU" dirty="0" err="1"/>
              <a:t>cho</a:t>
            </a:r>
            <a:r>
              <a:rPr lang="en-AU" dirty="0"/>
              <a:t> </a:t>
            </a:r>
            <a:r>
              <a:rPr lang="en-AU" dirty="0" err="1"/>
              <a:t>người</a:t>
            </a:r>
            <a:r>
              <a:rPr lang="en-AU" dirty="0"/>
              <a:t> </a:t>
            </a:r>
            <a:r>
              <a:rPr lang="en-AU" dirty="0" err="1"/>
              <a:t>bán</a:t>
            </a:r>
            <a:r>
              <a:rPr lang="en-AU" dirty="0"/>
              <a:t> </a:t>
            </a:r>
            <a:r>
              <a:rPr lang="en-AU" dirty="0" err="1"/>
              <a:t>đếm</a:t>
            </a:r>
            <a:r>
              <a:rPr lang="en-AU" dirty="0"/>
              <a:t> </a:t>
            </a:r>
            <a:r>
              <a:rPr lang="en-AU" dirty="0" err="1"/>
              <a:t>tiền</a:t>
            </a:r>
            <a:r>
              <a:rPr lang="en-AU" dirty="0"/>
              <a:t> </a:t>
            </a:r>
            <a:r>
              <a:rPr lang="en-AU" dirty="0" err="1"/>
              <a:t>và</a:t>
            </a:r>
            <a:r>
              <a:rPr lang="en-AU" dirty="0"/>
              <a:t> </a:t>
            </a:r>
            <a:r>
              <a:rPr lang="en-AU" dirty="0" err="1"/>
              <a:t>xếp</a:t>
            </a:r>
            <a:r>
              <a:rPr lang="en-AU" dirty="0"/>
              <a:t> </a:t>
            </a:r>
            <a:r>
              <a:rPr lang="en-AU" dirty="0" err="1"/>
              <a:t>lại</a:t>
            </a:r>
            <a:r>
              <a:rPr lang="en-AU" dirty="0"/>
              <a:t> </a:t>
            </a:r>
            <a:r>
              <a:rPr lang="en-AU" dirty="0" err="1"/>
              <a:t>hàng</a:t>
            </a:r>
            <a:r>
              <a:rPr lang="en-AU" dirty="0"/>
              <a:t> </a:t>
            </a:r>
            <a:r>
              <a:rPr lang="en-AU" dirty="0" err="1"/>
              <a:t>hoá</a:t>
            </a:r>
            <a:r>
              <a:rPr lang="en-AU" dirty="0"/>
              <a:t>.</a:t>
            </a:r>
          </a:p>
          <a:p>
            <a:pPr algn="just"/>
            <a:r>
              <a:rPr lang="en-AU" dirty="0" err="1" smtClean="0"/>
              <a:t>Ở</a:t>
            </a:r>
            <a:r>
              <a:rPr lang="en-AU" dirty="0" smtClean="0"/>
              <a:t> </a:t>
            </a:r>
            <a:r>
              <a:rPr lang="en-AU" dirty="0" err="1"/>
              <a:t>tiệm</a:t>
            </a:r>
            <a:r>
              <a:rPr lang="en-AU" dirty="0"/>
              <a:t> </a:t>
            </a:r>
            <a:r>
              <a:rPr lang="en-AU" dirty="0" err="1"/>
              <a:t>bánh</a:t>
            </a:r>
            <a:r>
              <a:rPr lang="en-AU" dirty="0"/>
              <a:t> </a:t>
            </a:r>
            <a:r>
              <a:rPr lang="en-AU" dirty="0" err="1"/>
              <a:t>mỳ</a:t>
            </a:r>
            <a:r>
              <a:rPr lang="en-AU" dirty="0"/>
              <a:t> </a:t>
            </a:r>
            <a:r>
              <a:rPr lang="en-AU" dirty="0" err="1"/>
              <a:t>bạn</a:t>
            </a:r>
            <a:r>
              <a:rPr lang="en-AU" dirty="0"/>
              <a:t> </a:t>
            </a:r>
            <a:r>
              <a:rPr lang="en-AU" dirty="0" err="1"/>
              <a:t>không</a:t>
            </a:r>
            <a:r>
              <a:rPr lang="en-AU" dirty="0"/>
              <a:t> </a:t>
            </a:r>
            <a:r>
              <a:rPr lang="en-AU" dirty="0" err="1"/>
              <a:t>biết</a:t>
            </a:r>
            <a:r>
              <a:rPr lang="en-AU" dirty="0"/>
              <a:t> </a:t>
            </a:r>
            <a:r>
              <a:rPr lang="en-AU" dirty="0" err="1"/>
              <a:t>đâu</a:t>
            </a:r>
            <a:r>
              <a:rPr lang="en-AU" dirty="0"/>
              <a:t> </a:t>
            </a:r>
            <a:r>
              <a:rPr lang="en-AU" dirty="0" err="1"/>
              <a:t>là</a:t>
            </a:r>
            <a:r>
              <a:rPr lang="en-AU" dirty="0"/>
              <a:t> </a:t>
            </a:r>
            <a:r>
              <a:rPr lang="en-AU" dirty="0" err="1"/>
              <a:t>đầu</a:t>
            </a:r>
            <a:r>
              <a:rPr lang="en-AU" dirty="0"/>
              <a:t> </a:t>
            </a:r>
            <a:r>
              <a:rPr lang="en-AU" dirty="0" err="1"/>
              <a:t>dãy</a:t>
            </a:r>
            <a:r>
              <a:rPr lang="en-AU" dirty="0"/>
              <a:t> </a:t>
            </a:r>
            <a:r>
              <a:rPr lang="en-AU" dirty="0" err="1"/>
              <a:t>xếp</a:t>
            </a:r>
            <a:r>
              <a:rPr lang="en-AU" dirty="0"/>
              <a:t> </a:t>
            </a:r>
            <a:r>
              <a:rPr lang="en-AU" dirty="0" err="1"/>
              <a:t>hàng</a:t>
            </a:r>
            <a:r>
              <a:rPr lang="en-AU" dirty="0"/>
              <a:t> </a:t>
            </a:r>
            <a:r>
              <a:rPr lang="en-AU" dirty="0" err="1"/>
              <a:t>và</a:t>
            </a:r>
            <a:r>
              <a:rPr lang="en-AU" dirty="0"/>
              <a:t> </a:t>
            </a:r>
            <a:r>
              <a:rPr lang="en-AU" dirty="0" err="1"/>
              <a:t>luôn</a:t>
            </a:r>
            <a:r>
              <a:rPr lang="en-AU" dirty="0"/>
              <a:t> </a:t>
            </a:r>
            <a:r>
              <a:rPr lang="en-AU" dirty="0" err="1"/>
              <a:t>xảy</a:t>
            </a:r>
            <a:r>
              <a:rPr lang="en-AU" dirty="0"/>
              <a:t> </a:t>
            </a:r>
            <a:r>
              <a:rPr lang="en-AU" dirty="0" err="1"/>
              <a:t>ra</a:t>
            </a:r>
            <a:r>
              <a:rPr lang="en-AU" dirty="0"/>
              <a:t> </a:t>
            </a:r>
            <a:r>
              <a:rPr lang="en-AU" dirty="0" err="1"/>
              <a:t>việc</a:t>
            </a:r>
            <a:r>
              <a:rPr lang="en-AU" dirty="0"/>
              <a:t> </a:t>
            </a:r>
            <a:r>
              <a:rPr lang="en-AU" dirty="0" err="1"/>
              <a:t>tranh</a:t>
            </a:r>
            <a:r>
              <a:rPr lang="en-AU" dirty="0"/>
              <a:t> </a:t>
            </a:r>
            <a:r>
              <a:rPr lang="en-AU" dirty="0" err="1"/>
              <a:t>mua</a:t>
            </a:r>
            <a:r>
              <a:rPr lang="en-AU" dirty="0"/>
              <a:t> </a:t>
            </a:r>
            <a:r>
              <a:rPr lang="en-AU" dirty="0" err="1"/>
              <a:t>hàng</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1849084711"/>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9 – </a:t>
            </a:r>
            <a:r>
              <a:rPr lang="en-AU" dirty="0" err="1"/>
              <a:t>Các</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smtClean="0"/>
              <a:t>bạn</a:t>
            </a:r>
            <a:r>
              <a:rPr lang="en-AU" dirty="0" smtClean="0"/>
              <a:t> (</a:t>
            </a:r>
            <a:r>
              <a:rPr lang="en-AU" dirty="0" err="1"/>
              <a:t>cont</a:t>
            </a:r>
            <a:r>
              <a:rPr lang="en-AU" dirty="0"/>
              <a:t>’)</a:t>
            </a:r>
          </a:p>
          <a:p>
            <a:pPr algn="just"/>
            <a:r>
              <a:rPr lang="en-AU" dirty="0" err="1" smtClean="0"/>
              <a:t>Ý</a:t>
            </a:r>
            <a:r>
              <a:rPr lang="en-AU" dirty="0" smtClean="0"/>
              <a:t> </a:t>
            </a:r>
            <a:r>
              <a:rPr lang="en-AU" dirty="0" err="1"/>
              <a:t>tưởng</a:t>
            </a:r>
            <a:r>
              <a:rPr lang="en-AU" dirty="0"/>
              <a:t> </a:t>
            </a:r>
            <a:r>
              <a:rPr lang="en-AU" dirty="0" err="1"/>
              <a:t>của</a:t>
            </a:r>
            <a:r>
              <a:rPr lang="en-AU" dirty="0"/>
              <a:t> </a:t>
            </a:r>
            <a:r>
              <a:rPr lang="en-AU" dirty="0" err="1"/>
              <a:t>bạn</a:t>
            </a:r>
            <a:r>
              <a:rPr lang="en-AU" dirty="0"/>
              <a:t>:</a:t>
            </a:r>
          </a:p>
          <a:p>
            <a:pPr algn="just"/>
            <a:r>
              <a:rPr lang="en-AU" dirty="0"/>
              <a:t>… </a:t>
            </a:r>
            <a:endParaRPr lang="en-AU" dirty="0" smtClean="0"/>
          </a:p>
          <a:p>
            <a:pPr algn="just"/>
            <a:r>
              <a:rPr lang="mr-IN" dirty="0" smtClean="0"/>
              <a:t>…</a:t>
            </a:r>
            <a:endParaRPr lang="en-AU" dirty="0" smtClean="0"/>
          </a:p>
          <a:p>
            <a:pPr algn="just"/>
            <a:r>
              <a:rPr lang="mr-IN" dirty="0" smtClean="0"/>
              <a:t>…</a:t>
            </a:r>
            <a:endParaRPr lang="en-AU" dirty="0" smtClean="0"/>
          </a:p>
          <a:p>
            <a:pPr marL="0" indent="0" algn="r">
              <a:buNone/>
            </a:pP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1849084711"/>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10 – </a:t>
            </a:r>
            <a:r>
              <a:rPr lang="en-AU" dirty="0" err="1"/>
              <a:t>Thử</a:t>
            </a:r>
            <a:r>
              <a:rPr lang="en-AU" dirty="0"/>
              <a:t> </a:t>
            </a:r>
            <a:r>
              <a:rPr lang="en-AU" dirty="0" err="1"/>
              <a:t>nghiệm</a:t>
            </a:r>
            <a:r>
              <a:rPr lang="en-AU" dirty="0"/>
              <a:t> </a:t>
            </a:r>
            <a:r>
              <a:rPr lang="en-AU" dirty="0" err="1"/>
              <a:t>ý</a:t>
            </a:r>
            <a:r>
              <a:rPr lang="en-AU" dirty="0"/>
              <a:t> </a:t>
            </a:r>
            <a:r>
              <a:rPr lang="en-AU" dirty="0" err="1"/>
              <a:t>tưởng</a:t>
            </a:r>
            <a:r>
              <a:rPr lang="en-AU" dirty="0"/>
              <a:t> </a:t>
            </a:r>
            <a:r>
              <a:rPr lang="en-AU" dirty="0" err="1"/>
              <a:t>của</a:t>
            </a:r>
            <a:r>
              <a:rPr lang="en-AU" dirty="0"/>
              <a:t> </a:t>
            </a:r>
            <a:r>
              <a:rPr lang="en-AU" dirty="0" err="1"/>
              <a:t>bạn</a:t>
            </a:r>
            <a:r>
              <a:rPr lang="en-AU" dirty="0"/>
              <a:t> </a:t>
            </a:r>
            <a:r>
              <a:rPr lang="en-AU" dirty="0" err="1"/>
              <a:t>bằng</a:t>
            </a:r>
            <a:r>
              <a:rPr lang="en-AU" dirty="0"/>
              <a:t> </a:t>
            </a:r>
            <a:r>
              <a:rPr lang="en-AU" dirty="0" err="1"/>
              <a:t>việc</a:t>
            </a:r>
            <a:r>
              <a:rPr lang="en-AU" dirty="0"/>
              <a:t> </a:t>
            </a:r>
            <a:r>
              <a:rPr lang="en-AU" dirty="0" err="1"/>
              <a:t>phân</a:t>
            </a:r>
            <a:r>
              <a:rPr lang="en-AU" dirty="0"/>
              <a:t> </a:t>
            </a:r>
            <a:r>
              <a:rPr lang="en-AU" dirty="0" err="1"/>
              <a:t>tích</a:t>
            </a:r>
            <a:r>
              <a:rPr lang="en-AU" dirty="0"/>
              <a:t> SWOT</a:t>
            </a:r>
          </a:p>
          <a:p>
            <a:r>
              <a:rPr lang="en-AU" dirty="0" err="1"/>
              <a:t>Sử</a:t>
            </a:r>
            <a:r>
              <a:rPr lang="en-AU" dirty="0"/>
              <a:t> </a:t>
            </a:r>
            <a:r>
              <a:rPr lang="en-AU" dirty="0" err="1"/>
              <a:t>dụng</a:t>
            </a:r>
            <a:r>
              <a:rPr lang="en-AU" dirty="0"/>
              <a:t> ma </a:t>
            </a:r>
            <a:r>
              <a:rPr lang="en-AU" dirty="0" err="1"/>
              <a:t>trận</a:t>
            </a:r>
            <a:r>
              <a:rPr lang="en-AU" dirty="0"/>
              <a:t> </a:t>
            </a:r>
            <a:r>
              <a:rPr lang="en-AU" dirty="0" err="1"/>
              <a:t>phân</a:t>
            </a:r>
            <a:r>
              <a:rPr lang="en-AU" dirty="0"/>
              <a:t> </a:t>
            </a:r>
            <a:r>
              <a:rPr lang="en-AU" dirty="0" err="1"/>
              <a:t>tích</a:t>
            </a:r>
            <a:r>
              <a:rPr lang="en-AU" dirty="0"/>
              <a:t> SWOT </a:t>
            </a:r>
            <a:r>
              <a:rPr lang="en-AU" dirty="0" err="1"/>
              <a:t>để</a:t>
            </a:r>
            <a:r>
              <a:rPr lang="en-AU" dirty="0"/>
              <a:t> </a:t>
            </a:r>
            <a:r>
              <a:rPr lang="en-AU" dirty="0" err="1"/>
              <a:t>phân</a:t>
            </a:r>
            <a:r>
              <a:rPr lang="en-AU" dirty="0"/>
              <a:t> </a:t>
            </a:r>
            <a:r>
              <a:rPr lang="en-AU" dirty="0" err="1"/>
              <a:t>tích</a:t>
            </a:r>
            <a:r>
              <a:rPr lang="en-AU" dirty="0"/>
              <a:t> </a:t>
            </a:r>
            <a:r>
              <a:rPr lang="en-AU" dirty="0" err="1"/>
              <a:t>tính</a:t>
            </a:r>
            <a:r>
              <a:rPr lang="en-AU" dirty="0"/>
              <a:t> </a:t>
            </a:r>
            <a:r>
              <a:rPr lang="en-AU" dirty="0" err="1"/>
              <a:t>khả</a:t>
            </a:r>
            <a:r>
              <a:rPr lang="en-AU" dirty="0"/>
              <a:t> </a:t>
            </a:r>
            <a:r>
              <a:rPr lang="en-AU" dirty="0" err="1"/>
              <a:t>thi</a:t>
            </a:r>
            <a:r>
              <a:rPr lang="en-AU" dirty="0"/>
              <a:t> </a:t>
            </a:r>
            <a:r>
              <a:rPr lang="en-AU" dirty="0" err="1"/>
              <a:t>của</a:t>
            </a:r>
            <a:r>
              <a:rPr lang="en-AU" dirty="0"/>
              <a:t> </a:t>
            </a:r>
            <a:r>
              <a:rPr lang="en-AU" dirty="0" err="1"/>
              <a:t>ý</a:t>
            </a:r>
            <a:r>
              <a:rPr lang="en-AU" dirty="0"/>
              <a:t> </a:t>
            </a:r>
            <a:r>
              <a:rPr lang="en-AU" dirty="0" err="1"/>
              <a:t>tưởng</a:t>
            </a:r>
            <a:r>
              <a:rPr lang="en-AU" dirty="0"/>
              <a:t> </a:t>
            </a:r>
            <a:r>
              <a:rPr lang="en-AU" dirty="0" err="1"/>
              <a:t>kinh</a:t>
            </a:r>
            <a:r>
              <a:rPr lang="en-AU" dirty="0"/>
              <a:t> </a:t>
            </a:r>
            <a:r>
              <a:rPr lang="en-AU" dirty="0" err="1"/>
              <a:t>doanh</a:t>
            </a:r>
            <a:r>
              <a:rPr lang="en-AU" dirty="0"/>
              <a:t> </a:t>
            </a:r>
            <a:r>
              <a:rPr lang="en-AU" dirty="0" err="1"/>
              <a:t>của</a:t>
            </a:r>
            <a:r>
              <a:rPr lang="en-AU" dirty="0"/>
              <a:t> </a:t>
            </a:r>
            <a:r>
              <a:rPr lang="en-AU" dirty="0" err="1"/>
              <a:t>bạn</a:t>
            </a:r>
            <a:r>
              <a:rPr lang="en-AU" dirty="0" smtClean="0"/>
              <a:t>.</a:t>
            </a:r>
          </a:p>
          <a:p>
            <a:pPr marL="0" indent="0" algn="r">
              <a:buNone/>
            </a:pP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115850136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11 – </a:t>
            </a:r>
            <a:r>
              <a:rPr lang="en-AU" dirty="0" err="1"/>
              <a:t>Ý</a:t>
            </a:r>
            <a:r>
              <a:rPr lang="en-AU" dirty="0"/>
              <a:t> </a:t>
            </a:r>
            <a:r>
              <a:rPr lang="en-AU" dirty="0" err="1"/>
              <a:t>tưởng</a:t>
            </a:r>
            <a:r>
              <a:rPr lang="en-AU" dirty="0"/>
              <a:t> </a:t>
            </a:r>
            <a:r>
              <a:rPr lang="en-AU" dirty="0" err="1"/>
              <a:t>của</a:t>
            </a:r>
            <a:r>
              <a:rPr lang="en-AU" dirty="0"/>
              <a:t> </a:t>
            </a:r>
            <a:r>
              <a:rPr lang="en-AU" dirty="0" err="1" smtClean="0"/>
              <a:t>tôi</a:t>
            </a:r>
            <a:endParaRPr lang="en-AU" dirty="0" smtClean="0"/>
          </a:p>
          <a:p>
            <a:pPr marL="0" indent="0" algn="just">
              <a:buNone/>
            </a:pPr>
            <a:r>
              <a:rPr lang="en-AU" dirty="0" err="1" smtClean="0"/>
              <a:t>Hãy</a:t>
            </a:r>
            <a:r>
              <a:rPr lang="en-AU" dirty="0" smtClean="0"/>
              <a:t> </a:t>
            </a:r>
            <a:r>
              <a:rPr lang="en-AU" dirty="0" err="1" smtClean="0"/>
              <a:t>dùng</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khởi</a:t>
            </a:r>
            <a:r>
              <a:rPr lang="en-AU" dirty="0" smtClean="0"/>
              <a:t> </a:t>
            </a:r>
            <a:r>
              <a:rPr lang="en-AU" dirty="0" err="1" smtClean="0"/>
              <a:t>nghiệp</a:t>
            </a:r>
            <a:r>
              <a:rPr lang="en-AU" dirty="0" smtClean="0"/>
              <a:t> </a:t>
            </a:r>
            <a:r>
              <a:rPr lang="en-AU" dirty="0" err="1" smtClean="0"/>
              <a:t>mà</a:t>
            </a:r>
            <a:r>
              <a:rPr lang="en-AU" dirty="0" smtClean="0"/>
              <a:t> </a:t>
            </a:r>
            <a:r>
              <a:rPr lang="en-AU" dirty="0" err="1" smtClean="0"/>
              <a:t>bạn</a:t>
            </a:r>
            <a:r>
              <a:rPr lang="en-AU" dirty="0" smtClean="0"/>
              <a:t> </a:t>
            </a:r>
            <a:r>
              <a:rPr lang="en-AU" dirty="0" err="1" smtClean="0"/>
              <a:t>đã</a:t>
            </a:r>
            <a:r>
              <a:rPr lang="en-AU" dirty="0" smtClean="0"/>
              <a:t> </a:t>
            </a:r>
            <a:r>
              <a:rPr lang="en-AU" dirty="0" err="1" smtClean="0"/>
              <a:t>đề</a:t>
            </a:r>
            <a:r>
              <a:rPr lang="en-AU" dirty="0" smtClean="0"/>
              <a:t> </a:t>
            </a:r>
            <a:r>
              <a:rPr lang="en-AU" dirty="0" err="1" smtClean="0"/>
              <a:t>cập</a:t>
            </a:r>
            <a:r>
              <a:rPr lang="en-AU" dirty="0" smtClean="0"/>
              <a:t> </a:t>
            </a:r>
            <a:r>
              <a:rPr lang="en-AU" dirty="0" err="1" smtClean="0"/>
              <a:t>đến</a:t>
            </a:r>
            <a:r>
              <a:rPr lang="en-AU" dirty="0" smtClean="0"/>
              <a:t> </a:t>
            </a:r>
            <a:r>
              <a:rPr lang="en-AU" dirty="0" err="1" smtClean="0"/>
              <a:t>ở</a:t>
            </a:r>
            <a:r>
              <a:rPr lang="en-AU" dirty="0" smtClean="0"/>
              <a:t> </a:t>
            </a:r>
            <a:r>
              <a:rPr lang="en-AU" dirty="0" err="1" smtClean="0"/>
              <a:t>những</a:t>
            </a:r>
            <a:r>
              <a:rPr lang="en-AU" dirty="0" smtClean="0"/>
              <a:t> </a:t>
            </a:r>
            <a:r>
              <a:rPr lang="en-AU" dirty="0" err="1" smtClean="0"/>
              <a:t>bài</a:t>
            </a:r>
            <a:r>
              <a:rPr lang="en-AU" dirty="0" smtClean="0"/>
              <a:t> </a:t>
            </a:r>
            <a:r>
              <a:rPr lang="en-AU" dirty="0" err="1" smtClean="0"/>
              <a:t>tập</a:t>
            </a:r>
            <a:r>
              <a:rPr lang="en-AU" dirty="0" smtClean="0"/>
              <a:t> </a:t>
            </a:r>
            <a:r>
              <a:rPr lang="en-AU" dirty="0" err="1" smtClean="0"/>
              <a:t>thực</a:t>
            </a:r>
            <a:r>
              <a:rPr lang="en-AU" dirty="0" smtClean="0"/>
              <a:t> </a:t>
            </a:r>
            <a:r>
              <a:rPr lang="en-AU" dirty="0" err="1" smtClean="0"/>
              <a:t>hành</a:t>
            </a:r>
            <a:r>
              <a:rPr lang="en-AU" dirty="0" smtClean="0"/>
              <a:t> </a:t>
            </a:r>
            <a:r>
              <a:rPr lang="en-AU" dirty="0" err="1" smtClean="0"/>
              <a:t>trước</a:t>
            </a:r>
            <a:r>
              <a:rPr lang="en-AU" dirty="0" smtClean="0"/>
              <a:t> </a:t>
            </a:r>
            <a:r>
              <a:rPr lang="en-AU" dirty="0" err="1" smtClean="0"/>
              <a:t>rồi</a:t>
            </a:r>
            <a:r>
              <a:rPr lang="en-AU" dirty="0" smtClean="0"/>
              <a:t> </a:t>
            </a:r>
            <a:r>
              <a:rPr lang="en-AU" dirty="0" err="1" smtClean="0"/>
              <a:t>điền</a:t>
            </a:r>
            <a:r>
              <a:rPr lang="en-AU" dirty="0" smtClean="0"/>
              <a:t> </a:t>
            </a:r>
            <a:r>
              <a:rPr lang="en-AU" dirty="0" err="1" smtClean="0"/>
              <a:t>thông</a:t>
            </a:r>
            <a:r>
              <a:rPr lang="en-AU" dirty="0" smtClean="0"/>
              <a:t> tin </a:t>
            </a:r>
            <a:r>
              <a:rPr lang="en-AU" dirty="0" err="1" smtClean="0"/>
              <a:t>vào</a:t>
            </a:r>
            <a:r>
              <a:rPr lang="en-AU" dirty="0" smtClean="0"/>
              <a:t> </a:t>
            </a:r>
            <a:r>
              <a:rPr lang="en-AU" dirty="0" err="1" smtClean="0"/>
              <a:t>những</a:t>
            </a:r>
            <a:r>
              <a:rPr lang="en-AU" dirty="0" smtClean="0"/>
              <a:t> </a:t>
            </a:r>
            <a:r>
              <a:rPr lang="en-AU" dirty="0" err="1" smtClean="0"/>
              <a:t>chỗ</a:t>
            </a:r>
            <a:r>
              <a:rPr lang="en-AU" dirty="0" smtClean="0"/>
              <a:t> </a:t>
            </a:r>
            <a:r>
              <a:rPr lang="en-AU" dirty="0" err="1" smtClean="0"/>
              <a:t>trống</a:t>
            </a:r>
            <a:r>
              <a:rPr lang="en-AU" dirty="0" smtClean="0"/>
              <a:t> </a:t>
            </a:r>
            <a:r>
              <a:rPr lang="en-AU" dirty="0" err="1" smtClean="0"/>
              <a:t>có</a:t>
            </a:r>
            <a:r>
              <a:rPr lang="en-AU" dirty="0" smtClean="0"/>
              <a:t> </a:t>
            </a:r>
            <a:r>
              <a:rPr lang="en-AU" dirty="0" err="1" smtClean="0"/>
              <a:t>dấu</a:t>
            </a:r>
            <a:r>
              <a:rPr lang="en-AU" dirty="0" smtClean="0"/>
              <a:t> 3 </a:t>
            </a:r>
            <a:r>
              <a:rPr lang="en-AU" dirty="0" err="1" smtClean="0"/>
              <a:t>chấm</a:t>
            </a:r>
            <a:r>
              <a:rPr lang="en-AU" dirty="0" smtClean="0"/>
              <a:t> </a:t>
            </a:r>
            <a:r>
              <a:rPr lang="en-AU" dirty="0" err="1" smtClean="0"/>
              <a:t>hoặc</a:t>
            </a:r>
            <a:r>
              <a:rPr lang="en-AU" dirty="0" smtClean="0"/>
              <a:t> tick </a:t>
            </a:r>
            <a:r>
              <a:rPr lang="en-AU" dirty="0" err="1" smtClean="0"/>
              <a:t>vào</a:t>
            </a:r>
            <a:r>
              <a:rPr lang="en-AU" dirty="0" smtClean="0"/>
              <a:t> </a:t>
            </a:r>
            <a:r>
              <a:rPr lang="en-AU" dirty="0" err="1" smtClean="0"/>
              <a:t>những</a:t>
            </a:r>
            <a:r>
              <a:rPr lang="en-AU" dirty="0" smtClean="0"/>
              <a:t> </a:t>
            </a:r>
            <a:r>
              <a:rPr lang="en-AU" dirty="0" err="1" smtClean="0"/>
              <a:t>ô</a:t>
            </a:r>
            <a:r>
              <a:rPr lang="en-AU" dirty="0" smtClean="0"/>
              <a:t> </a:t>
            </a:r>
            <a:r>
              <a:rPr lang="en-AU" dirty="0" err="1" smtClean="0"/>
              <a:t>phù</a:t>
            </a:r>
            <a:r>
              <a:rPr lang="en-AU" dirty="0" smtClean="0"/>
              <a:t> </a:t>
            </a:r>
            <a:r>
              <a:rPr lang="en-AU" dirty="0" err="1" smtClean="0"/>
              <a:t>hợp</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3779809058"/>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11 – </a:t>
            </a:r>
            <a:r>
              <a:rPr lang="en-AU" dirty="0" err="1"/>
              <a:t>Ý</a:t>
            </a:r>
            <a:r>
              <a:rPr lang="en-AU" dirty="0"/>
              <a:t> </a:t>
            </a:r>
            <a:r>
              <a:rPr lang="en-AU" dirty="0" err="1"/>
              <a:t>tưởng</a:t>
            </a:r>
            <a:r>
              <a:rPr lang="en-AU" dirty="0"/>
              <a:t> </a:t>
            </a:r>
            <a:r>
              <a:rPr lang="en-AU" dirty="0" err="1"/>
              <a:t>của</a:t>
            </a:r>
            <a:r>
              <a:rPr lang="en-AU" dirty="0"/>
              <a:t> </a:t>
            </a:r>
            <a:r>
              <a:rPr lang="en-AU" dirty="0" err="1" smtClean="0"/>
              <a:t>tôi</a:t>
            </a:r>
            <a:r>
              <a:rPr lang="en-AU" dirty="0" smtClean="0"/>
              <a:t> (</a:t>
            </a:r>
            <a:r>
              <a:rPr lang="en-AU" dirty="0" err="1" smtClean="0"/>
              <a:t>cont</a:t>
            </a:r>
            <a:r>
              <a:rPr lang="en-AU" dirty="0" smtClean="0"/>
              <a:t>’)</a:t>
            </a:r>
          </a:p>
          <a:p>
            <a:pPr marL="0" indent="0" algn="just">
              <a:buNone/>
            </a:pPr>
            <a:r>
              <a:rPr lang="en-AU" dirty="0" smtClean="0"/>
              <a:t>11.1</a:t>
            </a:r>
            <a:r>
              <a:rPr lang="en-AU" dirty="0"/>
              <a:t>. </a:t>
            </a:r>
            <a:r>
              <a:rPr lang="en-AU" dirty="0" err="1"/>
              <a:t>Tên</a:t>
            </a:r>
            <a:r>
              <a:rPr lang="en-AU" dirty="0"/>
              <a:t> </a:t>
            </a:r>
            <a:r>
              <a:rPr lang="en-AU" dirty="0" err="1"/>
              <a:t>cơ</a:t>
            </a:r>
            <a:r>
              <a:rPr lang="en-AU" dirty="0"/>
              <a:t> </a:t>
            </a:r>
            <a:r>
              <a:rPr lang="en-AU" dirty="0" err="1"/>
              <a:t>sở</a:t>
            </a:r>
            <a:r>
              <a:rPr lang="en-AU" dirty="0"/>
              <a:t> </a:t>
            </a:r>
            <a:r>
              <a:rPr lang="en-AU" dirty="0" err="1"/>
              <a:t>kinh</a:t>
            </a:r>
            <a:r>
              <a:rPr lang="en-AU" dirty="0"/>
              <a:t> </a:t>
            </a:r>
            <a:r>
              <a:rPr lang="en-AU" dirty="0" err="1"/>
              <a:t>doanh</a:t>
            </a:r>
            <a:r>
              <a:rPr lang="en-AU" dirty="0"/>
              <a:t> </a:t>
            </a:r>
            <a:r>
              <a:rPr lang="en-AU" dirty="0" err="1"/>
              <a:t>là</a:t>
            </a:r>
            <a:r>
              <a:rPr lang="en-AU" dirty="0"/>
              <a:t>:</a:t>
            </a:r>
          </a:p>
          <a:p>
            <a:pPr algn="just"/>
            <a:r>
              <a:rPr lang="en-AU" dirty="0"/>
              <a:t>…</a:t>
            </a:r>
          </a:p>
          <a:p>
            <a:pPr marL="0" indent="0" algn="just">
              <a:buNone/>
            </a:pPr>
            <a:r>
              <a:rPr lang="en-AU" dirty="0"/>
              <a:t>11.2. </a:t>
            </a:r>
            <a:r>
              <a:rPr lang="en-AU" dirty="0" err="1"/>
              <a:t>Loại</a:t>
            </a:r>
            <a:r>
              <a:rPr lang="en-AU" dirty="0"/>
              <a:t> </a:t>
            </a:r>
            <a:r>
              <a:rPr lang="en-AU" dirty="0" err="1"/>
              <a:t>hình</a:t>
            </a:r>
            <a:r>
              <a:rPr lang="en-AU" dirty="0"/>
              <a:t> </a:t>
            </a:r>
            <a:r>
              <a:rPr lang="en-AU" dirty="0" err="1"/>
              <a:t>kinh</a:t>
            </a:r>
            <a:r>
              <a:rPr lang="en-AU" dirty="0"/>
              <a:t> </a:t>
            </a:r>
            <a:r>
              <a:rPr lang="en-AU" dirty="0" err="1"/>
              <a:t>doanh</a:t>
            </a:r>
            <a:r>
              <a:rPr lang="en-AU" dirty="0"/>
              <a:t> </a:t>
            </a:r>
            <a:r>
              <a:rPr lang="en-AU" dirty="0" err="1"/>
              <a:t>là</a:t>
            </a:r>
            <a:r>
              <a:rPr lang="en-AU" dirty="0"/>
              <a:t>:</a:t>
            </a:r>
          </a:p>
          <a:p>
            <a:pPr algn="just"/>
            <a:r>
              <a:rPr lang="en-AU" dirty="0" err="1" smtClean="0"/>
              <a:t>Thương</a:t>
            </a:r>
            <a:r>
              <a:rPr lang="en-AU" dirty="0" smtClean="0"/>
              <a:t> </a:t>
            </a:r>
            <a:r>
              <a:rPr lang="en-AU" dirty="0" err="1" smtClean="0"/>
              <a:t>mại</a:t>
            </a:r>
            <a:r>
              <a:rPr lang="en-AU" dirty="0" smtClean="0"/>
              <a:t> </a:t>
            </a:r>
            <a:r>
              <a:rPr lang="en-AU" dirty="0" smtClean="0">
                <a:latin typeface="ＭＳ ゴシック"/>
                <a:ea typeface="ＭＳ ゴシック"/>
                <a:cs typeface="ＭＳ ゴシック"/>
              </a:rPr>
              <a:t>☐</a:t>
            </a:r>
            <a:endParaRPr lang="en-AU" dirty="0" smtClean="0"/>
          </a:p>
          <a:p>
            <a:pPr algn="just"/>
            <a:r>
              <a:rPr lang="en-AU" dirty="0" err="1" smtClean="0"/>
              <a:t>Sản</a:t>
            </a:r>
            <a:r>
              <a:rPr lang="en-AU" dirty="0" smtClean="0"/>
              <a:t> </a:t>
            </a:r>
            <a:r>
              <a:rPr lang="en-AU" dirty="0" err="1"/>
              <a:t>xuất</a:t>
            </a:r>
            <a:r>
              <a:rPr lang="en-AU" dirty="0"/>
              <a:t> </a:t>
            </a:r>
            <a:r>
              <a:rPr lang="en-AU" dirty="0">
                <a:latin typeface="ＭＳ ゴシック"/>
                <a:ea typeface="ＭＳ ゴシック"/>
                <a:cs typeface="ＭＳ ゴシック"/>
              </a:rPr>
              <a:t>☐</a:t>
            </a:r>
            <a:endParaRPr lang="en-AU" dirty="0" smtClean="0"/>
          </a:p>
          <a:p>
            <a:pPr algn="just"/>
            <a:r>
              <a:rPr lang="en-AU" dirty="0" err="1" smtClean="0"/>
              <a:t>Dịch</a:t>
            </a:r>
            <a:r>
              <a:rPr lang="en-AU" dirty="0" smtClean="0"/>
              <a:t> </a:t>
            </a:r>
            <a:r>
              <a:rPr lang="en-AU" dirty="0" err="1"/>
              <a:t>vụ</a:t>
            </a:r>
            <a:r>
              <a:rPr lang="en-AU" dirty="0"/>
              <a:t> </a:t>
            </a:r>
            <a:r>
              <a:rPr lang="en-AU" dirty="0">
                <a:latin typeface="ＭＳ ゴシック"/>
                <a:ea typeface="ＭＳ ゴシック"/>
                <a:cs typeface="ＭＳ ゴシック"/>
              </a:rPr>
              <a:t>☐</a:t>
            </a:r>
            <a:endParaRPr lang="en-AU" dirty="0" smtClean="0"/>
          </a:p>
          <a:p>
            <a:pPr algn="just"/>
            <a:r>
              <a:rPr lang="en-AU" dirty="0" err="1" smtClean="0"/>
              <a:t>Nông</a:t>
            </a:r>
            <a:r>
              <a:rPr lang="en-AU" dirty="0" smtClean="0"/>
              <a:t> </a:t>
            </a:r>
            <a:r>
              <a:rPr lang="en-AU" dirty="0" err="1"/>
              <a:t>lâm</a:t>
            </a:r>
            <a:r>
              <a:rPr lang="en-AU" dirty="0"/>
              <a:t> </a:t>
            </a:r>
            <a:r>
              <a:rPr lang="en-AU" dirty="0" err="1"/>
              <a:t>ngư</a:t>
            </a:r>
            <a:r>
              <a:rPr lang="en-AU" dirty="0"/>
              <a:t> </a:t>
            </a:r>
            <a:r>
              <a:rPr lang="en-AU" dirty="0" err="1"/>
              <a:t>nghiệp</a:t>
            </a:r>
            <a:r>
              <a:rPr lang="en-AU" dirty="0"/>
              <a:t> </a:t>
            </a:r>
            <a:r>
              <a:rPr lang="en-AU" dirty="0">
                <a:latin typeface="ＭＳ ゴシック"/>
                <a:ea typeface="ＭＳ ゴシック"/>
                <a:cs typeface="ＭＳ ゴシック"/>
              </a:rPr>
              <a:t>☐</a:t>
            </a:r>
            <a:endParaRPr lang="en-AU" dirty="0" smtClean="0"/>
          </a:p>
          <a:p>
            <a:pPr algn="just"/>
            <a:r>
              <a:rPr lang="en-AU" dirty="0" err="1"/>
              <a:t>Khác</a:t>
            </a:r>
            <a:r>
              <a:rPr lang="en-AU" dirty="0"/>
              <a:t> </a:t>
            </a:r>
            <a:r>
              <a:rPr lang="en-AU" dirty="0">
                <a:latin typeface="ＭＳ ゴシック"/>
                <a:ea typeface="ＭＳ ゴシック"/>
                <a:cs typeface="ＭＳ ゴシック"/>
              </a:rPr>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1375796967"/>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11 – </a:t>
            </a:r>
            <a:r>
              <a:rPr lang="en-AU" dirty="0" err="1"/>
              <a:t>Ý</a:t>
            </a:r>
            <a:r>
              <a:rPr lang="en-AU" dirty="0"/>
              <a:t> </a:t>
            </a:r>
            <a:r>
              <a:rPr lang="en-AU" dirty="0" err="1"/>
              <a:t>tưởng</a:t>
            </a:r>
            <a:r>
              <a:rPr lang="en-AU" dirty="0"/>
              <a:t> </a:t>
            </a:r>
            <a:r>
              <a:rPr lang="en-AU" dirty="0" err="1"/>
              <a:t>của</a:t>
            </a:r>
            <a:r>
              <a:rPr lang="en-AU" dirty="0"/>
              <a:t> </a:t>
            </a:r>
            <a:r>
              <a:rPr lang="en-AU" dirty="0" err="1" smtClean="0"/>
              <a:t>tôi</a:t>
            </a:r>
            <a:r>
              <a:rPr lang="en-AU" dirty="0" smtClean="0"/>
              <a:t> (</a:t>
            </a:r>
            <a:r>
              <a:rPr lang="en-AU" dirty="0" err="1" smtClean="0"/>
              <a:t>cont</a:t>
            </a:r>
            <a:r>
              <a:rPr lang="en-AU" dirty="0" smtClean="0"/>
              <a:t>’)</a:t>
            </a:r>
          </a:p>
          <a:p>
            <a:pPr marL="0" indent="0" algn="just">
              <a:buNone/>
            </a:pPr>
            <a:r>
              <a:rPr lang="en-AU" dirty="0" smtClean="0"/>
              <a:t>11.3</a:t>
            </a:r>
            <a:r>
              <a:rPr lang="en-AU" dirty="0"/>
              <a:t>. </a:t>
            </a:r>
            <a:r>
              <a:rPr lang="en-AU" dirty="0" err="1"/>
              <a:t>Cơ</a:t>
            </a:r>
            <a:r>
              <a:rPr lang="en-AU" dirty="0"/>
              <a:t> </a:t>
            </a:r>
            <a:r>
              <a:rPr lang="en-AU" dirty="0" err="1"/>
              <a:t>sở</a:t>
            </a:r>
            <a:r>
              <a:rPr lang="en-AU" dirty="0"/>
              <a:t> </a:t>
            </a:r>
            <a:r>
              <a:rPr lang="en-AU" dirty="0" err="1"/>
              <a:t>sẽ</a:t>
            </a:r>
            <a:r>
              <a:rPr lang="en-AU" dirty="0"/>
              <a:t> </a:t>
            </a:r>
            <a:r>
              <a:rPr lang="en-AU" dirty="0" err="1"/>
              <a:t>kinh</a:t>
            </a:r>
            <a:r>
              <a:rPr lang="en-AU" dirty="0"/>
              <a:t> </a:t>
            </a:r>
            <a:r>
              <a:rPr lang="en-AU" dirty="0" err="1"/>
              <a:t>doanh</a:t>
            </a:r>
            <a:r>
              <a:rPr lang="en-AU" dirty="0"/>
              <a:t> </a:t>
            </a:r>
            <a:r>
              <a:rPr lang="en-AU" dirty="0" err="1"/>
              <a:t>những</a:t>
            </a:r>
            <a:r>
              <a:rPr lang="en-AU" dirty="0"/>
              <a:t> </a:t>
            </a:r>
            <a:r>
              <a:rPr lang="en-AU" dirty="0" err="1"/>
              <a:t>mặt</a:t>
            </a:r>
            <a:r>
              <a:rPr lang="en-AU" dirty="0"/>
              <a:t> </a:t>
            </a:r>
            <a:r>
              <a:rPr lang="en-AU" dirty="0" err="1"/>
              <a:t>hàng</a:t>
            </a:r>
            <a:r>
              <a:rPr lang="en-AU" dirty="0"/>
              <a:t> </a:t>
            </a:r>
            <a:r>
              <a:rPr lang="en-AU" dirty="0" err="1"/>
              <a:t>sau</a:t>
            </a:r>
            <a:r>
              <a:rPr lang="en-AU" dirty="0"/>
              <a:t>:</a:t>
            </a:r>
          </a:p>
          <a:p>
            <a:pPr algn="just"/>
            <a:r>
              <a:rPr lang="en-AU" dirty="0" smtClean="0"/>
              <a:t>…</a:t>
            </a:r>
          </a:p>
          <a:p>
            <a:pPr algn="just"/>
            <a:r>
              <a:rPr lang="mr-IN" dirty="0" smtClean="0"/>
              <a:t>…</a:t>
            </a:r>
            <a:endParaRPr lang="en-AU" dirty="0" smtClean="0"/>
          </a:p>
          <a:p>
            <a:pPr algn="just"/>
            <a:r>
              <a:rPr lang="mr-I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4120401883"/>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11 – </a:t>
            </a:r>
            <a:r>
              <a:rPr lang="en-AU" dirty="0" err="1"/>
              <a:t>Ý</a:t>
            </a:r>
            <a:r>
              <a:rPr lang="en-AU" dirty="0"/>
              <a:t> </a:t>
            </a:r>
            <a:r>
              <a:rPr lang="en-AU" dirty="0" err="1"/>
              <a:t>tưởng</a:t>
            </a:r>
            <a:r>
              <a:rPr lang="en-AU" dirty="0"/>
              <a:t> </a:t>
            </a:r>
            <a:r>
              <a:rPr lang="en-AU" dirty="0" err="1"/>
              <a:t>của</a:t>
            </a:r>
            <a:r>
              <a:rPr lang="en-AU" dirty="0"/>
              <a:t> </a:t>
            </a:r>
            <a:r>
              <a:rPr lang="en-AU" dirty="0" err="1" smtClean="0"/>
              <a:t>tôi</a:t>
            </a:r>
            <a:r>
              <a:rPr lang="en-AU" dirty="0" smtClean="0"/>
              <a:t> (</a:t>
            </a:r>
            <a:r>
              <a:rPr lang="en-AU" dirty="0" err="1" smtClean="0"/>
              <a:t>cont</a:t>
            </a:r>
            <a:r>
              <a:rPr lang="en-AU" dirty="0" smtClean="0"/>
              <a:t>’)</a:t>
            </a:r>
          </a:p>
          <a:p>
            <a:pPr marL="0" indent="0" algn="just">
              <a:buNone/>
            </a:pPr>
            <a:r>
              <a:rPr lang="en-AU" dirty="0" smtClean="0"/>
              <a:t>11.4</a:t>
            </a:r>
            <a:r>
              <a:rPr lang="en-AU" dirty="0"/>
              <a:t>. </a:t>
            </a:r>
            <a:r>
              <a:rPr lang="en-AU" dirty="0" err="1"/>
              <a:t>Khách</a:t>
            </a:r>
            <a:r>
              <a:rPr lang="en-AU" dirty="0"/>
              <a:t> </a:t>
            </a:r>
            <a:r>
              <a:rPr lang="en-AU" dirty="0" err="1"/>
              <a:t>hàng</a:t>
            </a:r>
            <a:r>
              <a:rPr lang="en-AU" dirty="0"/>
              <a:t> </a:t>
            </a:r>
            <a:r>
              <a:rPr lang="en-AU" dirty="0" err="1"/>
              <a:t>dự</a:t>
            </a:r>
            <a:r>
              <a:rPr lang="en-AU" dirty="0"/>
              <a:t> </a:t>
            </a:r>
            <a:r>
              <a:rPr lang="en-AU" dirty="0" err="1"/>
              <a:t>kiến</a:t>
            </a:r>
            <a:r>
              <a:rPr lang="en-AU" dirty="0"/>
              <a:t> </a:t>
            </a:r>
            <a:r>
              <a:rPr lang="en-AU" dirty="0" err="1"/>
              <a:t>là</a:t>
            </a:r>
            <a:r>
              <a:rPr lang="en-AU" dirty="0"/>
              <a:t>:</a:t>
            </a:r>
          </a:p>
          <a:p>
            <a:pPr algn="just"/>
            <a:r>
              <a:rPr lang="en-AU" dirty="0" smtClean="0"/>
              <a:t>…</a:t>
            </a:r>
          </a:p>
          <a:p>
            <a:pPr algn="just"/>
            <a:r>
              <a:rPr lang="mr-IN" dirty="0" smtClean="0"/>
              <a:t>…</a:t>
            </a:r>
            <a:endParaRPr lang="en-AU" dirty="0" smtClean="0"/>
          </a:p>
          <a:p>
            <a:pPr algn="just"/>
            <a:r>
              <a:rPr lang="mr-I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4120401883"/>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11 – </a:t>
            </a:r>
            <a:r>
              <a:rPr lang="en-AU" dirty="0" err="1"/>
              <a:t>Ý</a:t>
            </a:r>
            <a:r>
              <a:rPr lang="en-AU" dirty="0"/>
              <a:t> </a:t>
            </a:r>
            <a:r>
              <a:rPr lang="en-AU" dirty="0" err="1"/>
              <a:t>tưởng</a:t>
            </a:r>
            <a:r>
              <a:rPr lang="en-AU" dirty="0"/>
              <a:t> </a:t>
            </a:r>
            <a:r>
              <a:rPr lang="en-AU" dirty="0" err="1"/>
              <a:t>của</a:t>
            </a:r>
            <a:r>
              <a:rPr lang="en-AU" dirty="0"/>
              <a:t> </a:t>
            </a:r>
            <a:r>
              <a:rPr lang="en-AU" dirty="0" err="1" smtClean="0"/>
              <a:t>tôi</a:t>
            </a:r>
            <a:r>
              <a:rPr lang="en-AU" dirty="0" smtClean="0"/>
              <a:t> (</a:t>
            </a:r>
            <a:r>
              <a:rPr lang="en-AU" dirty="0" err="1" smtClean="0"/>
              <a:t>cont</a:t>
            </a:r>
            <a:r>
              <a:rPr lang="en-AU" dirty="0" smtClean="0"/>
              <a:t>’)</a:t>
            </a:r>
          </a:p>
          <a:p>
            <a:pPr marL="0" indent="0" algn="just">
              <a:buNone/>
            </a:pPr>
            <a:r>
              <a:rPr lang="en-AU" dirty="0" smtClean="0"/>
              <a:t>11.5</a:t>
            </a:r>
            <a:r>
              <a:rPr lang="en-AU" dirty="0"/>
              <a:t>. </a:t>
            </a:r>
            <a:r>
              <a:rPr lang="en-AU" dirty="0" err="1"/>
              <a:t>Công</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này</a:t>
            </a:r>
            <a:r>
              <a:rPr lang="en-AU" dirty="0"/>
              <a:t> </a:t>
            </a:r>
            <a:r>
              <a:rPr lang="en-AU" dirty="0" err="1"/>
              <a:t>sẽ</a:t>
            </a:r>
            <a:r>
              <a:rPr lang="en-AU" dirty="0"/>
              <a:t> </a:t>
            </a:r>
            <a:r>
              <a:rPr lang="en-AU" dirty="0" err="1"/>
              <a:t>đáp</a:t>
            </a:r>
            <a:r>
              <a:rPr lang="en-AU" dirty="0"/>
              <a:t> </a:t>
            </a:r>
            <a:r>
              <a:rPr lang="en-AU" dirty="0" err="1"/>
              <a:t>ứng</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sau</a:t>
            </a:r>
            <a:r>
              <a:rPr lang="en-AU" dirty="0"/>
              <a:t> </a:t>
            </a:r>
            <a:r>
              <a:rPr lang="en-AU" dirty="0" err="1"/>
              <a:t>của</a:t>
            </a:r>
            <a:r>
              <a:rPr lang="en-AU" dirty="0"/>
              <a:t> </a:t>
            </a:r>
            <a:r>
              <a:rPr lang="en-AU" dirty="0" err="1"/>
              <a:t>khách</a:t>
            </a:r>
            <a:r>
              <a:rPr lang="en-AU" dirty="0"/>
              <a:t> </a:t>
            </a:r>
            <a:r>
              <a:rPr lang="en-AU" dirty="0" err="1"/>
              <a:t>hàng</a:t>
            </a:r>
            <a:r>
              <a:rPr lang="en-AU" dirty="0"/>
              <a:t>:</a:t>
            </a:r>
          </a:p>
          <a:p>
            <a:pPr algn="just"/>
            <a:r>
              <a:rPr lang="en-AU" dirty="0" smtClean="0"/>
              <a:t>…</a:t>
            </a:r>
          </a:p>
          <a:p>
            <a:pPr algn="just"/>
            <a:r>
              <a:rPr lang="mr-IN" dirty="0" smtClean="0"/>
              <a:t>…</a:t>
            </a:r>
            <a:endParaRPr lang="en-AU" dirty="0" smtClean="0"/>
          </a:p>
          <a:p>
            <a:pPr algn="just"/>
            <a:r>
              <a:rPr lang="mr-IN" dirty="0" smtClean="0"/>
              <a:t>…</a:t>
            </a:r>
            <a:endParaRPr lang="en-AU" dirty="0" smtClean="0"/>
          </a:p>
          <a:p>
            <a:pPr marL="0" indent="0" algn="r">
              <a:buNone/>
            </a:pP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2209782627"/>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12 – </a:t>
            </a:r>
            <a:r>
              <a:rPr lang="en-AU" dirty="0" err="1"/>
              <a:t>Tôi</a:t>
            </a:r>
            <a:r>
              <a:rPr lang="en-AU" dirty="0"/>
              <a:t> </a:t>
            </a:r>
            <a:r>
              <a:rPr lang="en-AU" dirty="0" err="1"/>
              <a:t>đã</a:t>
            </a:r>
            <a:r>
              <a:rPr lang="en-AU" dirty="0"/>
              <a:t> </a:t>
            </a:r>
            <a:r>
              <a:rPr lang="en-AU" dirty="0" err="1"/>
              <a:t>sẵn</a:t>
            </a:r>
            <a:r>
              <a:rPr lang="en-AU" dirty="0"/>
              <a:t> </a:t>
            </a:r>
            <a:r>
              <a:rPr lang="en-AU" dirty="0" err="1" smtClean="0"/>
              <a:t>sàng</a:t>
            </a:r>
            <a:r>
              <a:rPr lang="en-AU" dirty="0" smtClean="0"/>
              <a:t> </a:t>
            </a:r>
            <a:r>
              <a:rPr lang="en-AU" dirty="0" err="1"/>
              <a:t>để</a:t>
            </a:r>
            <a:r>
              <a:rPr lang="en-AU" dirty="0"/>
              <a:t> </a:t>
            </a:r>
            <a:r>
              <a:rPr lang="en-AU" dirty="0" err="1"/>
              <a:t>khởi</a:t>
            </a:r>
            <a:r>
              <a:rPr lang="en-AU" dirty="0"/>
              <a:t> </a:t>
            </a:r>
            <a:r>
              <a:rPr lang="en-AU" dirty="0" err="1"/>
              <a:t>sự</a:t>
            </a:r>
            <a:r>
              <a:rPr lang="en-AU" dirty="0"/>
              <a:t> </a:t>
            </a:r>
            <a:r>
              <a:rPr lang="en-AU" dirty="0" err="1"/>
              <a:t>kinh</a:t>
            </a:r>
            <a:r>
              <a:rPr lang="en-AU" dirty="0"/>
              <a:t> </a:t>
            </a:r>
            <a:r>
              <a:rPr lang="en-AU" dirty="0" err="1" smtClean="0"/>
              <a:t>doanh</a:t>
            </a:r>
            <a:endParaRPr lang="en-AU" dirty="0" smtClean="0"/>
          </a:p>
          <a:p>
            <a:pPr marL="0" indent="0" algn="just">
              <a:buNone/>
            </a:pPr>
            <a:r>
              <a:rPr lang="en-AU" dirty="0" err="1" smtClean="0"/>
              <a:t>Hãy</a:t>
            </a:r>
            <a:r>
              <a:rPr lang="en-AU" dirty="0" smtClean="0"/>
              <a:t> </a:t>
            </a:r>
            <a:r>
              <a:rPr lang="en-AU" dirty="0" err="1" smtClean="0"/>
              <a:t>trung</a:t>
            </a:r>
            <a:r>
              <a:rPr lang="en-AU" dirty="0" smtClean="0"/>
              <a:t> </a:t>
            </a:r>
            <a:r>
              <a:rPr lang="en-AU" dirty="0" err="1" smtClean="0"/>
              <a:t>thực</a:t>
            </a:r>
            <a:r>
              <a:rPr lang="en-AU" dirty="0" smtClean="0"/>
              <a:t> tick </a:t>
            </a:r>
            <a:r>
              <a:rPr lang="en-AU" dirty="0" err="1" smtClean="0"/>
              <a:t>vào</a:t>
            </a:r>
            <a:r>
              <a:rPr lang="en-AU" dirty="0" smtClean="0"/>
              <a:t> </a:t>
            </a:r>
            <a:r>
              <a:rPr lang="en-AU" dirty="0" err="1" smtClean="0"/>
              <a:t>những</a:t>
            </a:r>
            <a:r>
              <a:rPr lang="en-AU" dirty="0" smtClean="0"/>
              <a:t> </a:t>
            </a:r>
            <a:r>
              <a:rPr lang="en-AU" dirty="0" err="1" smtClean="0"/>
              <a:t>hộp</a:t>
            </a:r>
            <a:r>
              <a:rPr lang="en-AU" dirty="0" smtClean="0"/>
              <a:t> </a:t>
            </a:r>
            <a:r>
              <a:rPr lang="en-AU" dirty="0" err="1" smtClean="0"/>
              <a:t>phù</a:t>
            </a:r>
            <a:r>
              <a:rPr lang="en-AU" dirty="0" smtClean="0"/>
              <a:t> </a:t>
            </a:r>
            <a:r>
              <a:rPr lang="en-AU" dirty="0" err="1" smtClean="0"/>
              <a:t>hợp</a:t>
            </a:r>
            <a:r>
              <a:rPr lang="en-AU" dirty="0" smtClean="0"/>
              <a:t> </a:t>
            </a:r>
            <a:r>
              <a:rPr lang="en-AU" dirty="0" err="1" smtClean="0"/>
              <a:t>nhất</a:t>
            </a:r>
            <a:r>
              <a:rPr lang="en-AU" dirty="0" smtClean="0"/>
              <a:t> </a:t>
            </a:r>
            <a:r>
              <a:rPr lang="en-AU" dirty="0" err="1" smtClean="0"/>
              <a:t>với</a:t>
            </a:r>
            <a:r>
              <a:rPr lang="en-AU" dirty="0" smtClean="0"/>
              <a:t> </a:t>
            </a:r>
            <a:r>
              <a:rPr lang="en-AU" dirty="0" err="1" smtClean="0"/>
              <a:t>bạn</a:t>
            </a:r>
            <a:r>
              <a:rPr lang="en-AU" dirty="0" smtClean="0"/>
              <a:t> </a:t>
            </a:r>
            <a:r>
              <a:rPr lang="en-AU" dirty="0" err="1" smtClean="0"/>
              <a:t>trong</a:t>
            </a:r>
            <a:r>
              <a:rPr lang="en-AU" dirty="0" smtClean="0"/>
              <a:t> </a:t>
            </a:r>
            <a:r>
              <a:rPr lang="en-AU" dirty="0" err="1" smtClean="0"/>
              <a:t>bảng</a:t>
            </a:r>
            <a:r>
              <a:rPr lang="en-AU" dirty="0" smtClean="0"/>
              <a:t> </a:t>
            </a:r>
            <a:r>
              <a:rPr lang="en-AU" dirty="0" err="1" smtClean="0"/>
              <a:t>dưới</a:t>
            </a:r>
            <a:r>
              <a:rPr lang="en-AU" dirty="0" smtClean="0"/>
              <a:t> </a:t>
            </a:r>
            <a:r>
              <a:rPr lang="en-AU" dirty="0" err="1" smtClean="0"/>
              <a:t>đây</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1843334674"/>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6328324"/>
              </p:ext>
            </p:extLst>
          </p:nvPr>
        </p:nvGraphicFramePr>
        <p:xfrm>
          <a:off x="412377" y="1600200"/>
          <a:ext cx="8326405" cy="2468880"/>
        </p:xfrm>
        <a:graphic>
          <a:graphicData uri="http://schemas.openxmlformats.org/drawingml/2006/table">
            <a:tbl>
              <a:tblPr firstRow="1" bandRow="1">
                <a:tableStyleId>{5C22544A-7EE6-4342-B048-85BDC9FD1C3A}</a:tableStyleId>
              </a:tblPr>
              <a:tblGrid>
                <a:gridCol w="758547"/>
                <a:gridCol w="5830944"/>
                <a:gridCol w="589181"/>
                <a:gridCol w="1147733"/>
              </a:tblGrid>
              <a:tr h="370840">
                <a:tc>
                  <a:txBody>
                    <a:bodyPr/>
                    <a:lstStyle/>
                    <a:p>
                      <a:pPr algn="ctr"/>
                      <a:r>
                        <a:rPr lang="en-US" sz="2400" dirty="0" smtClean="0"/>
                        <a:t>STT</a:t>
                      </a:r>
                      <a:endParaRPr lang="en-US" sz="2400" dirty="0"/>
                    </a:p>
                  </a:txBody>
                  <a:tcPr/>
                </a:tc>
                <a:tc>
                  <a:txBody>
                    <a:bodyPr/>
                    <a:lstStyle/>
                    <a:p>
                      <a:pPr algn="ctr"/>
                      <a:r>
                        <a:rPr lang="en-US" sz="2400" dirty="0" err="1" smtClean="0"/>
                        <a:t>Tiêu</a:t>
                      </a:r>
                      <a:r>
                        <a:rPr lang="en-US" sz="2400" dirty="0" smtClean="0"/>
                        <a:t> </a:t>
                      </a:r>
                      <a:r>
                        <a:rPr lang="en-US" sz="2400" dirty="0" err="1" smtClean="0"/>
                        <a:t>chí</a:t>
                      </a:r>
                      <a:endParaRPr lang="en-US" sz="2400" dirty="0"/>
                    </a:p>
                  </a:txBody>
                  <a:tcPr/>
                </a:tc>
                <a:tc>
                  <a:txBody>
                    <a:bodyPr/>
                    <a:lstStyle/>
                    <a:p>
                      <a:pPr algn="ctr"/>
                      <a:r>
                        <a:rPr lang="en-US" sz="2400" dirty="0" err="1" smtClean="0"/>
                        <a:t>Có</a:t>
                      </a:r>
                      <a:endParaRPr lang="en-US" sz="2400" dirty="0"/>
                    </a:p>
                  </a:txBody>
                  <a:tcPr/>
                </a:tc>
                <a:tc>
                  <a:txBody>
                    <a:bodyPr/>
                    <a:lstStyle/>
                    <a:p>
                      <a:pPr algn="ctr"/>
                      <a:r>
                        <a:rPr lang="en-US" sz="2400" dirty="0" err="1" smtClean="0"/>
                        <a:t>Không</a:t>
                      </a:r>
                      <a:endParaRPr lang="en-US" sz="2400" dirty="0"/>
                    </a:p>
                  </a:txBody>
                  <a:tcPr/>
                </a:tc>
              </a:tr>
              <a:tr h="370840">
                <a:tc>
                  <a:txBody>
                    <a:bodyPr/>
                    <a:lstStyle/>
                    <a:p>
                      <a:r>
                        <a:rPr lang="en-US" sz="2400" dirty="0" smtClean="0"/>
                        <a:t>1</a:t>
                      </a:r>
                      <a:endParaRPr lang="en-US" sz="2400" dirty="0"/>
                    </a:p>
                  </a:txBody>
                  <a:tcPr/>
                </a:tc>
                <a:tc>
                  <a:txBody>
                    <a:bodyPr/>
                    <a:lstStyle/>
                    <a:p>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hiểu</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rằng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tiến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hành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kinh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đòi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hỏi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quyết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tâm</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lâu</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dài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phải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làm</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việc</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rất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vất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vả</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r>
                        <a:rPr lang="en-AU" sz="2400" dirty="0" smtClean="0">
                          <a:effectLst/>
                        </a:rPr>
                        <a:t> </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r>
              <a:tr h="370840">
                <a:tc>
                  <a:txBody>
                    <a:bodyPr/>
                    <a:lstStyle/>
                    <a:p>
                      <a:r>
                        <a:rPr lang="en-US" sz="2400" dirty="0" smtClean="0"/>
                        <a:t>2</a:t>
                      </a:r>
                      <a:endParaRPr lang="en-US" sz="2400" dirty="0"/>
                    </a:p>
                  </a:txBody>
                  <a:tcPr/>
                </a:tc>
                <a:tc>
                  <a:txBody>
                    <a:bodyPr/>
                    <a:lstStyle/>
                    <a:p>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hiểu</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sao</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mình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muốn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khởi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sự</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nghiệp</a:t>
                      </a:r>
                      <a:r>
                        <a:rPr lang="en-AU" sz="2400" kern="1200" dirty="0" smtClean="0">
                          <a:solidFill>
                            <a:schemeClr val="dk1"/>
                          </a:solidFill>
                          <a:effectLst/>
                          <a:latin typeface="+mn-lt"/>
                          <a:ea typeface="+mn-ea"/>
                          <a:cs typeface="+mn-cs"/>
                        </a:rPr>
                        <a:t> hay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r>
                        <a:rPr lang="en-AU" sz="2400" dirty="0" smtClean="0">
                          <a:effectLst/>
                        </a:rPr>
                        <a:t> </a:t>
                      </a:r>
                      <a:endParaRPr lang="en-US"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r>
            </a:tbl>
          </a:graphicData>
        </a:graphic>
      </p:graphicFrame>
    </p:spTree>
    <p:extLst>
      <p:ext uri="{BB962C8B-B14F-4D97-AF65-F5344CB8AC3E}">
        <p14:creationId xmlns:p14="http://schemas.microsoft.com/office/powerpoint/2010/main" val="1712889279"/>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6465369"/>
              </p:ext>
            </p:extLst>
          </p:nvPr>
        </p:nvGraphicFramePr>
        <p:xfrm>
          <a:off x="412377" y="1600200"/>
          <a:ext cx="8326405" cy="2834640"/>
        </p:xfrm>
        <a:graphic>
          <a:graphicData uri="http://schemas.openxmlformats.org/drawingml/2006/table">
            <a:tbl>
              <a:tblPr firstRow="1" bandRow="1">
                <a:tableStyleId>{5C22544A-7EE6-4342-B048-85BDC9FD1C3A}</a:tableStyleId>
              </a:tblPr>
              <a:tblGrid>
                <a:gridCol w="758547"/>
                <a:gridCol w="5830944"/>
                <a:gridCol w="589181"/>
                <a:gridCol w="1147733"/>
              </a:tblGrid>
              <a:tr h="370840">
                <a:tc>
                  <a:txBody>
                    <a:bodyPr/>
                    <a:lstStyle/>
                    <a:p>
                      <a:pPr algn="ctr"/>
                      <a:r>
                        <a:rPr lang="en-US" sz="2400" dirty="0" smtClean="0"/>
                        <a:t>STT</a:t>
                      </a:r>
                      <a:endParaRPr lang="en-US" sz="2400" dirty="0"/>
                    </a:p>
                  </a:txBody>
                  <a:tcPr/>
                </a:tc>
                <a:tc>
                  <a:txBody>
                    <a:bodyPr/>
                    <a:lstStyle/>
                    <a:p>
                      <a:pPr algn="ctr"/>
                      <a:r>
                        <a:rPr lang="en-US" sz="2400" dirty="0" err="1" smtClean="0"/>
                        <a:t>Tiêu</a:t>
                      </a:r>
                      <a:r>
                        <a:rPr lang="en-US" sz="2400" dirty="0" smtClean="0"/>
                        <a:t> </a:t>
                      </a:r>
                      <a:r>
                        <a:rPr lang="en-US" sz="2400" dirty="0" err="1" smtClean="0"/>
                        <a:t>chí</a:t>
                      </a:r>
                      <a:endParaRPr lang="en-US" sz="2400" dirty="0"/>
                    </a:p>
                  </a:txBody>
                  <a:tcPr/>
                </a:tc>
                <a:tc>
                  <a:txBody>
                    <a:bodyPr/>
                    <a:lstStyle/>
                    <a:p>
                      <a:pPr algn="ctr"/>
                      <a:r>
                        <a:rPr lang="en-US" sz="2400" dirty="0" err="1" smtClean="0"/>
                        <a:t>Có</a:t>
                      </a:r>
                      <a:endParaRPr lang="en-US" sz="2400" dirty="0"/>
                    </a:p>
                  </a:txBody>
                  <a:tcPr/>
                </a:tc>
                <a:tc>
                  <a:txBody>
                    <a:bodyPr/>
                    <a:lstStyle/>
                    <a:p>
                      <a:pPr algn="ctr"/>
                      <a:r>
                        <a:rPr lang="en-US" sz="2400" dirty="0" err="1" smtClean="0"/>
                        <a:t>Không</a:t>
                      </a:r>
                      <a:endParaRPr lang="en-US" sz="2400" dirty="0"/>
                    </a:p>
                  </a:txBody>
                  <a:tcPr/>
                </a:tc>
              </a:tr>
              <a:tr h="370840">
                <a:tc>
                  <a:txBody>
                    <a:bodyPr/>
                    <a:lstStyle/>
                    <a:p>
                      <a:r>
                        <a:rPr lang="en-US" sz="2400" dirty="0" smtClean="0"/>
                        <a:t>3</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biết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những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lý</a:t>
                      </a:r>
                      <a:r>
                        <a:rPr lang="en-AU" sz="2400" kern="1200" dirty="0" smtClean="0">
                          <a:solidFill>
                            <a:schemeClr val="dk1"/>
                          </a:solidFill>
                          <a:effectLst/>
                          <a:latin typeface="+mn-lt"/>
                          <a:ea typeface="+mn-ea"/>
                          <a:cs typeface="+mn-cs"/>
                        </a:rPr>
                        <a:t> do </a:t>
                      </a:r>
                      <a:r>
                        <a:rPr lang="en-AU" sz="2400" kern="1200" dirty="0" err="1" smtClean="0">
                          <a:solidFill>
                            <a:schemeClr val="dk1"/>
                          </a:solidFill>
                          <a:effectLst/>
                          <a:latin typeface="+mn-lt"/>
                          <a:ea typeface="+mn-ea"/>
                          <a:cs typeface="+mn-cs"/>
                        </a:rPr>
                        <a:t>thông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thường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khiến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một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công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việc</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kinh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thất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r>
                        <a:rPr lang="en-AU" sz="2400" dirty="0" smtClean="0">
                          <a:effectLst/>
                        </a:rPr>
                        <a:t>  </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r>
              <a:tr h="370840">
                <a:tc>
                  <a:txBody>
                    <a:bodyPr/>
                    <a:lstStyle/>
                    <a:p>
                      <a:r>
                        <a:rPr lang="en-US" sz="2400" dirty="0" smtClean="0"/>
                        <a:t>4</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nghĩ</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mình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phải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loại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người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thích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hợp</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để</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khởi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sự</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nghiệp</a:t>
                      </a:r>
                      <a:r>
                        <a:rPr lang="en-AU" sz="2400" kern="1200" dirty="0" smtClean="0">
                          <a:solidFill>
                            <a:schemeClr val="dk1"/>
                          </a:solidFill>
                          <a:effectLst/>
                          <a:latin typeface="+mn-lt"/>
                          <a:ea typeface="+mn-ea"/>
                          <a:cs typeface="+mn-cs"/>
                        </a:rPr>
                        <a:t> hay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r>
            </a:tbl>
          </a:graphicData>
        </a:graphic>
      </p:graphicFrame>
    </p:spTree>
    <p:extLst>
      <p:ext uri="{BB962C8B-B14F-4D97-AF65-F5344CB8AC3E}">
        <p14:creationId xmlns:p14="http://schemas.microsoft.com/office/powerpoint/2010/main" val="717118418"/>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14135378"/>
              </p:ext>
            </p:extLst>
          </p:nvPr>
        </p:nvGraphicFramePr>
        <p:xfrm>
          <a:off x="412377" y="1600200"/>
          <a:ext cx="8326405" cy="2834640"/>
        </p:xfrm>
        <a:graphic>
          <a:graphicData uri="http://schemas.openxmlformats.org/drawingml/2006/table">
            <a:tbl>
              <a:tblPr firstRow="1" bandRow="1">
                <a:tableStyleId>{5C22544A-7EE6-4342-B048-85BDC9FD1C3A}</a:tableStyleId>
              </a:tblPr>
              <a:tblGrid>
                <a:gridCol w="758547"/>
                <a:gridCol w="5830944"/>
                <a:gridCol w="589181"/>
                <a:gridCol w="1147733"/>
              </a:tblGrid>
              <a:tr h="370840">
                <a:tc>
                  <a:txBody>
                    <a:bodyPr/>
                    <a:lstStyle/>
                    <a:p>
                      <a:pPr algn="ctr"/>
                      <a:r>
                        <a:rPr lang="en-US" sz="2400" dirty="0" smtClean="0"/>
                        <a:t>STT</a:t>
                      </a:r>
                      <a:endParaRPr lang="en-US" sz="2400" dirty="0"/>
                    </a:p>
                  </a:txBody>
                  <a:tcPr/>
                </a:tc>
                <a:tc>
                  <a:txBody>
                    <a:bodyPr/>
                    <a:lstStyle/>
                    <a:p>
                      <a:pPr algn="ctr"/>
                      <a:r>
                        <a:rPr lang="en-US" sz="2400" dirty="0" err="1" smtClean="0"/>
                        <a:t>Tiêu</a:t>
                      </a:r>
                      <a:r>
                        <a:rPr lang="en-US" sz="2400" dirty="0" smtClean="0"/>
                        <a:t> </a:t>
                      </a:r>
                      <a:r>
                        <a:rPr lang="en-US" sz="2400" dirty="0" err="1" smtClean="0"/>
                        <a:t>chí</a:t>
                      </a:r>
                      <a:endParaRPr lang="en-US" sz="2400" dirty="0"/>
                    </a:p>
                  </a:txBody>
                  <a:tcPr/>
                </a:tc>
                <a:tc>
                  <a:txBody>
                    <a:bodyPr/>
                    <a:lstStyle/>
                    <a:p>
                      <a:pPr algn="ctr"/>
                      <a:r>
                        <a:rPr lang="en-US" sz="2400" dirty="0" err="1" smtClean="0"/>
                        <a:t>Có</a:t>
                      </a:r>
                      <a:endParaRPr lang="en-US" sz="2400" dirty="0"/>
                    </a:p>
                  </a:txBody>
                  <a:tcPr/>
                </a:tc>
                <a:tc>
                  <a:txBody>
                    <a:bodyPr/>
                    <a:lstStyle/>
                    <a:p>
                      <a:pPr algn="ctr"/>
                      <a:r>
                        <a:rPr lang="en-US" sz="2400" dirty="0" err="1" smtClean="0"/>
                        <a:t>Không</a:t>
                      </a:r>
                      <a:endParaRPr lang="en-US" sz="2400" dirty="0"/>
                    </a:p>
                  </a:txBody>
                  <a:tcPr/>
                </a:tc>
              </a:tr>
              <a:tr h="370840">
                <a:tc>
                  <a:txBody>
                    <a:bodyPr/>
                    <a:lstStyle/>
                    <a:p>
                      <a:r>
                        <a:rPr lang="en-US" sz="2400" dirty="0" smtClean="0"/>
                        <a:t>5</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biết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về</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những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lĩnh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vực</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cần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phải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hoàn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thiện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để</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trở</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thành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một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người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chủ</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nghiệp</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thành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đạt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r>
              <a:tr h="370840">
                <a:tc>
                  <a:txBody>
                    <a:bodyPr/>
                    <a:lstStyle/>
                    <a:p>
                      <a:r>
                        <a:rPr lang="en-US" sz="2400" dirty="0" smtClean="0"/>
                        <a:t>6</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biết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phải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bao</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nhiêu</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tiền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để</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khởi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sự</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nghiệp</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r>
            </a:tbl>
          </a:graphicData>
        </a:graphic>
      </p:graphicFrame>
    </p:spTree>
    <p:extLst>
      <p:ext uri="{BB962C8B-B14F-4D97-AF65-F5344CB8AC3E}">
        <p14:creationId xmlns:p14="http://schemas.microsoft.com/office/powerpoint/2010/main" val="1217464308"/>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29632491"/>
              </p:ext>
            </p:extLst>
          </p:nvPr>
        </p:nvGraphicFramePr>
        <p:xfrm>
          <a:off x="412377" y="1600200"/>
          <a:ext cx="8326405" cy="1737360"/>
        </p:xfrm>
        <a:graphic>
          <a:graphicData uri="http://schemas.openxmlformats.org/drawingml/2006/table">
            <a:tbl>
              <a:tblPr firstRow="1" bandRow="1">
                <a:tableStyleId>{5C22544A-7EE6-4342-B048-85BDC9FD1C3A}</a:tableStyleId>
              </a:tblPr>
              <a:tblGrid>
                <a:gridCol w="758547"/>
                <a:gridCol w="5830944"/>
                <a:gridCol w="589181"/>
                <a:gridCol w="1147733"/>
              </a:tblGrid>
              <a:tr h="370840">
                <a:tc>
                  <a:txBody>
                    <a:bodyPr/>
                    <a:lstStyle/>
                    <a:p>
                      <a:pPr algn="ctr"/>
                      <a:r>
                        <a:rPr lang="en-US" sz="2400" dirty="0" smtClean="0"/>
                        <a:t>STT</a:t>
                      </a:r>
                      <a:endParaRPr lang="en-US" sz="2400" dirty="0"/>
                    </a:p>
                  </a:txBody>
                  <a:tcPr/>
                </a:tc>
                <a:tc>
                  <a:txBody>
                    <a:bodyPr/>
                    <a:lstStyle/>
                    <a:p>
                      <a:pPr algn="ctr"/>
                      <a:r>
                        <a:rPr lang="en-US" sz="2400" dirty="0" err="1" smtClean="0"/>
                        <a:t>Tiêu</a:t>
                      </a:r>
                      <a:r>
                        <a:rPr lang="en-US" sz="2400" dirty="0" smtClean="0"/>
                        <a:t> </a:t>
                      </a:r>
                      <a:r>
                        <a:rPr lang="en-US" sz="2400" dirty="0" err="1" smtClean="0"/>
                        <a:t>chí</a:t>
                      </a:r>
                      <a:endParaRPr lang="en-US" sz="2400" dirty="0"/>
                    </a:p>
                  </a:txBody>
                  <a:tcPr/>
                </a:tc>
                <a:tc>
                  <a:txBody>
                    <a:bodyPr/>
                    <a:lstStyle/>
                    <a:p>
                      <a:pPr algn="ctr"/>
                      <a:r>
                        <a:rPr lang="en-US" sz="2400" dirty="0" err="1" smtClean="0"/>
                        <a:t>Có</a:t>
                      </a:r>
                      <a:endParaRPr lang="en-US" sz="2400" dirty="0"/>
                    </a:p>
                  </a:txBody>
                  <a:tcPr/>
                </a:tc>
                <a:tc>
                  <a:txBody>
                    <a:bodyPr/>
                    <a:lstStyle/>
                    <a:p>
                      <a:pPr algn="ctr"/>
                      <a:r>
                        <a:rPr lang="en-US" sz="2400" dirty="0" err="1" smtClean="0"/>
                        <a:t>Không</a:t>
                      </a:r>
                      <a:endParaRPr lang="en-US" sz="2400" dirty="0"/>
                    </a:p>
                  </a:txBody>
                  <a:tcPr/>
                </a:tc>
              </a:tr>
              <a:tr h="370840">
                <a:tc>
                  <a:txBody>
                    <a:bodyPr/>
                    <a:lstStyle/>
                    <a:p>
                      <a:r>
                        <a:rPr lang="en-US" sz="2400" dirty="0" smtClean="0"/>
                        <a:t>7</a:t>
                      </a:r>
                      <a:endParaRPr lang="en-US" sz="2400" dirty="0"/>
                    </a:p>
                  </a:txBody>
                  <a:tcPr/>
                </a:tc>
                <a:tc>
                  <a:txBody>
                    <a:bodyPr/>
                    <a:lstStyle/>
                    <a:p>
                      <a:pPr algn="just"/>
                      <a:r>
                        <a:rPr lang="en-AU" sz="2400" kern="1200" dirty="0" err="1" smtClean="0">
                          <a:solidFill>
                            <a:schemeClr val="dk1"/>
                          </a:solidFill>
                          <a:effectLst/>
                          <a:latin typeface="+mn-lt"/>
                          <a:ea typeface="+mn-ea"/>
                          <a:cs typeface="+mn-cs"/>
                        </a:rPr>
                        <a:t>Số</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vốn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đó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phù</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hợp</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với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loại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hình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kinh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sẽ</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tiến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hành</a:t>
                      </a:r>
                      <a:r>
                        <a:rPr lang="en-AU" sz="2400" kern="1200" dirty="0" smtClean="0">
                          <a:solidFill>
                            <a:schemeClr val="dk1"/>
                          </a:solidFill>
                          <a:effectLst/>
                          <a:latin typeface="+mn-lt"/>
                          <a:ea typeface="+mn-ea"/>
                          <a:cs typeface="+mn-cs"/>
                        </a:rPr>
                        <a:t> hay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r>
              <a:tr h="370840">
                <a:tc>
                  <a:txBody>
                    <a:bodyPr/>
                    <a:lstStyle/>
                    <a:p>
                      <a:r>
                        <a:rPr lang="en-US" sz="2400" dirty="0" smtClean="0"/>
                        <a:t>8</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ý</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tưởng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kinh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hay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r>
            </a:tbl>
          </a:graphicData>
        </a:graphic>
      </p:graphicFrame>
    </p:spTree>
    <p:extLst>
      <p:ext uri="{BB962C8B-B14F-4D97-AF65-F5344CB8AC3E}">
        <p14:creationId xmlns:p14="http://schemas.microsoft.com/office/powerpoint/2010/main" val="4233776372"/>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51984471"/>
              </p:ext>
            </p:extLst>
          </p:nvPr>
        </p:nvGraphicFramePr>
        <p:xfrm>
          <a:off x="412377" y="1600200"/>
          <a:ext cx="8326405" cy="3200400"/>
        </p:xfrm>
        <a:graphic>
          <a:graphicData uri="http://schemas.openxmlformats.org/drawingml/2006/table">
            <a:tbl>
              <a:tblPr firstRow="1" bandRow="1">
                <a:tableStyleId>{5C22544A-7EE6-4342-B048-85BDC9FD1C3A}</a:tableStyleId>
              </a:tblPr>
              <a:tblGrid>
                <a:gridCol w="758547"/>
                <a:gridCol w="5830944"/>
                <a:gridCol w="589181"/>
                <a:gridCol w="1147733"/>
              </a:tblGrid>
              <a:tr h="370840">
                <a:tc>
                  <a:txBody>
                    <a:bodyPr/>
                    <a:lstStyle/>
                    <a:p>
                      <a:pPr algn="ctr"/>
                      <a:r>
                        <a:rPr lang="en-US" sz="2400" dirty="0" smtClean="0"/>
                        <a:t>STT</a:t>
                      </a:r>
                      <a:endParaRPr lang="en-US" sz="2400" dirty="0"/>
                    </a:p>
                  </a:txBody>
                  <a:tcPr/>
                </a:tc>
                <a:tc>
                  <a:txBody>
                    <a:bodyPr/>
                    <a:lstStyle/>
                    <a:p>
                      <a:pPr algn="ctr"/>
                      <a:r>
                        <a:rPr lang="en-US" sz="2400" dirty="0" err="1" smtClean="0"/>
                        <a:t>Tiêu</a:t>
                      </a:r>
                      <a:r>
                        <a:rPr lang="en-US" sz="2400" dirty="0" smtClean="0"/>
                        <a:t> </a:t>
                      </a:r>
                      <a:r>
                        <a:rPr lang="en-US" sz="2400" dirty="0" err="1" smtClean="0"/>
                        <a:t>chí</a:t>
                      </a:r>
                      <a:endParaRPr lang="en-US" sz="2400" dirty="0"/>
                    </a:p>
                  </a:txBody>
                  <a:tcPr/>
                </a:tc>
                <a:tc>
                  <a:txBody>
                    <a:bodyPr/>
                    <a:lstStyle/>
                    <a:p>
                      <a:pPr algn="ctr"/>
                      <a:r>
                        <a:rPr lang="en-US" sz="2400" dirty="0" err="1" smtClean="0"/>
                        <a:t>Có</a:t>
                      </a:r>
                      <a:endParaRPr lang="en-US" sz="2400" dirty="0"/>
                    </a:p>
                  </a:txBody>
                  <a:tcPr/>
                </a:tc>
                <a:tc>
                  <a:txBody>
                    <a:bodyPr/>
                    <a:lstStyle/>
                    <a:p>
                      <a:pPr algn="ctr"/>
                      <a:r>
                        <a:rPr lang="en-US" sz="2400" dirty="0" err="1" smtClean="0"/>
                        <a:t>Không</a:t>
                      </a:r>
                      <a:endParaRPr lang="en-US" sz="2400" dirty="0"/>
                    </a:p>
                  </a:txBody>
                  <a:tcPr/>
                </a:tc>
              </a:tr>
              <a:tr h="370840">
                <a:tc>
                  <a:txBody>
                    <a:bodyPr/>
                    <a:lstStyle/>
                    <a:p>
                      <a:r>
                        <a:rPr lang="en-US" sz="2400" dirty="0" smtClean="0"/>
                        <a:t>9</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thể</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phân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tích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ý</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tưởng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kinh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doanh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của</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mình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theo</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phương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pháp</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phân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tích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các</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yếu</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tố</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bên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trong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bên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ngoài</a:t>
                      </a:r>
                      <a:r>
                        <a:rPr lang="en-AU" sz="2400" kern="1200" dirty="0" smtClean="0">
                          <a:solidFill>
                            <a:schemeClr val="dk1"/>
                          </a:solidFill>
                          <a:effectLst/>
                          <a:latin typeface="+mn-lt"/>
                          <a:ea typeface="+mn-ea"/>
                          <a:cs typeface="+mn-cs"/>
                        </a:rPr>
                        <a:t> hay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c>
                  <a:txBody>
                    <a:bodyPr/>
                    <a:lstStyle/>
                    <a:p>
                      <a:r>
                        <a:rPr lang="en-AU" sz="2400" dirty="0" smtClean="0">
                          <a:latin typeface="ＭＳ ゴシック"/>
                          <a:ea typeface="ＭＳ ゴシック"/>
                          <a:cs typeface="ＭＳ ゴシック"/>
                        </a:rPr>
                        <a:t>☐</a:t>
                      </a:r>
                      <a:endParaRPr lang="en-US" sz="2400" dirty="0"/>
                    </a:p>
                  </a:txBody>
                  <a:tcPr/>
                </a:tc>
              </a:tr>
              <a:tr h="370840">
                <a:tc>
                  <a:txBody>
                    <a:bodyPr/>
                    <a:lstStyle/>
                    <a:p>
                      <a:r>
                        <a:rPr lang="en-US" sz="2400" dirty="0" smtClean="0"/>
                        <a:t>10</a:t>
                      </a:r>
                      <a:endParaRPr lang="en-US" sz="2400" dirty="0"/>
                    </a:p>
                  </a:txBody>
                  <a:tcPr/>
                </a:tc>
                <a:tc>
                  <a:txBody>
                    <a:bodyPr/>
                    <a:lstStyle/>
                    <a:p>
                      <a:pPr algn="just"/>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có</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biết</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ai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sẽ</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khách</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hàng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của</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và</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tại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sao</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họ</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lại</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mua</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hàng</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của</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bạn</a:t>
                      </a:r>
                      <a:r>
                        <a:rPr lang="en-AU" sz="2400" kern="1200" dirty="0" smtClean="0">
                          <a:solidFill>
                            <a:schemeClr val="dk1"/>
                          </a:solidFill>
                          <a:effectLst/>
                          <a:latin typeface="+mn-lt"/>
                          <a:ea typeface="+mn-ea"/>
                          <a:cs typeface="+mn-cs"/>
                        </a:rPr>
                        <a:t> </a:t>
                      </a:r>
                      <a:r>
                        <a:rPr lang="en-AU" sz="2400" kern="1200" dirty="0" err="1" smtClean="0">
                          <a:solidFill>
                            <a:schemeClr val="dk1"/>
                          </a:solidFill>
                          <a:effectLst/>
                          <a:latin typeface="+mn-lt"/>
                          <a:ea typeface="+mn-ea"/>
                          <a:cs typeface="+mn-cs"/>
                        </a:rPr>
                        <a:t>không</a:t>
                      </a:r>
                      <a:r>
                        <a:rPr lang="en-AU" sz="2400" kern="1200" dirty="0" smtClean="0">
                          <a:solidFill>
                            <a:schemeClr val="dk1"/>
                          </a:solidFill>
                          <a:effectLst/>
                          <a:latin typeface="+mn-lt"/>
                          <a:ea typeface="+mn-ea"/>
                          <a:cs typeface="+mn-cs"/>
                        </a:rPr>
                        <a:t>?</a:t>
                      </a:r>
                      <a:endParaRPr lang="en-US"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2400" dirty="0" smtClean="0">
                          <a:latin typeface="ＭＳ ゴシック"/>
                          <a:ea typeface="ＭＳ ゴシック"/>
                          <a:cs typeface="ＭＳ ゴシック"/>
                        </a:rPr>
                        <a:t>☐</a:t>
                      </a:r>
                      <a:endParaRPr lang="en-US" sz="2400" dirty="0" smtClean="0"/>
                    </a:p>
                  </a:txBody>
                  <a:tcPr/>
                </a:tc>
              </a:tr>
            </a:tbl>
          </a:graphicData>
        </a:graphic>
      </p:graphicFrame>
    </p:spTree>
    <p:extLst>
      <p:ext uri="{BB962C8B-B14F-4D97-AF65-F5344CB8AC3E}">
        <p14:creationId xmlns:p14="http://schemas.microsoft.com/office/powerpoint/2010/main" val="4196278127"/>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12 – </a:t>
            </a:r>
            <a:r>
              <a:rPr lang="en-AU" dirty="0" err="1"/>
              <a:t>Tôi</a:t>
            </a:r>
            <a:r>
              <a:rPr lang="en-AU" dirty="0"/>
              <a:t> </a:t>
            </a:r>
            <a:r>
              <a:rPr lang="en-AU" dirty="0" err="1"/>
              <a:t>đã</a:t>
            </a:r>
            <a:r>
              <a:rPr lang="en-AU" dirty="0"/>
              <a:t> </a:t>
            </a:r>
            <a:r>
              <a:rPr lang="en-AU" dirty="0" err="1"/>
              <a:t>sẵn</a:t>
            </a:r>
            <a:r>
              <a:rPr lang="en-AU" dirty="0"/>
              <a:t> </a:t>
            </a:r>
            <a:r>
              <a:rPr lang="en-AU" dirty="0" err="1" smtClean="0"/>
              <a:t>sàng</a:t>
            </a:r>
            <a:r>
              <a:rPr lang="en-AU" dirty="0" smtClean="0"/>
              <a:t> </a:t>
            </a:r>
            <a:r>
              <a:rPr lang="en-AU" dirty="0" err="1"/>
              <a:t>để</a:t>
            </a:r>
            <a:r>
              <a:rPr lang="en-AU" dirty="0"/>
              <a:t> </a:t>
            </a:r>
            <a:r>
              <a:rPr lang="en-AU" dirty="0" err="1"/>
              <a:t>khởi</a:t>
            </a:r>
            <a:r>
              <a:rPr lang="en-AU" dirty="0"/>
              <a:t> </a:t>
            </a:r>
            <a:r>
              <a:rPr lang="en-AU" dirty="0" err="1"/>
              <a:t>sự</a:t>
            </a:r>
            <a:r>
              <a:rPr lang="en-AU" dirty="0"/>
              <a:t> </a:t>
            </a:r>
            <a:r>
              <a:rPr lang="en-AU" dirty="0" err="1"/>
              <a:t>kinh</a:t>
            </a:r>
            <a:r>
              <a:rPr lang="en-AU" dirty="0"/>
              <a:t> </a:t>
            </a:r>
            <a:r>
              <a:rPr lang="en-AU" dirty="0" err="1" smtClean="0"/>
              <a:t>doanh</a:t>
            </a:r>
            <a:r>
              <a:rPr lang="en-AU" dirty="0" smtClean="0"/>
              <a:t> (</a:t>
            </a:r>
            <a:r>
              <a:rPr lang="en-AU" dirty="0" err="1" smtClean="0"/>
              <a:t>cont</a:t>
            </a:r>
            <a:r>
              <a:rPr lang="en-AU" dirty="0" smtClean="0"/>
              <a:t>’)</a:t>
            </a:r>
          </a:p>
          <a:p>
            <a:pPr marL="0" indent="0" algn="just">
              <a:buNone/>
            </a:pPr>
            <a:r>
              <a:rPr lang="en-AU" dirty="0" err="1"/>
              <a:t>Kết</a:t>
            </a:r>
            <a:r>
              <a:rPr lang="en-AU" dirty="0"/>
              <a:t> </a:t>
            </a:r>
            <a:r>
              <a:rPr lang="en-AU" dirty="0" err="1"/>
              <a:t>luận</a:t>
            </a:r>
            <a:r>
              <a:rPr lang="en-AU" dirty="0"/>
              <a:t>:</a:t>
            </a:r>
          </a:p>
          <a:p>
            <a:pPr algn="just"/>
            <a:r>
              <a:rPr lang="en-AU" dirty="0" err="1"/>
              <a:t>Nếu</a:t>
            </a:r>
            <a:r>
              <a:rPr lang="en-AU" dirty="0"/>
              <a:t> </a:t>
            </a:r>
            <a:r>
              <a:rPr lang="en-AU" dirty="0" err="1"/>
              <a:t>câu</a:t>
            </a:r>
            <a:r>
              <a:rPr lang="en-AU" dirty="0"/>
              <a:t> </a:t>
            </a:r>
            <a:r>
              <a:rPr lang="en-AU" dirty="0" err="1"/>
              <a:t>trả</a:t>
            </a:r>
            <a:r>
              <a:rPr lang="en-AU" dirty="0"/>
              <a:t> </a:t>
            </a:r>
            <a:r>
              <a:rPr lang="en-AU" dirty="0" err="1"/>
              <a:t>lời</a:t>
            </a:r>
            <a:r>
              <a:rPr lang="en-AU" dirty="0"/>
              <a:t> </a:t>
            </a:r>
            <a:r>
              <a:rPr lang="en-AU" dirty="0" err="1"/>
              <a:t>một</a:t>
            </a:r>
            <a:r>
              <a:rPr lang="en-AU" dirty="0"/>
              <a:t> </a:t>
            </a:r>
            <a:r>
              <a:rPr lang="en-AU" dirty="0" err="1"/>
              <a:t>cách</a:t>
            </a:r>
            <a:r>
              <a:rPr lang="en-AU" dirty="0"/>
              <a:t> </a:t>
            </a:r>
            <a:r>
              <a:rPr lang="en-AU" dirty="0" err="1"/>
              <a:t>thành</a:t>
            </a:r>
            <a:r>
              <a:rPr lang="en-AU" dirty="0"/>
              <a:t> </a:t>
            </a:r>
            <a:r>
              <a:rPr lang="en-AU" dirty="0" err="1"/>
              <a:t>thật</a:t>
            </a:r>
            <a:r>
              <a:rPr lang="en-AU" dirty="0"/>
              <a:t> </a:t>
            </a:r>
            <a:r>
              <a:rPr lang="en-AU" dirty="0" err="1"/>
              <a:t>cho</a:t>
            </a:r>
            <a:r>
              <a:rPr lang="en-AU" dirty="0"/>
              <a:t> </a:t>
            </a:r>
            <a:r>
              <a:rPr lang="en-AU" dirty="0" err="1"/>
              <a:t>các</a:t>
            </a:r>
            <a:r>
              <a:rPr lang="en-AU" dirty="0"/>
              <a:t> </a:t>
            </a:r>
            <a:r>
              <a:rPr lang="en-AU" dirty="0" err="1"/>
              <a:t>câu</a:t>
            </a:r>
            <a:r>
              <a:rPr lang="en-AU" dirty="0"/>
              <a:t> </a:t>
            </a:r>
            <a:r>
              <a:rPr lang="en-AU" dirty="0" err="1"/>
              <a:t>hỏi</a:t>
            </a:r>
            <a:r>
              <a:rPr lang="en-AU" dirty="0"/>
              <a:t> </a:t>
            </a:r>
            <a:r>
              <a:rPr lang="en-AU" dirty="0" err="1"/>
              <a:t>trên</a:t>
            </a:r>
            <a:r>
              <a:rPr lang="en-AU" dirty="0"/>
              <a:t> </a:t>
            </a:r>
            <a:r>
              <a:rPr lang="en-AU" dirty="0" err="1"/>
              <a:t>là</a:t>
            </a:r>
            <a:r>
              <a:rPr lang="en-AU" dirty="0"/>
              <a:t> “</a:t>
            </a:r>
            <a:r>
              <a:rPr lang="en-AU" dirty="0">
                <a:solidFill>
                  <a:srgbClr val="3366FF"/>
                </a:solidFill>
              </a:rPr>
              <a:t>CÓ</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a:t>khởi</a:t>
            </a:r>
            <a:r>
              <a:rPr lang="en-AU" dirty="0"/>
              <a:t> </a:t>
            </a:r>
            <a:r>
              <a:rPr lang="en-AU" dirty="0" err="1"/>
              <a:t>nghiệp</a:t>
            </a:r>
            <a:r>
              <a:rPr lang="en-AU" dirty="0"/>
              <a:t> </a:t>
            </a:r>
            <a:r>
              <a:rPr lang="en-AU" dirty="0" err="1"/>
              <a:t>được</a:t>
            </a:r>
            <a:r>
              <a:rPr lang="en-AU" dirty="0"/>
              <a:t> </a:t>
            </a:r>
            <a:r>
              <a:rPr lang="en-AU" dirty="0" err="1"/>
              <a:t>rồi</a:t>
            </a:r>
            <a:r>
              <a:rPr lang="en-AU" dirty="0"/>
              <a:t>. </a:t>
            </a:r>
            <a:r>
              <a:rPr lang="en-AU" dirty="0" err="1"/>
              <a:t>Ngược</a:t>
            </a:r>
            <a:r>
              <a:rPr lang="en-AU" dirty="0"/>
              <a:t> </a:t>
            </a:r>
            <a:r>
              <a:rPr lang="en-AU" dirty="0" err="1"/>
              <a:t>lại</a:t>
            </a:r>
            <a:r>
              <a:rPr lang="en-AU" dirty="0"/>
              <a:t>, </a:t>
            </a:r>
            <a:r>
              <a:rPr lang="en-AU" dirty="0" err="1"/>
              <a:t>nếu</a:t>
            </a:r>
            <a:r>
              <a:rPr lang="en-AU" dirty="0"/>
              <a:t> </a:t>
            </a:r>
            <a:r>
              <a:rPr lang="en-AU" dirty="0" err="1"/>
              <a:t>bạn</a:t>
            </a:r>
            <a:r>
              <a:rPr lang="en-AU" dirty="0"/>
              <a:t> </a:t>
            </a:r>
            <a:r>
              <a:rPr lang="en-AU" dirty="0" err="1"/>
              <a:t>thực</a:t>
            </a:r>
            <a:r>
              <a:rPr lang="en-AU" dirty="0"/>
              <a:t> </a:t>
            </a:r>
            <a:r>
              <a:rPr lang="en-AU" dirty="0" err="1"/>
              <a:t>sự</a:t>
            </a:r>
            <a:r>
              <a:rPr lang="en-AU" dirty="0"/>
              <a:t> </a:t>
            </a:r>
            <a:r>
              <a:rPr lang="en-AU" dirty="0" err="1">
                <a:solidFill>
                  <a:srgbClr val="FF0000"/>
                </a:solidFill>
              </a:rPr>
              <a:t>không</a:t>
            </a:r>
            <a:r>
              <a:rPr lang="en-AU" dirty="0">
                <a:solidFill>
                  <a:srgbClr val="FF0000"/>
                </a:solidFill>
              </a:rPr>
              <a:t> </a:t>
            </a:r>
            <a:r>
              <a:rPr lang="en-AU" dirty="0" err="1">
                <a:solidFill>
                  <a:srgbClr val="FF0000"/>
                </a:solidFill>
              </a:rPr>
              <a:t>thể</a:t>
            </a:r>
            <a:r>
              <a:rPr lang="en-AU" dirty="0">
                <a:solidFill>
                  <a:srgbClr val="FF0000"/>
                </a:solidFill>
              </a:rPr>
              <a:t> </a:t>
            </a:r>
            <a:r>
              <a:rPr lang="en-AU" dirty="0" err="1">
                <a:solidFill>
                  <a:srgbClr val="FF0000"/>
                </a:solidFill>
              </a:rPr>
              <a:t>trả</a:t>
            </a:r>
            <a:r>
              <a:rPr lang="en-AU" dirty="0">
                <a:solidFill>
                  <a:srgbClr val="FF0000"/>
                </a:solidFill>
              </a:rPr>
              <a:t> </a:t>
            </a:r>
            <a:r>
              <a:rPr lang="en-AU" dirty="0" err="1">
                <a:solidFill>
                  <a:srgbClr val="FF0000"/>
                </a:solidFill>
              </a:rPr>
              <a:t>lời</a:t>
            </a:r>
            <a:r>
              <a:rPr lang="en-AU" dirty="0"/>
              <a:t> “CÓ” </a:t>
            </a:r>
            <a:r>
              <a:rPr lang="en-AU" dirty="0" err="1"/>
              <a:t>cho</a:t>
            </a:r>
            <a:r>
              <a:rPr lang="en-AU" dirty="0"/>
              <a:t> </a:t>
            </a:r>
            <a:r>
              <a:rPr lang="en-AU" dirty="0" err="1"/>
              <a:t>tất</a:t>
            </a:r>
            <a:r>
              <a:rPr lang="en-AU" dirty="0"/>
              <a:t> </a:t>
            </a:r>
            <a:r>
              <a:rPr lang="en-AU" dirty="0" err="1"/>
              <a:t>cả</a:t>
            </a:r>
            <a:r>
              <a:rPr lang="en-AU" dirty="0"/>
              <a:t> </a:t>
            </a:r>
            <a:r>
              <a:rPr lang="en-AU" dirty="0" err="1"/>
              <a:t>câu</a:t>
            </a:r>
            <a:r>
              <a:rPr lang="en-AU" dirty="0"/>
              <a:t> </a:t>
            </a:r>
            <a:r>
              <a:rPr lang="en-AU" dirty="0" err="1"/>
              <a:t>hỏi</a:t>
            </a:r>
            <a:r>
              <a:rPr lang="en-AU" dirty="0"/>
              <a:t> </a:t>
            </a:r>
            <a:r>
              <a:rPr lang="en-AU" dirty="0" err="1"/>
              <a:t>trên</a:t>
            </a:r>
            <a:r>
              <a:rPr lang="en-AU" dirty="0"/>
              <a:t>, </a:t>
            </a:r>
            <a:r>
              <a:rPr lang="en-AU" dirty="0" err="1"/>
              <a:t>thì</a:t>
            </a:r>
            <a:r>
              <a:rPr lang="en-AU" dirty="0"/>
              <a:t> </a:t>
            </a:r>
            <a:r>
              <a:rPr lang="en-AU" dirty="0" err="1"/>
              <a:t>có</a:t>
            </a:r>
            <a:r>
              <a:rPr lang="en-AU" dirty="0"/>
              <a:t> </a:t>
            </a:r>
            <a:r>
              <a:rPr lang="en-AU" dirty="0" err="1"/>
              <a:t>nghĩa</a:t>
            </a:r>
            <a:r>
              <a:rPr lang="en-AU" dirty="0"/>
              <a:t> </a:t>
            </a:r>
            <a:r>
              <a:rPr lang="en-AU" dirty="0" err="1"/>
              <a:t>bạn</a:t>
            </a:r>
            <a:r>
              <a:rPr lang="en-AU" dirty="0"/>
              <a:t> </a:t>
            </a:r>
            <a:r>
              <a:rPr lang="en-AU" dirty="0" err="1"/>
              <a:t>chưa</a:t>
            </a:r>
            <a:r>
              <a:rPr lang="en-AU" dirty="0"/>
              <a:t> </a:t>
            </a:r>
            <a:r>
              <a:rPr lang="en-AU" dirty="0" err="1"/>
              <a:t>sẵn</a:t>
            </a:r>
            <a:r>
              <a:rPr lang="en-AU" dirty="0"/>
              <a:t> </a:t>
            </a:r>
            <a:r>
              <a:rPr lang="en-AU" dirty="0" err="1"/>
              <a:t>sàng</a:t>
            </a:r>
            <a:r>
              <a:rPr lang="en-AU" dirty="0"/>
              <a:t> </a:t>
            </a:r>
            <a:r>
              <a:rPr lang="en-AU" dirty="0" err="1"/>
              <a:t>bắt</a:t>
            </a:r>
            <a:r>
              <a:rPr lang="en-AU" dirty="0"/>
              <a:t> </a:t>
            </a:r>
            <a:r>
              <a:rPr lang="en-AU" dirty="0" err="1"/>
              <a:t>tay</a:t>
            </a:r>
            <a:r>
              <a:rPr lang="en-AU" dirty="0"/>
              <a:t> </a:t>
            </a:r>
            <a:r>
              <a:rPr lang="en-AU" dirty="0" err="1"/>
              <a:t>vào</a:t>
            </a:r>
            <a:r>
              <a:rPr lang="en-AU" dirty="0"/>
              <a:t> </a:t>
            </a:r>
            <a:r>
              <a:rPr lang="en-AU" dirty="0" err="1"/>
              <a:t>kinh</a:t>
            </a:r>
            <a:r>
              <a:rPr lang="en-AU" dirty="0"/>
              <a:t> </a:t>
            </a:r>
            <a:r>
              <a:rPr lang="en-AU" dirty="0" err="1"/>
              <a:t>doanh</a:t>
            </a:r>
            <a:r>
              <a:rPr lang="en-AU" dirty="0"/>
              <a:t>. </a:t>
            </a:r>
            <a:r>
              <a:rPr lang="en-AU" dirty="0" err="1"/>
              <a:t>Hãy</a:t>
            </a:r>
            <a:r>
              <a:rPr lang="en-AU" dirty="0"/>
              <a:t> </a:t>
            </a:r>
            <a:r>
              <a:rPr lang="en-AU" dirty="0" err="1"/>
              <a:t>tìm</a:t>
            </a:r>
            <a:r>
              <a:rPr lang="en-AU" dirty="0"/>
              <a:t> </a:t>
            </a:r>
            <a:r>
              <a:rPr lang="en-AU" dirty="0" err="1"/>
              <a:t>tư</a:t>
            </a:r>
            <a:r>
              <a:rPr lang="en-AU" dirty="0"/>
              <a:t> </a:t>
            </a:r>
            <a:r>
              <a:rPr lang="en-AU" dirty="0" err="1" smtClean="0"/>
              <a:t>vấn</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7177450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12 – </a:t>
            </a:r>
            <a:r>
              <a:rPr lang="en-AU" dirty="0" err="1"/>
              <a:t>Tôi</a:t>
            </a:r>
            <a:r>
              <a:rPr lang="en-AU" dirty="0"/>
              <a:t> </a:t>
            </a:r>
            <a:r>
              <a:rPr lang="en-AU" dirty="0" err="1"/>
              <a:t>đã</a:t>
            </a:r>
            <a:r>
              <a:rPr lang="en-AU" dirty="0"/>
              <a:t> </a:t>
            </a:r>
            <a:r>
              <a:rPr lang="en-AU" dirty="0" err="1"/>
              <a:t>sẵn</a:t>
            </a:r>
            <a:r>
              <a:rPr lang="en-AU" dirty="0"/>
              <a:t> </a:t>
            </a:r>
            <a:r>
              <a:rPr lang="en-AU" dirty="0" err="1" smtClean="0"/>
              <a:t>sàng</a:t>
            </a:r>
            <a:r>
              <a:rPr lang="en-AU" dirty="0" smtClean="0"/>
              <a:t> </a:t>
            </a:r>
            <a:r>
              <a:rPr lang="en-AU" dirty="0" err="1"/>
              <a:t>để</a:t>
            </a:r>
            <a:r>
              <a:rPr lang="en-AU" dirty="0"/>
              <a:t> </a:t>
            </a:r>
            <a:r>
              <a:rPr lang="en-AU" dirty="0" err="1"/>
              <a:t>khởi</a:t>
            </a:r>
            <a:r>
              <a:rPr lang="en-AU" dirty="0"/>
              <a:t> </a:t>
            </a:r>
            <a:r>
              <a:rPr lang="en-AU" dirty="0" err="1"/>
              <a:t>sự</a:t>
            </a:r>
            <a:r>
              <a:rPr lang="en-AU" dirty="0"/>
              <a:t> </a:t>
            </a:r>
            <a:r>
              <a:rPr lang="en-AU" dirty="0" err="1"/>
              <a:t>kinh</a:t>
            </a:r>
            <a:r>
              <a:rPr lang="en-AU" dirty="0"/>
              <a:t> </a:t>
            </a:r>
            <a:r>
              <a:rPr lang="en-AU" dirty="0" err="1" smtClean="0"/>
              <a:t>doanh</a:t>
            </a:r>
            <a:r>
              <a:rPr lang="en-AU" dirty="0" smtClean="0"/>
              <a:t> (</a:t>
            </a:r>
            <a:r>
              <a:rPr lang="en-AU" dirty="0" err="1" smtClean="0"/>
              <a:t>cont</a:t>
            </a:r>
            <a:r>
              <a:rPr lang="en-AU" dirty="0" smtClean="0"/>
              <a:t>’)</a:t>
            </a:r>
          </a:p>
          <a:p>
            <a:pPr marL="0" indent="0" algn="r">
              <a:buNone/>
            </a:pPr>
            <a:r>
              <a:rPr lang="vi-VN" dirty="0" smtClean="0"/>
              <a:t>(</a:t>
            </a: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799643094"/>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1454</TotalTime>
  <Words>3403</Words>
  <Application>Microsoft Macintosh PowerPoint</Application>
  <PresentationFormat>On-screen Show (4:3)</PresentationFormat>
  <Paragraphs>485</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Clarity</vt:lpstr>
      <vt:lpstr>Start and improve your business – week 4: CHOOSING A BUSINESS IDEA</vt:lpstr>
      <vt:lpstr>khởi sự VÀ TĂNG CƯỜNG KHẢ NĂNG KINH DOANH TUẦN 4 – CHƯƠNG 2</vt:lpstr>
      <vt:lpstr>NỘI DUNG KHOÁ HỌC</vt:lpstr>
      <vt:lpstr>TÀI LIỆU HỌC TẬP</vt:lpstr>
      <vt:lpstr>TÀI LIỆU HỌC TẬP</vt:lpstr>
      <vt:lpstr>TÀI LIỆU THAM KHẢO</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Ma trận đánh giá ý tưởng kinh doanh</vt:lpstr>
      <vt:lpstr>Ma trận đánh giá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TÀI LIỆU THAM KHẢO</vt:lpstr>
    </vt:vector>
  </TitlesOfParts>
  <Manager/>
  <Company>Cybershop JSC</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subject/>
  <dc:creator>AN DUONG</dc:creator>
  <cp:keywords/>
  <dc:description/>
  <cp:lastModifiedBy>AN DUONG</cp:lastModifiedBy>
  <cp:revision>79</cp:revision>
  <dcterms:created xsi:type="dcterms:W3CDTF">2023-03-09T02:42:31Z</dcterms:created>
  <dcterms:modified xsi:type="dcterms:W3CDTF">2023-06-08T09:57:00Z</dcterms:modified>
  <cp:category/>
</cp:coreProperties>
</file>