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48"/>
  </p:notesMasterIdLst>
  <p:handoutMasterIdLst>
    <p:handoutMasterId r:id="rId49"/>
  </p:handoutMasterIdLst>
  <p:sldIdLst>
    <p:sldId id="323" r:id="rId2"/>
    <p:sldId id="256" r:id="rId3"/>
    <p:sldId id="257" r:id="rId4"/>
    <p:sldId id="356" r:id="rId5"/>
    <p:sldId id="357" r:id="rId6"/>
    <p:sldId id="358" r:id="rId7"/>
    <p:sldId id="283" r:id="rId8"/>
    <p:sldId id="308" r:id="rId9"/>
    <p:sldId id="309" r:id="rId10"/>
    <p:sldId id="310" r:id="rId11"/>
    <p:sldId id="311" r:id="rId12"/>
    <p:sldId id="312" r:id="rId13"/>
    <p:sldId id="314" r:id="rId14"/>
    <p:sldId id="315" r:id="rId15"/>
    <p:sldId id="316" r:id="rId16"/>
    <p:sldId id="317" r:id="rId17"/>
    <p:sldId id="318" r:id="rId18"/>
    <p:sldId id="319" r:id="rId19"/>
    <p:sldId id="320" r:id="rId20"/>
    <p:sldId id="321" r:id="rId21"/>
    <p:sldId id="322" r:id="rId22"/>
    <p:sldId id="324" r:id="rId23"/>
    <p:sldId id="339" r:id="rId24"/>
    <p:sldId id="340" r:id="rId25"/>
    <p:sldId id="341" r:id="rId26"/>
    <p:sldId id="342" r:id="rId27"/>
    <p:sldId id="343" r:id="rId28"/>
    <p:sldId id="344" r:id="rId29"/>
    <p:sldId id="345" r:id="rId30"/>
    <p:sldId id="346" r:id="rId31"/>
    <p:sldId id="347" r:id="rId32"/>
    <p:sldId id="348" r:id="rId33"/>
    <p:sldId id="338" r:id="rId34"/>
    <p:sldId id="325" r:id="rId35"/>
    <p:sldId id="326" r:id="rId36"/>
    <p:sldId id="327" r:id="rId37"/>
    <p:sldId id="328" r:id="rId38"/>
    <p:sldId id="329" r:id="rId39"/>
    <p:sldId id="330" r:id="rId40"/>
    <p:sldId id="349" r:id="rId41"/>
    <p:sldId id="354" r:id="rId42"/>
    <p:sldId id="350" r:id="rId43"/>
    <p:sldId id="355" r:id="rId44"/>
    <p:sldId id="351" r:id="rId45"/>
    <p:sldId id="352" r:id="rId46"/>
    <p:sldId id="359"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727" autoAdjust="0"/>
  </p:normalViewPr>
  <p:slideViewPr>
    <p:cSldViewPr snapToGrid="0" snapToObjects="1">
      <p:cViewPr varScale="1">
        <p:scale>
          <a:sx n="79" d="100"/>
          <a:sy n="79" d="100"/>
        </p:scale>
        <p:origin x="-664" y="-112"/>
      </p:cViewPr>
      <p:guideLst>
        <p:guide orient="horz" pos="2160"/>
        <p:guide pos="2880"/>
      </p:guideLst>
    </p:cSldViewPr>
  </p:slideViewPr>
  <p:outlineViewPr>
    <p:cViewPr>
      <p:scale>
        <a:sx n="33" d="100"/>
        <a:sy n="33" d="100"/>
      </p:scale>
      <p:origin x="0" y="576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interSettings" Target="printerSettings/printerSettings1.bin"/><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4DA120-C864-6946-9BAC-65FCD4477BC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4E94C7-8BE6-B94E-AC83-426033BE0987}" type="slidenum">
              <a:rPr lang="en-US" smtClean="0"/>
              <a:t>‹#›</a:t>
            </a:fld>
            <a:endParaRPr lang="en-US"/>
          </a:p>
        </p:txBody>
      </p:sp>
    </p:spTree>
    <p:extLst>
      <p:ext uri="{BB962C8B-B14F-4D97-AF65-F5344CB8AC3E}">
        <p14:creationId xmlns:p14="http://schemas.microsoft.com/office/powerpoint/2010/main" val="5858934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5AB1-1605-6740-B982-F8D7CFA41DA7}"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4220CA-BB6C-5F47-AD66-AB3A41C0A715}" type="slidenum">
              <a:rPr lang="en-US" smtClean="0"/>
              <a:t>‹#›</a:t>
            </a:fld>
            <a:endParaRPr lang="en-US"/>
          </a:p>
        </p:txBody>
      </p:sp>
    </p:spTree>
    <p:extLst>
      <p:ext uri="{BB962C8B-B14F-4D97-AF65-F5344CB8AC3E}">
        <p14:creationId xmlns:p14="http://schemas.microsoft.com/office/powerpoint/2010/main" val="398814506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40794"/>
            <a:ext cx="7848600" cy="2558032"/>
          </a:xfrm>
        </p:spPr>
        <p:txBody>
          <a:bodyPr/>
          <a:lstStyle/>
          <a:p>
            <a:pPr algn="just"/>
            <a:r>
              <a:rPr lang="en-US" sz="4000" dirty="0" smtClean="0"/>
              <a:t>Start and improve your business </a:t>
            </a:r>
            <a:r>
              <a:rPr lang="mr-IN" sz="4000" dirty="0" smtClean="0"/>
              <a:t>–</a:t>
            </a:r>
            <a:r>
              <a:rPr lang="en-US" sz="4000" dirty="0" smtClean="0"/>
              <a:t> week 5: understanding your customers</a:t>
            </a:r>
            <a:endParaRPr lang="en-US" sz="4000" dirty="0"/>
          </a:p>
        </p:txBody>
      </p:sp>
    </p:spTree>
    <p:extLst>
      <p:ext uri="{BB962C8B-B14F-4D97-AF65-F5344CB8AC3E}">
        <p14:creationId xmlns:p14="http://schemas.microsoft.com/office/powerpoint/2010/main" val="989941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0556"/>
            <a:ext cx="7848600" cy="2588269"/>
          </a:xfrm>
        </p:spPr>
        <p:txBody>
          <a:bodyPr/>
          <a:lstStyle/>
          <a:p>
            <a:r>
              <a:rPr lang="en-US" sz="4400" dirty="0" err="1"/>
              <a:t>khởi</a:t>
            </a:r>
            <a:r>
              <a:rPr lang="en-US" sz="4400" dirty="0"/>
              <a:t> </a:t>
            </a:r>
            <a:r>
              <a:rPr lang="en-US" sz="4400" dirty="0" err="1"/>
              <a:t>sự</a:t>
            </a:r>
            <a:r>
              <a:rPr lang="en-US" sz="4400" dirty="0"/>
              <a:t> VÀ TĂNG CƯỜNG KHẢ NĂNG KINH DOANH</a:t>
            </a:r>
            <a:br>
              <a:rPr lang="en-US" sz="4400" dirty="0"/>
            </a:br>
            <a:r>
              <a:rPr lang="en-US" sz="4400" dirty="0"/>
              <a:t>TUẦN </a:t>
            </a:r>
            <a:r>
              <a:rPr lang="en-US" sz="4400" dirty="0" smtClean="0"/>
              <a:t>5 </a:t>
            </a:r>
            <a:r>
              <a:rPr lang="mr-IN" sz="4400" dirty="0"/>
              <a:t>–</a:t>
            </a:r>
            <a:r>
              <a:rPr lang="en-US" sz="4400" dirty="0"/>
              <a:t> CHƯƠNG </a:t>
            </a:r>
            <a:r>
              <a:rPr lang="en-US" sz="4400" dirty="0" smtClean="0"/>
              <a:t>3</a:t>
            </a:r>
            <a:endParaRPr lang="en-US" sz="4400" dirty="0"/>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407263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240959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54699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endParaRPr lang="en-AU" dirty="0"/>
          </a:p>
          <a:p>
            <a:pPr marL="0" indent="0" algn="just">
              <a:buNone/>
            </a:pPr>
            <a:r>
              <a:rPr lang="vi-VN" b="1" dirty="0" smtClean="0"/>
              <a:t>Bài tập thực hành 1</a:t>
            </a:r>
            <a:r>
              <a:rPr lang="vi-VN" b="1" dirty="0"/>
              <a:t>3</a:t>
            </a:r>
            <a:endParaRPr lang="en-AU" b="1" dirty="0"/>
          </a:p>
          <a:p>
            <a:pPr algn="just"/>
            <a:r>
              <a:rPr lang="vi-VN" dirty="0"/>
              <a:t>Tại một quán ăn ven đường, một khách hàng hỏi mua bánh ngọt nhưng chỉ có bánh mỳ tròn. Người khách hàng không mua gì cả</a:t>
            </a:r>
            <a:r>
              <a:rPr lang="vi-VN" dirty="0" smtClean="0"/>
              <a:t>.</a:t>
            </a:r>
          </a:p>
          <a:p>
            <a:pPr marL="0" indent="0" algn="r">
              <a:buNone/>
            </a:pP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198821895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r>
              <a:rPr lang="vi-VN" dirty="0" smtClean="0"/>
              <a:t>: (cont’)</a:t>
            </a:r>
            <a:endParaRPr lang="en-AU" dirty="0"/>
          </a:p>
          <a:p>
            <a:pPr marL="0" indent="0" algn="just">
              <a:buNone/>
            </a:pPr>
            <a:r>
              <a:rPr lang="vi-VN" b="1" dirty="0"/>
              <a:t>Bài tập thực hành </a:t>
            </a:r>
            <a:r>
              <a:rPr lang="vi-VN" b="1" dirty="0" smtClean="0"/>
              <a:t>14</a:t>
            </a:r>
            <a:endParaRPr lang="en-AU" b="1" u="sng" dirty="0" smtClean="0"/>
          </a:p>
          <a:p>
            <a:pPr algn="just"/>
            <a:r>
              <a:rPr lang="vi-VN" dirty="0" smtClean="0"/>
              <a:t>Tại một cửa hàng bách hoá, một khách hàng hỏi mua bóng đèn. Người ta bảo anh ta bóng đèn giá 35.000</a:t>
            </a:r>
            <a:r>
              <a:rPr lang="vi-VN" baseline="30000" dirty="0" smtClean="0"/>
              <a:t>đ</a:t>
            </a:r>
            <a:r>
              <a:rPr lang="vi-VN" dirty="0" smtClean="0"/>
              <a:t> nhưng người khách lại biết rằng ở một cửa hàng gần đó loại bóng đèn như thế này giá chỉ có 31.000</a:t>
            </a:r>
            <a:r>
              <a:rPr lang="vi-VN" baseline="30000" dirty="0" smtClean="0"/>
              <a:t>đ</a:t>
            </a:r>
            <a:r>
              <a:rPr lang="vi-VN" dirty="0" smtClean="0"/>
              <a:t>. Người khách hàng không mua bóng đèn nữa.</a:t>
            </a:r>
            <a:endParaRPr lang="en-AU" dirty="0" smtClean="0"/>
          </a:p>
          <a:p>
            <a:pPr marL="0" indent="0" algn="r">
              <a:buNone/>
            </a:pPr>
            <a:r>
              <a:rPr lang="vi-VN" dirty="0" smtClean="0"/>
              <a:t>(</a:t>
            </a: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281508145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r>
              <a:rPr lang="vi-VN" dirty="0" smtClean="0"/>
              <a:t>: (cont’)</a:t>
            </a:r>
            <a:endParaRPr lang="en-AU" dirty="0"/>
          </a:p>
          <a:p>
            <a:pPr marL="0" indent="0" algn="just">
              <a:buNone/>
            </a:pPr>
            <a:r>
              <a:rPr lang="vi-VN" b="1" dirty="0"/>
              <a:t>Bài tập thực hành </a:t>
            </a:r>
            <a:r>
              <a:rPr lang="vi-VN" b="1" dirty="0" smtClean="0"/>
              <a:t>15</a:t>
            </a:r>
            <a:endParaRPr lang="en-AU" b="1" u="sng" dirty="0"/>
          </a:p>
          <a:p>
            <a:pPr algn="just"/>
            <a:r>
              <a:rPr lang="vi-VN" dirty="0"/>
              <a:t>Tại một hiệu sách, có rất nhiều khách hàng đang xếp hàng mua sách nhưng cô bán hàng lại đang tán gẫu với bạn. Mệt mỏi vì phải chờ đợi, một số khách hàng bỏ đi không mua một thứ </a:t>
            </a:r>
            <a:r>
              <a:rPr lang="vi-VN" dirty="0" smtClean="0"/>
              <a:t>gì.</a:t>
            </a:r>
            <a:endParaRPr lang="en-AU" dirty="0" smtClean="0"/>
          </a:p>
          <a:p>
            <a:pPr marL="0" indent="0" algn="r">
              <a:buNone/>
            </a:pPr>
            <a:r>
              <a:rPr lang="vi-VN" dirty="0" smtClean="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121284227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r>
              <a:rPr lang="vi-VN" dirty="0" smtClean="0"/>
              <a:t>: (cont’)</a:t>
            </a:r>
            <a:endParaRPr lang="en-AU" dirty="0"/>
          </a:p>
          <a:p>
            <a:pPr algn="just"/>
            <a:r>
              <a:rPr lang="vi-VN" dirty="0" smtClean="0"/>
              <a:t>Ở Tình huống 1, tại sao khách hàng không mua bánh mì tròn?</a:t>
            </a:r>
          </a:p>
          <a:p>
            <a:pPr algn="just"/>
            <a:r>
              <a:rPr lang="en-AU" dirty="0" err="1" smtClean="0"/>
              <a:t>Giải</a:t>
            </a:r>
            <a:r>
              <a:rPr lang="en-AU" dirty="0" smtClean="0"/>
              <a:t> </a:t>
            </a:r>
            <a:r>
              <a:rPr lang="en-AU" dirty="0" err="1" smtClean="0"/>
              <a:t>thích</a:t>
            </a:r>
            <a:r>
              <a:rPr lang="en-AU" dirty="0" smtClean="0"/>
              <a:t> </a:t>
            </a:r>
            <a:r>
              <a:rPr lang="en-AU" dirty="0" err="1" smtClean="0"/>
              <a:t>của</a:t>
            </a:r>
            <a:r>
              <a:rPr lang="en-AU" dirty="0" smtClean="0"/>
              <a:t> </a:t>
            </a:r>
            <a:r>
              <a:rPr lang="en-AU" dirty="0" err="1" smtClean="0"/>
              <a:t>bạn</a:t>
            </a:r>
            <a:r>
              <a:rPr lang="en-AU" dirty="0" smtClean="0"/>
              <a:t>: </a:t>
            </a:r>
            <a:r>
              <a:rPr lang="mr-I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73854001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r>
              <a:rPr lang="vi-VN" dirty="0" smtClean="0"/>
              <a:t>: (cont’)</a:t>
            </a:r>
            <a:endParaRPr lang="en-AU" dirty="0"/>
          </a:p>
          <a:p>
            <a:pPr algn="just"/>
            <a:r>
              <a:rPr lang="vi-VN" dirty="0" smtClean="0"/>
              <a:t>Ở </a:t>
            </a:r>
            <a:r>
              <a:rPr lang="vi-VN" dirty="0"/>
              <a:t>Tình huống </a:t>
            </a:r>
            <a:r>
              <a:rPr lang="vi-VN" dirty="0" smtClean="0"/>
              <a:t>2, </a:t>
            </a:r>
            <a:r>
              <a:rPr lang="vi-VN" dirty="0"/>
              <a:t>tại sao khách </a:t>
            </a:r>
            <a:r>
              <a:rPr lang="vi-VN" dirty="0" smtClean="0"/>
              <a:t>hàng không mua bóng đèn?</a:t>
            </a:r>
          </a:p>
          <a:p>
            <a:pPr algn="just"/>
            <a:r>
              <a:rPr lang="en-AU" dirty="0" err="1"/>
              <a:t>Giải</a:t>
            </a:r>
            <a:r>
              <a:rPr lang="en-AU" dirty="0"/>
              <a:t> </a:t>
            </a:r>
            <a:r>
              <a:rPr lang="en-AU" dirty="0" err="1"/>
              <a:t>thích</a:t>
            </a:r>
            <a:r>
              <a:rPr lang="en-AU" dirty="0"/>
              <a:t> </a:t>
            </a:r>
            <a:r>
              <a:rPr lang="en-AU" dirty="0" err="1"/>
              <a:t>của</a:t>
            </a:r>
            <a:r>
              <a:rPr lang="en-AU" dirty="0"/>
              <a:t> </a:t>
            </a:r>
            <a:r>
              <a:rPr lang="en-AU" dirty="0" err="1"/>
              <a:t>bạn</a:t>
            </a:r>
            <a:r>
              <a:rPr lang="en-AU" dirty="0"/>
              <a:t>: </a:t>
            </a:r>
            <a:r>
              <a:rPr lang="mr-IN" dirty="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266203001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a:t>Bạn thử nghĩ xem điều gì xảy ra trong những tình huống sau</a:t>
            </a:r>
            <a:r>
              <a:rPr lang="vi-VN" dirty="0" smtClean="0"/>
              <a:t>: (cont’)</a:t>
            </a:r>
            <a:endParaRPr lang="en-AU" dirty="0"/>
          </a:p>
          <a:p>
            <a:pPr algn="just"/>
            <a:r>
              <a:rPr lang="vi-VN" dirty="0" smtClean="0"/>
              <a:t>Ở </a:t>
            </a:r>
            <a:r>
              <a:rPr lang="vi-VN" dirty="0"/>
              <a:t>Tình huống </a:t>
            </a:r>
            <a:r>
              <a:rPr lang="vi-VN" dirty="0" smtClean="0"/>
              <a:t>3, </a:t>
            </a:r>
            <a:r>
              <a:rPr lang="vi-VN" dirty="0"/>
              <a:t>tại sao </a:t>
            </a:r>
            <a:r>
              <a:rPr lang="vi-VN" dirty="0" smtClean="0"/>
              <a:t>một số khách </a:t>
            </a:r>
            <a:r>
              <a:rPr lang="vi-VN" dirty="0"/>
              <a:t>hàng </a:t>
            </a:r>
            <a:r>
              <a:rPr lang="vi-VN" dirty="0" smtClean="0"/>
              <a:t>bỏ đi khỏi hiệu sách mà không </a:t>
            </a:r>
            <a:r>
              <a:rPr lang="vi-VN" dirty="0"/>
              <a:t>mua </a:t>
            </a:r>
            <a:r>
              <a:rPr lang="vi-VN" dirty="0" smtClean="0"/>
              <a:t>gì?</a:t>
            </a:r>
          </a:p>
          <a:p>
            <a:pPr algn="just"/>
            <a:r>
              <a:rPr lang="en-AU" dirty="0" err="1"/>
              <a:t>Giải</a:t>
            </a:r>
            <a:r>
              <a:rPr lang="en-AU" dirty="0"/>
              <a:t> </a:t>
            </a:r>
            <a:r>
              <a:rPr lang="en-AU" dirty="0" err="1"/>
              <a:t>thích</a:t>
            </a:r>
            <a:r>
              <a:rPr lang="en-AU" dirty="0"/>
              <a:t> </a:t>
            </a:r>
            <a:r>
              <a:rPr lang="en-AU" dirty="0" err="1"/>
              <a:t>của</a:t>
            </a:r>
            <a:r>
              <a:rPr lang="en-AU" dirty="0"/>
              <a:t> </a:t>
            </a:r>
            <a:r>
              <a:rPr lang="en-AU" dirty="0" err="1"/>
              <a:t>bạn</a:t>
            </a:r>
            <a:r>
              <a:rPr lang="en-AU" dirty="0"/>
              <a:t>: </a:t>
            </a:r>
            <a:r>
              <a:rPr lang="mr-IN" dirty="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266203001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u="sng" dirty="0" err="1"/>
              <a:t>Kết</a:t>
            </a:r>
            <a:r>
              <a:rPr lang="en-AU" b="1" u="sng" dirty="0"/>
              <a:t> </a:t>
            </a:r>
            <a:r>
              <a:rPr lang="en-AU" b="1" u="sng" dirty="0" err="1"/>
              <a:t>luận</a:t>
            </a:r>
            <a:r>
              <a:rPr lang="en-AU" b="1" u="sng" dirty="0" smtClean="0"/>
              <a:t>:</a:t>
            </a:r>
          </a:p>
          <a:p>
            <a:pPr algn="just"/>
            <a:r>
              <a:rPr lang="vi-VN" dirty="0"/>
              <a:t>Khách hàng là những người đóng vai trò quan trọng bậc nhất đối với công việc kinh doanh của bạn</a:t>
            </a:r>
            <a:r>
              <a:rPr lang="vi-VN" dirty="0" smtClean="0"/>
              <a:t>.</a:t>
            </a:r>
          </a:p>
          <a:p>
            <a:pPr algn="just"/>
            <a:r>
              <a:rPr lang="vi-VN" dirty="0"/>
              <a:t>Nếu như bạn không cung cấp được những thứ họ cần với mức giá họ chấp nhận được và đối xử với họ không tốt, họ sẽ mua hàng </a:t>
            </a:r>
            <a:r>
              <a:rPr lang="vi-VN" dirty="0" smtClean="0"/>
              <a:t>ở nơi </a:t>
            </a:r>
            <a:r>
              <a:rPr lang="vi-VN" dirty="0"/>
              <a:t>khác.</a:t>
            </a:r>
          </a:p>
          <a:p>
            <a:pPr algn="just"/>
            <a:r>
              <a:rPr lang="vi-VN" dirty="0"/>
              <a:t>Không có khách hàng thì đừng nói tới chuyện bán hàng và doanh nghiệp của bạn sẽ phải đóng cửa</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227611468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a:t>
            </a:r>
          </a:p>
          <a:p>
            <a:pPr marL="0" indent="0" algn="just">
              <a:buNone/>
            </a:pPr>
            <a:r>
              <a:rPr lang="vi-VN" dirty="0" smtClean="0"/>
              <a:t>Là </a:t>
            </a:r>
            <a:r>
              <a:rPr lang="vi-VN" dirty="0"/>
              <a:t>những cá </a:t>
            </a:r>
            <a:r>
              <a:rPr lang="vi-VN" dirty="0" smtClean="0"/>
              <a:t>nhân/doanh </a:t>
            </a:r>
            <a:r>
              <a:rPr lang="vi-VN" dirty="0"/>
              <a:t>nghiệp cần hàng </a:t>
            </a:r>
            <a:r>
              <a:rPr lang="vi-VN" dirty="0" smtClean="0"/>
              <a:t>hoá/dịch </a:t>
            </a:r>
            <a:r>
              <a:rPr lang="vi-VN" dirty="0"/>
              <a:t>vụ của bạn và chấp nhận trả tiền mua. </a:t>
            </a:r>
            <a:r>
              <a:rPr lang="vi-VN" dirty="0" smtClean="0"/>
              <a:t>Họ gồm:</a:t>
            </a:r>
            <a:endParaRPr lang="en-AU" dirty="0"/>
          </a:p>
          <a:p>
            <a:pPr algn="just"/>
            <a:r>
              <a:rPr lang="vi-VN" dirty="0" smtClean="0"/>
              <a:t>những </a:t>
            </a:r>
            <a:r>
              <a:rPr lang="vi-VN" dirty="0"/>
              <a:t>người hiện đang mua của bạn;</a:t>
            </a:r>
            <a:endParaRPr lang="en-AU" dirty="0"/>
          </a:p>
          <a:p>
            <a:pPr algn="just"/>
            <a:r>
              <a:rPr lang="vi-VN" dirty="0" smtClean="0"/>
              <a:t>những </a:t>
            </a:r>
            <a:r>
              <a:rPr lang="vi-VN" dirty="0"/>
              <a:t>người tương lai sẽ mua của bạn;</a:t>
            </a:r>
            <a:endParaRPr lang="en-AU" dirty="0"/>
          </a:p>
          <a:p>
            <a:pPr algn="just"/>
            <a:r>
              <a:rPr lang="vi-VN" dirty="0" smtClean="0"/>
              <a:t>những </a:t>
            </a:r>
            <a:r>
              <a:rPr lang="vi-VN" dirty="0"/>
              <a:t>ngưòi hiện tại đã thôi không mua của bạn nữa nhưng bạn hy vọng họ sẽ quay lại</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392805085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dirty="0" smtClean="0"/>
              <a:t>Một số tình huống:</a:t>
            </a:r>
            <a:endParaRPr lang="en-AU" dirty="0"/>
          </a:p>
          <a:p>
            <a:pPr marL="0" indent="0" algn="just">
              <a:buNone/>
            </a:pPr>
            <a:r>
              <a:rPr lang="vi-VN" b="1" u="sng" dirty="0"/>
              <a:t>Tình huống </a:t>
            </a:r>
            <a:r>
              <a:rPr lang="vi-VN" b="1" u="sng" dirty="0" smtClean="0"/>
              <a:t>1</a:t>
            </a:r>
            <a:endParaRPr lang="vi-VN" b="1" u="sng" dirty="0"/>
          </a:p>
          <a:p>
            <a:pPr algn="just"/>
            <a:r>
              <a:rPr lang="vi-VN" dirty="0" smtClean="0"/>
              <a:t>Ở </a:t>
            </a:r>
            <a:r>
              <a:rPr lang="vi-VN" dirty="0"/>
              <a:t>hầu hết mọi nơi, người ta có nhu cầu sử dụng phương tiện giao thông tin cậy với giá cả phải chăng. Khách hàng là tất cả những người cần phương tiện giao thông vận tải và chấp nhận trả tiền cho phương tiện đó</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421083361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dirty="0" smtClean="0"/>
              <a:t>Một số tình huống:</a:t>
            </a:r>
            <a:endParaRPr lang="en-AU" dirty="0"/>
          </a:p>
          <a:p>
            <a:pPr marL="0" indent="0" algn="just">
              <a:buNone/>
            </a:pPr>
            <a:r>
              <a:rPr lang="vi-VN" b="1" u="sng" dirty="0"/>
              <a:t>Tình huống 2</a:t>
            </a:r>
          </a:p>
          <a:p>
            <a:pPr algn="just"/>
            <a:r>
              <a:rPr lang="vi-VN" dirty="0" smtClean="0"/>
              <a:t>Ở nhiều </a:t>
            </a:r>
            <a:r>
              <a:rPr lang="vi-VN" dirty="0"/>
              <a:t>nơi người ta sử dụng đồng phục học sinh. Học sinh mặc đồng phục nhưng không phải là khách hàng. Các bậc phụ huynh mua những bộ </a:t>
            </a:r>
            <a:r>
              <a:rPr lang="vi-VN" dirty="0" smtClean="0"/>
              <a:t>đ</a:t>
            </a:r>
            <a:r>
              <a:rPr lang="vi-VN" dirty="0"/>
              <a:t>ồ</a:t>
            </a:r>
            <a:r>
              <a:rPr lang="vi-VN" dirty="0" smtClean="0"/>
              <a:t>ng </a:t>
            </a:r>
            <a:r>
              <a:rPr lang="vi-VN" dirty="0"/>
              <a:t>phục cho con em mình. </a:t>
            </a:r>
            <a:r>
              <a:rPr lang="vi-VN" dirty="0" smtClean="0"/>
              <a:t>Vì </a:t>
            </a:r>
            <a:r>
              <a:rPr lang="vi-VN" dirty="0"/>
              <a:t>vậy khách hàng mua đồng phục học sinh là các phụ huynh hay những người chấp nhận trả tiền mua đồng </a:t>
            </a:r>
            <a:r>
              <a:rPr lang="vi-VN" dirty="0" smtClean="0"/>
              <a:t>phục.</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157057901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dirty="0" smtClean="0"/>
              <a:t>Một số tình huống:</a:t>
            </a:r>
            <a:endParaRPr lang="en-AU" dirty="0"/>
          </a:p>
          <a:p>
            <a:pPr marL="0" indent="0" algn="just">
              <a:buNone/>
            </a:pPr>
            <a:r>
              <a:rPr lang="vi-VN" b="1" u="sng" dirty="0"/>
              <a:t>Tình huống </a:t>
            </a:r>
            <a:r>
              <a:rPr lang="vi-VN" b="1" u="sng" dirty="0" smtClean="0"/>
              <a:t>3</a:t>
            </a:r>
            <a:endParaRPr lang="vi-VN" b="1" u="sng" dirty="0"/>
          </a:p>
          <a:p>
            <a:pPr algn="just"/>
            <a:r>
              <a:rPr lang="vi-VN" dirty="0"/>
              <a:t>M</a:t>
            </a:r>
            <a:r>
              <a:rPr lang="vi-VN" dirty="0" smtClean="0"/>
              <a:t>ột </a:t>
            </a:r>
            <a:r>
              <a:rPr lang="vi-VN" dirty="0"/>
              <a:t>tiệm may quần áo bảo hộ như áo choàng, áo bờ lu. Nhân viên bán hàng ở các cửa hiệu, thợ mộc và nhiều người khác sử dụng mặt hàng này. Tiệm may này bán hàng thẳng cho các nhà kinh doanh khác. Vậy những người chủ hay các nhà quản lý của các cơ sở đó là khách hàng của tiệm may</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113038887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b="1" u="sng" dirty="0" smtClean="0"/>
              <a:t>Lời khuyên</a:t>
            </a:r>
          </a:p>
          <a:p>
            <a:pPr algn="just"/>
            <a:r>
              <a:rPr lang="vi-VN" dirty="0"/>
              <a:t>Hãy luôn suy nghĩ về khách hàng của bạn để trả lời câu hỏi “Những ai cần hàng hàng hoá hay dịch vụ của bạn và chấp nhận trả tiền mua?</a:t>
            </a:r>
            <a:r>
              <a:rPr lang="vi-VN" dirty="0" smtClean="0"/>
              <a:t>”</a:t>
            </a:r>
          </a:p>
          <a:p>
            <a:pPr marL="0" indent="0" algn="r">
              <a:buNone/>
            </a:pPr>
            <a:r>
              <a:rPr lang="vi-VN" dirty="0"/>
              <a:t>(SIYB, 1998</a:t>
            </a:r>
            <a:r>
              <a:rPr lang="vi-VN" dirty="0" smtClean="0"/>
              <a:t>)</a:t>
            </a:r>
          </a:p>
          <a:p>
            <a:pPr algn="just"/>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120567621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b="1" u="sng" dirty="0" smtClean="0"/>
              <a:t>Lời khuyên</a:t>
            </a:r>
          </a:p>
          <a:p>
            <a:pPr algn="just"/>
            <a:r>
              <a:rPr lang="vi-VN" dirty="0"/>
              <a:t>Nếu khách hàng hài lòng về bạn thì họ sẽ quay lại và mua của bạn nhiều hơn. Họ sẽ nói với bạn bè của họ và với những người khác nữa về sản phẩm và doanh nghiệp của bạn. Càng có nhiều khách hàng được thoả mãn thì doanh thu càng lớn và lợi nhuận càng cao</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408089278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3.1. Ai </a:t>
            </a:r>
            <a:r>
              <a:rPr lang="en-AU" b="1" dirty="0" err="1" smtClean="0"/>
              <a:t>là</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vi-VN" b="1" u="sng" dirty="0" smtClean="0"/>
              <a:t>Lời khuyên</a:t>
            </a:r>
          </a:p>
          <a:p>
            <a:pPr algn="just"/>
            <a:r>
              <a:rPr lang="vi-VN" dirty="0"/>
              <a:t>Hầu hết các doanh nghiệp không bán được nhiều hàng như họ mong muốn và nhiều người chẳng hiểu tại sao. Người kinh doanh phải hiểu biết càng nhiều càng tốt về khách hàng của mình và những gì mà khách hàng cần để có thể phục vụ tốt hơn. Đó chính là khởi điểm của công tác marketing</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20044272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a:t>
            </a:r>
          </a:p>
          <a:p>
            <a:pPr marL="0" indent="0" algn="just">
              <a:buNone/>
            </a:pPr>
            <a:r>
              <a:rPr lang="vi-VN" dirty="0"/>
              <a:t>Khách hàng mua hàng hoá hay dịch vụ nhằm thoả mãn nhu cầu và mong muốn khác nhau. </a:t>
            </a:r>
            <a:r>
              <a:rPr lang="vi-VN" dirty="0" smtClean="0"/>
              <a:t>Hãy tìm hiểu, ví </a:t>
            </a:r>
            <a:r>
              <a:rPr lang="vi-VN" dirty="0"/>
              <a:t>dụ, khách hàng mua</a:t>
            </a:r>
            <a:r>
              <a:rPr lang="vi-VN" dirty="0" smtClean="0"/>
              <a:t>:</a:t>
            </a:r>
            <a:endParaRPr lang="vi-VN" b="1" u="sng" dirty="0" smtClean="0"/>
          </a:p>
          <a:p>
            <a:pPr algn="just"/>
            <a:r>
              <a:rPr lang="en-AU" dirty="0" err="1" smtClean="0"/>
              <a:t>Xe</a:t>
            </a:r>
            <a:r>
              <a:rPr lang="en-AU" dirty="0" smtClean="0"/>
              <a:t> </a:t>
            </a:r>
            <a:r>
              <a:rPr lang="en-AU" dirty="0" err="1" smtClean="0"/>
              <a:t>đạp</a:t>
            </a:r>
            <a:r>
              <a:rPr lang="en-AU" dirty="0" smtClean="0"/>
              <a:t>. </a:t>
            </a:r>
            <a:r>
              <a:rPr lang="en-AU" dirty="0" err="1" smtClean="0"/>
              <a:t>Vì</a:t>
            </a:r>
            <a:r>
              <a:rPr lang="en-AU" dirty="0" smtClean="0"/>
              <a:t> </a:t>
            </a:r>
            <a:r>
              <a:rPr lang="en-AU" dirty="0" err="1" smtClean="0"/>
              <a:t>sao</a:t>
            </a:r>
            <a:r>
              <a:rPr lang="en-AU" dirty="0" smtClean="0"/>
              <a:t>/</a:t>
            </a:r>
            <a:r>
              <a:rPr lang="en-AU" dirty="0" err="1" smtClean="0"/>
              <a:t>để</a:t>
            </a:r>
            <a:r>
              <a:rPr lang="en-AU" dirty="0" smtClean="0"/>
              <a:t> </a:t>
            </a:r>
            <a:r>
              <a:rPr lang="en-AU" dirty="0" err="1" smtClean="0"/>
              <a:t>làm</a:t>
            </a:r>
            <a:r>
              <a:rPr lang="en-AU" dirty="0" smtClean="0"/>
              <a:t> </a:t>
            </a:r>
            <a:r>
              <a:rPr lang="en-AU" dirty="0" err="1" smtClean="0"/>
              <a:t>gì</a:t>
            </a:r>
            <a:r>
              <a:rPr lang="en-AU" dirty="0" smtClean="0"/>
              <a:t>?</a:t>
            </a:r>
          </a:p>
          <a:p>
            <a:pPr algn="just"/>
            <a:r>
              <a:rPr lang="en-AU" dirty="0" err="1" smtClean="0"/>
              <a:t>Quần</a:t>
            </a:r>
            <a:r>
              <a:rPr lang="en-AU" dirty="0" smtClean="0"/>
              <a:t> </a:t>
            </a:r>
            <a:r>
              <a:rPr lang="en-AU" dirty="0" err="1" smtClean="0"/>
              <a:t>áo</a:t>
            </a:r>
            <a:r>
              <a:rPr lang="en-AU" dirty="0" smtClean="0"/>
              <a:t> </a:t>
            </a:r>
            <a:r>
              <a:rPr lang="en-AU" dirty="0" err="1" smtClean="0"/>
              <a:t>đẹp</a:t>
            </a:r>
            <a:r>
              <a:rPr lang="en-AU" dirty="0"/>
              <a:t>. </a:t>
            </a:r>
            <a:r>
              <a:rPr lang="en-AU" dirty="0" err="1"/>
              <a:t>Vì</a:t>
            </a:r>
            <a:r>
              <a:rPr lang="en-AU" dirty="0"/>
              <a:t> </a:t>
            </a:r>
            <a:r>
              <a:rPr lang="en-AU" dirty="0" err="1"/>
              <a:t>sao</a:t>
            </a:r>
            <a:r>
              <a:rPr lang="en-AU" dirty="0"/>
              <a:t>/</a:t>
            </a:r>
            <a:r>
              <a:rPr lang="en-AU" dirty="0" err="1"/>
              <a:t>để</a:t>
            </a:r>
            <a:r>
              <a:rPr lang="en-AU" dirty="0"/>
              <a:t> </a:t>
            </a:r>
            <a:r>
              <a:rPr lang="en-AU" dirty="0" err="1"/>
              <a:t>làm</a:t>
            </a:r>
            <a:r>
              <a:rPr lang="en-AU" dirty="0"/>
              <a:t> </a:t>
            </a:r>
            <a:r>
              <a:rPr lang="en-AU" dirty="0" err="1"/>
              <a:t>gì</a:t>
            </a:r>
            <a:r>
              <a:rPr lang="en-AU" dirty="0" smtClean="0"/>
              <a:t>?</a:t>
            </a:r>
          </a:p>
          <a:p>
            <a:pPr algn="just"/>
            <a:r>
              <a:rPr lang="en-AU" dirty="0" smtClean="0"/>
              <a:t>Radio</a:t>
            </a:r>
            <a:r>
              <a:rPr lang="en-AU" dirty="0"/>
              <a:t>. </a:t>
            </a:r>
            <a:r>
              <a:rPr lang="en-AU" dirty="0" err="1"/>
              <a:t>Vì</a:t>
            </a:r>
            <a:r>
              <a:rPr lang="en-AU" dirty="0"/>
              <a:t> </a:t>
            </a:r>
            <a:r>
              <a:rPr lang="en-AU" dirty="0" err="1"/>
              <a:t>sao</a:t>
            </a:r>
            <a:r>
              <a:rPr lang="en-AU" dirty="0"/>
              <a:t>/</a:t>
            </a:r>
            <a:r>
              <a:rPr lang="en-AU" dirty="0" err="1"/>
              <a:t>để</a:t>
            </a:r>
            <a:r>
              <a:rPr lang="en-AU" dirty="0"/>
              <a:t> </a:t>
            </a:r>
            <a:r>
              <a:rPr lang="en-AU" dirty="0" err="1"/>
              <a:t>làm</a:t>
            </a:r>
            <a:r>
              <a:rPr lang="en-AU" dirty="0"/>
              <a:t> </a:t>
            </a:r>
            <a:r>
              <a:rPr lang="en-AU" dirty="0" err="1"/>
              <a:t>gì</a:t>
            </a:r>
            <a:r>
              <a:rPr lang="en-AU"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70434295"/>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smtClean="0"/>
              <a:t>có</a:t>
            </a:r>
            <a:r>
              <a:rPr lang="en-AU" dirty="0" smtClean="0"/>
              <a:t> </a:t>
            </a:r>
            <a:r>
              <a:rPr lang="en-AU" dirty="0" err="1" smtClean="0"/>
              <a:t>vai</a:t>
            </a:r>
            <a:r>
              <a:rPr lang="en-AU" dirty="0" smtClean="0"/>
              <a:t> </a:t>
            </a:r>
            <a:r>
              <a:rPr lang="en-AU" dirty="0" err="1" smtClean="0"/>
              <a:t>trò</a:t>
            </a:r>
            <a:r>
              <a:rPr lang="en-AU" dirty="0" smtClean="0"/>
              <a:t> </a:t>
            </a:r>
            <a:r>
              <a:rPr lang="en-AU" dirty="0" err="1" smtClean="0"/>
              <a:t>gì</a:t>
            </a:r>
            <a:r>
              <a:rPr lang="en-AU" dirty="0" smtClean="0"/>
              <a:t>?</a:t>
            </a:r>
            <a:endParaRPr lang="vi-VN" dirty="0" smtClean="0"/>
          </a:p>
          <a:p>
            <a:pPr algn="just"/>
            <a:r>
              <a:rPr lang="en-US" dirty="0" err="1"/>
              <a:t>Đối</a:t>
            </a:r>
            <a:r>
              <a:rPr lang="en-US" dirty="0"/>
              <a:t> </a:t>
            </a:r>
            <a:r>
              <a:rPr lang="en-US" dirty="0" err="1"/>
              <a:t>với</a:t>
            </a:r>
            <a:r>
              <a:rPr lang="en-US" dirty="0"/>
              <a:t> </a:t>
            </a:r>
            <a:r>
              <a:rPr lang="en-US" dirty="0" err="1"/>
              <a:t>một</a:t>
            </a:r>
            <a:r>
              <a:rPr lang="en-US" dirty="0"/>
              <a:t> </a:t>
            </a:r>
            <a:r>
              <a:rPr lang="en-US" dirty="0" err="1"/>
              <a:t>doanh</a:t>
            </a:r>
            <a:r>
              <a:rPr lang="en-US" dirty="0"/>
              <a:t> </a:t>
            </a:r>
            <a:r>
              <a:rPr lang="en-US" dirty="0" err="1"/>
              <a:t>nghiệp</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yếu</a:t>
            </a:r>
            <a:r>
              <a:rPr lang="en-US" dirty="0"/>
              <a:t> </a:t>
            </a:r>
            <a:r>
              <a:rPr lang="en-US" dirty="0" err="1"/>
              <a:t>tố</a:t>
            </a:r>
            <a:r>
              <a:rPr lang="en-US" dirty="0"/>
              <a:t> </a:t>
            </a:r>
            <a:r>
              <a:rPr lang="en-US" dirty="0" err="1"/>
              <a:t>cốt</a:t>
            </a:r>
            <a:r>
              <a:rPr lang="en-US" dirty="0"/>
              <a:t> </a:t>
            </a:r>
            <a:r>
              <a:rPr lang="en-US" dirty="0" err="1"/>
              <a:t>lõi</a:t>
            </a:r>
            <a:r>
              <a:rPr lang="en-US" dirty="0"/>
              <a:t> </a:t>
            </a:r>
            <a:r>
              <a:rPr lang="en-US" dirty="0" err="1"/>
              <a:t>để</a:t>
            </a:r>
            <a:r>
              <a:rPr lang="en-US" dirty="0"/>
              <a:t> </a:t>
            </a:r>
            <a:r>
              <a:rPr lang="en-US" dirty="0" err="1"/>
              <a:t>cấu</a:t>
            </a:r>
            <a:r>
              <a:rPr lang="en-US" dirty="0"/>
              <a:t> </a:t>
            </a:r>
            <a:r>
              <a:rPr lang="en-US" dirty="0" err="1"/>
              <a:t>thành</a:t>
            </a:r>
            <a:r>
              <a:rPr lang="en-US" dirty="0"/>
              <a:t> </a:t>
            </a:r>
            <a:r>
              <a:rPr lang="en-US" dirty="0" err="1"/>
              <a:t>nên</a:t>
            </a:r>
            <a:r>
              <a:rPr lang="en-US" dirty="0"/>
              <a:t> </a:t>
            </a:r>
            <a:r>
              <a:rPr lang="en-US" dirty="0" err="1"/>
              <a:t>sự</a:t>
            </a:r>
            <a:r>
              <a:rPr lang="en-US" dirty="0"/>
              <a:t> </a:t>
            </a:r>
            <a:r>
              <a:rPr lang="en-US" dirty="0" err="1"/>
              <a:t>thành</a:t>
            </a:r>
            <a:r>
              <a:rPr lang="en-US" dirty="0"/>
              <a:t> </a:t>
            </a:r>
            <a:r>
              <a:rPr lang="en-US" dirty="0" err="1"/>
              <a:t>công</a:t>
            </a:r>
            <a:r>
              <a:rPr lang="en-US" dirty="0"/>
              <a:t> </a:t>
            </a:r>
            <a:r>
              <a:rPr lang="en-US" dirty="0" err="1"/>
              <a:t>đó</a:t>
            </a:r>
            <a:r>
              <a:rPr lang="en-US" dirty="0"/>
              <a:t> </a:t>
            </a:r>
            <a:r>
              <a:rPr lang="en-US" dirty="0" err="1"/>
              <a:t>chính</a:t>
            </a:r>
            <a:r>
              <a:rPr lang="en-US" dirty="0"/>
              <a:t> </a:t>
            </a:r>
            <a:r>
              <a:rPr lang="en-US" dirty="0" err="1"/>
              <a:t>là</a:t>
            </a:r>
            <a:r>
              <a:rPr lang="en-US" dirty="0"/>
              <a:t> </a:t>
            </a:r>
            <a:r>
              <a:rPr lang="en-US" dirty="0" err="1"/>
              <a:t>khách</a:t>
            </a:r>
            <a:r>
              <a:rPr lang="en-US" dirty="0"/>
              <a:t> </a:t>
            </a:r>
            <a:r>
              <a:rPr lang="en-US" dirty="0" err="1"/>
              <a:t>hàng</a:t>
            </a:r>
            <a:r>
              <a:rPr lang="en-US" dirty="0"/>
              <a:t>. </a:t>
            </a:r>
            <a:r>
              <a:rPr lang="en-US" dirty="0" err="1"/>
              <a:t>Thật</a:t>
            </a:r>
            <a:r>
              <a:rPr lang="en-US" dirty="0"/>
              <a:t> </a:t>
            </a:r>
            <a:r>
              <a:rPr lang="en-US" dirty="0" err="1"/>
              <a:t>khó</a:t>
            </a:r>
            <a:r>
              <a:rPr lang="en-US" dirty="0"/>
              <a:t> </a:t>
            </a:r>
            <a:r>
              <a:rPr lang="en-US" dirty="0" err="1"/>
              <a:t>để</a:t>
            </a:r>
            <a:r>
              <a:rPr lang="en-US" dirty="0"/>
              <a:t> </a:t>
            </a:r>
            <a:r>
              <a:rPr lang="en-US" dirty="0" err="1"/>
              <a:t>một</a:t>
            </a:r>
            <a:r>
              <a:rPr lang="en-US" dirty="0"/>
              <a:t> </a:t>
            </a:r>
            <a:r>
              <a:rPr lang="en-US" dirty="0" err="1"/>
              <a:t>doanh</a:t>
            </a:r>
            <a:r>
              <a:rPr lang="en-US" dirty="0"/>
              <a:t> </a:t>
            </a:r>
            <a:r>
              <a:rPr lang="en-US" dirty="0" err="1"/>
              <a:t>nghiệp</a:t>
            </a:r>
            <a:r>
              <a:rPr lang="en-US" dirty="0"/>
              <a:t> </a:t>
            </a:r>
            <a:r>
              <a:rPr lang="en-US" dirty="0" err="1"/>
              <a:t>có</a:t>
            </a:r>
            <a:r>
              <a:rPr lang="en-US" dirty="0"/>
              <a:t> </a:t>
            </a:r>
            <a:r>
              <a:rPr lang="en-US" dirty="0" err="1"/>
              <a:t>thể</a:t>
            </a:r>
            <a:r>
              <a:rPr lang="en-US" dirty="0"/>
              <a:t> </a:t>
            </a:r>
            <a:r>
              <a:rPr lang="en-US" dirty="0" err="1"/>
              <a:t>duy</a:t>
            </a:r>
            <a:r>
              <a:rPr lang="en-US" dirty="0"/>
              <a:t> </a:t>
            </a:r>
            <a:r>
              <a:rPr lang="en-US" dirty="0" err="1"/>
              <a:t>trì</a:t>
            </a:r>
            <a:r>
              <a:rPr lang="en-US" dirty="0"/>
              <a:t> </a:t>
            </a:r>
            <a:r>
              <a:rPr lang="en-US" dirty="0" err="1"/>
              <a:t>nếu</a:t>
            </a:r>
            <a:r>
              <a:rPr lang="en-US" dirty="0"/>
              <a:t> </a:t>
            </a:r>
            <a:r>
              <a:rPr lang="en-US" dirty="0" err="1"/>
              <a:t>họ</a:t>
            </a:r>
            <a:r>
              <a:rPr lang="en-US" dirty="0"/>
              <a:t> </a:t>
            </a:r>
            <a:r>
              <a:rPr lang="en-US" dirty="0" err="1"/>
              <a:t>không</a:t>
            </a:r>
            <a:r>
              <a:rPr lang="en-US" dirty="0"/>
              <a:t> </a:t>
            </a:r>
            <a:r>
              <a:rPr lang="en-US" dirty="0" err="1"/>
              <a:t>có</a:t>
            </a:r>
            <a:r>
              <a:rPr lang="en-US" dirty="0"/>
              <a:t> </a:t>
            </a:r>
            <a:r>
              <a:rPr lang="en-US" dirty="0" err="1"/>
              <a:t>hoặc</a:t>
            </a:r>
            <a:r>
              <a:rPr lang="en-US" dirty="0"/>
              <a:t> </a:t>
            </a:r>
            <a:r>
              <a:rPr lang="en-US" dirty="0" err="1"/>
              <a:t>mất</a:t>
            </a:r>
            <a:r>
              <a:rPr lang="en-US" dirty="0"/>
              <a:t> </a:t>
            </a:r>
            <a:r>
              <a:rPr lang="en-US" dirty="0" err="1"/>
              <a:t>đi</a:t>
            </a:r>
            <a:r>
              <a:rPr lang="en-US" dirty="0"/>
              <a:t> </a:t>
            </a:r>
            <a:r>
              <a:rPr lang="en-US" dirty="0" err="1"/>
              <a:t>những</a:t>
            </a:r>
            <a:r>
              <a:rPr lang="en-US" dirty="0"/>
              <a:t> </a:t>
            </a:r>
            <a:r>
              <a:rPr lang="en-US" dirty="0" err="1"/>
              <a:t>khách</a:t>
            </a:r>
            <a:r>
              <a:rPr lang="en-US" dirty="0"/>
              <a:t> </a:t>
            </a:r>
            <a:r>
              <a:rPr lang="en-US" dirty="0" err="1"/>
              <a:t>hàng</a:t>
            </a:r>
            <a:r>
              <a:rPr lang="en-US" dirty="0"/>
              <a:t> </a:t>
            </a:r>
            <a:r>
              <a:rPr lang="en-US" dirty="0" err="1"/>
              <a:t>của</a:t>
            </a:r>
            <a:r>
              <a:rPr lang="en-US" dirty="0"/>
              <a:t> </a:t>
            </a:r>
            <a:r>
              <a:rPr lang="en-US" dirty="0" err="1"/>
              <a:t>chính</a:t>
            </a:r>
            <a:r>
              <a:rPr lang="en-US" dirty="0"/>
              <a:t> </a:t>
            </a:r>
            <a:r>
              <a:rPr lang="en-US" dirty="0" err="1"/>
              <a:t>họ</a:t>
            </a:r>
            <a:r>
              <a:rPr lang="en-US" dirty="0" smtClean="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289496294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smtClean="0"/>
              <a:t>có</a:t>
            </a:r>
            <a:r>
              <a:rPr lang="en-AU" dirty="0" smtClean="0"/>
              <a:t> </a:t>
            </a:r>
            <a:r>
              <a:rPr lang="en-AU" dirty="0" err="1" smtClean="0"/>
              <a:t>vai</a:t>
            </a:r>
            <a:r>
              <a:rPr lang="en-AU" dirty="0" smtClean="0"/>
              <a:t> </a:t>
            </a:r>
            <a:r>
              <a:rPr lang="en-AU" dirty="0" err="1" smtClean="0"/>
              <a:t>trò</a:t>
            </a:r>
            <a:r>
              <a:rPr lang="en-AU" dirty="0" smtClean="0"/>
              <a:t> </a:t>
            </a:r>
            <a:r>
              <a:rPr lang="en-AU" dirty="0" err="1" smtClean="0"/>
              <a:t>gì</a:t>
            </a:r>
            <a:r>
              <a:rPr lang="en-AU" dirty="0" smtClean="0"/>
              <a:t>?</a:t>
            </a:r>
            <a:endParaRPr lang="vi-VN" dirty="0" smtClean="0"/>
          </a:p>
          <a:p>
            <a:pPr algn="just"/>
            <a:r>
              <a:rPr lang="en-US" dirty="0" err="1" smtClean="0"/>
              <a:t>Vậy</a:t>
            </a:r>
            <a:r>
              <a:rPr lang="en-US" dirty="0" smtClean="0"/>
              <a:t> </a:t>
            </a:r>
            <a:r>
              <a:rPr lang="en-US" dirty="0" err="1"/>
              <a:t>làm</a:t>
            </a:r>
            <a:r>
              <a:rPr lang="en-US" dirty="0"/>
              <a:t> </a:t>
            </a:r>
            <a:r>
              <a:rPr lang="en-US" dirty="0" err="1"/>
              <a:t>thế</a:t>
            </a:r>
            <a:r>
              <a:rPr lang="en-US" dirty="0"/>
              <a:t> </a:t>
            </a:r>
            <a:r>
              <a:rPr lang="en-US" dirty="0" err="1"/>
              <a:t>nào</a:t>
            </a:r>
            <a:r>
              <a:rPr lang="en-US" dirty="0"/>
              <a:t> </a:t>
            </a:r>
            <a:r>
              <a:rPr lang="en-US" dirty="0" err="1"/>
              <a:t>để</a:t>
            </a:r>
            <a:r>
              <a:rPr lang="en-US" dirty="0"/>
              <a:t> </a:t>
            </a:r>
            <a:r>
              <a:rPr lang="en-US" dirty="0" err="1"/>
              <a:t>một</a:t>
            </a:r>
            <a:r>
              <a:rPr lang="en-US" dirty="0"/>
              <a:t> </a:t>
            </a:r>
            <a:r>
              <a:rPr lang="en-US" dirty="0" err="1"/>
              <a:t>doanh</a:t>
            </a:r>
            <a:r>
              <a:rPr lang="en-US" dirty="0"/>
              <a:t> </a:t>
            </a:r>
            <a:r>
              <a:rPr lang="en-US" dirty="0" err="1"/>
              <a:t>nghiệp</a:t>
            </a:r>
            <a:r>
              <a:rPr lang="en-US" dirty="0"/>
              <a:t> </a:t>
            </a:r>
            <a:r>
              <a:rPr lang="en-US" dirty="0" err="1"/>
              <a:t>có</a:t>
            </a:r>
            <a:r>
              <a:rPr lang="en-US" dirty="0"/>
              <a:t> </a:t>
            </a:r>
            <a:r>
              <a:rPr lang="en-US" dirty="0" err="1"/>
              <a:t>thể</a:t>
            </a:r>
            <a:r>
              <a:rPr lang="en-US" dirty="0"/>
              <a:t> </a:t>
            </a:r>
            <a:r>
              <a:rPr lang="en-US" dirty="0" err="1"/>
              <a:t>thu</a:t>
            </a:r>
            <a:r>
              <a:rPr lang="en-US" dirty="0"/>
              <a:t> </a:t>
            </a:r>
            <a:r>
              <a:rPr lang="en-US" dirty="0" err="1"/>
              <a:t>hút</a:t>
            </a:r>
            <a:r>
              <a:rPr lang="en-US" dirty="0"/>
              <a:t> </a:t>
            </a:r>
            <a:r>
              <a:rPr lang="en-US" dirty="0" err="1"/>
              <a:t>ngày</a:t>
            </a:r>
            <a:r>
              <a:rPr lang="en-US" dirty="0"/>
              <a:t> </a:t>
            </a:r>
            <a:r>
              <a:rPr lang="en-US" dirty="0" err="1"/>
              <a:t>càng</a:t>
            </a:r>
            <a:r>
              <a:rPr lang="en-US" dirty="0"/>
              <a:t> </a:t>
            </a:r>
            <a:r>
              <a:rPr lang="en-US" dirty="0" err="1"/>
              <a:t>nhiều</a:t>
            </a:r>
            <a:r>
              <a:rPr lang="en-US" dirty="0"/>
              <a:t> </a:t>
            </a:r>
            <a:r>
              <a:rPr lang="en-US" dirty="0" err="1"/>
              <a:t>khách</a:t>
            </a:r>
            <a:r>
              <a:rPr lang="en-US" dirty="0"/>
              <a:t> </a:t>
            </a:r>
            <a:r>
              <a:rPr lang="en-US" dirty="0" err="1"/>
              <a:t>hàng</a:t>
            </a:r>
            <a:r>
              <a:rPr lang="en-US" dirty="0"/>
              <a:t> </a:t>
            </a:r>
            <a:r>
              <a:rPr lang="en-US" dirty="0" err="1"/>
              <a:t>cũng</a:t>
            </a:r>
            <a:r>
              <a:rPr lang="en-US" dirty="0"/>
              <a:t> </a:t>
            </a:r>
            <a:r>
              <a:rPr lang="en-US" dirty="0" err="1"/>
              <a:t>như</a:t>
            </a:r>
            <a:r>
              <a:rPr lang="en-US" dirty="0"/>
              <a:t> </a:t>
            </a:r>
            <a:r>
              <a:rPr lang="en-US" dirty="0" err="1"/>
              <a:t>đồng</a:t>
            </a:r>
            <a:r>
              <a:rPr lang="en-US" dirty="0"/>
              <a:t> </a:t>
            </a:r>
            <a:r>
              <a:rPr lang="en-US" dirty="0" err="1"/>
              <a:t>thời</a:t>
            </a:r>
            <a:r>
              <a:rPr lang="en-US" dirty="0"/>
              <a:t> </a:t>
            </a:r>
            <a:r>
              <a:rPr lang="en-US" dirty="0" err="1"/>
              <a:t>giữ</a:t>
            </a:r>
            <a:r>
              <a:rPr lang="en-US" dirty="0"/>
              <a:t> </a:t>
            </a:r>
            <a:r>
              <a:rPr lang="en-US" dirty="0" err="1"/>
              <a:t>được</a:t>
            </a:r>
            <a:r>
              <a:rPr lang="en-US" dirty="0"/>
              <a:t> </a:t>
            </a:r>
            <a:r>
              <a:rPr lang="en-US" dirty="0" err="1"/>
              <a:t>những</a:t>
            </a:r>
            <a:r>
              <a:rPr lang="en-US" dirty="0"/>
              <a:t> </a:t>
            </a:r>
            <a:r>
              <a:rPr lang="en-US" dirty="0" err="1"/>
              <a:t>người</a:t>
            </a:r>
            <a:r>
              <a:rPr lang="en-US" dirty="0"/>
              <a:t> </a:t>
            </a:r>
            <a:r>
              <a:rPr lang="en-US" dirty="0" err="1"/>
              <a:t>trung</a:t>
            </a:r>
            <a:r>
              <a:rPr lang="en-US" dirty="0"/>
              <a:t> </a:t>
            </a:r>
            <a:r>
              <a:rPr lang="en-US" dirty="0" err="1"/>
              <a:t>thành</a:t>
            </a:r>
            <a:r>
              <a:rPr lang="en-US" dirty="0"/>
              <a:t>, </a:t>
            </a:r>
            <a:r>
              <a:rPr lang="en-US" dirty="0" err="1"/>
              <a:t>đặc</a:t>
            </a:r>
            <a:r>
              <a:rPr lang="en-US" dirty="0"/>
              <a:t> </a:t>
            </a:r>
            <a:r>
              <a:rPr lang="en-US" dirty="0" err="1"/>
              <a:t>biệt</a:t>
            </a:r>
            <a:r>
              <a:rPr lang="en-US" dirty="0"/>
              <a:t> </a:t>
            </a:r>
            <a:r>
              <a:rPr lang="en-US" dirty="0" err="1"/>
              <a:t>là</a:t>
            </a:r>
            <a:r>
              <a:rPr lang="en-US" dirty="0"/>
              <a:t> </a:t>
            </a:r>
            <a:r>
              <a:rPr lang="en-US" dirty="0" err="1"/>
              <a:t>trong</a:t>
            </a:r>
            <a:r>
              <a:rPr lang="en-US" dirty="0"/>
              <a:t> </a:t>
            </a:r>
            <a:r>
              <a:rPr lang="en-US" dirty="0" err="1"/>
              <a:t>bối</a:t>
            </a:r>
            <a:r>
              <a:rPr lang="en-US" dirty="0"/>
              <a:t> </a:t>
            </a:r>
            <a:r>
              <a:rPr lang="en-US" dirty="0" err="1"/>
              <a:t>cảnh</a:t>
            </a:r>
            <a:r>
              <a:rPr lang="en-US" dirty="0"/>
              <a:t> </a:t>
            </a:r>
            <a:r>
              <a:rPr lang="en-US" dirty="0" err="1"/>
              <a:t>việc</a:t>
            </a:r>
            <a:r>
              <a:rPr lang="en-US" dirty="0"/>
              <a:t> </a:t>
            </a:r>
            <a:r>
              <a:rPr lang="en-US" dirty="0" err="1"/>
              <a:t>chỉ</a:t>
            </a:r>
            <a:r>
              <a:rPr lang="en-US" dirty="0"/>
              <a:t> </a:t>
            </a:r>
            <a:r>
              <a:rPr lang="en-US" dirty="0" err="1"/>
              <a:t>đơn</a:t>
            </a:r>
            <a:r>
              <a:rPr lang="en-US" dirty="0"/>
              <a:t> </a:t>
            </a:r>
            <a:r>
              <a:rPr lang="en-US" dirty="0" err="1"/>
              <a:t>thuần</a:t>
            </a:r>
            <a:r>
              <a:rPr lang="en-US" dirty="0"/>
              <a:t> </a:t>
            </a:r>
            <a:r>
              <a:rPr lang="en-US" dirty="0" err="1"/>
              <a:t>bán</a:t>
            </a:r>
            <a:r>
              <a:rPr lang="en-US" dirty="0"/>
              <a:t> </a:t>
            </a:r>
            <a:r>
              <a:rPr lang="en-US" dirty="0" err="1"/>
              <a:t>dịch</a:t>
            </a:r>
            <a:r>
              <a:rPr lang="en-US" dirty="0"/>
              <a:t> </a:t>
            </a:r>
            <a:r>
              <a:rPr lang="en-US" dirty="0" err="1"/>
              <a:t>vụ</a:t>
            </a:r>
            <a:r>
              <a:rPr lang="en-US" dirty="0"/>
              <a:t> </a:t>
            </a:r>
            <a:r>
              <a:rPr lang="en-US" dirty="0" err="1"/>
              <a:t>và</a:t>
            </a:r>
            <a:r>
              <a:rPr lang="en-US" dirty="0"/>
              <a:t> </a:t>
            </a:r>
            <a:r>
              <a:rPr lang="en-US" dirty="0" err="1"/>
              <a:t>sản</a:t>
            </a:r>
            <a:r>
              <a:rPr lang="en-US" dirty="0"/>
              <a:t> </a:t>
            </a:r>
            <a:r>
              <a:rPr lang="en-US" dirty="0" err="1"/>
              <a:t>phẩm</a:t>
            </a:r>
            <a:r>
              <a:rPr lang="en-US" dirty="0"/>
              <a:t> </a:t>
            </a:r>
            <a:r>
              <a:rPr lang="en-US" dirty="0" err="1"/>
              <a:t>là</a:t>
            </a:r>
            <a:r>
              <a:rPr lang="en-US" dirty="0"/>
              <a:t> </a:t>
            </a:r>
            <a:r>
              <a:rPr lang="en-US" dirty="0" err="1"/>
              <a:t>không</a:t>
            </a:r>
            <a:r>
              <a:rPr lang="en-US" dirty="0"/>
              <a:t> </a:t>
            </a:r>
            <a:r>
              <a:rPr lang="en-US" dirty="0" err="1"/>
              <a:t>đủ</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272490324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smtClean="0"/>
              <a:t>có</a:t>
            </a:r>
            <a:r>
              <a:rPr lang="en-AU" dirty="0" smtClean="0"/>
              <a:t> </a:t>
            </a:r>
            <a:r>
              <a:rPr lang="en-AU" dirty="0" err="1" smtClean="0"/>
              <a:t>vai</a:t>
            </a:r>
            <a:r>
              <a:rPr lang="en-AU" dirty="0" smtClean="0"/>
              <a:t> </a:t>
            </a:r>
            <a:r>
              <a:rPr lang="en-AU" dirty="0" err="1" smtClean="0"/>
              <a:t>trò</a:t>
            </a:r>
            <a:r>
              <a:rPr lang="en-AU" dirty="0" smtClean="0"/>
              <a:t> </a:t>
            </a:r>
            <a:r>
              <a:rPr lang="en-AU" dirty="0" err="1" smtClean="0"/>
              <a:t>gì</a:t>
            </a:r>
            <a:r>
              <a:rPr lang="en-AU" dirty="0" smtClean="0"/>
              <a:t>?</a:t>
            </a:r>
            <a:endParaRPr lang="vi-VN" dirty="0" smtClean="0"/>
          </a:p>
          <a:p>
            <a:pPr algn="just"/>
            <a:r>
              <a:rPr lang="en-US" dirty="0" err="1"/>
              <a:t>Nếu</a:t>
            </a:r>
            <a:r>
              <a:rPr lang="en-US" dirty="0"/>
              <a:t> </a:t>
            </a:r>
            <a:r>
              <a:rPr lang="en-US" dirty="0" err="1"/>
              <a:t>bạn</a:t>
            </a:r>
            <a:r>
              <a:rPr lang="en-US" dirty="0"/>
              <a:t> </a:t>
            </a:r>
            <a:r>
              <a:rPr lang="en-US" dirty="0" err="1"/>
              <a:t>muốn</a:t>
            </a:r>
            <a:r>
              <a:rPr lang="en-US" dirty="0"/>
              <a:t> </a:t>
            </a:r>
            <a:r>
              <a:rPr lang="en-US" dirty="0" err="1"/>
              <a:t>thực</a:t>
            </a:r>
            <a:r>
              <a:rPr lang="en-US" dirty="0"/>
              <a:t> </a:t>
            </a:r>
            <a:r>
              <a:rPr lang="en-US" dirty="0" err="1"/>
              <a:t>sự</a:t>
            </a:r>
            <a:r>
              <a:rPr lang="en-US" dirty="0"/>
              <a:t> </a:t>
            </a:r>
            <a:r>
              <a:rPr lang="en-US" dirty="0" err="1"/>
              <a:t>kết</a:t>
            </a:r>
            <a:r>
              <a:rPr lang="en-US" dirty="0"/>
              <a:t> </a:t>
            </a:r>
            <a:r>
              <a:rPr lang="en-US" dirty="0" err="1"/>
              <a:t>nối</a:t>
            </a:r>
            <a:r>
              <a:rPr lang="en-US" dirty="0"/>
              <a:t> </a:t>
            </a:r>
            <a:r>
              <a:rPr lang="en-US" dirty="0" err="1"/>
              <a:t>với</a:t>
            </a:r>
            <a:r>
              <a:rPr lang="en-US" dirty="0"/>
              <a:t> </a:t>
            </a:r>
            <a:r>
              <a:rPr lang="en-US" dirty="0" err="1"/>
              <a:t>khách</a:t>
            </a:r>
            <a:r>
              <a:rPr lang="en-US" dirty="0"/>
              <a:t> </a:t>
            </a:r>
            <a:r>
              <a:rPr lang="en-US" dirty="0" err="1"/>
              <a:t>hàng</a:t>
            </a:r>
            <a:r>
              <a:rPr lang="en-US" dirty="0"/>
              <a:t> </a:t>
            </a:r>
            <a:r>
              <a:rPr lang="en-US" dirty="0" err="1"/>
              <a:t>và</a:t>
            </a:r>
            <a:r>
              <a:rPr lang="en-US" dirty="0"/>
              <a:t> </a:t>
            </a:r>
            <a:r>
              <a:rPr lang="en-US" dirty="0" err="1"/>
              <a:t>xây</a:t>
            </a:r>
            <a:r>
              <a:rPr lang="en-US" dirty="0"/>
              <a:t> </a:t>
            </a:r>
            <a:r>
              <a:rPr lang="en-US" dirty="0" err="1"/>
              <a:t>dựng</a:t>
            </a:r>
            <a:r>
              <a:rPr lang="en-US" dirty="0"/>
              <a:t> </a:t>
            </a:r>
            <a:r>
              <a:rPr lang="en-US" dirty="0" err="1"/>
              <a:t>một</a:t>
            </a:r>
            <a:r>
              <a:rPr lang="en-US" dirty="0"/>
              <a:t> </a:t>
            </a:r>
            <a:r>
              <a:rPr lang="en-US" dirty="0" err="1"/>
              <a:t>mối</a:t>
            </a:r>
            <a:r>
              <a:rPr lang="en-US" dirty="0"/>
              <a:t> </a:t>
            </a:r>
            <a:r>
              <a:rPr lang="en-US" dirty="0" err="1"/>
              <a:t>quan</a:t>
            </a:r>
            <a:r>
              <a:rPr lang="en-US" dirty="0"/>
              <a:t> </a:t>
            </a:r>
            <a:r>
              <a:rPr lang="en-US" dirty="0" err="1"/>
              <a:t>hệ</a:t>
            </a:r>
            <a:r>
              <a:rPr lang="en-US" dirty="0"/>
              <a:t> </a:t>
            </a:r>
            <a:r>
              <a:rPr lang="en-US" dirty="0" err="1"/>
              <a:t>lâu</a:t>
            </a:r>
            <a:r>
              <a:rPr lang="en-US" dirty="0"/>
              <a:t> </a:t>
            </a:r>
            <a:r>
              <a:rPr lang="en-US" dirty="0" err="1"/>
              <a:t>dài</a:t>
            </a:r>
            <a:r>
              <a:rPr lang="en-US" dirty="0"/>
              <a:t>, </a:t>
            </a:r>
            <a:r>
              <a:rPr lang="en-US" dirty="0" err="1"/>
              <a:t>bạn</a:t>
            </a:r>
            <a:r>
              <a:rPr lang="en-US" dirty="0"/>
              <a:t> </a:t>
            </a:r>
            <a:r>
              <a:rPr lang="en-US" dirty="0" err="1"/>
              <a:t>phải</a:t>
            </a:r>
            <a:r>
              <a:rPr lang="en-US" dirty="0"/>
              <a:t> </a:t>
            </a:r>
            <a:r>
              <a:rPr lang="en-US" dirty="0" err="1"/>
              <a:t>thực</a:t>
            </a:r>
            <a:r>
              <a:rPr lang="en-US" dirty="0"/>
              <a:t> </a:t>
            </a:r>
            <a:r>
              <a:rPr lang="en-US" dirty="0" err="1"/>
              <a:t>sự</a:t>
            </a:r>
            <a:r>
              <a:rPr lang="en-US" dirty="0"/>
              <a:t> </a:t>
            </a:r>
            <a:r>
              <a:rPr lang="en-US" dirty="0" err="1"/>
              <a:t>nỗ</a:t>
            </a:r>
            <a:r>
              <a:rPr lang="en-US" dirty="0"/>
              <a:t> </a:t>
            </a:r>
            <a:r>
              <a:rPr lang="en-US" dirty="0" err="1"/>
              <a:t>lực</a:t>
            </a:r>
            <a:r>
              <a:rPr lang="en-US" dirty="0"/>
              <a:t> </a:t>
            </a:r>
            <a:r>
              <a:rPr lang="en-US" dirty="0" err="1"/>
              <a:t>và</a:t>
            </a:r>
            <a:r>
              <a:rPr lang="en-US" dirty="0"/>
              <a:t> </a:t>
            </a:r>
            <a:r>
              <a:rPr lang="en-US" dirty="0" err="1"/>
              <a:t>không</a:t>
            </a:r>
            <a:r>
              <a:rPr lang="en-US" dirty="0"/>
              <a:t> </a:t>
            </a:r>
            <a:r>
              <a:rPr lang="en-US" dirty="0" err="1"/>
              <a:t>ngừng</a:t>
            </a:r>
            <a:r>
              <a:rPr lang="en-US" dirty="0"/>
              <a:t> </a:t>
            </a:r>
            <a:r>
              <a:rPr lang="en-US" dirty="0" err="1"/>
              <a:t>tìm</a:t>
            </a:r>
            <a:r>
              <a:rPr lang="en-US" dirty="0"/>
              <a:t> </a:t>
            </a:r>
            <a:r>
              <a:rPr lang="en-US" dirty="0" err="1"/>
              <a:t>hiểu</a:t>
            </a:r>
            <a:r>
              <a:rPr lang="en-US" dirty="0"/>
              <a:t>, </a:t>
            </a:r>
            <a:r>
              <a:rPr lang="en-US" dirty="0" err="1"/>
              <a:t>phân</a:t>
            </a:r>
            <a:r>
              <a:rPr lang="en-US" dirty="0"/>
              <a:t> </a:t>
            </a:r>
            <a:r>
              <a:rPr lang="en-US" dirty="0" err="1"/>
              <a:t>tích</a:t>
            </a:r>
            <a:r>
              <a:rPr lang="en-US" dirty="0"/>
              <a:t> </a:t>
            </a:r>
            <a:r>
              <a:rPr lang="en-US" dirty="0" err="1"/>
              <a:t>nhu</a:t>
            </a:r>
            <a:r>
              <a:rPr lang="en-US" dirty="0"/>
              <a:t> </a:t>
            </a:r>
            <a:r>
              <a:rPr lang="en-US" dirty="0" err="1"/>
              <a:t>cầu</a:t>
            </a:r>
            <a:r>
              <a:rPr lang="en-US" dirty="0"/>
              <a:t> </a:t>
            </a:r>
            <a:r>
              <a:rPr lang="en-US" dirty="0" err="1"/>
              <a:t>của</a:t>
            </a:r>
            <a:r>
              <a:rPr lang="en-US" dirty="0"/>
              <a:t> </a:t>
            </a:r>
            <a:r>
              <a:rPr lang="en-US" dirty="0" err="1"/>
              <a:t>họ</a:t>
            </a:r>
            <a:r>
              <a:rPr lang="en-US" dirty="0"/>
              <a:t>. </a:t>
            </a:r>
            <a:r>
              <a:rPr lang="en-US" dirty="0" err="1"/>
              <a:t>Chính</a:t>
            </a:r>
            <a:r>
              <a:rPr lang="en-US" dirty="0"/>
              <a:t> </a:t>
            </a:r>
            <a:r>
              <a:rPr lang="en-US" dirty="0" err="1"/>
              <a:t>vì</a:t>
            </a:r>
            <a:r>
              <a:rPr lang="en-US" dirty="0"/>
              <a:t> </a:t>
            </a:r>
            <a:r>
              <a:rPr lang="en-US" dirty="0" err="1"/>
              <a:t>thế</a:t>
            </a:r>
            <a:r>
              <a:rPr lang="en-US" dirty="0"/>
              <a:t>, </a:t>
            </a:r>
            <a:r>
              <a:rPr lang="en-US" dirty="0" err="1"/>
              <a:t>tìm</a:t>
            </a:r>
            <a:r>
              <a:rPr lang="en-US" dirty="0"/>
              <a:t> </a:t>
            </a:r>
            <a:r>
              <a:rPr lang="en-US" dirty="0" err="1"/>
              <a:t>hiểu</a:t>
            </a:r>
            <a:r>
              <a:rPr lang="en-US" dirty="0"/>
              <a:t> </a:t>
            </a:r>
            <a:r>
              <a:rPr lang="en-US" dirty="0" err="1"/>
              <a:t>nhu</a:t>
            </a:r>
            <a:r>
              <a:rPr lang="en-US" dirty="0"/>
              <a:t> </a:t>
            </a:r>
            <a:r>
              <a:rPr lang="en-US" dirty="0" err="1"/>
              <a:t>cầu</a:t>
            </a:r>
            <a:r>
              <a:rPr lang="en-US" dirty="0"/>
              <a:t> </a:t>
            </a:r>
            <a:r>
              <a:rPr lang="en-US" dirty="0" err="1"/>
              <a:t>khách</a:t>
            </a:r>
            <a:r>
              <a:rPr lang="en-US" dirty="0"/>
              <a:t> </a:t>
            </a:r>
            <a:r>
              <a:rPr lang="en-US" dirty="0" err="1"/>
              <a:t>hàng</a:t>
            </a:r>
            <a:r>
              <a:rPr lang="en-US" dirty="0"/>
              <a:t> </a:t>
            </a:r>
            <a:r>
              <a:rPr lang="en-US" dirty="0" err="1"/>
              <a:t>chính</a:t>
            </a:r>
            <a:r>
              <a:rPr lang="en-US" dirty="0"/>
              <a:t> </a:t>
            </a:r>
            <a:r>
              <a:rPr lang="en-US" dirty="0" err="1"/>
              <a:t>là</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bước</a:t>
            </a:r>
            <a:r>
              <a:rPr lang="en-US" dirty="0"/>
              <a:t> </a:t>
            </a:r>
            <a:r>
              <a:rPr lang="en-US" dirty="0" err="1"/>
              <a:t>đầu</a:t>
            </a:r>
            <a:r>
              <a:rPr lang="en-US" dirty="0"/>
              <a:t> </a:t>
            </a:r>
            <a:r>
              <a:rPr lang="en-US" dirty="0" err="1"/>
              <a:t>tiên</a:t>
            </a:r>
            <a:r>
              <a:rPr lang="en-US" dirty="0"/>
              <a:t> </a:t>
            </a:r>
            <a:r>
              <a:rPr lang="en-US" dirty="0" err="1"/>
              <a:t>bạn</a:t>
            </a:r>
            <a:r>
              <a:rPr lang="en-US" dirty="0"/>
              <a:t> </a:t>
            </a:r>
            <a:r>
              <a:rPr lang="en-US" dirty="0" err="1"/>
              <a:t>phải</a:t>
            </a:r>
            <a:r>
              <a:rPr lang="en-US" dirty="0"/>
              <a:t> </a:t>
            </a:r>
            <a:r>
              <a:rPr lang="en-US" dirty="0" err="1"/>
              <a:t>thực</a:t>
            </a:r>
            <a:r>
              <a:rPr lang="en-US" dirty="0"/>
              <a:t> </a:t>
            </a:r>
            <a:r>
              <a:rPr lang="en-US" dirty="0" err="1"/>
              <a:t>hiện</a:t>
            </a:r>
            <a:r>
              <a:rPr lang="en-US" dirty="0"/>
              <a:t> </a:t>
            </a:r>
            <a:r>
              <a:rPr lang="en-US" dirty="0" err="1"/>
              <a:t>để</a:t>
            </a:r>
            <a:r>
              <a:rPr lang="en-US" dirty="0"/>
              <a:t> </a:t>
            </a:r>
            <a:r>
              <a:rPr lang="en-US" dirty="0" err="1"/>
              <a:t>gây</a:t>
            </a:r>
            <a:r>
              <a:rPr lang="en-US" dirty="0"/>
              <a:t> </a:t>
            </a:r>
            <a:r>
              <a:rPr lang="en-US" dirty="0" err="1"/>
              <a:t>dựng</a:t>
            </a:r>
            <a:r>
              <a:rPr lang="en-US" dirty="0"/>
              <a:t> </a:t>
            </a:r>
            <a:r>
              <a:rPr lang="en-US" dirty="0" err="1"/>
              <a:t>nên</a:t>
            </a:r>
            <a:r>
              <a:rPr lang="en-US" dirty="0"/>
              <a:t> </a:t>
            </a:r>
            <a:r>
              <a:rPr lang="en-US" dirty="0" err="1"/>
              <a:t>một</a:t>
            </a:r>
            <a:r>
              <a:rPr lang="en-US" dirty="0"/>
              <a:t> </a:t>
            </a:r>
            <a:r>
              <a:rPr lang="en-US" dirty="0" err="1"/>
              <a:t>chiến</a:t>
            </a:r>
            <a:r>
              <a:rPr lang="en-US" dirty="0"/>
              <a:t> </a:t>
            </a:r>
            <a:r>
              <a:rPr lang="en-US" dirty="0" err="1"/>
              <a:t>dịch</a:t>
            </a:r>
            <a:r>
              <a:rPr lang="en-US" dirty="0"/>
              <a:t> </a:t>
            </a:r>
            <a:r>
              <a:rPr lang="en-US" dirty="0" err="1"/>
              <a:t>lâu</a:t>
            </a:r>
            <a:r>
              <a:rPr lang="en-US" dirty="0"/>
              <a:t> </a:t>
            </a:r>
            <a:r>
              <a:rPr lang="en-US" dirty="0" err="1"/>
              <a:t>dài</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250685464"/>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Giá</a:t>
            </a:r>
            <a:r>
              <a:rPr lang="en-US" b="1" dirty="0"/>
              <a:t>:</a:t>
            </a:r>
            <a:r>
              <a:rPr lang="en-US" dirty="0"/>
              <a:t> </a:t>
            </a:r>
            <a:r>
              <a:rPr lang="en-US" dirty="0" err="1"/>
              <a:t>Là</a:t>
            </a:r>
            <a:r>
              <a:rPr lang="en-US" dirty="0"/>
              <a:t> </a:t>
            </a:r>
            <a:r>
              <a:rPr lang="en-US" dirty="0" err="1"/>
              <a:t>yếu</a:t>
            </a:r>
            <a:r>
              <a:rPr lang="en-US" dirty="0"/>
              <a:t> </a:t>
            </a:r>
            <a:r>
              <a:rPr lang="en-US" dirty="0" err="1"/>
              <a:t>tố</a:t>
            </a:r>
            <a:r>
              <a:rPr lang="en-US" dirty="0"/>
              <a:t> </a:t>
            </a:r>
            <a:r>
              <a:rPr lang="en-US" dirty="0" err="1"/>
              <a:t>cơ</a:t>
            </a:r>
            <a:r>
              <a:rPr lang="en-US" dirty="0"/>
              <a:t> </a:t>
            </a:r>
            <a:r>
              <a:rPr lang="en-US" dirty="0" err="1"/>
              <a:t>bản</a:t>
            </a:r>
            <a:r>
              <a:rPr lang="en-US" dirty="0"/>
              <a:t> </a:t>
            </a:r>
            <a:r>
              <a:rPr lang="en-US" dirty="0" err="1"/>
              <a:t>trong</a:t>
            </a:r>
            <a:r>
              <a:rPr lang="en-US" dirty="0"/>
              <a:t> </a:t>
            </a:r>
            <a:r>
              <a:rPr lang="en-US" dirty="0" err="1"/>
              <a:t>việc</a:t>
            </a:r>
            <a:r>
              <a:rPr lang="en-US" dirty="0"/>
              <a:t> </a:t>
            </a:r>
            <a:r>
              <a:rPr lang="en-US" dirty="0" err="1"/>
              <a:t>định</a:t>
            </a:r>
            <a:r>
              <a:rPr lang="en-US" dirty="0"/>
              <a:t> </a:t>
            </a:r>
            <a:r>
              <a:rPr lang="en-US" dirty="0" err="1"/>
              <a:t>hình</a:t>
            </a:r>
            <a:r>
              <a:rPr lang="en-US" dirty="0"/>
              <a:t> </a:t>
            </a:r>
            <a:r>
              <a:rPr lang="en-US" dirty="0" err="1"/>
              <a:t>tư</a:t>
            </a:r>
            <a:r>
              <a:rPr lang="en-US" dirty="0"/>
              <a:t> </a:t>
            </a:r>
            <a:r>
              <a:rPr lang="en-US" dirty="0" err="1"/>
              <a:t>duy</a:t>
            </a:r>
            <a:r>
              <a:rPr lang="en-US" dirty="0"/>
              <a:t> </a:t>
            </a:r>
            <a:r>
              <a:rPr lang="en-US" dirty="0" err="1"/>
              <a:t>mua</a:t>
            </a:r>
            <a:r>
              <a:rPr lang="en-US" dirty="0"/>
              <a:t> </a:t>
            </a:r>
            <a:r>
              <a:rPr lang="en-US" dirty="0" err="1"/>
              <a:t>sắm</a:t>
            </a:r>
            <a:r>
              <a:rPr lang="en-US" dirty="0"/>
              <a:t> </a:t>
            </a:r>
            <a:r>
              <a:rPr lang="en-US" dirty="0" err="1"/>
              <a:t>của</a:t>
            </a:r>
            <a:r>
              <a:rPr lang="en-US" dirty="0"/>
              <a:t> </a:t>
            </a:r>
            <a:r>
              <a:rPr lang="en-US" dirty="0" err="1"/>
              <a:t>khách</a:t>
            </a:r>
            <a:r>
              <a:rPr lang="en-US" dirty="0"/>
              <a:t> </a:t>
            </a:r>
            <a:r>
              <a:rPr lang="en-US" dirty="0" err="1"/>
              <a:t>hàng</a:t>
            </a:r>
            <a:r>
              <a:rPr lang="en-US" dirty="0"/>
              <a:t>. </a:t>
            </a:r>
            <a:r>
              <a:rPr lang="en-US" dirty="0" err="1"/>
              <a:t>Trên</a:t>
            </a:r>
            <a:r>
              <a:rPr lang="en-US" dirty="0"/>
              <a:t> </a:t>
            </a:r>
            <a:r>
              <a:rPr lang="en-US" dirty="0" err="1"/>
              <a:t>thực</a:t>
            </a:r>
            <a:r>
              <a:rPr lang="en-US" dirty="0"/>
              <a:t> </a:t>
            </a:r>
            <a:r>
              <a:rPr lang="en-US" dirty="0" err="1"/>
              <a:t>tế</a:t>
            </a:r>
            <a:r>
              <a:rPr lang="en-US" dirty="0"/>
              <a:t>, 60% </a:t>
            </a:r>
            <a:r>
              <a:rPr lang="en-US" dirty="0" err="1"/>
              <a:t>khách</a:t>
            </a:r>
            <a:r>
              <a:rPr lang="en-US" dirty="0"/>
              <a:t> </a:t>
            </a:r>
            <a:r>
              <a:rPr lang="en-US" dirty="0" err="1"/>
              <a:t>hàng</a:t>
            </a:r>
            <a:r>
              <a:rPr lang="en-US" dirty="0"/>
              <a:t> </a:t>
            </a:r>
            <a:r>
              <a:rPr lang="en-US" dirty="0" err="1"/>
              <a:t>coi</a:t>
            </a:r>
            <a:r>
              <a:rPr lang="en-US" dirty="0"/>
              <a:t> </a:t>
            </a:r>
            <a:r>
              <a:rPr lang="en-US" dirty="0" err="1"/>
              <a:t>giá</a:t>
            </a:r>
            <a:r>
              <a:rPr lang="en-US" dirty="0"/>
              <a:t> </a:t>
            </a:r>
            <a:r>
              <a:rPr lang="en-US" dirty="0" err="1"/>
              <a:t>cả</a:t>
            </a:r>
            <a:r>
              <a:rPr lang="en-US" dirty="0"/>
              <a:t> </a:t>
            </a:r>
            <a:r>
              <a:rPr lang="en-US" dirty="0" err="1"/>
              <a:t>là</a:t>
            </a:r>
            <a:r>
              <a:rPr lang="en-US" dirty="0"/>
              <a:t> </a:t>
            </a:r>
            <a:r>
              <a:rPr lang="en-US" dirty="0" err="1"/>
              <a:t>ưu</a:t>
            </a:r>
            <a:r>
              <a:rPr lang="en-US" dirty="0"/>
              <a:t> </a:t>
            </a:r>
            <a:r>
              <a:rPr lang="en-US" dirty="0" err="1"/>
              <a:t>tiên</a:t>
            </a:r>
            <a:r>
              <a:rPr lang="en-US" dirty="0"/>
              <a:t> </a:t>
            </a:r>
            <a:r>
              <a:rPr lang="en-US" dirty="0" err="1"/>
              <a:t>trước</a:t>
            </a:r>
            <a:r>
              <a:rPr lang="en-US" dirty="0"/>
              <a:t> </a:t>
            </a:r>
            <a:r>
              <a:rPr lang="en-US" dirty="0" err="1"/>
              <a:t>tiên</a:t>
            </a:r>
            <a:r>
              <a:rPr lang="en-US" dirty="0"/>
              <a:t> </a:t>
            </a:r>
            <a:r>
              <a:rPr lang="en-US" dirty="0" err="1"/>
              <a:t>trong</a:t>
            </a:r>
            <a:r>
              <a:rPr lang="en-US" dirty="0"/>
              <a:t> </a:t>
            </a:r>
            <a:r>
              <a:rPr lang="en-US" dirty="0" err="1"/>
              <a:t>việc</a:t>
            </a:r>
            <a:r>
              <a:rPr lang="en-US" dirty="0"/>
              <a:t> </a:t>
            </a:r>
            <a:r>
              <a:rPr lang="en-US" dirty="0" err="1"/>
              <a:t>lựa</a:t>
            </a:r>
            <a:r>
              <a:rPr lang="en-US" dirty="0"/>
              <a:t> </a:t>
            </a:r>
            <a:r>
              <a:rPr lang="en-US" dirty="0" err="1"/>
              <a:t>chọn</a:t>
            </a:r>
            <a:r>
              <a:rPr lang="en-US" dirty="0"/>
              <a:t> </a:t>
            </a:r>
            <a:r>
              <a:rPr lang="en-US" dirty="0" err="1"/>
              <a:t>sản</a:t>
            </a:r>
            <a:r>
              <a:rPr lang="en-US" dirty="0"/>
              <a:t> </a:t>
            </a:r>
            <a:r>
              <a:rPr lang="en-US" dirty="0" err="1"/>
              <a:t>phẩm</a:t>
            </a:r>
            <a:r>
              <a:rPr lang="en-US" dirty="0"/>
              <a:t> </a:t>
            </a:r>
            <a:r>
              <a:rPr lang="en-US" dirty="0" err="1"/>
              <a:t>và</a:t>
            </a:r>
            <a:r>
              <a:rPr lang="en-US" dirty="0"/>
              <a:t> 81% </a:t>
            </a:r>
            <a:r>
              <a:rPr lang="en-US" dirty="0" err="1"/>
              <a:t>người</a:t>
            </a:r>
            <a:r>
              <a:rPr lang="en-US" dirty="0"/>
              <a:t> </a:t>
            </a:r>
            <a:r>
              <a:rPr lang="en-US" dirty="0" err="1"/>
              <a:t>mua</a:t>
            </a:r>
            <a:r>
              <a:rPr lang="en-US" dirty="0"/>
              <a:t> </a:t>
            </a:r>
            <a:r>
              <a:rPr lang="en-US" dirty="0" err="1"/>
              <a:t>hàng</a:t>
            </a:r>
            <a:r>
              <a:rPr lang="en-US" dirty="0"/>
              <a:t> </a:t>
            </a:r>
            <a:r>
              <a:rPr lang="en-US" dirty="0" err="1"/>
              <a:t>cho</a:t>
            </a:r>
            <a:r>
              <a:rPr lang="en-US" dirty="0"/>
              <a:t> </a:t>
            </a:r>
            <a:r>
              <a:rPr lang="en-US" dirty="0" err="1"/>
              <a:t>rằng</a:t>
            </a:r>
            <a:r>
              <a:rPr lang="en-US" dirty="0"/>
              <a:t> </a:t>
            </a:r>
            <a:r>
              <a:rPr lang="en-US" dirty="0" err="1"/>
              <a:t>việc</a:t>
            </a:r>
            <a:r>
              <a:rPr lang="en-US" dirty="0"/>
              <a:t> so </a:t>
            </a:r>
            <a:r>
              <a:rPr lang="en-US" dirty="0" err="1"/>
              <a:t>sánh</a:t>
            </a:r>
            <a:r>
              <a:rPr lang="en-US" dirty="0"/>
              <a:t> </a:t>
            </a:r>
            <a:r>
              <a:rPr lang="en-US" dirty="0" err="1"/>
              <a:t>giá</a:t>
            </a:r>
            <a:r>
              <a:rPr lang="en-US" dirty="0"/>
              <a:t> </a:t>
            </a:r>
            <a:r>
              <a:rPr lang="en-US" dirty="0" err="1"/>
              <a:t>giữa</a:t>
            </a:r>
            <a:r>
              <a:rPr lang="en-US" dirty="0"/>
              <a:t> </a:t>
            </a:r>
            <a:r>
              <a:rPr lang="en-US" dirty="0" err="1"/>
              <a:t>các</a:t>
            </a:r>
            <a:r>
              <a:rPr lang="en-US" dirty="0"/>
              <a:t> </a:t>
            </a:r>
            <a:r>
              <a:rPr lang="en-US" dirty="0" err="1"/>
              <a:t>nhãn</a:t>
            </a:r>
            <a:r>
              <a:rPr lang="en-US" dirty="0"/>
              <a:t> </a:t>
            </a:r>
            <a:r>
              <a:rPr lang="en-US" dirty="0" err="1"/>
              <a:t>hàng</a:t>
            </a:r>
            <a:r>
              <a:rPr lang="en-US" dirty="0"/>
              <a:t> </a:t>
            </a:r>
            <a:r>
              <a:rPr lang="en-US" dirty="0" err="1"/>
              <a:t>là</a:t>
            </a:r>
            <a:r>
              <a:rPr lang="en-US" dirty="0"/>
              <a:t> </a:t>
            </a:r>
            <a:r>
              <a:rPr lang="en-US" dirty="0" err="1"/>
              <a:t>vô</a:t>
            </a:r>
            <a:r>
              <a:rPr lang="en-US" dirty="0"/>
              <a:t> </a:t>
            </a:r>
            <a:r>
              <a:rPr lang="en-US" dirty="0" err="1"/>
              <a:t>cùng</a:t>
            </a:r>
            <a:r>
              <a:rPr lang="en-US" dirty="0"/>
              <a:t> </a:t>
            </a:r>
            <a:r>
              <a:rPr lang="en-US" dirty="0" err="1"/>
              <a:t>thiết</a:t>
            </a:r>
            <a:r>
              <a:rPr lang="en-US" dirty="0"/>
              <a:t> </a:t>
            </a:r>
            <a:r>
              <a:rPr lang="en-US" dirty="0" err="1"/>
              <a:t>yếu</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154823601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Độ</a:t>
            </a:r>
            <a:r>
              <a:rPr lang="en-US" b="1" dirty="0"/>
              <a:t> tin </a:t>
            </a:r>
            <a:r>
              <a:rPr lang="en-US" b="1" dirty="0" err="1"/>
              <a:t>cậy</a:t>
            </a:r>
            <a:r>
              <a:rPr lang="en-US" b="1" dirty="0"/>
              <a:t>:</a:t>
            </a:r>
            <a:r>
              <a:rPr lang="en-US" dirty="0"/>
              <a:t> </a:t>
            </a:r>
            <a:r>
              <a:rPr lang="en-US" dirty="0" err="1"/>
              <a:t>Khách</a:t>
            </a:r>
            <a:r>
              <a:rPr lang="en-US" dirty="0"/>
              <a:t> </a:t>
            </a:r>
            <a:r>
              <a:rPr lang="en-US" dirty="0" err="1"/>
              <a:t>hàng</a:t>
            </a:r>
            <a:r>
              <a:rPr lang="en-US" dirty="0"/>
              <a:t> </a:t>
            </a:r>
            <a:r>
              <a:rPr lang="en-US" dirty="0" err="1"/>
              <a:t>cần</a:t>
            </a:r>
            <a:r>
              <a:rPr lang="en-US" dirty="0"/>
              <a:t> </a:t>
            </a:r>
            <a:r>
              <a:rPr lang="en-US" dirty="0" err="1"/>
              <a:t>được</a:t>
            </a:r>
            <a:r>
              <a:rPr lang="en-US" dirty="0"/>
              <a:t> </a:t>
            </a:r>
            <a:r>
              <a:rPr lang="en-US" dirty="0" err="1"/>
              <a:t>gây</a:t>
            </a:r>
            <a:r>
              <a:rPr lang="en-US" dirty="0"/>
              <a:t> </a:t>
            </a:r>
            <a:r>
              <a:rPr lang="en-US" dirty="0" err="1"/>
              <a:t>dựng</a:t>
            </a:r>
            <a:r>
              <a:rPr lang="en-US" dirty="0"/>
              <a:t> </a:t>
            </a:r>
            <a:r>
              <a:rPr lang="en-US" dirty="0" err="1"/>
              <a:t>một</a:t>
            </a:r>
            <a:r>
              <a:rPr lang="en-US" dirty="0"/>
              <a:t> </a:t>
            </a:r>
            <a:r>
              <a:rPr lang="en-US" dirty="0" err="1"/>
              <a:t>niềm</a:t>
            </a:r>
            <a:r>
              <a:rPr lang="en-US" dirty="0"/>
              <a:t> tin </a:t>
            </a:r>
            <a:r>
              <a:rPr lang="en-US" dirty="0" err="1"/>
              <a:t>tốt</a:t>
            </a:r>
            <a:r>
              <a:rPr lang="en-US" dirty="0"/>
              <a:t> </a:t>
            </a:r>
            <a:r>
              <a:rPr lang="en-US" dirty="0" err="1"/>
              <a:t>vào</a:t>
            </a:r>
            <a:r>
              <a:rPr lang="en-US" dirty="0"/>
              <a:t> </a:t>
            </a:r>
            <a:r>
              <a:rPr lang="en-US" dirty="0" err="1"/>
              <a:t>sản</a:t>
            </a:r>
            <a:r>
              <a:rPr lang="en-US" dirty="0"/>
              <a:t> </a:t>
            </a:r>
            <a:r>
              <a:rPr lang="en-US" dirty="0" err="1"/>
              <a:t>phẩm</a:t>
            </a:r>
            <a:r>
              <a:rPr lang="en-US" dirty="0"/>
              <a:t> </a:t>
            </a:r>
            <a:r>
              <a:rPr lang="en-US" dirty="0" err="1"/>
              <a:t>trước</a:t>
            </a:r>
            <a:r>
              <a:rPr lang="en-US" dirty="0"/>
              <a:t> </a:t>
            </a:r>
            <a:r>
              <a:rPr lang="en-US" dirty="0" err="1"/>
              <a:t>khi</a:t>
            </a:r>
            <a:r>
              <a:rPr lang="en-US" dirty="0"/>
              <a:t> </a:t>
            </a:r>
            <a:r>
              <a:rPr lang="en-US" dirty="0" err="1"/>
              <a:t>đặt</a:t>
            </a:r>
            <a:r>
              <a:rPr lang="en-US" dirty="0"/>
              <a:t> </a:t>
            </a:r>
            <a:r>
              <a:rPr lang="en-US" dirty="0" err="1"/>
              <a:t>ra</a:t>
            </a:r>
            <a:r>
              <a:rPr lang="en-US" dirty="0"/>
              <a:t> </a:t>
            </a:r>
            <a:r>
              <a:rPr lang="en-US" dirty="0" err="1"/>
              <a:t>quyết</a:t>
            </a:r>
            <a:r>
              <a:rPr lang="en-US" dirty="0"/>
              <a:t> </a:t>
            </a:r>
            <a:r>
              <a:rPr lang="en-US" dirty="0" err="1"/>
              <a:t>định</a:t>
            </a:r>
            <a:r>
              <a:rPr lang="en-US" dirty="0"/>
              <a:t> </a:t>
            </a:r>
            <a:r>
              <a:rPr lang="en-US" dirty="0" err="1"/>
              <a:t>mua</a:t>
            </a:r>
            <a:r>
              <a:rPr lang="en-US" dirty="0"/>
              <a:t> </a:t>
            </a:r>
            <a:r>
              <a:rPr lang="en-US" dirty="0" err="1"/>
              <a:t>vậy</a:t>
            </a:r>
            <a:r>
              <a:rPr lang="en-US" dirty="0"/>
              <a:t> </a:t>
            </a:r>
            <a:r>
              <a:rPr lang="en-US" dirty="0" err="1"/>
              <a:t>nên</a:t>
            </a:r>
            <a:r>
              <a:rPr lang="en-US" dirty="0"/>
              <a:t> </a:t>
            </a:r>
            <a:r>
              <a:rPr lang="en-US" dirty="0" err="1"/>
              <a:t>việc</a:t>
            </a:r>
            <a:r>
              <a:rPr lang="en-US" dirty="0"/>
              <a:t> </a:t>
            </a:r>
            <a:r>
              <a:rPr lang="en-US" dirty="0" err="1"/>
              <a:t>tối</a:t>
            </a:r>
            <a:r>
              <a:rPr lang="en-US" dirty="0"/>
              <a:t> </a:t>
            </a:r>
            <a:r>
              <a:rPr lang="en-US" dirty="0" err="1"/>
              <a:t>ưu</a:t>
            </a:r>
            <a:r>
              <a:rPr lang="en-US" dirty="0"/>
              <a:t> </a:t>
            </a:r>
            <a:r>
              <a:rPr lang="en-US" dirty="0" err="1"/>
              <a:t>hóa</a:t>
            </a:r>
            <a:r>
              <a:rPr lang="en-US" dirty="0"/>
              <a:t> </a:t>
            </a:r>
            <a:r>
              <a:rPr lang="en-US" dirty="0" err="1"/>
              <a:t>chất</a:t>
            </a:r>
            <a:r>
              <a:rPr lang="en-US" dirty="0"/>
              <a:t> </a:t>
            </a:r>
            <a:r>
              <a:rPr lang="en-US" dirty="0" err="1"/>
              <a:t>lượng</a:t>
            </a:r>
            <a:r>
              <a:rPr lang="en-US" dirty="0"/>
              <a:t>, </a:t>
            </a:r>
            <a:r>
              <a:rPr lang="en-US" dirty="0" err="1"/>
              <a:t>chức</a:t>
            </a:r>
            <a:r>
              <a:rPr lang="en-US" dirty="0"/>
              <a:t> </a:t>
            </a:r>
            <a:r>
              <a:rPr lang="en-US" dirty="0" err="1"/>
              <a:t>năng</a:t>
            </a:r>
            <a:r>
              <a:rPr lang="en-US" dirty="0"/>
              <a:t> </a:t>
            </a:r>
            <a:r>
              <a:rPr lang="en-US" dirty="0" err="1"/>
              <a:t>cho</a:t>
            </a:r>
            <a:r>
              <a:rPr lang="en-US" dirty="0"/>
              <a:t> </a:t>
            </a:r>
            <a:r>
              <a:rPr lang="en-US" dirty="0" err="1"/>
              <a:t>sản</a:t>
            </a:r>
            <a:r>
              <a:rPr lang="en-US" dirty="0"/>
              <a:t> </a:t>
            </a:r>
            <a:r>
              <a:rPr lang="en-US" dirty="0" err="1"/>
              <a:t>phẩm</a:t>
            </a:r>
            <a:r>
              <a:rPr lang="en-US" dirty="0"/>
              <a:t> </a:t>
            </a:r>
            <a:r>
              <a:rPr lang="en-US" dirty="0" err="1"/>
              <a:t>là</a:t>
            </a:r>
            <a:r>
              <a:rPr lang="en-US" dirty="0"/>
              <a:t> </a:t>
            </a:r>
            <a:r>
              <a:rPr lang="en-US" dirty="0" err="1"/>
              <a:t>vô</a:t>
            </a:r>
            <a:r>
              <a:rPr lang="en-US" dirty="0"/>
              <a:t> </a:t>
            </a:r>
            <a:r>
              <a:rPr lang="en-US" dirty="0" err="1"/>
              <a:t>cùng</a:t>
            </a:r>
            <a:r>
              <a:rPr lang="en-US" dirty="0"/>
              <a:t> </a:t>
            </a:r>
            <a:r>
              <a:rPr lang="en-US" dirty="0" err="1"/>
              <a:t>cần</a:t>
            </a:r>
            <a:r>
              <a:rPr lang="en-US" dirty="0"/>
              <a:t> </a:t>
            </a:r>
            <a:r>
              <a:rPr lang="en-US" dirty="0" err="1"/>
              <a:t>thiết</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1371793941"/>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Giảm</a:t>
            </a:r>
            <a:r>
              <a:rPr lang="en-US" b="1" dirty="0"/>
              <a:t> </a:t>
            </a:r>
            <a:r>
              <a:rPr lang="en-US" b="1" dirty="0" err="1"/>
              <a:t>rủi</a:t>
            </a:r>
            <a:r>
              <a:rPr lang="en-US" b="1" dirty="0"/>
              <a:t> </a:t>
            </a:r>
            <a:r>
              <a:rPr lang="en-US" b="1" dirty="0" err="1"/>
              <a:t>ro</a:t>
            </a:r>
            <a:r>
              <a:rPr lang="en-US" b="1" dirty="0"/>
              <a:t>:</a:t>
            </a:r>
            <a:r>
              <a:rPr lang="en-US" dirty="0"/>
              <a:t> </a:t>
            </a:r>
            <a:r>
              <a:rPr lang="en-US" dirty="0" err="1"/>
              <a:t>Dù</a:t>
            </a:r>
            <a:r>
              <a:rPr lang="en-US" dirty="0"/>
              <a:t> </a:t>
            </a:r>
            <a:r>
              <a:rPr lang="en-US" dirty="0" err="1"/>
              <a:t>cho</a:t>
            </a:r>
            <a:r>
              <a:rPr lang="en-US" dirty="0"/>
              <a:t> </a:t>
            </a:r>
            <a:r>
              <a:rPr lang="en-US" dirty="0" err="1"/>
              <a:t>mặt</a:t>
            </a:r>
            <a:r>
              <a:rPr lang="en-US" dirty="0"/>
              <a:t> </a:t>
            </a:r>
            <a:r>
              <a:rPr lang="en-US" dirty="0" err="1"/>
              <a:t>hàng</a:t>
            </a:r>
            <a:r>
              <a:rPr lang="en-US" dirty="0"/>
              <a:t> </a:t>
            </a:r>
            <a:r>
              <a:rPr lang="en-US" dirty="0" err="1"/>
              <a:t>ấy</a:t>
            </a:r>
            <a:r>
              <a:rPr lang="en-US" dirty="0"/>
              <a:t> </a:t>
            </a:r>
            <a:r>
              <a:rPr lang="en-US" dirty="0" err="1"/>
              <a:t>có</a:t>
            </a:r>
            <a:r>
              <a:rPr lang="en-US" dirty="0"/>
              <a:t> </a:t>
            </a:r>
            <a:r>
              <a:rPr lang="en-US" dirty="0" err="1"/>
              <a:t>độ</a:t>
            </a:r>
            <a:r>
              <a:rPr lang="en-US" dirty="0"/>
              <a:t> tin </a:t>
            </a:r>
            <a:r>
              <a:rPr lang="en-US" dirty="0" err="1"/>
              <a:t>cậy</a:t>
            </a:r>
            <a:r>
              <a:rPr lang="en-US" dirty="0"/>
              <a:t> </a:t>
            </a:r>
            <a:r>
              <a:rPr lang="en-US" dirty="0" err="1"/>
              <a:t>cao</a:t>
            </a:r>
            <a:r>
              <a:rPr lang="en-US" dirty="0"/>
              <a:t>, </a:t>
            </a:r>
            <a:r>
              <a:rPr lang="en-US" dirty="0" err="1"/>
              <a:t>khách</a:t>
            </a:r>
            <a:r>
              <a:rPr lang="en-US" dirty="0"/>
              <a:t> </a:t>
            </a:r>
            <a:r>
              <a:rPr lang="en-US" dirty="0" err="1"/>
              <a:t>hãng</a:t>
            </a:r>
            <a:r>
              <a:rPr lang="en-US" dirty="0"/>
              <a:t> </a:t>
            </a:r>
            <a:r>
              <a:rPr lang="en-US" dirty="0" err="1"/>
              <a:t>vẫn</a:t>
            </a:r>
            <a:r>
              <a:rPr lang="en-US" dirty="0"/>
              <a:t> </a:t>
            </a:r>
            <a:r>
              <a:rPr lang="en-US" dirty="0" err="1"/>
              <a:t>sẽ</a:t>
            </a:r>
            <a:r>
              <a:rPr lang="en-US" dirty="0"/>
              <a:t> </a:t>
            </a:r>
            <a:r>
              <a:rPr lang="en-US" dirty="0" err="1"/>
              <a:t>có</a:t>
            </a:r>
            <a:r>
              <a:rPr lang="en-US" dirty="0"/>
              <a:t> </a:t>
            </a:r>
            <a:r>
              <a:rPr lang="en-US" dirty="0" err="1"/>
              <a:t>một</a:t>
            </a:r>
            <a:r>
              <a:rPr lang="en-US" dirty="0"/>
              <a:t> </a:t>
            </a:r>
            <a:r>
              <a:rPr lang="en-US" dirty="0" err="1"/>
              <a:t>vài</a:t>
            </a:r>
            <a:r>
              <a:rPr lang="en-US" dirty="0"/>
              <a:t> lo </a:t>
            </a:r>
            <a:r>
              <a:rPr lang="en-US" dirty="0" err="1"/>
              <a:t>lắng</a:t>
            </a:r>
            <a:r>
              <a:rPr lang="en-US" dirty="0"/>
              <a:t> </a:t>
            </a:r>
            <a:r>
              <a:rPr lang="en-US" dirty="0" err="1"/>
              <a:t>về</a:t>
            </a:r>
            <a:r>
              <a:rPr lang="en-US" dirty="0"/>
              <a:t> </a:t>
            </a:r>
            <a:r>
              <a:rPr lang="en-US" dirty="0" err="1"/>
              <a:t>những</a:t>
            </a:r>
            <a:r>
              <a:rPr lang="en-US" dirty="0"/>
              <a:t> </a:t>
            </a:r>
            <a:r>
              <a:rPr lang="en-US" dirty="0" err="1"/>
              <a:t>rủi</a:t>
            </a:r>
            <a:r>
              <a:rPr lang="en-US" dirty="0"/>
              <a:t> </a:t>
            </a:r>
            <a:r>
              <a:rPr lang="en-US" dirty="0" err="1"/>
              <a:t>ro</a:t>
            </a:r>
            <a:r>
              <a:rPr lang="en-US" dirty="0"/>
              <a:t> </a:t>
            </a:r>
            <a:r>
              <a:rPr lang="en-US" dirty="0" err="1"/>
              <a:t>nhất</a:t>
            </a:r>
            <a:r>
              <a:rPr lang="en-US" dirty="0"/>
              <a:t> </a:t>
            </a:r>
            <a:r>
              <a:rPr lang="en-US" dirty="0" err="1"/>
              <a:t>định</a:t>
            </a:r>
            <a:r>
              <a:rPr lang="en-US" dirty="0"/>
              <a:t> </a:t>
            </a:r>
            <a:r>
              <a:rPr lang="en-US" dirty="0" err="1"/>
              <a:t>khiến</a:t>
            </a:r>
            <a:r>
              <a:rPr lang="en-US" dirty="0"/>
              <a:t> </a:t>
            </a:r>
            <a:r>
              <a:rPr lang="en-US" dirty="0" err="1"/>
              <a:t>họ</a:t>
            </a:r>
            <a:r>
              <a:rPr lang="en-US" dirty="0"/>
              <a:t> </a:t>
            </a:r>
            <a:r>
              <a:rPr lang="en-US" dirty="0" err="1"/>
              <a:t>mất</a:t>
            </a:r>
            <a:r>
              <a:rPr lang="en-US" dirty="0"/>
              <a:t> </a:t>
            </a:r>
            <a:r>
              <a:rPr lang="en-US" dirty="0" err="1"/>
              <a:t>tiền</a:t>
            </a:r>
            <a:r>
              <a:rPr lang="en-US" dirty="0"/>
              <a:t> </a:t>
            </a:r>
            <a:r>
              <a:rPr lang="en-US" dirty="0" err="1"/>
              <a:t>oan</a:t>
            </a:r>
            <a:r>
              <a:rPr lang="en-US" dirty="0"/>
              <a:t> </a:t>
            </a:r>
            <a:r>
              <a:rPr lang="en-US" dirty="0" err="1"/>
              <a:t>uổng</a:t>
            </a:r>
            <a:r>
              <a:rPr lang="en-US" dirty="0"/>
              <a:t>. </a:t>
            </a:r>
            <a:r>
              <a:rPr lang="en-US" dirty="0" err="1"/>
              <a:t>Vì</a:t>
            </a:r>
            <a:r>
              <a:rPr lang="en-US" dirty="0"/>
              <a:t> </a:t>
            </a:r>
            <a:r>
              <a:rPr lang="en-US" dirty="0" err="1"/>
              <a:t>vậy</a:t>
            </a:r>
            <a:r>
              <a:rPr lang="en-US" dirty="0"/>
              <a:t>, </a:t>
            </a:r>
            <a:r>
              <a:rPr lang="en-US" dirty="0" err="1"/>
              <a:t>những</a:t>
            </a:r>
            <a:r>
              <a:rPr lang="en-US" dirty="0"/>
              <a:t> </a:t>
            </a:r>
            <a:r>
              <a:rPr lang="en-US" dirty="0" err="1"/>
              <a:t>chính</a:t>
            </a:r>
            <a:r>
              <a:rPr lang="en-US" dirty="0"/>
              <a:t> </a:t>
            </a:r>
            <a:r>
              <a:rPr lang="en-US" dirty="0" err="1"/>
              <a:t>sách</a:t>
            </a:r>
            <a:r>
              <a:rPr lang="en-US" dirty="0"/>
              <a:t> </a:t>
            </a:r>
            <a:r>
              <a:rPr lang="en-US" dirty="0" err="1"/>
              <a:t>đổi</a:t>
            </a:r>
            <a:r>
              <a:rPr lang="en-US" dirty="0"/>
              <a:t> </a:t>
            </a:r>
            <a:r>
              <a:rPr lang="en-US" dirty="0" err="1"/>
              <a:t>trả</a:t>
            </a:r>
            <a:r>
              <a:rPr lang="en-US" dirty="0"/>
              <a:t> hay </a:t>
            </a:r>
            <a:r>
              <a:rPr lang="en-US" dirty="0" err="1"/>
              <a:t>bảo</a:t>
            </a:r>
            <a:r>
              <a:rPr lang="en-US" dirty="0"/>
              <a:t> </a:t>
            </a:r>
            <a:r>
              <a:rPr lang="en-US" dirty="0" err="1"/>
              <a:t>hành</a:t>
            </a:r>
            <a:r>
              <a:rPr lang="en-US" dirty="0"/>
              <a:t> </a:t>
            </a:r>
            <a:r>
              <a:rPr lang="en-US" dirty="0" err="1"/>
              <a:t>đi</a:t>
            </a:r>
            <a:r>
              <a:rPr lang="en-US" dirty="0"/>
              <a:t> </a:t>
            </a:r>
            <a:r>
              <a:rPr lang="en-US" dirty="0" err="1"/>
              <a:t>kèm</a:t>
            </a:r>
            <a:r>
              <a:rPr lang="en-US" dirty="0"/>
              <a:t> </a:t>
            </a:r>
            <a:r>
              <a:rPr lang="en-US" dirty="0" err="1"/>
              <a:t>cũng</a:t>
            </a:r>
            <a:r>
              <a:rPr lang="en-US" dirty="0"/>
              <a:t> </a:t>
            </a:r>
            <a:r>
              <a:rPr lang="en-US" dirty="0" err="1"/>
              <a:t>nên</a:t>
            </a:r>
            <a:r>
              <a:rPr lang="en-US" dirty="0"/>
              <a:t> </a:t>
            </a:r>
            <a:r>
              <a:rPr lang="en-US" dirty="0" err="1"/>
              <a:t>được</a:t>
            </a:r>
            <a:r>
              <a:rPr lang="en-US" dirty="0"/>
              <a:t> </a:t>
            </a:r>
            <a:r>
              <a:rPr lang="en-US" dirty="0" err="1"/>
              <a:t>chú</a:t>
            </a:r>
            <a:r>
              <a:rPr lang="en-US" dirty="0"/>
              <a:t> </a:t>
            </a:r>
            <a:r>
              <a:rPr lang="en-US" dirty="0" err="1"/>
              <a:t>ý</a:t>
            </a:r>
            <a:r>
              <a:rPr lang="en-US" dirty="0"/>
              <a:t> </a:t>
            </a:r>
            <a:r>
              <a:rPr lang="en-US" dirty="0" err="1"/>
              <a:t>nếu</a:t>
            </a:r>
            <a:r>
              <a:rPr lang="en-US" dirty="0"/>
              <a:t> </a:t>
            </a:r>
            <a:r>
              <a:rPr lang="en-US" dirty="0" err="1"/>
              <a:t>doanh</a:t>
            </a:r>
            <a:r>
              <a:rPr lang="en-US" dirty="0"/>
              <a:t> </a:t>
            </a:r>
            <a:r>
              <a:rPr lang="en-US" dirty="0" err="1"/>
              <a:t>nghiệp</a:t>
            </a:r>
            <a:r>
              <a:rPr lang="en-US" dirty="0"/>
              <a:t> </a:t>
            </a:r>
            <a:r>
              <a:rPr lang="en-US" dirty="0" err="1"/>
              <a:t>đang</a:t>
            </a:r>
            <a:r>
              <a:rPr lang="en-US" dirty="0"/>
              <a:t> </a:t>
            </a:r>
            <a:r>
              <a:rPr lang="en-US" dirty="0" err="1"/>
              <a:t>tìm</a:t>
            </a:r>
            <a:r>
              <a:rPr lang="en-US" dirty="0"/>
              <a:t> </a:t>
            </a:r>
            <a:r>
              <a:rPr lang="en-US" dirty="0" err="1"/>
              <a:t>hiểu</a:t>
            </a:r>
            <a:r>
              <a:rPr lang="en-US" dirty="0"/>
              <a:t> </a:t>
            </a:r>
            <a:r>
              <a:rPr lang="en-US" dirty="0" err="1"/>
              <a:t>nhu</a:t>
            </a:r>
            <a:r>
              <a:rPr lang="en-US" dirty="0"/>
              <a:t> </a:t>
            </a:r>
            <a:r>
              <a:rPr lang="en-US" dirty="0" err="1"/>
              <a:t>cầu</a:t>
            </a:r>
            <a:r>
              <a:rPr lang="en-US" dirty="0"/>
              <a:t> </a:t>
            </a:r>
            <a:r>
              <a:rPr lang="en-US" dirty="0" err="1"/>
              <a:t>khách</a:t>
            </a:r>
            <a:r>
              <a:rPr lang="en-US" dirty="0"/>
              <a:t> </a:t>
            </a:r>
            <a:r>
              <a:rPr lang="en-US" dirty="0" err="1"/>
              <a:t>hàng</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413543654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Thông</a:t>
            </a:r>
            <a:r>
              <a:rPr lang="en-US" b="1" dirty="0"/>
              <a:t> tin:</a:t>
            </a:r>
            <a:r>
              <a:rPr lang="en-US" dirty="0"/>
              <a:t> </a:t>
            </a:r>
            <a:r>
              <a:rPr lang="en-US" dirty="0" err="1"/>
              <a:t>Một</a:t>
            </a:r>
            <a:r>
              <a:rPr lang="en-US" dirty="0"/>
              <a:t> </a:t>
            </a:r>
            <a:r>
              <a:rPr lang="en-US" dirty="0" err="1"/>
              <a:t>sản</a:t>
            </a:r>
            <a:r>
              <a:rPr lang="en-US" dirty="0"/>
              <a:t> </a:t>
            </a:r>
            <a:r>
              <a:rPr lang="en-US" dirty="0" err="1"/>
              <a:t>phẩm</a:t>
            </a:r>
            <a:r>
              <a:rPr lang="en-US" dirty="0"/>
              <a:t> </a:t>
            </a:r>
            <a:r>
              <a:rPr lang="en-US" dirty="0" err="1"/>
              <a:t>mà</a:t>
            </a:r>
            <a:r>
              <a:rPr lang="en-US" dirty="0"/>
              <a:t> </a:t>
            </a:r>
            <a:r>
              <a:rPr lang="en-US" dirty="0" err="1"/>
              <a:t>thông</a:t>
            </a:r>
            <a:r>
              <a:rPr lang="en-US" dirty="0"/>
              <a:t> tin </a:t>
            </a:r>
            <a:r>
              <a:rPr lang="en-US" dirty="0" err="1"/>
              <a:t>về</a:t>
            </a:r>
            <a:r>
              <a:rPr lang="en-US" dirty="0"/>
              <a:t> </a:t>
            </a:r>
            <a:r>
              <a:rPr lang="en-US" dirty="0" err="1"/>
              <a:t>nó</a:t>
            </a:r>
            <a:r>
              <a:rPr lang="en-US" dirty="0"/>
              <a:t> </a:t>
            </a:r>
            <a:r>
              <a:rPr lang="en-US" dirty="0" err="1"/>
              <a:t>được</a:t>
            </a:r>
            <a:r>
              <a:rPr lang="en-US" dirty="0"/>
              <a:t> </a:t>
            </a:r>
            <a:r>
              <a:rPr lang="en-US" dirty="0" err="1"/>
              <a:t>cung</a:t>
            </a:r>
            <a:r>
              <a:rPr lang="en-US" dirty="0"/>
              <a:t> </a:t>
            </a:r>
            <a:r>
              <a:rPr lang="en-US" dirty="0" err="1"/>
              <a:t>cấp</a:t>
            </a:r>
            <a:r>
              <a:rPr lang="en-US" dirty="0"/>
              <a:t> </a:t>
            </a:r>
            <a:r>
              <a:rPr lang="en-US" dirty="0" err="1"/>
              <a:t>đầy</a:t>
            </a:r>
            <a:r>
              <a:rPr lang="en-US" dirty="0"/>
              <a:t> </a:t>
            </a:r>
            <a:r>
              <a:rPr lang="en-US" dirty="0" err="1"/>
              <a:t>đủ</a:t>
            </a:r>
            <a:r>
              <a:rPr lang="en-US" dirty="0"/>
              <a:t> </a:t>
            </a:r>
            <a:r>
              <a:rPr lang="en-US" dirty="0" err="1"/>
              <a:t>và</a:t>
            </a:r>
            <a:r>
              <a:rPr lang="en-US" dirty="0"/>
              <a:t> </a:t>
            </a:r>
            <a:r>
              <a:rPr lang="en-US" dirty="0" err="1"/>
              <a:t>hấp</a:t>
            </a:r>
            <a:r>
              <a:rPr lang="en-US" dirty="0"/>
              <a:t> </a:t>
            </a:r>
            <a:r>
              <a:rPr lang="en-US" dirty="0" err="1"/>
              <a:t>dẫn</a:t>
            </a:r>
            <a:r>
              <a:rPr lang="en-US" dirty="0"/>
              <a:t> </a:t>
            </a:r>
            <a:r>
              <a:rPr lang="en-US" dirty="0" err="1"/>
              <a:t>sẽ</a:t>
            </a:r>
            <a:r>
              <a:rPr lang="en-US" dirty="0"/>
              <a:t> </a:t>
            </a:r>
            <a:r>
              <a:rPr lang="en-US" dirty="0" err="1"/>
              <a:t>dễ</a:t>
            </a:r>
            <a:r>
              <a:rPr lang="en-US" dirty="0"/>
              <a:t> </a:t>
            </a:r>
            <a:r>
              <a:rPr lang="en-US" dirty="0" err="1"/>
              <a:t>dàng</a:t>
            </a:r>
            <a:r>
              <a:rPr lang="en-US" dirty="0"/>
              <a:t> </a:t>
            </a:r>
            <a:r>
              <a:rPr lang="en-US" dirty="0" err="1"/>
              <a:t>gây</a:t>
            </a:r>
            <a:r>
              <a:rPr lang="en-US" dirty="0"/>
              <a:t> </a:t>
            </a:r>
            <a:r>
              <a:rPr lang="en-US" dirty="0" err="1"/>
              <a:t>ấn</a:t>
            </a:r>
            <a:r>
              <a:rPr lang="en-US" dirty="0"/>
              <a:t> </a:t>
            </a:r>
            <a:r>
              <a:rPr lang="en-US" dirty="0" err="1"/>
              <a:t>tượng</a:t>
            </a:r>
            <a:r>
              <a:rPr lang="en-US" dirty="0"/>
              <a:t> </a:t>
            </a:r>
            <a:r>
              <a:rPr lang="en-US" dirty="0" err="1"/>
              <a:t>và</a:t>
            </a:r>
            <a:r>
              <a:rPr lang="en-US" dirty="0"/>
              <a:t> </a:t>
            </a:r>
            <a:r>
              <a:rPr lang="en-US" dirty="0" err="1"/>
              <a:t>thu</a:t>
            </a:r>
            <a:r>
              <a:rPr lang="en-US" dirty="0"/>
              <a:t> </a:t>
            </a:r>
            <a:r>
              <a:rPr lang="en-US" dirty="0" err="1"/>
              <a:t>hút</a:t>
            </a:r>
            <a:r>
              <a:rPr lang="en-US" dirty="0"/>
              <a:t> </a:t>
            </a:r>
            <a:r>
              <a:rPr lang="en-US" dirty="0" err="1"/>
              <a:t>khách</a:t>
            </a:r>
            <a:r>
              <a:rPr lang="en-US" dirty="0"/>
              <a:t> </a:t>
            </a:r>
            <a:r>
              <a:rPr lang="en-US" dirty="0" err="1"/>
              <a:t>hàng</a:t>
            </a:r>
            <a:r>
              <a:rPr lang="en-US" dirty="0"/>
              <a:t>. </a:t>
            </a:r>
            <a:r>
              <a:rPr lang="en-US" dirty="0" err="1"/>
              <a:t>Hãy</a:t>
            </a:r>
            <a:r>
              <a:rPr lang="en-US" dirty="0"/>
              <a:t> </a:t>
            </a:r>
            <a:r>
              <a:rPr lang="en-US" dirty="0" err="1"/>
              <a:t>tận</a:t>
            </a:r>
            <a:r>
              <a:rPr lang="en-US" dirty="0"/>
              <a:t> </a:t>
            </a:r>
            <a:r>
              <a:rPr lang="en-US" dirty="0" err="1"/>
              <a:t>dụng</a:t>
            </a:r>
            <a:r>
              <a:rPr lang="en-US" dirty="0"/>
              <a:t> </a:t>
            </a:r>
            <a:r>
              <a:rPr lang="en-US" dirty="0" err="1"/>
              <a:t>đa</a:t>
            </a:r>
            <a:r>
              <a:rPr lang="en-US" dirty="0"/>
              <a:t> </a:t>
            </a:r>
            <a:r>
              <a:rPr lang="en-US" dirty="0" err="1"/>
              <a:t>dạng</a:t>
            </a:r>
            <a:r>
              <a:rPr lang="en-US" dirty="0"/>
              <a:t> </a:t>
            </a:r>
            <a:r>
              <a:rPr lang="en-US" dirty="0" err="1"/>
              <a:t>các</a:t>
            </a:r>
            <a:r>
              <a:rPr lang="en-US" dirty="0"/>
              <a:t> </a:t>
            </a:r>
            <a:r>
              <a:rPr lang="en-US" dirty="0" err="1"/>
              <a:t>kênh</a:t>
            </a:r>
            <a:r>
              <a:rPr lang="en-US" dirty="0"/>
              <a:t> </a:t>
            </a:r>
            <a:r>
              <a:rPr lang="en-US" dirty="0" err="1"/>
              <a:t>phương</a:t>
            </a:r>
            <a:r>
              <a:rPr lang="en-US" dirty="0"/>
              <a:t> </a:t>
            </a:r>
            <a:r>
              <a:rPr lang="en-US" dirty="0" err="1"/>
              <a:t>tiện</a:t>
            </a:r>
            <a:r>
              <a:rPr lang="en-US" dirty="0"/>
              <a:t> </a:t>
            </a:r>
            <a:r>
              <a:rPr lang="en-US" dirty="0" err="1"/>
              <a:t>truyền</a:t>
            </a:r>
            <a:r>
              <a:rPr lang="en-US" dirty="0"/>
              <a:t> </a:t>
            </a:r>
            <a:r>
              <a:rPr lang="en-US" dirty="0" err="1"/>
              <a:t>thông</a:t>
            </a:r>
            <a:r>
              <a:rPr lang="en-US" dirty="0"/>
              <a:t> </a:t>
            </a:r>
            <a:r>
              <a:rPr lang="en-US" dirty="0" err="1"/>
              <a:t>để</a:t>
            </a:r>
            <a:r>
              <a:rPr lang="en-US" dirty="0"/>
              <a:t> </a:t>
            </a:r>
            <a:r>
              <a:rPr lang="en-US" dirty="0" err="1"/>
              <a:t>đáp</a:t>
            </a:r>
            <a:r>
              <a:rPr lang="en-US" dirty="0"/>
              <a:t> </a:t>
            </a:r>
            <a:r>
              <a:rPr lang="en-US" dirty="0" err="1"/>
              <a:t>ứng</a:t>
            </a:r>
            <a:r>
              <a:rPr lang="en-US" dirty="0"/>
              <a:t> </a:t>
            </a:r>
            <a:r>
              <a:rPr lang="en-US" dirty="0" err="1"/>
              <a:t>khách</a:t>
            </a:r>
            <a:r>
              <a:rPr lang="en-US" dirty="0"/>
              <a:t> </a:t>
            </a:r>
            <a:r>
              <a:rPr lang="en-US" dirty="0" err="1"/>
              <a:t>hàng</a:t>
            </a:r>
            <a:r>
              <a:rPr lang="en-US" dirty="0"/>
              <a:t> </a:t>
            </a:r>
            <a:r>
              <a:rPr lang="en-US" dirty="0" err="1"/>
              <a:t>với</a:t>
            </a:r>
            <a:r>
              <a:rPr lang="en-US" dirty="0"/>
              <a:t> </a:t>
            </a:r>
            <a:r>
              <a:rPr lang="en-US" dirty="0" err="1"/>
              <a:t>những</a:t>
            </a:r>
            <a:r>
              <a:rPr lang="en-US" dirty="0"/>
              <a:t> </a:t>
            </a:r>
            <a:r>
              <a:rPr lang="en-US" dirty="0" err="1"/>
              <a:t>nhu</a:t>
            </a:r>
            <a:r>
              <a:rPr lang="en-US" dirty="0"/>
              <a:t> </a:t>
            </a:r>
            <a:r>
              <a:rPr lang="en-US" dirty="0" err="1"/>
              <a:t>cầu</a:t>
            </a:r>
            <a:r>
              <a:rPr lang="en-US" dirty="0"/>
              <a:t> </a:t>
            </a:r>
            <a:r>
              <a:rPr lang="en-US" dirty="0" err="1"/>
              <a:t>về</a:t>
            </a:r>
            <a:r>
              <a:rPr lang="en-US" dirty="0"/>
              <a:t> </a:t>
            </a:r>
            <a:r>
              <a:rPr lang="en-US" dirty="0" err="1"/>
              <a:t>thông</a:t>
            </a:r>
            <a:r>
              <a:rPr lang="en-US" dirty="0"/>
              <a:t> tin </a:t>
            </a:r>
            <a:r>
              <a:rPr lang="en-US" dirty="0" err="1"/>
              <a:t>cần</a:t>
            </a:r>
            <a:r>
              <a:rPr lang="en-US" dirty="0"/>
              <a:t> </a:t>
            </a:r>
            <a:r>
              <a:rPr lang="en-US" dirty="0" err="1"/>
              <a:t>thiết</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463677827"/>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Dịch</a:t>
            </a:r>
            <a:r>
              <a:rPr lang="en-US" b="1" dirty="0"/>
              <a:t> </a:t>
            </a:r>
            <a:r>
              <a:rPr lang="en-US" b="1" dirty="0" err="1"/>
              <a:t>vụ</a:t>
            </a:r>
            <a:r>
              <a:rPr lang="en-US" b="1" dirty="0"/>
              <a:t>: </a:t>
            </a:r>
            <a:r>
              <a:rPr lang="en-US" dirty="0" err="1"/>
              <a:t>Đây</a:t>
            </a:r>
            <a:r>
              <a:rPr lang="en-US" dirty="0"/>
              <a:t> </a:t>
            </a:r>
            <a:r>
              <a:rPr lang="en-US" dirty="0" err="1"/>
              <a:t>cũng</a:t>
            </a:r>
            <a:r>
              <a:rPr lang="en-US" dirty="0"/>
              <a:t> </a:t>
            </a:r>
            <a:r>
              <a:rPr lang="en-US" dirty="0" err="1"/>
              <a:t>là</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nhu</a:t>
            </a:r>
            <a:r>
              <a:rPr lang="en-US" dirty="0"/>
              <a:t> </a:t>
            </a:r>
            <a:r>
              <a:rPr lang="en-US" dirty="0" err="1"/>
              <a:t>cầu</a:t>
            </a:r>
            <a:r>
              <a:rPr lang="en-US" dirty="0"/>
              <a:t> </a:t>
            </a:r>
            <a:r>
              <a:rPr lang="en-US" dirty="0" err="1"/>
              <a:t>vô</a:t>
            </a:r>
            <a:r>
              <a:rPr lang="en-US" dirty="0"/>
              <a:t> </a:t>
            </a:r>
            <a:r>
              <a:rPr lang="en-US" dirty="0" err="1"/>
              <a:t>cùng</a:t>
            </a:r>
            <a:r>
              <a:rPr lang="en-US" dirty="0"/>
              <a:t> </a:t>
            </a:r>
            <a:r>
              <a:rPr lang="en-US" dirty="0" err="1"/>
              <a:t>lớn</a:t>
            </a:r>
            <a:r>
              <a:rPr lang="en-US" dirty="0"/>
              <a:t> </a:t>
            </a:r>
            <a:r>
              <a:rPr lang="en-US" dirty="0" err="1"/>
              <a:t>của</a:t>
            </a:r>
            <a:r>
              <a:rPr lang="en-US" dirty="0"/>
              <a:t> </a:t>
            </a:r>
            <a:r>
              <a:rPr lang="en-US" dirty="0" err="1"/>
              <a:t>khách</a:t>
            </a:r>
            <a:r>
              <a:rPr lang="en-US" dirty="0"/>
              <a:t> </a:t>
            </a:r>
            <a:r>
              <a:rPr lang="en-US" dirty="0" err="1"/>
              <a:t>hàng</a:t>
            </a:r>
            <a:r>
              <a:rPr lang="en-US" dirty="0"/>
              <a:t>. Theo </a:t>
            </a:r>
            <a:r>
              <a:rPr lang="en-US" dirty="0" err="1"/>
              <a:t>khảo</a:t>
            </a:r>
            <a:r>
              <a:rPr lang="en-US" dirty="0"/>
              <a:t> </a:t>
            </a:r>
            <a:r>
              <a:rPr lang="en-US" dirty="0" err="1"/>
              <a:t>sát</a:t>
            </a:r>
            <a:r>
              <a:rPr lang="en-US" dirty="0"/>
              <a:t>, 51% </a:t>
            </a:r>
            <a:r>
              <a:rPr lang="en-US" dirty="0" err="1"/>
              <a:t>khách</a:t>
            </a:r>
            <a:r>
              <a:rPr lang="en-US" dirty="0"/>
              <a:t> </a:t>
            </a:r>
            <a:r>
              <a:rPr lang="en-US" dirty="0" err="1"/>
              <a:t>hàng</a:t>
            </a:r>
            <a:r>
              <a:rPr lang="en-US" dirty="0"/>
              <a:t> </a:t>
            </a:r>
            <a:r>
              <a:rPr lang="en-US" dirty="0" err="1"/>
              <a:t>nói</a:t>
            </a:r>
            <a:r>
              <a:rPr lang="en-US" dirty="0"/>
              <a:t> </a:t>
            </a:r>
            <a:r>
              <a:rPr lang="en-US" dirty="0" err="1"/>
              <a:t>rằng</a:t>
            </a:r>
            <a:r>
              <a:rPr lang="en-US" dirty="0"/>
              <a:t> </a:t>
            </a:r>
            <a:r>
              <a:rPr lang="en-US" dirty="0" err="1"/>
              <a:t>họ</a:t>
            </a:r>
            <a:r>
              <a:rPr lang="en-US" dirty="0"/>
              <a:t> </a:t>
            </a:r>
            <a:r>
              <a:rPr lang="en-US" dirty="0" err="1"/>
              <a:t>sẽ</a:t>
            </a:r>
            <a:r>
              <a:rPr lang="en-US" dirty="0"/>
              <a:t> </a:t>
            </a:r>
            <a:r>
              <a:rPr lang="en-US" dirty="0" err="1"/>
              <a:t>không</a:t>
            </a:r>
            <a:r>
              <a:rPr lang="en-US" dirty="0"/>
              <a:t> </a:t>
            </a:r>
            <a:r>
              <a:rPr lang="en-US" dirty="0" err="1"/>
              <a:t>bao</a:t>
            </a:r>
            <a:r>
              <a:rPr lang="en-US" dirty="0"/>
              <a:t> </a:t>
            </a:r>
            <a:r>
              <a:rPr lang="en-US" dirty="0" err="1"/>
              <a:t>giờ</a:t>
            </a:r>
            <a:r>
              <a:rPr lang="en-US" dirty="0"/>
              <a:t> </a:t>
            </a:r>
            <a:r>
              <a:rPr lang="en-US" dirty="0" err="1"/>
              <a:t>tương</a:t>
            </a:r>
            <a:r>
              <a:rPr lang="en-US" dirty="0"/>
              <a:t> </a:t>
            </a:r>
            <a:r>
              <a:rPr lang="en-US" dirty="0" err="1"/>
              <a:t>tác</a:t>
            </a:r>
            <a:r>
              <a:rPr lang="en-US" dirty="0"/>
              <a:t> </a:t>
            </a:r>
            <a:r>
              <a:rPr lang="en-US" dirty="0" err="1"/>
              <a:t>với</a:t>
            </a:r>
            <a:r>
              <a:rPr lang="en-US" dirty="0"/>
              <a:t> </a:t>
            </a:r>
            <a:r>
              <a:rPr lang="en-US" dirty="0" err="1"/>
              <a:t>doanh</a:t>
            </a:r>
            <a:r>
              <a:rPr lang="en-US" dirty="0"/>
              <a:t> </a:t>
            </a:r>
            <a:r>
              <a:rPr lang="en-US" dirty="0" err="1"/>
              <a:t>nghiệp</a:t>
            </a:r>
            <a:r>
              <a:rPr lang="en-US" dirty="0"/>
              <a:t> </a:t>
            </a:r>
            <a:r>
              <a:rPr lang="en-US" dirty="0" err="1"/>
              <a:t>trở</a:t>
            </a:r>
            <a:r>
              <a:rPr lang="en-US" dirty="0"/>
              <a:t> </a:t>
            </a:r>
            <a:r>
              <a:rPr lang="en-US" dirty="0" err="1"/>
              <a:t>lại</a:t>
            </a:r>
            <a:r>
              <a:rPr lang="en-US" dirty="0"/>
              <a:t> </a:t>
            </a:r>
            <a:r>
              <a:rPr lang="en-US" dirty="0" err="1"/>
              <a:t>nếu</a:t>
            </a:r>
            <a:r>
              <a:rPr lang="en-US" dirty="0"/>
              <a:t> </a:t>
            </a:r>
            <a:r>
              <a:rPr lang="en-US" dirty="0" err="1"/>
              <a:t>như</a:t>
            </a:r>
            <a:r>
              <a:rPr lang="en-US" dirty="0"/>
              <a:t> </a:t>
            </a:r>
            <a:r>
              <a:rPr lang="en-US" dirty="0" err="1"/>
              <a:t>họ</a:t>
            </a:r>
            <a:r>
              <a:rPr lang="en-US" dirty="0"/>
              <a:t> </a:t>
            </a:r>
            <a:r>
              <a:rPr lang="en-US" dirty="0" err="1"/>
              <a:t>có</a:t>
            </a:r>
            <a:r>
              <a:rPr lang="en-US" dirty="0"/>
              <a:t> </a:t>
            </a:r>
            <a:r>
              <a:rPr lang="en-US" dirty="0" err="1"/>
              <a:t>những</a:t>
            </a:r>
            <a:r>
              <a:rPr lang="en-US" dirty="0"/>
              <a:t> </a:t>
            </a:r>
            <a:r>
              <a:rPr lang="en-US" dirty="0" err="1"/>
              <a:t>trải</a:t>
            </a:r>
            <a:r>
              <a:rPr lang="en-US" dirty="0"/>
              <a:t> </a:t>
            </a:r>
            <a:r>
              <a:rPr lang="en-US" dirty="0" err="1"/>
              <a:t>nghiệm</a:t>
            </a:r>
            <a:r>
              <a:rPr lang="en-US" dirty="0"/>
              <a:t> </a:t>
            </a:r>
            <a:r>
              <a:rPr lang="en-US" dirty="0" err="1"/>
              <a:t>không</a:t>
            </a:r>
            <a:r>
              <a:rPr lang="en-US" dirty="0"/>
              <a:t> </a:t>
            </a:r>
            <a:r>
              <a:rPr lang="en-US" dirty="0" err="1"/>
              <a:t>tốt</a:t>
            </a:r>
            <a:r>
              <a:rPr lang="en-US" dirty="0"/>
              <a:t> </a:t>
            </a:r>
            <a:r>
              <a:rPr lang="en-US" dirty="0" err="1"/>
              <a:t>về</a:t>
            </a:r>
            <a:r>
              <a:rPr lang="en-US" dirty="0"/>
              <a:t> </a:t>
            </a:r>
            <a:r>
              <a:rPr lang="en-US" dirty="0" err="1"/>
              <a:t>dịch</a:t>
            </a:r>
            <a:r>
              <a:rPr lang="en-US" dirty="0"/>
              <a:t> </a:t>
            </a:r>
            <a:r>
              <a:rPr lang="en-US" dirty="0" err="1"/>
              <a:t>vụ</a:t>
            </a:r>
            <a:r>
              <a:rPr lang="en-US" dirty="0"/>
              <a:t> </a:t>
            </a:r>
            <a:r>
              <a:rPr lang="en-US" dirty="0" err="1"/>
              <a:t>chăm</a:t>
            </a:r>
            <a:r>
              <a:rPr lang="en-US" dirty="0"/>
              <a:t> </a:t>
            </a:r>
            <a:r>
              <a:rPr lang="en-US" dirty="0" err="1"/>
              <a:t>sóc</a:t>
            </a:r>
            <a:r>
              <a:rPr lang="en-US" dirty="0"/>
              <a:t> </a:t>
            </a:r>
            <a:r>
              <a:rPr lang="en-US" dirty="0" err="1"/>
              <a:t>khách</a:t>
            </a:r>
            <a:r>
              <a:rPr lang="en-US" dirty="0"/>
              <a:t> </a:t>
            </a:r>
            <a:r>
              <a:rPr lang="en-US" dirty="0" err="1"/>
              <a:t>hàng</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793143582"/>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Sự</a:t>
            </a:r>
            <a:r>
              <a:rPr lang="en-US" b="1" dirty="0"/>
              <a:t> </a:t>
            </a:r>
            <a:r>
              <a:rPr lang="en-US" b="1" dirty="0" err="1"/>
              <a:t>tiện</a:t>
            </a:r>
            <a:r>
              <a:rPr lang="en-US" b="1" dirty="0"/>
              <a:t> </a:t>
            </a:r>
            <a:r>
              <a:rPr lang="en-US" b="1" dirty="0" err="1"/>
              <a:t>lợi</a:t>
            </a:r>
            <a:r>
              <a:rPr lang="en-US" b="1" dirty="0"/>
              <a:t>:</a:t>
            </a:r>
            <a:r>
              <a:rPr lang="en-US" dirty="0"/>
              <a:t> </a:t>
            </a:r>
            <a:r>
              <a:rPr lang="en-US" dirty="0" err="1"/>
              <a:t>Thời</a:t>
            </a:r>
            <a:r>
              <a:rPr lang="en-US" dirty="0"/>
              <a:t> </a:t>
            </a:r>
            <a:r>
              <a:rPr lang="en-US" dirty="0" err="1"/>
              <a:t>gian</a:t>
            </a:r>
            <a:r>
              <a:rPr lang="en-US" dirty="0"/>
              <a:t> </a:t>
            </a:r>
            <a:r>
              <a:rPr lang="en-US" dirty="0" err="1"/>
              <a:t>và</a:t>
            </a:r>
            <a:r>
              <a:rPr lang="en-US" dirty="0"/>
              <a:t> </a:t>
            </a:r>
            <a:r>
              <a:rPr lang="en-US" dirty="0" err="1"/>
              <a:t>công</a:t>
            </a:r>
            <a:r>
              <a:rPr lang="en-US" dirty="0"/>
              <a:t> </a:t>
            </a:r>
            <a:r>
              <a:rPr lang="en-US" dirty="0" err="1"/>
              <a:t>sức</a:t>
            </a:r>
            <a:r>
              <a:rPr lang="en-US" dirty="0"/>
              <a:t> </a:t>
            </a:r>
            <a:r>
              <a:rPr lang="en-US" dirty="0" err="1"/>
              <a:t>cũng</a:t>
            </a:r>
            <a:r>
              <a:rPr lang="en-US" dirty="0"/>
              <a:t> </a:t>
            </a:r>
            <a:r>
              <a:rPr lang="en-US" dirty="0" err="1"/>
              <a:t>chính</a:t>
            </a:r>
            <a:r>
              <a:rPr lang="en-US" dirty="0"/>
              <a:t> </a:t>
            </a:r>
            <a:r>
              <a:rPr lang="en-US" dirty="0" err="1"/>
              <a:t>là</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yếu</a:t>
            </a:r>
            <a:r>
              <a:rPr lang="en-US" dirty="0"/>
              <a:t> </a:t>
            </a:r>
            <a:r>
              <a:rPr lang="en-US" dirty="0" err="1"/>
              <a:t>tố</a:t>
            </a:r>
            <a:r>
              <a:rPr lang="en-US" dirty="0"/>
              <a:t> </a:t>
            </a:r>
            <a:r>
              <a:rPr lang="en-US" dirty="0" err="1"/>
              <a:t>được</a:t>
            </a:r>
            <a:r>
              <a:rPr lang="en-US" dirty="0"/>
              <a:t> </a:t>
            </a:r>
            <a:r>
              <a:rPr lang="en-US" dirty="0" err="1"/>
              <a:t>khách</a:t>
            </a:r>
            <a:r>
              <a:rPr lang="en-US" dirty="0"/>
              <a:t> </a:t>
            </a:r>
            <a:r>
              <a:rPr lang="en-US" dirty="0" err="1"/>
              <a:t>hàng</a:t>
            </a:r>
            <a:r>
              <a:rPr lang="en-US" dirty="0"/>
              <a:t> </a:t>
            </a:r>
            <a:r>
              <a:rPr lang="en-US" dirty="0" err="1"/>
              <a:t>để</a:t>
            </a:r>
            <a:r>
              <a:rPr lang="en-US" dirty="0"/>
              <a:t> </a:t>
            </a:r>
            <a:r>
              <a:rPr lang="en-US" dirty="0" err="1"/>
              <a:t>ý</a:t>
            </a:r>
            <a:r>
              <a:rPr lang="en-US" dirty="0"/>
              <a:t> </a:t>
            </a:r>
            <a:r>
              <a:rPr lang="en-US" dirty="0" err="1"/>
              <a:t>đến</a:t>
            </a:r>
            <a:r>
              <a:rPr lang="en-US" dirty="0"/>
              <a:t> </a:t>
            </a:r>
            <a:r>
              <a:rPr lang="en-US" dirty="0" err="1"/>
              <a:t>khi</a:t>
            </a:r>
            <a:r>
              <a:rPr lang="en-US" dirty="0"/>
              <a:t> </a:t>
            </a:r>
            <a:r>
              <a:rPr lang="en-US" dirty="0" err="1"/>
              <a:t>mua</a:t>
            </a:r>
            <a:r>
              <a:rPr lang="en-US" dirty="0"/>
              <a:t> </a:t>
            </a:r>
            <a:r>
              <a:rPr lang="en-US" dirty="0" err="1"/>
              <a:t>hàng</a:t>
            </a:r>
            <a:r>
              <a:rPr lang="en-US" dirty="0"/>
              <a:t>. </a:t>
            </a:r>
            <a:r>
              <a:rPr lang="en-US" dirty="0" err="1"/>
              <a:t>Một</a:t>
            </a:r>
            <a:r>
              <a:rPr lang="en-US" dirty="0"/>
              <a:t> </a:t>
            </a:r>
            <a:r>
              <a:rPr lang="en-US" dirty="0" err="1"/>
              <a:t>sản</a:t>
            </a:r>
            <a:r>
              <a:rPr lang="en-US" dirty="0"/>
              <a:t> </a:t>
            </a:r>
            <a:r>
              <a:rPr lang="en-US" dirty="0" err="1"/>
              <a:t>phẩm</a:t>
            </a:r>
            <a:r>
              <a:rPr lang="en-US" dirty="0"/>
              <a:t> </a:t>
            </a:r>
            <a:r>
              <a:rPr lang="en-US" dirty="0" err="1"/>
              <a:t>đáp</a:t>
            </a:r>
            <a:r>
              <a:rPr lang="en-US" dirty="0"/>
              <a:t> </a:t>
            </a:r>
            <a:r>
              <a:rPr lang="en-US" dirty="0" err="1"/>
              <a:t>ứng</a:t>
            </a:r>
            <a:r>
              <a:rPr lang="en-US" dirty="0"/>
              <a:t> </a:t>
            </a:r>
            <a:r>
              <a:rPr lang="en-US" dirty="0" err="1"/>
              <a:t>được</a:t>
            </a:r>
            <a:r>
              <a:rPr lang="en-US" dirty="0"/>
              <a:t> </a:t>
            </a:r>
            <a:r>
              <a:rPr lang="en-US" dirty="0" err="1"/>
              <a:t>sự</a:t>
            </a:r>
            <a:r>
              <a:rPr lang="en-US" dirty="0"/>
              <a:t> </a:t>
            </a:r>
            <a:r>
              <a:rPr lang="en-US" dirty="0" err="1"/>
              <a:t>tiện</a:t>
            </a:r>
            <a:r>
              <a:rPr lang="en-US" dirty="0"/>
              <a:t> </a:t>
            </a:r>
            <a:r>
              <a:rPr lang="en-US" dirty="0" err="1"/>
              <a:t>lợi</a:t>
            </a:r>
            <a:r>
              <a:rPr lang="en-US" dirty="0"/>
              <a:t> </a:t>
            </a:r>
            <a:r>
              <a:rPr lang="en-US" dirty="0" err="1"/>
              <a:t>cho</a:t>
            </a:r>
            <a:r>
              <a:rPr lang="en-US" dirty="0"/>
              <a:t> </a:t>
            </a:r>
            <a:r>
              <a:rPr lang="en-US" dirty="0" err="1"/>
              <a:t>khách</a:t>
            </a:r>
            <a:r>
              <a:rPr lang="en-US" dirty="0"/>
              <a:t> </a:t>
            </a:r>
            <a:r>
              <a:rPr lang="en-US" dirty="0" err="1"/>
              <a:t>hàng</a:t>
            </a:r>
            <a:r>
              <a:rPr lang="en-US" dirty="0"/>
              <a:t> </a:t>
            </a:r>
            <a:r>
              <a:rPr lang="en-US" dirty="0" err="1"/>
              <a:t>sẽ</a:t>
            </a:r>
            <a:r>
              <a:rPr lang="en-US" dirty="0"/>
              <a:t> </a:t>
            </a:r>
            <a:r>
              <a:rPr lang="en-US" dirty="0" err="1"/>
              <a:t>dễ</a:t>
            </a:r>
            <a:r>
              <a:rPr lang="en-US" dirty="0"/>
              <a:t> </a:t>
            </a:r>
            <a:r>
              <a:rPr lang="en-US" dirty="0" err="1"/>
              <a:t>dàng</a:t>
            </a:r>
            <a:r>
              <a:rPr lang="en-US" dirty="0"/>
              <a:t> </a:t>
            </a:r>
            <a:r>
              <a:rPr lang="en-US" dirty="0" err="1"/>
              <a:t>đạt</a:t>
            </a:r>
            <a:r>
              <a:rPr lang="en-US" dirty="0"/>
              <a:t> </a:t>
            </a:r>
            <a:r>
              <a:rPr lang="en-US" dirty="0" err="1"/>
              <a:t>được</a:t>
            </a:r>
            <a:r>
              <a:rPr lang="en-US" dirty="0"/>
              <a:t> </a:t>
            </a:r>
            <a:r>
              <a:rPr lang="en-US" dirty="0" err="1"/>
              <a:t>cho</a:t>
            </a:r>
            <a:r>
              <a:rPr lang="en-US" dirty="0"/>
              <a:t> </a:t>
            </a:r>
            <a:r>
              <a:rPr lang="en-US" dirty="0" err="1"/>
              <a:t>mình</a:t>
            </a:r>
            <a:r>
              <a:rPr lang="en-US" dirty="0"/>
              <a:t> </a:t>
            </a:r>
            <a:r>
              <a:rPr lang="en-US" dirty="0" err="1"/>
              <a:t>lợi</a:t>
            </a:r>
            <a:r>
              <a:rPr lang="en-US" dirty="0"/>
              <a:t> </a:t>
            </a:r>
            <a:r>
              <a:rPr lang="en-US" dirty="0" err="1"/>
              <a:t>thế</a:t>
            </a:r>
            <a:r>
              <a:rPr lang="en-US" dirty="0"/>
              <a:t> </a:t>
            </a:r>
            <a:r>
              <a:rPr lang="en-US" dirty="0" err="1"/>
              <a:t>cạnh</a:t>
            </a:r>
            <a:r>
              <a:rPr lang="en-US" dirty="0"/>
              <a:t> </a:t>
            </a:r>
            <a:r>
              <a:rPr lang="en-US" dirty="0" err="1"/>
              <a:t>tranh</a:t>
            </a:r>
            <a:r>
              <a:rPr lang="en-US" dirty="0"/>
              <a:t> </a:t>
            </a:r>
            <a:r>
              <a:rPr lang="en-US" dirty="0" err="1"/>
              <a:t>trên</a:t>
            </a:r>
            <a:r>
              <a:rPr lang="en-US" dirty="0"/>
              <a:t> </a:t>
            </a:r>
            <a:r>
              <a:rPr lang="en-US" dirty="0" err="1"/>
              <a:t>thị</a:t>
            </a:r>
            <a:r>
              <a:rPr lang="en-US" dirty="0"/>
              <a:t> </a:t>
            </a:r>
            <a:r>
              <a:rPr lang="en-US" dirty="0" err="1"/>
              <a:t>trường</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420440090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Sự</a:t>
            </a:r>
            <a:r>
              <a:rPr lang="en-US" b="1" dirty="0"/>
              <a:t> </a:t>
            </a:r>
            <a:r>
              <a:rPr lang="en-US" b="1" dirty="0" err="1"/>
              <a:t>hiệu</a:t>
            </a:r>
            <a:r>
              <a:rPr lang="en-US" b="1" dirty="0"/>
              <a:t> </a:t>
            </a:r>
            <a:r>
              <a:rPr lang="en-US" b="1" dirty="0" err="1"/>
              <a:t>quả</a:t>
            </a:r>
            <a:r>
              <a:rPr lang="en-US" b="1" dirty="0"/>
              <a:t>:</a:t>
            </a:r>
            <a:r>
              <a:rPr lang="en-US" dirty="0"/>
              <a:t> </a:t>
            </a:r>
            <a:r>
              <a:rPr lang="en-US" dirty="0" err="1"/>
              <a:t>Một</a:t>
            </a:r>
            <a:r>
              <a:rPr lang="en-US" dirty="0"/>
              <a:t> </a:t>
            </a:r>
            <a:r>
              <a:rPr lang="en-US" dirty="0" err="1"/>
              <a:t>sản</a:t>
            </a:r>
            <a:r>
              <a:rPr lang="en-US" dirty="0"/>
              <a:t> </a:t>
            </a:r>
            <a:r>
              <a:rPr lang="en-US" dirty="0" err="1"/>
              <a:t>phẩm</a:t>
            </a:r>
            <a:r>
              <a:rPr lang="en-US" dirty="0"/>
              <a:t> </a:t>
            </a:r>
            <a:r>
              <a:rPr lang="en-US" dirty="0" err="1"/>
              <a:t>có</a:t>
            </a:r>
            <a:r>
              <a:rPr lang="en-US" dirty="0"/>
              <a:t> </a:t>
            </a:r>
            <a:r>
              <a:rPr lang="en-US" dirty="0" err="1"/>
              <a:t>thể</a:t>
            </a:r>
            <a:r>
              <a:rPr lang="en-US" dirty="0"/>
              <a:t> </a:t>
            </a:r>
            <a:r>
              <a:rPr lang="en-US" dirty="0" err="1"/>
              <a:t>được</a:t>
            </a:r>
            <a:r>
              <a:rPr lang="en-US" dirty="0"/>
              <a:t> </a:t>
            </a:r>
            <a:r>
              <a:rPr lang="en-US" dirty="0" err="1"/>
              <a:t>coi</a:t>
            </a:r>
            <a:r>
              <a:rPr lang="en-US" dirty="0"/>
              <a:t> </a:t>
            </a:r>
            <a:r>
              <a:rPr lang="en-US" dirty="0" err="1"/>
              <a:t>là</a:t>
            </a:r>
            <a:r>
              <a:rPr lang="en-US" dirty="0"/>
              <a:t> </a:t>
            </a:r>
            <a:r>
              <a:rPr lang="en-US" dirty="0" err="1"/>
              <a:t>hiệu</a:t>
            </a:r>
            <a:r>
              <a:rPr lang="en-US" dirty="0"/>
              <a:t> </a:t>
            </a:r>
            <a:r>
              <a:rPr lang="en-US" dirty="0" err="1"/>
              <a:t>quả</a:t>
            </a:r>
            <a:r>
              <a:rPr lang="en-US" dirty="0"/>
              <a:t> </a:t>
            </a:r>
            <a:r>
              <a:rPr lang="en-US" dirty="0" err="1"/>
              <a:t>nếu</a:t>
            </a:r>
            <a:r>
              <a:rPr lang="en-US" dirty="0"/>
              <a:t> </a:t>
            </a:r>
            <a:r>
              <a:rPr lang="en-US" dirty="0" err="1"/>
              <a:t>nó</a:t>
            </a:r>
            <a:r>
              <a:rPr lang="en-US" dirty="0"/>
              <a:t> </a:t>
            </a:r>
            <a:r>
              <a:rPr lang="en-US" dirty="0" err="1"/>
              <a:t>giải</a:t>
            </a:r>
            <a:r>
              <a:rPr lang="en-US" dirty="0"/>
              <a:t> </a:t>
            </a:r>
            <a:r>
              <a:rPr lang="en-US" dirty="0" err="1"/>
              <a:t>quyết</a:t>
            </a:r>
            <a:r>
              <a:rPr lang="en-US" dirty="0"/>
              <a:t> </a:t>
            </a:r>
            <a:r>
              <a:rPr lang="en-US" dirty="0" err="1"/>
              <a:t>được</a:t>
            </a:r>
            <a:r>
              <a:rPr lang="en-US" dirty="0"/>
              <a:t> </a:t>
            </a:r>
            <a:r>
              <a:rPr lang="en-US" dirty="0" err="1"/>
              <a:t>những</a:t>
            </a:r>
            <a:r>
              <a:rPr lang="en-US" dirty="0"/>
              <a:t> </a:t>
            </a:r>
            <a:r>
              <a:rPr lang="en-US" dirty="0" err="1"/>
              <a:t>nhu</a:t>
            </a:r>
            <a:r>
              <a:rPr lang="en-US" dirty="0"/>
              <a:t> </a:t>
            </a:r>
            <a:r>
              <a:rPr lang="en-US" dirty="0" err="1"/>
              <a:t>cầu</a:t>
            </a:r>
            <a:r>
              <a:rPr lang="en-US" dirty="0"/>
              <a:t> </a:t>
            </a:r>
            <a:r>
              <a:rPr lang="en-US" dirty="0" err="1"/>
              <a:t>của</a:t>
            </a:r>
            <a:r>
              <a:rPr lang="en-US" dirty="0"/>
              <a:t> </a:t>
            </a:r>
            <a:r>
              <a:rPr lang="en-US" dirty="0" err="1"/>
              <a:t>khách</a:t>
            </a:r>
            <a:r>
              <a:rPr lang="en-US" dirty="0"/>
              <a:t> </a:t>
            </a:r>
            <a:r>
              <a:rPr lang="en-US" dirty="0" err="1"/>
              <a:t>hàng</a:t>
            </a:r>
            <a:r>
              <a:rPr lang="en-US" dirty="0"/>
              <a:t> </a:t>
            </a:r>
            <a:r>
              <a:rPr lang="en-US" dirty="0" err="1"/>
              <a:t>và</a:t>
            </a:r>
            <a:r>
              <a:rPr lang="en-US" dirty="0"/>
              <a:t> </a:t>
            </a:r>
            <a:r>
              <a:rPr lang="en-US" dirty="0" err="1"/>
              <a:t>mang</a:t>
            </a:r>
            <a:r>
              <a:rPr lang="en-US" dirty="0"/>
              <a:t> </a:t>
            </a:r>
            <a:r>
              <a:rPr lang="en-US" dirty="0" err="1"/>
              <a:t>lại</a:t>
            </a:r>
            <a:r>
              <a:rPr lang="en-US" dirty="0"/>
              <a:t> </a:t>
            </a:r>
            <a:r>
              <a:rPr lang="en-US" dirty="0" err="1"/>
              <a:t>sự</a:t>
            </a:r>
            <a:r>
              <a:rPr lang="en-US" dirty="0"/>
              <a:t> </a:t>
            </a:r>
            <a:r>
              <a:rPr lang="en-US" dirty="0" err="1"/>
              <a:t>trải</a:t>
            </a:r>
            <a:r>
              <a:rPr lang="en-US" dirty="0"/>
              <a:t> </a:t>
            </a:r>
            <a:r>
              <a:rPr lang="en-US" dirty="0" err="1"/>
              <a:t>nghiệm</a:t>
            </a:r>
            <a:r>
              <a:rPr lang="en-US" dirty="0"/>
              <a:t> </a:t>
            </a:r>
            <a:r>
              <a:rPr lang="en-US" dirty="0" err="1"/>
              <a:t>tương</a:t>
            </a:r>
            <a:r>
              <a:rPr lang="en-US" dirty="0"/>
              <a:t> </a:t>
            </a:r>
            <a:r>
              <a:rPr lang="en-US" dirty="0" err="1"/>
              <a:t>thích</a:t>
            </a:r>
            <a:r>
              <a:rPr lang="en-US" dirty="0"/>
              <a:t> </a:t>
            </a:r>
            <a:r>
              <a:rPr lang="en-US" dirty="0" err="1"/>
              <a:t>hoặc</a:t>
            </a:r>
            <a:r>
              <a:rPr lang="en-US" dirty="0"/>
              <a:t> </a:t>
            </a:r>
            <a:r>
              <a:rPr lang="en-US" dirty="0" err="1"/>
              <a:t>vượt</a:t>
            </a:r>
            <a:r>
              <a:rPr lang="en-US" dirty="0"/>
              <a:t> </a:t>
            </a:r>
            <a:r>
              <a:rPr lang="en-US" dirty="0" err="1"/>
              <a:t>ngoài</a:t>
            </a:r>
            <a:r>
              <a:rPr lang="en-US" dirty="0"/>
              <a:t> </a:t>
            </a:r>
            <a:r>
              <a:rPr lang="en-US" dirty="0" err="1"/>
              <a:t>mong</a:t>
            </a:r>
            <a:r>
              <a:rPr lang="en-US" dirty="0"/>
              <a:t> </a:t>
            </a:r>
            <a:r>
              <a:rPr lang="en-US" dirty="0" err="1"/>
              <a:t>đợi</a:t>
            </a:r>
            <a:r>
              <a:rPr lang="en-US" dirty="0"/>
              <a:t> </a:t>
            </a:r>
            <a:r>
              <a:rPr lang="en-US" dirty="0" err="1"/>
              <a:t>của</a:t>
            </a:r>
            <a:r>
              <a:rPr lang="en-US" dirty="0"/>
              <a:t> </a:t>
            </a:r>
            <a:r>
              <a:rPr lang="en-US" dirty="0" err="1"/>
              <a:t>người</a:t>
            </a:r>
            <a:r>
              <a:rPr lang="en-US" dirty="0"/>
              <a:t> </a:t>
            </a:r>
            <a:r>
              <a:rPr lang="en-US" dirty="0" err="1"/>
              <a:t>mua</a:t>
            </a:r>
            <a:r>
              <a:rPr lang="en-US" dirty="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2827973725"/>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marL="0" indent="0" algn="just">
              <a:buNone/>
            </a:pPr>
            <a:r>
              <a:rPr lang="en-AU" dirty="0" err="1" smtClean="0"/>
              <a:t>Những</a:t>
            </a:r>
            <a:r>
              <a:rPr lang="en-AU" dirty="0" smtClean="0"/>
              <a:t> </a:t>
            </a:r>
            <a:r>
              <a:rPr lang="en-AU" dirty="0" err="1" smtClean="0"/>
              <a:t>nhu</a:t>
            </a:r>
            <a:r>
              <a:rPr lang="en-AU" dirty="0" smtClean="0"/>
              <a:t> </a:t>
            </a:r>
            <a:r>
              <a:rPr lang="en-AU" dirty="0" err="1"/>
              <a:t>cầu</a:t>
            </a:r>
            <a:r>
              <a:rPr lang="en-AU" dirty="0"/>
              <a:t> </a:t>
            </a:r>
            <a:r>
              <a:rPr lang="en-AU" dirty="0" err="1" smtClean="0"/>
              <a:t>phổ</a:t>
            </a:r>
            <a:r>
              <a:rPr lang="en-AU" dirty="0" smtClean="0"/>
              <a:t> </a:t>
            </a:r>
            <a:r>
              <a:rPr lang="en-AU" dirty="0" err="1" smtClean="0"/>
              <a:t>biến</a:t>
            </a:r>
            <a:r>
              <a:rPr lang="en-AU" dirty="0" smtClean="0"/>
              <a:t> </a:t>
            </a:r>
            <a:r>
              <a:rPr lang="en-AU" dirty="0" err="1" smtClean="0"/>
              <a:t>của</a:t>
            </a:r>
            <a:r>
              <a:rPr lang="en-AU" dirty="0" smtClean="0"/>
              <a:t> </a:t>
            </a:r>
            <a:r>
              <a:rPr lang="en-AU" dirty="0" err="1" smtClean="0"/>
              <a:t>khách</a:t>
            </a:r>
            <a:r>
              <a:rPr lang="en-AU" dirty="0" smtClean="0"/>
              <a:t> </a:t>
            </a:r>
            <a:r>
              <a:rPr lang="en-AU" dirty="0" err="1"/>
              <a:t>hàng</a:t>
            </a:r>
            <a:r>
              <a:rPr lang="en-AU" dirty="0"/>
              <a:t> </a:t>
            </a:r>
            <a:r>
              <a:rPr lang="en-AU" dirty="0" err="1" smtClean="0"/>
              <a:t>gồm</a:t>
            </a:r>
            <a:r>
              <a:rPr lang="en-AU" dirty="0" smtClean="0"/>
              <a:t> </a:t>
            </a:r>
            <a:r>
              <a:rPr lang="en-AU" dirty="0" err="1" smtClean="0"/>
              <a:t>những</a:t>
            </a:r>
            <a:r>
              <a:rPr lang="en-AU" dirty="0" smtClean="0"/>
              <a:t> </a:t>
            </a:r>
            <a:r>
              <a:rPr lang="en-AU" dirty="0" err="1" smtClean="0"/>
              <a:t>gì</a:t>
            </a:r>
            <a:r>
              <a:rPr lang="en-AU" dirty="0" smtClean="0"/>
              <a:t>?</a:t>
            </a:r>
            <a:endParaRPr lang="vi-VN" dirty="0" smtClean="0"/>
          </a:p>
          <a:p>
            <a:pPr algn="just"/>
            <a:r>
              <a:rPr lang="en-US" b="1" dirty="0" err="1"/>
              <a:t>Hình</a:t>
            </a:r>
            <a:r>
              <a:rPr lang="en-US" b="1" dirty="0"/>
              <a:t> </a:t>
            </a:r>
            <a:r>
              <a:rPr lang="en-US" b="1" dirty="0" err="1"/>
              <a:t>ảnh</a:t>
            </a:r>
            <a:r>
              <a:rPr lang="en-US" b="1" dirty="0"/>
              <a:t> </a:t>
            </a:r>
            <a:r>
              <a:rPr lang="en-US" b="1" dirty="0" err="1"/>
              <a:t>và</a:t>
            </a:r>
            <a:r>
              <a:rPr lang="en-US" b="1" dirty="0"/>
              <a:t> </a:t>
            </a:r>
            <a:r>
              <a:rPr lang="en-US" b="1" dirty="0" err="1"/>
              <a:t>địa</a:t>
            </a:r>
            <a:r>
              <a:rPr lang="en-US" b="1" dirty="0"/>
              <a:t> </a:t>
            </a:r>
            <a:r>
              <a:rPr lang="en-US" b="1" dirty="0" err="1"/>
              <a:t>vị</a:t>
            </a:r>
            <a:r>
              <a:rPr lang="en-US" b="1" dirty="0"/>
              <a:t>:</a:t>
            </a:r>
            <a:r>
              <a:rPr lang="en-US" dirty="0"/>
              <a:t> </a:t>
            </a:r>
            <a:r>
              <a:rPr lang="en-US" dirty="0" err="1"/>
              <a:t>Khách</a:t>
            </a:r>
            <a:r>
              <a:rPr lang="en-US" dirty="0"/>
              <a:t> </a:t>
            </a:r>
            <a:r>
              <a:rPr lang="en-US" dirty="0" err="1"/>
              <a:t>hàng</a:t>
            </a:r>
            <a:r>
              <a:rPr lang="en-US" dirty="0"/>
              <a:t> </a:t>
            </a:r>
            <a:r>
              <a:rPr lang="en-US" dirty="0" err="1"/>
              <a:t>sẽ</a:t>
            </a:r>
            <a:r>
              <a:rPr lang="en-US" dirty="0"/>
              <a:t> </a:t>
            </a:r>
            <a:r>
              <a:rPr lang="en-US" dirty="0" err="1"/>
              <a:t>luôn</a:t>
            </a:r>
            <a:r>
              <a:rPr lang="en-US" dirty="0"/>
              <a:t> </a:t>
            </a:r>
            <a:r>
              <a:rPr lang="en-US" dirty="0" err="1"/>
              <a:t>ưa</a:t>
            </a:r>
            <a:r>
              <a:rPr lang="en-US" dirty="0"/>
              <a:t> </a:t>
            </a:r>
            <a:r>
              <a:rPr lang="en-US" dirty="0" err="1"/>
              <a:t>thích</a:t>
            </a:r>
            <a:r>
              <a:rPr lang="en-US" dirty="0"/>
              <a:t> </a:t>
            </a:r>
            <a:r>
              <a:rPr lang="en-US" dirty="0" err="1"/>
              <a:t>một</a:t>
            </a:r>
            <a:r>
              <a:rPr lang="en-US" dirty="0"/>
              <a:t> </a:t>
            </a:r>
            <a:r>
              <a:rPr lang="en-US" dirty="0" err="1"/>
              <a:t>sản</a:t>
            </a:r>
            <a:r>
              <a:rPr lang="en-US" dirty="0"/>
              <a:t> </a:t>
            </a:r>
            <a:r>
              <a:rPr lang="en-US" dirty="0" err="1"/>
              <a:t>phẩm</a:t>
            </a:r>
            <a:r>
              <a:rPr lang="en-US" dirty="0"/>
              <a:t> </a:t>
            </a:r>
            <a:r>
              <a:rPr lang="en-US" dirty="0" err="1"/>
              <a:t>mà</a:t>
            </a:r>
            <a:r>
              <a:rPr lang="en-US" dirty="0"/>
              <a:t> </a:t>
            </a:r>
            <a:r>
              <a:rPr lang="en-US" dirty="0" err="1"/>
              <a:t>đã</a:t>
            </a:r>
            <a:r>
              <a:rPr lang="en-US" dirty="0"/>
              <a:t> </a:t>
            </a:r>
            <a:r>
              <a:rPr lang="en-US" dirty="0" err="1"/>
              <a:t>có</a:t>
            </a:r>
            <a:r>
              <a:rPr lang="en-US" dirty="0"/>
              <a:t> </a:t>
            </a:r>
            <a:r>
              <a:rPr lang="en-US" dirty="0" err="1"/>
              <a:t>sẵn</a:t>
            </a:r>
            <a:r>
              <a:rPr lang="en-US" dirty="0"/>
              <a:t> </a:t>
            </a:r>
            <a:r>
              <a:rPr lang="en-US" dirty="0" err="1"/>
              <a:t>hình</a:t>
            </a:r>
            <a:r>
              <a:rPr lang="en-US" dirty="0"/>
              <a:t> </a:t>
            </a:r>
            <a:r>
              <a:rPr lang="en-US" dirty="0" err="1"/>
              <a:t>ảnh</a:t>
            </a:r>
            <a:r>
              <a:rPr lang="en-US" dirty="0"/>
              <a:t> </a:t>
            </a:r>
            <a:r>
              <a:rPr lang="en-US" dirty="0" err="1"/>
              <a:t>cũng</a:t>
            </a:r>
            <a:r>
              <a:rPr lang="en-US" dirty="0"/>
              <a:t> </a:t>
            </a:r>
            <a:r>
              <a:rPr lang="en-US" dirty="0" err="1"/>
              <a:t>như</a:t>
            </a:r>
            <a:r>
              <a:rPr lang="en-US" dirty="0"/>
              <a:t> </a:t>
            </a:r>
            <a:r>
              <a:rPr lang="en-US" dirty="0" err="1"/>
              <a:t>thể</a:t>
            </a:r>
            <a:r>
              <a:rPr lang="en-US" dirty="0"/>
              <a:t> </a:t>
            </a:r>
            <a:r>
              <a:rPr lang="en-US" dirty="0" err="1"/>
              <a:t>hiện</a:t>
            </a:r>
            <a:r>
              <a:rPr lang="en-US" dirty="0"/>
              <a:t> </a:t>
            </a:r>
            <a:r>
              <a:rPr lang="en-US" dirty="0" err="1"/>
              <a:t>được</a:t>
            </a:r>
            <a:r>
              <a:rPr lang="en-US" dirty="0"/>
              <a:t> </a:t>
            </a:r>
            <a:r>
              <a:rPr lang="en-US" dirty="0" err="1"/>
              <a:t>nét</a:t>
            </a:r>
            <a:r>
              <a:rPr lang="en-US" dirty="0"/>
              <a:t> </a:t>
            </a:r>
            <a:r>
              <a:rPr lang="en-US" dirty="0" err="1"/>
              <a:t>cá</a:t>
            </a:r>
            <a:r>
              <a:rPr lang="en-US" dirty="0"/>
              <a:t> </a:t>
            </a:r>
            <a:r>
              <a:rPr lang="en-US" dirty="0" err="1"/>
              <a:t>nhân</a:t>
            </a:r>
            <a:r>
              <a:rPr lang="en-US" dirty="0"/>
              <a:t>, </a:t>
            </a:r>
            <a:r>
              <a:rPr lang="en-US" dirty="0" err="1"/>
              <a:t>vị</a:t>
            </a:r>
            <a:r>
              <a:rPr lang="en-US" dirty="0"/>
              <a:t> </a:t>
            </a:r>
            <a:r>
              <a:rPr lang="en-US" dirty="0" err="1"/>
              <a:t>thế</a:t>
            </a:r>
            <a:r>
              <a:rPr lang="en-US" dirty="0"/>
              <a:t> </a:t>
            </a:r>
            <a:r>
              <a:rPr lang="en-US" dirty="0" err="1"/>
              <a:t>trong</a:t>
            </a:r>
            <a:r>
              <a:rPr lang="en-US" dirty="0"/>
              <a:t> </a:t>
            </a:r>
            <a:r>
              <a:rPr lang="en-US" dirty="0" err="1"/>
              <a:t>xã</a:t>
            </a:r>
            <a:r>
              <a:rPr lang="en-US" dirty="0"/>
              <a:t> </a:t>
            </a:r>
            <a:r>
              <a:rPr lang="en-US" dirty="0" err="1"/>
              <a:t>hội</a:t>
            </a:r>
            <a:r>
              <a:rPr lang="en-US" dirty="0" smtClean="0"/>
              <a:t>.</a:t>
            </a:r>
            <a:endParaRPr lang="vi-VN"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3638666212"/>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3.2. </a:t>
            </a:r>
            <a:r>
              <a:rPr lang="en-AU" b="1" dirty="0" err="1" smtClean="0"/>
              <a:t>Tìm</a:t>
            </a:r>
            <a:r>
              <a:rPr lang="en-AU" b="1" dirty="0" smtClean="0"/>
              <a:t> </a:t>
            </a:r>
            <a:r>
              <a:rPr lang="en-AU" b="1" dirty="0" err="1" smtClean="0"/>
              <a:t>hiểu</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của</a:t>
            </a:r>
            <a:r>
              <a:rPr lang="en-AU" b="1" dirty="0" smtClean="0"/>
              <a:t> </a:t>
            </a:r>
            <a:r>
              <a:rPr lang="en-AU" b="1" dirty="0" err="1" smtClean="0"/>
              <a:t>bạn</a:t>
            </a:r>
            <a:r>
              <a:rPr lang="en-AU" b="1" dirty="0" smtClean="0"/>
              <a:t>? (</a:t>
            </a:r>
            <a:r>
              <a:rPr lang="en-AU" b="1" dirty="0" err="1" smtClean="0"/>
              <a:t>cont</a:t>
            </a:r>
            <a:r>
              <a:rPr lang="en-AU" b="1" dirty="0" smtClean="0"/>
              <a:t>’)</a:t>
            </a:r>
          </a:p>
          <a:p>
            <a:pPr algn="just"/>
            <a:r>
              <a:rPr lang="vi-VN" dirty="0"/>
              <a:t>Điều quan trọng là bạn biết càng nhiều càng tốt về khách hàng của mình, về những gì mà họ </a:t>
            </a:r>
            <a:r>
              <a:rPr lang="vi-VN" dirty="0" smtClean="0"/>
              <a:t>cần/muốn.</a:t>
            </a:r>
          </a:p>
          <a:p>
            <a:pPr algn="just"/>
            <a:r>
              <a:rPr lang="vi-VN" dirty="0" smtClean="0"/>
              <a:t>Khi </a:t>
            </a:r>
            <a:r>
              <a:rPr lang="vi-VN" dirty="0"/>
              <a:t>bạn hiểu được nhu cầu của khách hàng, bạn có thể quyết định nên cung cấp những hàng </a:t>
            </a:r>
            <a:r>
              <a:rPr lang="vi-VN" dirty="0" smtClean="0"/>
              <a:t>hoá/dịch </a:t>
            </a:r>
            <a:r>
              <a:rPr lang="vi-VN" dirty="0"/>
              <a:t>vụ </a:t>
            </a:r>
            <a:r>
              <a:rPr lang="vi-VN" dirty="0" smtClean="0"/>
              <a:t>nào.</a:t>
            </a:r>
          </a:p>
          <a:p>
            <a:pPr algn="just"/>
            <a:r>
              <a:rPr lang="vi-VN" dirty="0" smtClean="0"/>
              <a:t>Bạn </a:t>
            </a:r>
            <a:r>
              <a:rPr lang="vi-VN" dirty="0"/>
              <a:t>hãy thực hiện những bước sau để tìm hiểu khách hàng của bạn, đưa ra những quyết định đúng đắn hơn và làm tăng doanh thu bán hàng của bạn</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2753529269"/>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a:t>
            </a:r>
          </a:p>
          <a:p>
            <a:pPr marL="0" indent="0" algn="just">
              <a:buNone/>
            </a:pPr>
            <a:r>
              <a:rPr lang="vi-VN" dirty="0" smtClean="0"/>
              <a:t>Hãy luôn tự hỏi:</a:t>
            </a:r>
          </a:p>
          <a:p>
            <a:pPr algn="just"/>
            <a:r>
              <a:rPr lang="vi-VN" dirty="0"/>
              <a:t>Tôi đang cố nhằm bán hàng cho những </a:t>
            </a:r>
            <a:r>
              <a:rPr lang="vi-VN" dirty="0" smtClean="0"/>
              <a:t>loại </a:t>
            </a:r>
            <a:r>
              <a:rPr lang="vi-VN" dirty="0"/>
              <a:t>khách hàng nào?</a:t>
            </a:r>
            <a:endParaRPr lang="en-AU" dirty="0"/>
          </a:p>
          <a:p>
            <a:pPr algn="just"/>
            <a:r>
              <a:rPr lang="vi-VN" dirty="0" smtClean="0"/>
              <a:t>Họ </a:t>
            </a:r>
            <a:r>
              <a:rPr lang="vi-VN" dirty="0"/>
              <a:t>cần những hàng hoá hay dịch vụ nào và tại sao</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276171243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smtClean="0"/>
              <a:t>Hãy luôn tự hỏi: (cont’)</a:t>
            </a:r>
          </a:p>
          <a:p>
            <a:pPr algn="just"/>
            <a:r>
              <a:rPr lang="vi-VN" dirty="0"/>
              <a:t>Họ chấp nhận trả giá bao nhiêu?</a:t>
            </a:r>
            <a:endParaRPr lang="en-AU" dirty="0"/>
          </a:p>
          <a:p>
            <a:pPr algn="just"/>
            <a:r>
              <a:rPr lang="vi-VN" dirty="0" smtClean="0"/>
              <a:t>Khách </a:t>
            </a:r>
            <a:r>
              <a:rPr lang="vi-VN" dirty="0"/>
              <a:t>hàng sống ở đâu và thường mua hàng ở đâu</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615752721"/>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smtClean="0"/>
              <a:t>Hãy luôn tự hỏi: (cont’)</a:t>
            </a:r>
          </a:p>
          <a:p>
            <a:pPr algn="just"/>
            <a:r>
              <a:rPr lang="vi-VN" dirty="0"/>
              <a:t>Khi nào họ mua?</a:t>
            </a:r>
            <a:endParaRPr lang="en-AU" dirty="0"/>
          </a:p>
          <a:p>
            <a:pPr algn="just"/>
            <a:r>
              <a:rPr lang="vi-VN" dirty="0" smtClean="0"/>
              <a:t>Họ </a:t>
            </a:r>
            <a:r>
              <a:rPr lang="vi-VN" dirty="0"/>
              <a:t>mua bao nhiêu và mức độ thường xuyên như thế nào</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81692571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vi-VN" dirty="0"/>
              <a:t>Việc tìm câu trả lời cho những loại câu hỏi như vậy được gọi là nghiên cứu thị </a:t>
            </a:r>
            <a:r>
              <a:rPr lang="vi-VN" dirty="0" smtClean="0"/>
              <a:t>trường.</a:t>
            </a:r>
          </a:p>
          <a:p>
            <a:pPr algn="just"/>
            <a:r>
              <a:rPr lang="vi-VN" dirty="0" smtClean="0"/>
              <a:t>Nghiên </a:t>
            </a:r>
            <a:r>
              <a:rPr lang="vi-VN" dirty="0"/>
              <a:t>cứu thị trường vô cùng quan trọng đối với việc kinh doanh của </a:t>
            </a:r>
            <a:r>
              <a:rPr lang="vi-VN" dirty="0" smtClean="0"/>
              <a:t>bạn.</a:t>
            </a:r>
          </a:p>
          <a:p>
            <a:pPr algn="just"/>
            <a:r>
              <a:rPr lang="vi-VN" dirty="0" smtClean="0"/>
              <a:t>Nó </a:t>
            </a:r>
            <a:r>
              <a:rPr lang="vi-VN" dirty="0"/>
              <a:t>có nghĩa là thu thập thông tin về khách hàng và đối thủ cạnh tranh của </a:t>
            </a:r>
            <a:r>
              <a:rPr lang="vi-VN" dirty="0" smtClean="0"/>
              <a:t>bạn.</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2698271635"/>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a:t>Càng nhiều thông tin về khách hàng và đối thủ cạnh tranh của bạn thì bạn càng có thể đưa ra quyết định đúng đắn hơn về:</a:t>
            </a:r>
            <a:endParaRPr lang="en-AU" dirty="0"/>
          </a:p>
          <a:p>
            <a:pPr algn="just"/>
            <a:r>
              <a:rPr lang="vi-VN" dirty="0" smtClean="0"/>
              <a:t>hàng hoá/dịch </a:t>
            </a:r>
            <a:r>
              <a:rPr lang="vi-VN" dirty="0"/>
              <a:t>vụ nào nên đưa ra bán</a:t>
            </a:r>
            <a:r>
              <a:rPr lang="vi-VN" dirty="0" smtClean="0"/>
              <a:t>;</a:t>
            </a:r>
          </a:p>
          <a:p>
            <a:pPr algn="just"/>
            <a:r>
              <a:rPr lang="vi-VN" dirty="0" smtClean="0"/>
              <a:t>nên </a:t>
            </a:r>
            <a:r>
              <a:rPr lang="vi-VN" dirty="0"/>
              <a:t>đòi mức giá bao nhiêu</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3976020857"/>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a:t>Càng nhiều thông tin về khách hàng và đối thủ cạnh tranh của bạn thì bạn càng có thể đưa ra quyết định đúng đắn hơn về</a:t>
            </a:r>
            <a:r>
              <a:rPr lang="vi-VN" dirty="0" smtClean="0"/>
              <a:t>: (cont’)</a:t>
            </a:r>
            <a:endParaRPr lang="en-AU" dirty="0"/>
          </a:p>
          <a:p>
            <a:pPr algn="just"/>
            <a:r>
              <a:rPr lang="vi-VN" dirty="0" smtClean="0"/>
              <a:t>làm </a:t>
            </a:r>
            <a:r>
              <a:rPr lang="vi-VN" dirty="0"/>
              <a:t>thế nào để đưa hàng </a:t>
            </a:r>
            <a:r>
              <a:rPr lang="vi-VN" dirty="0" smtClean="0"/>
              <a:t>hoá/dịch </a:t>
            </a:r>
            <a:r>
              <a:rPr lang="vi-VN" dirty="0"/>
              <a:t>vụ của bạn đến được với khách hàng;</a:t>
            </a:r>
            <a:endParaRPr lang="en-AU" dirty="0"/>
          </a:p>
          <a:p>
            <a:pPr algn="just"/>
            <a:r>
              <a:rPr lang="vi-VN" dirty="0" smtClean="0"/>
              <a:t>làm </a:t>
            </a:r>
            <a:r>
              <a:rPr lang="vi-VN" dirty="0"/>
              <a:t>thế nào đưa thông tin đến cho khách hàng và thu hút họ đến mua</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290169442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a:t>Nhu</a:t>
            </a:r>
            <a:r>
              <a:rPr lang="en-AU" dirty="0"/>
              <a:t> </a:t>
            </a:r>
            <a:r>
              <a:rPr lang="en-AU" dirty="0" err="1"/>
              <a:t>cầu</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có</a:t>
            </a:r>
            <a:r>
              <a:rPr lang="en-AU" dirty="0"/>
              <a:t> </a:t>
            </a:r>
            <a:r>
              <a:rPr lang="en-AU" dirty="0" err="1"/>
              <a:t>thể</a:t>
            </a:r>
            <a:r>
              <a:rPr lang="en-AU" dirty="0"/>
              <a:t> </a:t>
            </a:r>
            <a:r>
              <a:rPr lang="en-AU" dirty="0" err="1"/>
              <a:t>là</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đã</a:t>
            </a:r>
            <a:r>
              <a:rPr lang="en-AU" dirty="0"/>
              <a:t> </a:t>
            </a:r>
            <a:r>
              <a:rPr lang="en-AU" dirty="0" err="1"/>
              <a:t>được</a:t>
            </a:r>
            <a:r>
              <a:rPr lang="en-AU" dirty="0"/>
              <a:t> </a:t>
            </a:r>
            <a:r>
              <a:rPr lang="en-AU" dirty="0" err="1"/>
              <a:t>nhận</a:t>
            </a:r>
            <a:r>
              <a:rPr lang="en-AU" dirty="0"/>
              <a:t> </a:t>
            </a:r>
            <a:r>
              <a:rPr lang="en-AU" dirty="0" err="1"/>
              <a:t>biết</a:t>
            </a:r>
            <a:r>
              <a:rPr lang="en-AU" dirty="0"/>
              <a:t> </a:t>
            </a:r>
            <a:r>
              <a:rPr lang="en-AU" dirty="0" err="1"/>
              <a:t>hoặc</a:t>
            </a:r>
            <a:r>
              <a:rPr lang="en-AU" dirty="0"/>
              <a:t> </a:t>
            </a:r>
            <a:r>
              <a:rPr lang="en-AU" dirty="0" err="1"/>
              <a:t>cũng</a:t>
            </a:r>
            <a:r>
              <a:rPr lang="en-AU" dirty="0"/>
              <a:t> </a:t>
            </a:r>
            <a:r>
              <a:rPr lang="en-AU" dirty="0" err="1"/>
              <a:t>có</a:t>
            </a:r>
            <a:r>
              <a:rPr lang="en-AU" dirty="0"/>
              <a:t> </a:t>
            </a:r>
            <a:r>
              <a:rPr lang="en-AU" dirty="0" err="1"/>
              <a:t>thể</a:t>
            </a:r>
            <a:r>
              <a:rPr lang="en-AU" dirty="0"/>
              <a:t> </a:t>
            </a:r>
            <a:r>
              <a:rPr lang="en-AU" dirty="0" err="1"/>
              <a:t>là</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tiềm</a:t>
            </a:r>
            <a:r>
              <a:rPr lang="en-AU" dirty="0"/>
              <a:t> </a:t>
            </a:r>
            <a:r>
              <a:rPr lang="en-AU" dirty="0" err="1"/>
              <a:t>ẩn</a:t>
            </a:r>
            <a:r>
              <a:rPr lang="en-AU" dirty="0"/>
              <a:t> </a:t>
            </a:r>
            <a:r>
              <a:rPr lang="en-AU" dirty="0" err="1"/>
              <a:t>mà</a:t>
            </a:r>
            <a:r>
              <a:rPr lang="en-AU" dirty="0"/>
              <a:t> </a:t>
            </a:r>
            <a:r>
              <a:rPr lang="en-AU" dirty="0" err="1"/>
              <a:t>thậm</a:t>
            </a:r>
            <a:r>
              <a:rPr lang="en-AU" dirty="0"/>
              <a:t> </a:t>
            </a:r>
            <a:r>
              <a:rPr lang="en-AU" dirty="0" err="1"/>
              <a:t>chí</a:t>
            </a:r>
            <a:r>
              <a:rPr lang="en-AU" dirty="0"/>
              <a:t> </a:t>
            </a:r>
            <a:r>
              <a:rPr lang="en-AU" dirty="0" err="1"/>
              <a:t>đến</a:t>
            </a:r>
            <a:r>
              <a:rPr lang="en-AU" dirty="0"/>
              <a:t> </a:t>
            </a:r>
            <a:r>
              <a:rPr lang="en-AU" dirty="0" err="1"/>
              <a:t>cả</a:t>
            </a:r>
            <a:r>
              <a:rPr lang="en-AU" dirty="0"/>
              <a:t> </a:t>
            </a:r>
            <a:r>
              <a:rPr lang="en-AU" dirty="0" err="1"/>
              <a:t>khách</a:t>
            </a:r>
            <a:r>
              <a:rPr lang="en-AU" dirty="0"/>
              <a:t> </a:t>
            </a:r>
            <a:r>
              <a:rPr lang="en-AU" dirty="0" err="1"/>
              <a:t>hàng</a:t>
            </a:r>
            <a:r>
              <a:rPr lang="en-AU" dirty="0"/>
              <a:t> </a:t>
            </a:r>
            <a:r>
              <a:rPr lang="en-AU" dirty="0" err="1"/>
              <a:t>cũng</a:t>
            </a:r>
            <a:r>
              <a:rPr lang="en-AU" dirty="0"/>
              <a:t> </a:t>
            </a:r>
            <a:r>
              <a:rPr lang="en-AU" dirty="0" err="1"/>
              <a:t>chưa</a:t>
            </a:r>
            <a:r>
              <a:rPr lang="en-AU" dirty="0"/>
              <a:t> </a:t>
            </a:r>
            <a:r>
              <a:rPr lang="en-AU" dirty="0" err="1"/>
              <a:t>biết</a:t>
            </a:r>
            <a:r>
              <a:rPr lang="en-AU" dirty="0"/>
              <a:t> </a:t>
            </a:r>
            <a:r>
              <a:rPr lang="en-AU" dirty="0" err="1"/>
              <a:t>đến</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3522918931"/>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smtClean="0"/>
              <a:t>Chính</a:t>
            </a:r>
            <a:r>
              <a:rPr lang="en-AU" dirty="0" smtClean="0"/>
              <a:t> </a:t>
            </a:r>
            <a:r>
              <a:rPr lang="en-AU" dirty="0" err="1"/>
              <a:t>vì</a:t>
            </a:r>
            <a:r>
              <a:rPr lang="en-AU" dirty="0"/>
              <a:t> </a:t>
            </a:r>
            <a:r>
              <a:rPr lang="en-AU" dirty="0" err="1"/>
              <a:t>thế</a:t>
            </a:r>
            <a:r>
              <a:rPr lang="en-AU" dirty="0"/>
              <a:t> </a:t>
            </a:r>
            <a:r>
              <a:rPr lang="en-AU" dirty="0" err="1"/>
              <a:t>mỗi</a:t>
            </a:r>
            <a:r>
              <a:rPr lang="en-AU" dirty="0"/>
              <a:t> </a:t>
            </a:r>
            <a:r>
              <a:rPr lang="en-AU" dirty="0" err="1"/>
              <a:t>doanh</a:t>
            </a:r>
            <a:r>
              <a:rPr lang="en-AU" dirty="0"/>
              <a:t> </a:t>
            </a:r>
            <a:r>
              <a:rPr lang="en-AU" dirty="0" err="1"/>
              <a:t>nghiệp</a:t>
            </a:r>
            <a:r>
              <a:rPr lang="en-AU" dirty="0"/>
              <a:t> </a:t>
            </a:r>
            <a:r>
              <a:rPr lang="en-AU" dirty="0" err="1"/>
              <a:t>nếu</a:t>
            </a:r>
            <a:r>
              <a:rPr lang="en-AU" dirty="0"/>
              <a:t> </a:t>
            </a:r>
            <a:r>
              <a:rPr lang="en-AU" dirty="0" err="1"/>
              <a:t>muốn</a:t>
            </a:r>
            <a:r>
              <a:rPr lang="en-AU" dirty="0"/>
              <a:t> </a:t>
            </a:r>
            <a:r>
              <a:rPr lang="en-AU" dirty="0" err="1"/>
              <a:t>tiếp</a:t>
            </a:r>
            <a:r>
              <a:rPr lang="en-AU" dirty="0"/>
              <a:t> </a:t>
            </a:r>
            <a:r>
              <a:rPr lang="en-AU" dirty="0" err="1"/>
              <a:t>cận</a:t>
            </a:r>
            <a:r>
              <a:rPr lang="en-AU" dirty="0"/>
              <a:t> </a:t>
            </a:r>
            <a:r>
              <a:rPr lang="en-AU" dirty="0" err="1"/>
              <a:t>được</a:t>
            </a:r>
            <a:r>
              <a:rPr lang="en-AU" dirty="0"/>
              <a:t> </a:t>
            </a:r>
            <a:r>
              <a:rPr lang="en-AU" dirty="0" err="1"/>
              <a:t>với</a:t>
            </a:r>
            <a:r>
              <a:rPr lang="en-AU" dirty="0"/>
              <a:t> </a:t>
            </a:r>
            <a:r>
              <a:rPr lang="en-AU" dirty="0" err="1"/>
              <a:t>khách</a:t>
            </a:r>
            <a:r>
              <a:rPr lang="en-AU" dirty="0"/>
              <a:t> </a:t>
            </a:r>
            <a:r>
              <a:rPr lang="en-AU" dirty="0" err="1"/>
              <a:t>hàng</a:t>
            </a:r>
            <a:r>
              <a:rPr lang="en-AU" dirty="0"/>
              <a:t> </a:t>
            </a:r>
            <a:r>
              <a:rPr lang="en-AU" dirty="0" err="1"/>
              <a:t>của</a:t>
            </a:r>
            <a:r>
              <a:rPr lang="en-AU" dirty="0"/>
              <a:t> </a:t>
            </a:r>
            <a:r>
              <a:rPr lang="en-AU" dirty="0" err="1"/>
              <a:t>mình</a:t>
            </a:r>
            <a:r>
              <a:rPr lang="en-AU" dirty="0"/>
              <a:t> </a:t>
            </a:r>
            <a:r>
              <a:rPr lang="en-AU" dirty="0" err="1"/>
              <a:t>thì</a:t>
            </a:r>
            <a:r>
              <a:rPr lang="en-AU" dirty="0"/>
              <a:t> </a:t>
            </a:r>
            <a:r>
              <a:rPr lang="en-AU" dirty="0" err="1"/>
              <a:t>phải</a:t>
            </a:r>
            <a:r>
              <a:rPr lang="en-AU" dirty="0"/>
              <a:t> </a:t>
            </a:r>
            <a:r>
              <a:rPr lang="en-AU" dirty="0" err="1"/>
              <a:t>biết</a:t>
            </a:r>
            <a:r>
              <a:rPr lang="en-AU" dirty="0"/>
              <a:t> </a:t>
            </a:r>
            <a:r>
              <a:rPr lang="en-AU" dirty="0" err="1"/>
              <a:t>cách</a:t>
            </a:r>
            <a:r>
              <a:rPr lang="en-AU" dirty="0"/>
              <a:t> </a:t>
            </a:r>
            <a:r>
              <a:rPr lang="en-AU" dirty="0" err="1"/>
              <a:t>thỏa</a:t>
            </a:r>
            <a:r>
              <a:rPr lang="en-AU" dirty="0"/>
              <a:t> </a:t>
            </a:r>
            <a:r>
              <a:rPr lang="en-AU" dirty="0" err="1"/>
              <a:t>mãn</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đã</a:t>
            </a:r>
            <a:r>
              <a:rPr lang="en-AU" dirty="0"/>
              <a:t> </a:t>
            </a:r>
            <a:r>
              <a:rPr lang="en-AU" dirty="0" err="1"/>
              <a:t>có</a:t>
            </a:r>
            <a:r>
              <a:rPr lang="en-AU" dirty="0"/>
              <a:t> </a:t>
            </a:r>
            <a:r>
              <a:rPr lang="en-AU" dirty="0" err="1"/>
              <a:t>sẵn</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hoặc</a:t>
            </a:r>
            <a:r>
              <a:rPr lang="en-AU" dirty="0"/>
              <a:t> </a:t>
            </a:r>
            <a:r>
              <a:rPr lang="en-AU" dirty="0" err="1"/>
              <a:t>bằng</a:t>
            </a:r>
            <a:r>
              <a:rPr lang="en-AU" dirty="0"/>
              <a:t> </a:t>
            </a:r>
            <a:r>
              <a:rPr lang="en-AU" dirty="0" err="1"/>
              <a:t>cách</a:t>
            </a:r>
            <a:r>
              <a:rPr lang="en-AU" dirty="0"/>
              <a:t> </a:t>
            </a:r>
            <a:r>
              <a:rPr lang="en-AU" dirty="0" err="1"/>
              <a:t>nào</a:t>
            </a:r>
            <a:r>
              <a:rPr lang="en-AU" dirty="0"/>
              <a:t> </a:t>
            </a:r>
            <a:r>
              <a:rPr lang="en-AU" dirty="0" err="1"/>
              <a:t>đó</a:t>
            </a:r>
            <a:r>
              <a:rPr lang="en-AU" dirty="0"/>
              <a:t> </a:t>
            </a:r>
            <a:r>
              <a:rPr lang="en-AU" dirty="0" err="1"/>
              <a:t>tác</a:t>
            </a:r>
            <a:r>
              <a:rPr lang="en-AU" dirty="0"/>
              <a:t> </a:t>
            </a:r>
            <a:r>
              <a:rPr lang="en-AU" dirty="0" err="1"/>
              <a:t>động</a:t>
            </a:r>
            <a:r>
              <a:rPr lang="en-AU" dirty="0"/>
              <a:t> </a:t>
            </a:r>
            <a:r>
              <a:rPr lang="en-AU" dirty="0" err="1"/>
              <a:t>đến</a:t>
            </a:r>
            <a:r>
              <a:rPr lang="en-AU" dirty="0"/>
              <a:t> </a:t>
            </a:r>
            <a:r>
              <a:rPr lang="en-AU" dirty="0" err="1"/>
              <a:t>họ</a:t>
            </a:r>
            <a:r>
              <a:rPr lang="en-AU" dirty="0"/>
              <a:t> </a:t>
            </a:r>
            <a:r>
              <a:rPr lang="en-AU" dirty="0" err="1"/>
              <a:t>khiến</a:t>
            </a:r>
            <a:r>
              <a:rPr lang="en-AU" dirty="0"/>
              <a:t> </a:t>
            </a:r>
            <a:r>
              <a:rPr lang="en-AU" dirty="0" err="1"/>
              <a:t>họ</a:t>
            </a:r>
            <a:r>
              <a:rPr lang="en-AU" dirty="0"/>
              <a:t> </a:t>
            </a:r>
            <a:r>
              <a:rPr lang="en-AU" dirty="0" err="1"/>
              <a:t>nhận</a:t>
            </a:r>
            <a:r>
              <a:rPr lang="en-AU" dirty="0"/>
              <a:t> </a:t>
            </a:r>
            <a:r>
              <a:rPr lang="en-AU" dirty="0" err="1"/>
              <a:t>ra</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ẩn</a:t>
            </a:r>
            <a:r>
              <a:rPr lang="en-AU" dirty="0"/>
              <a:t> </a:t>
            </a:r>
            <a:r>
              <a:rPr lang="en-AU" dirty="0" err="1"/>
              <a:t>của</a:t>
            </a:r>
            <a:r>
              <a:rPr lang="en-AU" dirty="0"/>
              <a:t> </a:t>
            </a:r>
            <a:r>
              <a:rPr lang="en-AU" dirty="0" err="1"/>
              <a:t>bản</a:t>
            </a:r>
            <a:r>
              <a:rPr lang="en-AU" dirty="0"/>
              <a:t> </a:t>
            </a:r>
            <a:r>
              <a:rPr lang="en-AU" dirty="0" err="1"/>
              <a:t>thân</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264799585"/>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smtClean="0"/>
              <a:t>Rất</a:t>
            </a:r>
            <a:r>
              <a:rPr lang="en-AU" dirty="0" smtClean="0"/>
              <a:t> </a:t>
            </a:r>
            <a:r>
              <a:rPr lang="en-AU" dirty="0" err="1"/>
              <a:t>nhiều</a:t>
            </a:r>
            <a:r>
              <a:rPr lang="en-AU" dirty="0"/>
              <a:t> </a:t>
            </a:r>
            <a:r>
              <a:rPr lang="en-AU" dirty="0" err="1"/>
              <a:t>doanh</a:t>
            </a:r>
            <a:r>
              <a:rPr lang="en-AU" dirty="0"/>
              <a:t> </a:t>
            </a:r>
            <a:r>
              <a:rPr lang="en-AU" dirty="0" err="1"/>
              <a:t>nghiệp</a:t>
            </a:r>
            <a:r>
              <a:rPr lang="en-AU" dirty="0"/>
              <a:t> </a:t>
            </a:r>
            <a:r>
              <a:rPr lang="en-AU" dirty="0" err="1"/>
              <a:t>đã</a:t>
            </a:r>
            <a:r>
              <a:rPr lang="en-AU" dirty="0"/>
              <a:t> </a:t>
            </a:r>
            <a:r>
              <a:rPr lang="en-AU" dirty="0" err="1"/>
              <a:t>thất</a:t>
            </a:r>
            <a:r>
              <a:rPr lang="en-AU" dirty="0"/>
              <a:t> </a:t>
            </a:r>
            <a:r>
              <a:rPr lang="en-AU" dirty="0" err="1"/>
              <a:t>bại</a:t>
            </a:r>
            <a:r>
              <a:rPr lang="en-AU" dirty="0"/>
              <a:t> </a:t>
            </a:r>
            <a:r>
              <a:rPr lang="en-AU" dirty="0" err="1"/>
              <a:t>vì</a:t>
            </a:r>
            <a:r>
              <a:rPr lang="en-AU" dirty="0"/>
              <a:t> </a:t>
            </a:r>
            <a:r>
              <a:rPr lang="en-AU" dirty="0" err="1"/>
              <a:t>không</a:t>
            </a:r>
            <a:r>
              <a:rPr lang="en-AU" dirty="0"/>
              <a:t> </a:t>
            </a:r>
            <a:r>
              <a:rPr lang="en-AU" dirty="0" err="1"/>
              <a:t>đặt</a:t>
            </a:r>
            <a:r>
              <a:rPr lang="en-AU" dirty="0"/>
              <a:t> </a:t>
            </a:r>
            <a:r>
              <a:rPr lang="en-AU" dirty="0" err="1"/>
              <a:t>ra</a:t>
            </a:r>
            <a:r>
              <a:rPr lang="en-AU" dirty="0"/>
              <a:t> </a:t>
            </a:r>
            <a:r>
              <a:rPr lang="en-AU" dirty="0" err="1"/>
              <a:t>một</a:t>
            </a:r>
            <a:r>
              <a:rPr lang="en-AU" dirty="0"/>
              <a:t> </a:t>
            </a:r>
            <a:r>
              <a:rPr lang="en-AU" dirty="0" err="1"/>
              <a:t>quy</a:t>
            </a:r>
            <a:r>
              <a:rPr lang="en-AU" dirty="0"/>
              <a:t> </a:t>
            </a:r>
            <a:r>
              <a:rPr lang="en-AU" dirty="0" err="1"/>
              <a:t>trình</a:t>
            </a:r>
            <a:r>
              <a:rPr lang="en-AU" dirty="0"/>
              <a:t> </a:t>
            </a:r>
            <a:r>
              <a:rPr lang="en-AU" dirty="0" err="1"/>
              <a:t>cụ</a:t>
            </a:r>
            <a:r>
              <a:rPr lang="en-AU" dirty="0"/>
              <a:t> </a:t>
            </a:r>
            <a:r>
              <a:rPr lang="en-AU" dirty="0" err="1"/>
              <a:t>thể</a:t>
            </a:r>
            <a:r>
              <a:rPr lang="en-AU" dirty="0"/>
              <a:t> </a:t>
            </a:r>
            <a:r>
              <a:rPr lang="en-AU" dirty="0" err="1"/>
              <a:t>mà</a:t>
            </a:r>
            <a:r>
              <a:rPr lang="en-AU" dirty="0"/>
              <a:t> </a:t>
            </a:r>
            <a:r>
              <a:rPr lang="en-AU" dirty="0" err="1"/>
              <a:t>chỉ</a:t>
            </a:r>
            <a:r>
              <a:rPr lang="en-AU" dirty="0"/>
              <a:t> </a:t>
            </a:r>
            <a:r>
              <a:rPr lang="en-AU" dirty="0" err="1"/>
              <a:t>đi</a:t>
            </a:r>
            <a:r>
              <a:rPr lang="en-AU" dirty="0"/>
              <a:t> </a:t>
            </a:r>
            <a:r>
              <a:rPr lang="en-AU" dirty="0" err="1"/>
              <a:t>theo</a:t>
            </a:r>
            <a:r>
              <a:rPr lang="en-AU" dirty="0"/>
              <a:t> </a:t>
            </a:r>
            <a:r>
              <a:rPr lang="en-AU" dirty="0" err="1"/>
              <a:t>lối</a:t>
            </a:r>
            <a:r>
              <a:rPr lang="en-AU" dirty="0"/>
              <a:t> </a:t>
            </a:r>
            <a:r>
              <a:rPr lang="en-AU" dirty="0" err="1"/>
              <a:t>mòn</a:t>
            </a:r>
            <a:r>
              <a:rPr lang="en-AU" dirty="0"/>
              <a:t>, </a:t>
            </a:r>
            <a:r>
              <a:rPr lang="en-AU" dirty="0" err="1"/>
              <a:t>các</a:t>
            </a:r>
            <a:r>
              <a:rPr lang="en-AU" dirty="0"/>
              <a:t> </a:t>
            </a:r>
            <a:r>
              <a:rPr lang="en-AU" dirty="0" err="1"/>
              <a:t>sai</a:t>
            </a:r>
            <a:r>
              <a:rPr lang="en-AU" dirty="0"/>
              <a:t> </a:t>
            </a:r>
            <a:r>
              <a:rPr lang="en-AU" dirty="0" err="1"/>
              <a:t>lầm</a:t>
            </a:r>
            <a:r>
              <a:rPr lang="en-AU" dirty="0"/>
              <a:t> </a:t>
            </a:r>
            <a:r>
              <a:rPr lang="en-AU" dirty="0" err="1"/>
              <a:t>phổ</a:t>
            </a:r>
            <a:r>
              <a:rPr lang="en-AU" dirty="0"/>
              <a:t> </a:t>
            </a:r>
            <a:r>
              <a:rPr lang="en-AU" dirty="0" err="1"/>
              <a:t>biến</a:t>
            </a:r>
            <a:r>
              <a:rPr lang="en-AU" dirty="0"/>
              <a:t> </a:t>
            </a:r>
            <a:r>
              <a:rPr lang="en-AU" dirty="0" err="1"/>
              <a:t>có</a:t>
            </a:r>
            <a:r>
              <a:rPr lang="en-AU" dirty="0"/>
              <a:t> </a:t>
            </a:r>
            <a:r>
              <a:rPr lang="en-AU" dirty="0" err="1"/>
              <a:t>thể</a:t>
            </a:r>
            <a:r>
              <a:rPr lang="en-AU" dirty="0"/>
              <a:t> </a:t>
            </a:r>
            <a:r>
              <a:rPr lang="en-AU" dirty="0" err="1"/>
              <a:t>nói</a:t>
            </a:r>
            <a:r>
              <a:rPr lang="en-AU" dirty="0"/>
              <a:t> </a:t>
            </a:r>
            <a:r>
              <a:rPr lang="en-AU" dirty="0" err="1"/>
              <a:t>đến</a:t>
            </a:r>
            <a:r>
              <a:rPr lang="en-AU" dirty="0"/>
              <a:t> </a:t>
            </a:r>
            <a:r>
              <a:rPr lang="en-AU" dirty="0" err="1"/>
              <a:t>như</a:t>
            </a:r>
            <a:r>
              <a:rPr lang="en-AU" dirty="0" smtClean="0"/>
              <a:t>:</a:t>
            </a:r>
          </a:p>
          <a:p>
            <a:pPr lvl="1">
              <a:buFont typeface="Wingdings" charset="2"/>
              <a:buChar char="§"/>
            </a:pPr>
            <a:r>
              <a:rPr lang="en-AU" dirty="0" err="1"/>
              <a:t>Chỉ</a:t>
            </a:r>
            <a:r>
              <a:rPr lang="en-AU" dirty="0"/>
              <a:t> </a:t>
            </a:r>
            <a:r>
              <a:rPr lang="en-AU" dirty="0" err="1"/>
              <a:t>quan</a:t>
            </a:r>
            <a:r>
              <a:rPr lang="en-AU" dirty="0"/>
              <a:t> </a:t>
            </a:r>
            <a:r>
              <a:rPr lang="en-AU" dirty="0" err="1"/>
              <a:t>tâm</a:t>
            </a:r>
            <a:r>
              <a:rPr lang="en-AU" dirty="0"/>
              <a:t> </a:t>
            </a:r>
            <a:r>
              <a:rPr lang="en-AU" dirty="0" err="1"/>
              <a:t>đến</a:t>
            </a:r>
            <a:r>
              <a:rPr lang="en-AU" dirty="0"/>
              <a:t> </a:t>
            </a:r>
            <a:r>
              <a:rPr lang="en-AU" dirty="0" err="1"/>
              <a:t>bán</a:t>
            </a:r>
            <a:r>
              <a:rPr lang="en-AU" dirty="0"/>
              <a:t> </a:t>
            </a:r>
            <a:r>
              <a:rPr lang="en-AU" dirty="0" err="1"/>
              <a:t>hàng</a:t>
            </a:r>
            <a:r>
              <a:rPr lang="en-AU" dirty="0"/>
              <a:t> </a:t>
            </a:r>
            <a:r>
              <a:rPr lang="en-AU" dirty="0" err="1"/>
              <a:t>mà</a:t>
            </a:r>
            <a:r>
              <a:rPr lang="en-AU" dirty="0"/>
              <a:t> </a:t>
            </a:r>
            <a:r>
              <a:rPr lang="en-AU" dirty="0" err="1"/>
              <a:t>không</a:t>
            </a:r>
            <a:r>
              <a:rPr lang="en-AU" dirty="0"/>
              <a:t> </a:t>
            </a:r>
            <a:r>
              <a:rPr lang="en-AU" dirty="0" err="1"/>
              <a:t>quan</a:t>
            </a:r>
            <a:r>
              <a:rPr lang="en-AU" dirty="0"/>
              <a:t> </a:t>
            </a:r>
            <a:r>
              <a:rPr lang="en-AU" dirty="0" err="1"/>
              <a:t>tâm</a:t>
            </a:r>
            <a:r>
              <a:rPr lang="en-AU" dirty="0"/>
              <a:t> </a:t>
            </a:r>
            <a:r>
              <a:rPr lang="en-AU" dirty="0" err="1"/>
              <a:t>đến</a:t>
            </a:r>
            <a:r>
              <a:rPr lang="en-AU" dirty="0"/>
              <a:t> </a:t>
            </a:r>
            <a:r>
              <a:rPr lang="en-AU" dirty="0" err="1"/>
              <a:t>các</a:t>
            </a:r>
            <a:r>
              <a:rPr lang="en-AU" dirty="0"/>
              <a:t> </a:t>
            </a:r>
            <a:r>
              <a:rPr lang="en-AU" dirty="0" err="1"/>
              <a:t>vấn</a:t>
            </a:r>
            <a:r>
              <a:rPr lang="en-AU" dirty="0"/>
              <a:t> </a:t>
            </a:r>
            <a:r>
              <a:rPr lang="en-AU" dirty="0" err="1"/>
              <a:t>đề</a:t>
            </a:r>
            <a:r>
              <a:rPr lang="en-AU" dirty="0"/>
              <a:t> </a:t>
            </a:r>
            <a:r>
              <a:rPr lang="en-AU" dirty="0" err="1"/>
              <a:t>từ</a:t>
            </a:r>
            <a:r>
              <a:rPr lang="en-AU" dirty="0"/>
              <a:t> </a:t>
            </a:r>
            <a:r>
              <a:rPr lang="en-AU" dirty="0" err="1"/>
              <a:t>phía</a:t>
            </a:r>
            <a:r>
              <a:rPr lang="en-AU" dirty="0"/>
              <a:t> </a:t>
            </a:r>
            <a:r>
              <a:rPr lang="en-AU" dirty="0" err="1"/>
              <a:t>người</a:t>
            </a:r>
            <a:r>
              <a:rPr lang="en-AU" dirty="0"/>
              <a:t> </a:t>
            </a:r>
            <a:r>
              <a:rPr lang="en-AU" dirty="0" err="1"/>
              <a:t>tiêu</a:t>
            </a:r>
            <a:r>
              <a:rPr lang="en-AU" dirty="0"/>
              <a:t> </a:t>
            </a:r>
            <a:r>
              <a:rPr lang="en-AU" dirty="0" err="1"/>
              <a:t>dùng</a:t>
            </a:r>
            <a:r>
              <a:rPr lang="en-AU" dirty="0"/>
              <a:t>.</a:t>
            </a:r>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2682421112"/>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smtClean="0"/>
              <a:t>Rất</a:t>
            </a:r>
            <a:r>
              <a:rPr lang="en-AU" dirty="0" smtClean="0"/>
              <a:t> </a:t>
            </a:r>
            <a:r>
              <a:rPr lang="en-AU" dirty="0" err="1"/>
              <a:t>nhiều</a:t>
            </a:r>
            <a:r>
              <a:rPr lang="en-AU" dirty="0"/>
              <a:t> </a:t>
            </a:r>
            <a:r>
              <a:rPr lang="en-AU" dirty="0" err="1"/>
              <a:t>doanh</a:t>
            </a:r>
            <a:r>
              <a:rPr lang="en-AU" dirty="0"/>
              <a:t> </a:t>
            </a:r>
            <a:r>
              <a:rPr lang="en-AU" dirty="0" err="1"/>
              <a:t>nghiệp</a:t>
            </a:r>
            <a:r>
              <a:rPr lang="en-AU" dirty="0"/>
              <a:t> </a:t>
            </a:r>
            <a:r>
              <a:rPr lang="en-AU" dirty="0" err="1"/>
              <a:t>đã</a:t>
            </a:r>
            <a:r>
              <a:rPr lang="en-AU" dirty="0"/>
              <a:t> </a:t>
            </a:r>
            <a:r>
              <a:rPr lang="en-AU" dirty="0" err="1"/>
              <a:t>thất</a:t>
            </a:r>
            <a:r>
              <a:rPr lang="en-AU" dirty="0"/>
              <a:t> </a:t>
            </a:r>
            <a:r>
              <a:rPr lang="en-AU" dirty="0" err="1"/>
              <a:t>bại</a:t>
            </a:r>
            <a:r>
              <a:rPr lang="en-AU" dirty="0"/>
              <a:t> </a:t>
            </a:r>
            <a:r>
              <a:rPr lang="en-AU" dirty="0" err="1"/>
              <a:t>vì</a:t>
            </a:r>
            <a:r>
              <a:rPr lang="en-AU" dirty="0"/>
              <a:t> </a:t>
            </a:r>
            <a:r>
              <a:rPr lang="en-AU" dirty="0" err="1"/>
              <a:t>không</a:t>
            </a:r>
            <a:r>
              <a:rPr lang="en-AU" dirty="0"/>
              <a:t> </a:t>
            </a:r>
            <a:r>
              <a:rPr lang="en-AU" dirty="0" err="1"/>
              <a:t>đặt</a:t>
            </a:r>
            <a:r>
              <a:rPr lang="en-AU" dirty="0"/>
              <a:t> </a:t>
            </a:r>
            <a:r>
              <a:rPr lang="en-AU" dirty="0" err="1"/>
              <a:t>ra</a:t>
            </a:r>
            <a:r>
              <a:rPr lang="en-AU" dirty="0"/>
              <a:t> </a:t>
            </a:r>
            <a:r>
              <a:rPr lang="en-AU" dirty="0" err="1"/>
              <a:t>một</a:t>
            </a:r>
            <a:r>
              <a:rPr lang="en-AU" dirty="0"/>
              <a:t> </a:t>
            </a:r>
            <a:r>
              <a:rPr lang="en-AU" dirty="0" err="1"/>
              <a:t>quy</a:t>
            </a:r>
            <a:r>
              <a:rPr lang="en-AU" dirty="0"/>
              <a:t> </a:t>
            </a:r>
            <a:r>
              <a:rPr lang="en-AU" dirty="0" err="1"/>
              <a:t>trình</a:t>
            </a:r>
            <a:r>
              <a:rPr lang="en-AU" dirty="0"/>
              <a:t> </a:t>
            </a:r>
            <a:r>
              <a:rPr lang="en-AU" dirty="0" err="1"/>
              <a:t>cụ</a:t>
            </a:r>
            <a:r>
              <a:rPr lang="en-AU" dirty="0"/>
              <a:t> </a:t>
            </a:r>
            <a:r>
              <a:rPr lang="en-AU" dirty="0" err="1"/>
              <a:t>thể</a:t>
            </a:r>
            <a:r>
              <a:rPr lang="en-AU" dirty="0"/>
              <a:t> </a:t>
            </a:r>
            <a:r>
              <a:rPr lang="en-AU" dirty="0" err="1"/>
              <a:t>mà</a:t>
            </a:r>
            <a:r>
              <a:rPr lang="en-AU" dirty="0"/>
              <a:t> </a:t>
            </a:r>
            <a:r>
              <a:rPr lang="en-AU" dirty="0" err="1"/>
              <a:t>chỉ</a:t>
            </a:r>
            <a:r>
              <a:rPr lang="en-AU" dirty="0"/>
              <a:t> </a:t>
            </a:r>
            <a:r>
              <a:rPr lang="en-AU" dirty="0" err="1"/>
              <a:t>đi</a:t>
            </a:r>
            <a:r>
              <a:rPr lang="en-AU" dirty="0"/>
              <a:t> </a:t>
            </a:r>
            <a:r>
              <a:rPr lang="en-AU" dirty="0" err="1"/>
              <a:t>theo</a:t>
            </a:r>
            <a:r>
              <a:rPr lang="en-AU" dirty="0"/>
              <a:t> </a:t>
            </a:r>
            <a:r>
              <a:rPr lang="en-AU" dirty="0" err="1"/>
              <a:t>lối</a:t>
            </a:r>
            <a:r>
              <a:rPr lang="en-AU" dirty="0"/>
              <a:t> </a:t>
            </a:r>
            <a:r>
              <a:rPr lang="en-AU" dirty="0" err="1"/>
              <a:t>mòn</a:t>
            </a:r>
            <a:r>
              <a:rPr lang="en-AU" dirty="0"/>
              <a:t>, </a:t>
            </a:r>
            <a:r>
              <a:rPr lang="en-AU" dirty="0" err="1"/>
              <a:t>các</a:t>
            </a:r>
            <a:r>
              <a:rPr lang="en-AU" dirty="0"/>
              <a:t> </a:t>
            </a:r>
            <a:r>
              <a:rPr lang="en-AU" dirty="0" err="1"/>
              <a:t>sai</a:t>
            </a:r>
            <a:r>
              <a:rPr lang="en-AU" dirty="0"/>
              <a:t> </a:t>
            </a:r>
            <a:r>
              <a:rPr lang="en-AU" dirty="0" err="1"/>
              <a:t>lầm</a:t>
            </a:r>
            <a:r>
              <a:rPr lang="en-AU" dirty="0"/>
              <a:t> </a:t>
            </a:r>
            <a:r>
              <a:rPr lang="en-AU" dirty="0" err="1"/>
              <a:t>phổ</a:t>
            </a:r>
            <a:r>
              <a:rPr lang="en-AU" dirty="0"/>
              <a:t> </a:t>
            </a:r>
            <a:r>
              <a:rPr lang="en-AU" dirty="0" err="1"/>
              <a:t>biến</a:t>
            </a:r>
            <a:r>
              <a:rPr lang="en-AU" dirty="0"/>
              <a:t> </a:t>
            </a:r>
            <a:r>
              <a:rPr lang="en-AU" dirty="0" err="1"/>
              <a:t>có</a:t>
            </a:r>
            <a:r>
              <a:rPr lang="en-AU" dirty="0"/>
              <a:t> </a:t>
            </a:r>
            <a:r>
              <a:rPr lang="en-AU" dirty="0" err="1"/>
              <a:t>thể</a:t>
            </a:r>
            <a:r>
              <a:rPr lang="en-AU" dirty="0"/>
              <a:t> </a:t>
            </a:r>
            <a:r>
              <a:rPr lang="en-AU" dirty="0" err="1"/>
              <a:t>nói</a:t>
            </a:r>
            <a:r>
              <a:rPr lang="en-AU" dirty="0"/>
              <a:t> </a:t>
            </a:r>
            <a:r>
              <a:rPr lang="en-AU" dirty="0" err="1"/>
              <a:t>đến</a:t>
            </a:r>
            <a:r>
              <a:rPr lang="en-AU" dirty="0"/>
              <a:t> </a:t>
            </a:r>
            <a:r>
              <a:rPr lang="en-AU" dirty="0" err="1"/>
              <a:t>như</a:t>
            </a:r>
            <a:r>
              <a:rPr lang="en-AU" dirty="0" smtClean="0"/>
              <a:t>: (</a:t>
            </a:r>
            <a:r>
              <a:rPr lang="en-AU" dirty="0" err="1" smtClean="0"/>
              <a:t>cont</a:t>
            </a:r>
            <a:r>
              <a:rPr lang="en-AU" dirty="0" smtClean="0"/>
              <a:t>’)</a:t>
            </a:r>
          </a:p>
          <a:p>
            <a:pPr lvl="1">
              <a:buFont typeface="Wingdings" charset="2"/>
              <a:buChar char="§"/>
            </a:pPr>
            <a:r>
              <a:rPr lang="en-AU" dirty="0" err="1" smtClean="0"/>
              <a:t>Đưa</a:t>
            </a:r>
            <a:r>
              <a:rPr lang="en-AU" dirty="0" smtClean="0"/>
              <a:t> </a:t>
            </a:r>
            <a:r>
              <a:rPr lang="en-AU" dirty="0" err="1"/>
              <a:t>ra</a:t>
            </a:r>
            <a:r>
              <a:rPr lang="en-AU" dirty="0"/>
              <a:t> </a:t>
            </a:r>
            <a:r>
              <a:rPr lang="en-AU" dirty="0" err="1"/>
              <a:t>những</a:t>
            </a:r>
            <a:r>
              <a:rPr lang="en-AU" dirty="0"/>
              <a:t> </a:t>
            </a:r>
            <a:r>
              <a:rPr lang="en-AU" dirty="0" err="1"/>
              <a:t>giải</a:t>
            </a:r>
            <a:r>
              <a:rPr lang="en-AU" dirty="0"/>
              <a:t> </a:t>
            </a:r>
            <a:r>
              <a:rPr lang="en-AU" dirty="0" err="1"/>
              <a:t>pháp</a:t>
            </a:r>
            <a:r>
              <a:rPr lang="en-AU" dirty="0"/>
              <a:t> </a:t>
            </a:r>
            <a:r>
              <a:rPr lang="en-AU" dirty="0" err="1"/>
              <a:t>thiếu</a:t>
            </a:r>
            <a:r>
              <a:rPr lang="en-AU" dirty="0"/>
              <a:t> </a:t>
            </a:r>
            <a:r>
              <a:rPr lang="en-AU" dirty="0" err="1"/>
              <a:t>chiều</a:t>
            </a:r>
            <a:r>
              <a:rPr lang="en-AU" dirty="0"/>
              <a:t> </a:t>
            </a:r>
            <a:r>
              <a:rPr lang="en-AU" dirty="0" err="1"/>
              <a:t>sâu</a:t>
            </a:r>
            <a:r>
              <a:rPr lang="en-AU" dirty="0"/>
              <a:t> </a:t>
            </a:r>
            <a:r>
              <a:rPr lang="en-AU" dirty="0" err="1"/>
              <a:t>và</a:t>
            </a:r>
            <a:r>
              <a:rPr lang="en-AU" dirty="0"/>
              <a:t> </a:t>
            </a:r>
            <a:r>
              <a:rPr lang="en-AU" dirty="0" err="1"/>
              <a:t>không</a:t>
            </a:r>
            <a:r>
              <a:rPr lang="en-AU" dirty="0"/>
              <a:t> </a:t>
            </a:r>
            <a:r>
              <a:rPr lang="en-AU" dirty="0" err="1"/>
              <a:t>mang</a:t>
            </a:r>
            <a:r>
              <a:rPr lang="en-AU" dirty="0"/>
              <a:t> </a:t>
            </a:r>
            <a:r>
              <a:rPr lang="en-AU" dirty="0" err="1"/>
              <a:t>tính</a:t>
            </a:r>
            <a:r>
              <a:rPr lang="en-AU" dirty="0"/>
              <a:t> </a:t>
            </a:r>
            <a:r>
              <a:rPr lang="en-AU" dirty="0" err="1"/>
              <a:t>thực</a:t>
            </a:r>
            <a:r>
              <a:rPr lang="en-AU" dirty="0"/>
              <a:t> </a:t>
            </a:r>
            <a:r>
              <a:rPr lang="en-AU" dirty="0" err="1"/>
              <a:t>tiễn</a:t>
            </a:r>
            <a:r>
              <a:rPr lang="en-AU" dirty="0"/>
              <a:t> </a:t>
            </a:r>
            <a:r>
              <a:rPr lang="en-AU" dirty="0" err="1"/>
              <a:t>trong</a:t>
            </a:r>
            <a:r>
              <a:rPr lang="en-AU" dirty="0"/>
              <a:t> </a:t>
            </a:r>
            <a:r>
              <a:rPr lang="en-AU" dirty="0" err="1"/>
              <a:t>tình</a:t>
            </a:r>
            <a:r>
              <a:rPr lang="en-AU" dirty="0"/>
              <a:t> </a:t>
            </a:r>
            <a:r>
              <a:rPr lang="en-AU" dirty="0" err="1"/>
              <a:t>huống</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3286505915"/>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a:t>Vậy</a:t>
            </a:r>
            <a:r>
              <a:rPr lang="en-AU" dirty="0"/>
              <a:t> </a:t>
            </a:r>
            <a:r>
              <a:rPr lang="en-AU" dirty="0" err="1"/>
              <a:t>làm</a:t>
            </a:r>
            <a:r>
              <a:rPr lang="en-AU" dirty="0"/>
              <a:t> </a:t>
            </a:r>
            <a:r>
              <a:rPr lang="en-AU" dirty="0" err="1"/>
              <a:t>sao</a:t>
            </a:r>
            <a:r>
              <a:rPr lang="en-AU" dirty="0"/>
              <a:t> </a:t>
            </a:r>
            <a:r>
              <a:rPr lang="en-AU" dirty="0" err="1"/>
              <a:t>để</a:t>
            </a:r>
            <a:r>
              <a:rPr lang="en-AU" dirty="0"/>
              <a:t> </a:t>
            </a:r>
            <a:r>
              <a:rPr lang="en-AU" dirty="0" err="1"/>
              <a:t>một</a:t>
            </a:r>
            <a:r>
              <a:rPr lang="en-AU" dirty="0"/>
              <a:t> </a:t>
            </a:r>
            <a:r>
              <a:rPr lang="en-AU" dirty="0" err="1"/>
              <a:t>doanh</a:t>
            </a:r>
            <a:r>
              <a:rPr lang="en-AU" dirty="0"/>
              <a:t> </a:t>
            </a:r>
            <a:r>
              <a:rPr lang="en-AU" dirty="0" err="1"/>
              <a:t>nghiệp</a:t>
            </a:r>
            <a:r>
              <a:rPr lang="en-AU" dirty="0"/>
              <a:t> </a:t>
            </a:r>
            <a:r>
              <a:rPr lang="en-AU" dirty="0" err="1"/>
              <a:t>có</a:t>
            </a:r>
            <a:r>
              <a:rPr lang="en-AU" dirty="0"/>
              <a:t> </a:t>
            </a:r>
            <a:r>
              <a:rPr lang="en-AU" dirty="0" err="1"/>
              <a:t>thể</a:t>
            </a:r>
            <a:r>
              <a:rPr lang="en-AU" dirty="0"/>
              <a:t> </a:t>
            </a:r>
            <a:r>
              <a:rPr lang="en-AU" dirty="0" err="1"/>
              <a:t>tránh</a:t>
            </a:r>
            <a:r>
              <a:rPr lang="en-AU" dirty="0"/>
              <a:t> </a:t>
            </a:r>
            <a:r>
              <a:rPr lang="en-AU" dirty="0" err="1"/>
              <a:t>lặp</a:t>
            </a:r>
            <a:r>
              <a:rPr lang="en-AU" dirty="0"/>
              <a:t> </a:t>
            </a:r>
            <a:r>
              <a:rPr lang="en-AU" dirty="0" err="1"/>
              <a:t>lại</a:t>
            </a:r>
            <a:r>
              <a:rPr lang="en-AU" dirty="0"/>
              <a:t> </a:t>
            </a:r>
            <a:r>
              <a:rPr lang="en-AU" dirty="0" err="1"/>
              <a:t>những</a:t>
            </a:r>
            <a:r>
              <a:rPr lang="en-AU" dirty="0"/>
              <a:t> </a:t>
            </a:r>
            <a:r>
              <a:rPr lang="en-AU" dirty="0" err="1"/>
              <a:t>bước</a:t>
            </a:r>
            <a:r>
              <a:rPr lang="en-AU" dirty="0"/>
              <a:t> </a:t>
            </a:r>
            <a:r>
              <a:rPr lang="en-AU" dirty="0" err="1"/>
              <a:t>xe</a:t>
            </a:r>
            <a:r>
              <a:rPr lang="en-AU" dirty="0"/>
              <a:t> </a:t>
            </a:r>
            <a:r>
              <a:rPr lang="en-AU" dirty="0" err="1"/>
              <a:t>đổ</a:t>
            </a:r>
            <a:r>
              <a:rPr lang="en-AU" dirty="0"/>
              <a:t> </a:t>
            </a:r>
            <a:r>
              <a:rPr lang="en-AU" dirty="0" err="1"/>
              <a:t>đó</a:t>
            </a:r>
            <a:r>
              <a:rPr lang="en-AU" dirty="0"/>
              <a:t> </a:t>
            </a:r>
            <a:r>
              <a:rPr lang="en-AU" dirty="0" err="1"/>
              <a:t>và</a:t>
            </a:r>
            <a:r>
              <a:rPr lang="en-AU" dirty="0"/>
              <a:t> </a:t>
            </a:r>
            <a:r>
              <a:rPr lang="en-AU" dirty="0" err="1"/>
              <a:t>tự</a:t>
            </a:r>
            <a:r>
              <a:rPr lang="en-AU" dirty="0"/>
              <a:t> </a:t>
            </a:r>
            <a:r>
              <a:rPr lang="en-AU" dirty="0" err="1"/>
              <a:t>tạo</a:t>
            </a:r>
            <a:r>
              <a:rPr lang="en-AU" dirty="0"/>
              <a:t> </a:t>
            </a:r>
            <a:r>
              <a:rPr lang="en-AU" dirty="0" err="1"/>
              <a:t>dựng</a:t>
            </a:r>
            <a:r>
              <a:rPr lang="en-AU" dirty="0"/>
              <a:t> </a:t>
            </a:r>
            <a:r>
              <a:rPr lang="en-AU" dirty="0" err="1"/>
              <a:t>cho</a:t>
            </a:r>
            <a:r>
              <a:rPr lang="en-AU" dirty="0"/>
              <a:t> </a:t>
            </a:r>
            <a:r>
              <a:rPr lang="en-AU" dirty="0" err="1"/>
              <a:t>mình</a:t>
            </a:r>
            <a:r>
              <a:rPr lang="en-AU" dirty="0"/>
              <a:t> </a:t>
            </a:r>
            <a:r>
              <a:rPr lang="en-AU" dirty="0" err="1"/>
              <a:t>một</a:t>
            </a:r>
            <a:r>
              <a:rPr lang="en-AU" dirty="0"/>
              <a:t> </a:t>
            </a:r>
            <a:r>
              <a:rPr lang="en-AU" dirty="0" err="1"/>
              <a:t>quy</a:t>
            </a:r>
            <a:r>
              <a:rPr lang="en-AU" dirty="0"/>
              <a:t> </a:t>
            </a:r>
            <a:r>
              <a:rPr lang="en-AU" dirty="0" err="1"/>
              <a:t>trình</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hoàn</a:t>
            </a:r>
            <a:r>
              <a:rPr lang="en-AU" dirty="0"/>
              <a:t> </a:t>
            </a:r>
            <a:r>
              <a:rPr lang="en-AU" dirty="0" err="1"/>
              <a:t>chỉnh</a:t>
            </a:r>
            <a:r>
              <a:rPr lang="en-AU" dirty="0"/>
              <a:t>? </a:t>
            </a:r>
            <a:r>
              <a:rPr lang="en-AU" dirty="0" err="1"/>
              <a:t>Đầu</a:t>
            </a:r>
            <a:r>
              <a:rPr lang="en-AU" dirty="0"/>
              <a:t> </a:t>
            </a:r>
            <a:r>
              <a:rPr lang="en-AU" dirty="0" err="1"/>
              <a:t>tiên</a:t>
            </a:r>
            <a:r>
              <a:rPr lang="en-AU" dirty="0"/>
              <a:t> </a:t>
            </a:r>
            <a:r>
              <a:rPr lang="en-AU" dirty="0" err="1"/>
              <a:t>hãy</a:t>
            </a:r>
            <a:r>
              <a:rPr lang="en-AU" dirty="0"/>
              <a:t> </a:t>
            </a:r>
            <a:r>
              <a:rPr lang="en-AU" dirty="0" err="1"/>
              <a:t>tìm</a:t>
            </a:r>
            <a:r>
              <a:rPr lang="en-AU" dirty="0"/>
              <a:t> </a:t>
            </a:r>
            <a:r>
              <a:rPr lang="en-AU" dirty="0" err="1"/>
              <a:t>hiểu</a:t>
            </a:r>
            <a:r>
              <a:rPr lang="en-AU" dirty="0"/>
              <a:t> </a:t>
            </a:r>
            <a:r>
              <a:rPr lang="en-AU" dirty="0" err="1"/>
              <a:t>về</a:t>
            </a:r>
            <a:r>
              <a:rPr lang="en-AU" dirty="0"/>
              <a:t> </a:t>
            </a:r>
            <a:r>
              <a:rPr lang="en-AU" dirty="0" err="1"/>
              <a:t>những</a:t>
            </a:r>
            <a:r>
              <a:rPr lang="en-AU" dirty="0"/>
              <a:t> </a:t>
            </a:r>
            <a:r>
              <a:rPr lang="en-AU" dirty="0" err="1"/>
              <a:t>cách</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có</a:t>
            </a:r>
            <a:r>
              <a:rPr lang="en-AU" dirty="0"/>
              <a:t> </a:t>
            </a:r>
            <a:r>
              <a:rPr lang="en-AU" dirty="0" err="1"/>
              <a:t>thể</a:t>
            </a:r>
            <a:r>
              <a:rPr lang="en-AU" dirty="0"/>
              <a:t> </a:t>
            </a:r>
            <a:r>
              <a:rPr lang="en-AU" dirty="0" err="1"/>
              <a:t>áp</a:t>
            </a:r>
            <a:r>
              <a:rPr lang="en-AU" dirty="0"/>
              <a:t> </a:t>
            </a:r>
            <a:r>
              <a:rPr lang="en-AU" dirty="0" err="1"/>
              <a:t>dụng</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451976829"/>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smtClean="0"/>
              <a:t>Nếu</a:t>
            </a:r>
            <a:r>
              <a:rPr lang="en-AU" dirty="0" smtClean="0"/>
              <a:t> </a:t>
            </a:r>
            <a:r>
              <a:rPr lang="en-AU" dirty="0" err="1"/>
              <a:t>xét</a:t>
            </a:r>
            <a:r>
              <a:rPr lang="en-AU" dirty="0"/>
              <a:t> </a:t>
            </a:r>
            <a:r>
              <a:rPr lang="en-AU" dirty="0" err="1"/>
              <a:t>về</a:t>
            </a:r>
            <a:r>
              <a:rPr lang="en-AU" dirty="0"/>
              <a:t> </a:t>
            </a:r>
            <a:r>
              <a:rPr lang="en-AU" dirty="0" err="1"/>
              <a:t>mức</a:t>
            </a:r>
            <a:r>
              <a:rPr lang="en-AU" dirty="0"/>
              <a:t> </a:t>
            </a:r>
            <a:r>
              <a:rPr lang="en-AU" dirty="0" err="1"/>
              <a:t>độ</a:t>
            </a:r>
            <a:r>
              <a:rPr lang="en-AU" dirty="0"/>
              <a:t> </a:t>
            </a:r>
            <a:r>
              <a:rPr lang="en-AU" dirty="0" err="1"/>
              <a:t>thì</a:t>
            </a:r>
            <a:r>
              <a:rPr lang="en-AU" dirty="0"/>
              <a:t> ta </a:t>
            </a:r>
            <a:r>
              <a:rPr lang="en-AU" dirty="0" err="1"/>
              <a:t>có</a:t>
            </a:r>
            <a:r>
              <a:rPr lang="en-AU" dirty="0"/>
              <a:t> </a:t>
            </a:r>
            <a:r>
              <a:rPr lang="en-AU" dirty="0" err="1"/>
              <a:t>thể</a:t>
            </a:r>
            <a:r>
              <a:rPr lang="en-AU" dirty="0"/>
              <a:t> </a:t>
            </a:r>
            <a:r>
              <a:rPr lang="en-AU" dirty="0" err="1"/>
              <a:t>đưa</a:t>
            </a:r>
            <a:r>
              <a:rPr lang="en-AU" dirty="0"/>
              <a:t> </a:t>
            </a:r>
            <a:r>
              <a:rPr lang="en-AU" dirty="0" err="1"/>
              <a:t>ra</a:t>
            </a:r>
            <a:r>
              <a:rPr lang="en-AU" dirty="0"/>
              <a:t> </a:t>
            </a:r>
            <a:r>
              <a:rPr lang="en-AU" dirty="0" err="1"/>
              <a:t>hai</a:t>
            </a:r>
            <a:r>
              <a:rPr lang="en-AU" dirty="0"/>
              <a:t> </a:t>
            </a:r>
            <a:r>
              <a:rPr lang="en-AU" dirty="0" err="1"/>
              <a:t>nhu</a:t>
            </a:r>
            <a:r>
              <a:rPr lang="en-AU" dirty="0"/>
              <a:t> </a:t>
            </a:r>
            <a:r>
              <a:rPr lang="en-AU" dirty="0" err="1"/>
              <a:t>cầu</a:t>
            </a:r>
            <a:r>
              <a:rPr lang="en-AU" dirty="0"/>
              <a:t> </a:t>
            </a:r>
            <a:r>
              <a:rPr lang="en-AU" dirty="0" err="1"/>
              <a:t>phổ</a:t>
            </a:r>
            <a:r>
              <a:rPr lang="en-AU" dirty="0"/>
              <a:t> </a:t>
            </a:r>
            <a:r>
              <a:rPr lang="en-AU" dirty="0" err="1"/>
              <a:t>biến</a:t>
            </a:r>
            <a:r>
              <a:rPr lang="en-AU" dirty="0"/>
              <a:t> </a:t>
            </a:r>
            <a:r>
              <a:rPr lang="en-AU" dirty="0" err="1"/>
              <a:t>nhất</a:t>
            </a:r>
            <a:r>
              <a:rPr lang="en-AU" dirty="0"/>
              <a:t> </a:t>
            </a:r>
            <a:r>
              <a:rPr lang="en-AU" dirty="0" err="1"/>
              <a:t>đối</a:t>
            </a:r>
            <a:r>
              <a:rPr lang="en-AU" dirty="0"/>
              <a:t> </a:t>
            </a:r>
            <a:r>
              <a:rPr lang="en-AU" dirty="0" err="1"/>
              <a:t>với</a:t>
            </a:r>
            <a:r>
              <a:rPr lang="en-AU" dirty="0"/>
              <a:t> </a:t>
            </a:r>
            <a:r>
              <a:rPr lang="en-AU" dirty="0" err="1"/>
              <a:t>mỗi</a:t>
            </a:r>
            <a:r>
              <a:rPr lang="en-AU" dirty="0"/>
              <a:t> </a:t>
            </a:r>
            <a:r>
              <a:rPr lang="en-AU" dirty="0" err="1"/>
              <a:t>khách</a:t>
            </a:r>
            <a:r>
              <a:rPr lang="en-AU" dirty="0"/>
              <a:t> </a:t>
            </a:r>
            <a:r>
              <a:rPr lang="en-AU" dirty="0" err="1"/>
              <a:t>hàng</a:t>
            </a:r>
            <a:r>
              <a:rPr lang="en-AU" dirty="0" smtClean="0"/>
              <a:t>:</a:t>
            </a:r>
          </a:p>
          <a:p>
            <a:pPr lvl="1" algn="just">
              <a:buFont typeface="Wingdings" charset="2"/>
              <a:buChar char="§"/>
            </a:pPr>
            <a:r>
              <a:rPr lang="en-AU" dirty="0" err="1"/>
              <a:t>nhu</a:t>
            </a:r>
            <a:r>
              <a:rPr lang="en-AU" dirty="0"/>
              <a:t> </a:t>
            </a:r>
            <a:r>
              <a:rPr lang="en-AU" dirty="0" err="1"/>
              <a:t>cầu</a:t>
            </a:r>
            <a:r>
              <a:rPr lang="en-AU" dirty="0"/>
              <a:t> </a:t>
            </a:r>
            <a:r>
              <a:rPr lang="en-AU" dirty="0" err="1"/>
              <a:t>về</a:t>
            </a:r>
            <a:r>
              <a:rPr lang="en-AU" dirty="0"/>
              <a:t> </a:t>
            </a:r>
            <a:r>
              <a:rPr lang="en-AU" dirty="0" err="1"/>
              <a:t>sản</a:t>
            </a:r>
            <a:r>
              <a:rPr lang="en-AU" dirty="0"/>
              <a:t> </a:t>
            </a:r>
            <a:r>
              <a:rPr lang="en-AU" dirty="0" err="1" smtClean="0"/>
              <a:t>phẩm</a:t>
            </a:r>
            <a:r>
              <a:rPr lang="en-AU" dirty="0" smtClean="0"/>
              <a:t>, </a:t>
            </a:r>
            <a:r>
              <a:rPr lang="en-AU" dirty="0" err="1" smtClean="0"/>
              <a:t>và</a:t>
            </a:r>
            <a:endParaRPr lang="en-AU" dirty="0"/>
          </a:p>
          <a:p>
            <a:pPr lvl="1" algn="just">
              <a:buFont typeface="Wingdings" charset="2"/>
              <a:buChar char="§"/>
            </a:pPr>
            <a:r>
              <a:rPr lang="en-AU" dirty="0" err="1"/>
              <a:t>nhu</a:t>
            </a:r>
            <a:r>
              <a:rPr lang="en-AU" dirty="0"/>
              <a:t> </a:t>
            </a:r>
            <a:r>
              <a:rPr lang="en-AU" dirty="0" err="1"/>
              <a:t>cầu</a:t>
            </a:r>
            <a:r>
              <a:rPr lang="en-AU" dirty="0"/>
              <a:t> </a:t>
            </a:r>
            <a:r>
              <a:rPr lang="en-AU" dirty="0" err="1"/>
              <a:t>về</a:t>
            </a:r>
            <a:r>
              <a:rPr lang="en-AU" dirty="0"/>
              <a:t> </a:t>
            </a:r>
            <a:r>
              <a:rPr lang="en-AU" dirty="0" err="1"/>
              <a:t>dịch</a:t>
            </a:r>
            <a:r>
              <a:rPr lang="en-AU" dirty="0"/>
              <a:t> </a:t>
            </a:r>
            <a:r>
              <a:rPr lang="en-AU" dirty="0" err="1"/>
              <a:t>vụ</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44</a:t>
            </a:fld>
            <a:endParaRPr lang="en-US"/>
          </a:p>
        </p:txBody>
      </p:sp>
    </p:spTree>
    <p:extLst>
      <p:ext uri="{BB962C8B-B14F-4D97-AF65-F5344CB8AC3E}">
        <p14:creationId xmlns:p14="http://schemas.microsoft.com/office/powerpoint/2010/main" val="207500111"/>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45</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1782</TotalTime>
  <Words>3882</Words>
  <Application>Microsoft Macintosh PowerPoint</Application>
  <PresentationFormat>On-screen Show (4:3)</PresentationFormat>
  <Paragraphs>361</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Clarity</vt:lpstr>
      <vt:lpstr>Start and improve your business – week 5: understanding your customers</vt:lpstr>
      <vt:lpstr>khởi sự VÀ TĂNG CƯỜNG KHẢ NĂNG KINH DOANH TUẦN 5 – CHƯƠNG 3</vt:lpstr>
      <vt:lpstr>NỘI DUNG KHOÁ HỌC</vt:lpstr>
      <vt:lpstr>TÀI LIỆU HỌC TẬP</vt:lpstr>
      <vt:lpstr>TÀI LIỆU HỌC TẬP</vt:lpstr>
      <vt:lpstr>TÀI LIỆU THAM KHẢO</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TÀI LIỆU THAM KHẢO</vt:lpstr>
    </vt:vector>
  </TitlesOfParts>
  <Manager/>
  <Company>Cybershop JSC</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subject/>
  <dc:creator>AN DUONG</dc:creator>
  <cp:keywords/>
  <dc:description/>
  <cp:lastModifiedBy>AN DUONG</cp:lastModifiedBy>
  <cp:revision>114</cp:revision>
  <dcterms:created xsi:type="dcterms:W3CDTF">2023-03-09T02:42:31Z</dcterms:created>
  <dcterms:modified xsi:type="dcterms:W3CDTF">2023-06-08T09:56:37Z</dcterms:modified>
  <cp:category/>
</cp:coreProperties>
</file>