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960" r:id="rId1"/>
  </p:sldMasterIdLst>
  <p:notesMasterIdLst>
    <p:notesMasterId r:id="rId53"/>
  </p:notesMasterIdLst>
  <p:handoutMasterIdLst>
    <p:handoutMasterId r:id="rId54"/>
  </p:handoutMasterIdLst>
  <p:sldIdLst>
    <p:sldId id="323" r:id="rId2"/>
    <p:sldId id="256" r:id="rId3"/>
    <p:sldId id="257" r:id="rId4"/>
    <p:sldId id="392" r:id="rId5"/>
    <p:sldId id="393" r:id="rId6"/>
    <p:sldId id="394" r:id="rId7"/>
    <p:sldId id="353" r:id="rId8"/>
    <p:sldId id="354" r:id="rId9"/>
    <p:sldId id="355" r:id="rId10"/>
    <p:sldId id="356" r:id="rId11"/>
    <p:sldId id="357" r:id="rId12"/>
    <p:sldId id="358" r:id="rId13"/>
    <p:sldId id="359" r:id="rId14"/>
    <p:sldId id="360" r:id="rId15"/>
    <p:sldId id="362" r:id="rId16"/>
    <p:sldId id="361" r:id="rId17"/>
    <p:sldId id="363" r:id="rId18"/>
    <p:sldId id="364" r:id="rId19"/>
    <p:sldId id="365" r:id="rId20"/>
    <p:sldId id="366" r:id="rId21"/>
    <p:sldId id="367" r:id="rId22"/>
    <p:sldId id="368" r:id="rId23"/>
    <p:sldId id="369" r:id="rId24"/>
    <p:sldId id="370" r:id="rId25"/>
    <p:sldId id="371" r:id="rId26"/>
    <p:sldId id="372" r:id="rId27"/>
    <p:sldId id="373" r:id="rId28"/>
    <p:sldId id="374" r:id="rId29"/>
    <p:sldId id="375" r:id="rId30"/>
    <p:sldId id="332" r:id="rId31"/>
    <p:sldId id="331" r:id="rId32"/>
    <p:sldId id="333" r:id="rId33"/>
    <p:sldId id="335" r:id="rId34"/>
    <p:sldId id="334" r:id="rId35"/>
    <p:sldId id="336" r:id="rId36"/>
    <p:sldId id="337" r:id="rId37"/>
    <p:sldId id="376" r:id="rId38"/>
    <p:sldId id="377" r:id="rId39"/>
    <p:sldId id="378" r:id="rId40"/>
    <p:sldId id="379" r:id="rId41"/>
    <p:sldId id="380" r:id="rId42"/>
    <p:sldId id="381" r:id="rId43"/>
    <p:sldId id="383" r:id="rId44"/>
    <p:sldId id="382" r:id="rId45"/>
    <p:sldId id="384" r:id="rId46"/>
    <p:sldId id="385" r:id="rId47"/>
    <p:sldId id="386" r:id="rId48"/>
    <p:sldId id="387" r:id="rId49"/>
    <p:sldId id="388" r:id="rId50"/>
    <p:sldId id="389" r:id="rId51"/>
    <p:sldId id="395"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5" autoAdjust="0"/>
    <p:restoredTop sz="94727" autoAdjust="0"/>
  </p:normalViewPr>
  <p:slideViewPr>
    <p:cSldViewPr snapToGrid="0" snapToObjects="1">
      <p:cViewPr varScale="1">
        <p:scale>
          <a:sx n="79" d="100"/>
          <a:sy n="79" d="100"/>
        </p:scale>
        <p:origin x="-664" y="-112"/>
      </p:cViewPr>
      <p:guideLst>
        <p:guide orient="horz" pos="2160"/>
        <p:guide pos="2880"/>
      </p:guideLst>
    </p:cSldViewPr>
  </p:slideViewPr>
  <p:outlineViewPr>
    <p:cViewPr>
      <p:scale>
        <a:sx n="33" d="100"/>
        <a:sy n="33" d="100"/>
      </p:scale>
      <p:origin x="0" y="5769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notesMaster" Target="notesMasters/notesMaster1.xml"/><Relationship Id="rId54" Type="http://schemas.openxmlformats.org/officeDocument/2006/relationships/handoutMaster" Target="handoutMasters/handoutMaster1.xml"/><Relationship Id="rId55" Type="http://schemas.openxmlformats.org/officeDocument/2006/relationships/printerSettings" Target="printerSettings/printerSettings1.bin"/><Relationship Id="rId56" Type="http://schemas.openxmlformats.org/officeDocument/2006/relationships/presProps" Target="presProps.xml"/><Relationship Id="rId57" Type="http://schemas.openxmlformats.org/officeDocument/2006/relationships/viewProps" Target="viewProps.xml"/><Relationship Id="rId58" Type="http://schemas.openxmlformats.org/officeDocument/2006/relationships/theme" Target="theme/theme1.xml"/><Relationship Id="rId59"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4DA120-C864-6946-9BAC-65FCD4477BC6}" type="datetimeFigureOut">
              <a:rPr lang="en-US" smtClean="0"/>
              <a:t>8/6/23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84E94C7-8BE6-B94E-AC83-426033BE0987}" type="slidenum">
              <a:rPr lang="en-US" smtClean="0"/>
              <a:t>‹#›</a:t>
            </a:fld>
            <a:endParaRPr lang="en-US"/>
          </a:p>
        </p:txBody>
      </p:sp>
    </p:spTree>
    <p:extLst>
      <p:ext uri="{BB962C8B-B14F-4D97-AF65-F5344CB8AC3E}">
        <p14:creationId xmlns:p14="http://schemas.microsoft.com/office/powerpoint/2010/main" val="58589349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635AB1-1605-6740-B982-F8D7CFA41DA7}" type="datetimeFigureOut">
              <a:rPr lang="en-US" smtClean="0"/>
              <a:t>8/6/23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4220CA-BB6C-5F47-AD66-AB3A41C0A715}" type="slidenum">
              <a:rPr lang="en-US" smtClean="0"/>
              <a:t>‹#›</a:t>
            </a:fld>
            <a:endParaRPr lang="en-US"/>
          </a:p>
        </p:txBody>
      </p:sp>
    </p:spTree>
    <p:extLst>
      <p:ext uri="{BB962C8B-B14F-4D97-AF65-F5344CB8AC3E}">
        <p14:creationId xmlns:p14="http://schemas.microsoft.com/office/powerpoint/2010/main" val="3988145063"/>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AU"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AU" smtClean="0"/>
              <a:t>Click to edit Master subtitle style</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idx="1"/>
          </p:nvPr>
        </p:nvSpPr>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AU"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AU"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Date Placeholder 6"/>
          <p:cNvSpPr>
            <a:spLocks noGrp="1"/>
          </p:cNvSpPr>
          <p:nvPr>
            <p:ph type="dt" sz="half" idx="10"/>
          </p:nvPr>
        </p:nvSpPr>
        <p:spPr/>
        <p:txBody>
          <a:bodyPr/>
          <a:lstStyle/>
          <a:p>
            <a:r>
              <a:rPr lang="en-AU" smtClean="0"/>
              <a:t>Friday, 10 March 23</a:t>
            </a:r>
            <a:endParaRPr lang="en-US"/>
          </a:p>
        </p:txBody>
      </p:sp>
      <p:sp>
        <p:nvSpPr>
          <p:cNvPr id="8" name="Footer Placeholder 7"/>
          <p:cNvSpPr>
            <a:spLocks noGrp="1"/>
          </p:cNvSpPr>
          <p:nvPr>
            <p:ph type="ftr" sz="quarter" idx="11"/>
          </p:nvPr>
        </p:nvSpPr>
        <p:spPr/>
        <p:txBody>
          <a:bodyPr/>
          <a:lstStyle/>
          <a:p>
            <a:pPr algn="r"/>
            <a:r>
              <a:rPr lang="en-US" smtClean="0"/>
              <a:t>duonghoaian@tuaf.edu.vn</a:t>
            </a: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4" name="Footer Placeholder 3"/>
          <p:cNvSpPr>
            <a:spLocks noGrp="1"/>
          </p:cNvSpPr>
          <p:nvPr>
            <p:ph type="ftr" sz="quarter" idx="11"/>
          </p:nvPr>
        </p:nvSpPr>
        <p:spPr/>
        <p:txBody>
          <a:bodyPr/>
          <a:lstStyle/>
          <a:p>
            <a:pPr algn="r"/>
            <a:r>
              <a:rPr lang="en-US" smtClean="0"/>
              <a:t>duonghoaian@tuaf.edu.vn</a:t>
            </a: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AU" smtClean="0"/>
              <a:t>Friday, 10 March 23</a:t>
            </a:r>
            <a:endParaRPr lang="en-US"/>
          </a:p>
        </p:txBody>
      </p:sp>
      <p:sp>
        <p:nvSpPr>
          <p:cNvPr id="3" name="Footer Placeholder 2"/>
          <p:cNvSpPr>
            <a:spLocks noGrp="1"/>
          </p:cNvSpPr>
          <p:nvPr>
            <p:ph type="ftr" sz="quarter" idx="11"/>
          </p:nvPr>
        </p:nvSpPr>
        <p:spPr/>
        <p:txBody>
          <a:bodyPr/>
          <a:lstStyle/>
          <a:p>
            <a:pPr algn="r"/>
            <a:r>
              <a:rPr lang="en-US" smtClean="0"/>
              <a:t>duonghoaian@tuaf.edu.vn</a:t>
            </a: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AU"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AU"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AU"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AU"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r>
              <a:rPr lang="en-AU" smtClean="0"/>
              <a:t>Friday, 10 March 23</a:t>
            </a:r>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r>
              <a:rPr lang="en-US" smtClean="0"/>
              <a:t>duonghoaian@tuaf.edu.vn</a:t>
            </a: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hdr="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duonghoaian@tuaf.edu.v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40794"/>
            <a:ext cx="7848600" cy="2558032"/>
          </a:xfrm>
        </p:spPr>
        <p:txBody>
          <a:bodyPr/>
          <a:lstStyle/>
          <a:p>
            <a:pPr algn="just"/>
            <a:r>
              <a:rPr lang="en-US" sz="4000" dirty="0" smtClean="0"/>
              <a:t>Start and improve your business </a:t>
            </a:r>
            <a:r>
              <a:rPr lang="mr-IN" sz="4000" dirty="0" smtClean="0"/>
              <a:t>–</a:t>
            </a:r>
            <a:r>
              <a:rPr lang="en-US" sz="4000" dirty="0" smtClean="0"/>
              <a:t> week </a:t>
            </a:r>
            <a:r>
              <a:rPr lang="en-US" sz="4000" dirty="0"/>
              <a:t>6</a:t>
            </a:r>
            <a:r>
              <a:rPr lang="en-US" sz="4000" dirty="0" smtClean="0"/>
              <a:t>: understanding </a:t>
            </a:r>
            <a:r>
              <a:rPr lang="en-US" sz="4000" smtClean="0"/>
              <a:t>your customers</a:t>
            </a:r>
            <a:endParaRPr lang="en-US" sz="4000" dirty="0"/>
          </a:p>
        </p:txBody>
      </p:sp>
    </p:spTree>
    <p:extLst>
      <p:ext uri="{BB962C8B-B14F-4D97-AF65-F5344CB8AC3E}">
        <p14:creationId xmlns:p14="http://schemas.microsoft.com/office/powerpoint/2010/main" val="9899417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10556"/>
            <a:ext cx="7848600" cy="2588269"/>
          </a:xfrm>
        </p:spPr>
        <p:txBody>
          <a:bodyPr/>
          <a:lstStyle/>
          <a:p>
            <a:r>
              <a:rPr lang="en-US" sz="4400" dirty="0" err="1"/>
              <a:t>khởi</a:t>
            </a:r>
            <a:r>
              <a:rPr lang="en-US" sz="4400" dirty="0"/>
              <a:t> </a:t>
            </a:r>
            <a:r>
              <a:rPr lang="en-US" sz="4400" dirty="0" err="1"/>
              <a:t>sự</a:t>
            </a:r>
            <a:r>
              <a:rPr lang="en-US" sz="4400" dirty="0"/>
              <a:t> VÀ TĂNG CƯỜNG KHẢ NĂNG KINH DOANH</a:t>
            </a:r>
            <a:br>
              <a:rPr lang="en-US" sz="4400" dirty="0"/>
            </a:br>
            <a:r>
              <a:rPr lang="en-US" sz="4400" dirty="0"/>
              <a:t>TUẦN </a:t>
            </a:r>
            <a:r>
              <a:rPr lang="en-US" sz="4400" dirty="0" smtClean="0"/>
              <a:t>6 </a:t>
            </a:r>
            <a:r>
              <a:rPr lang="mr-IN" sz="4400" dirty="0"/>
              <a:t>–</a:t>
            </a:r>
            <a:r>
              <a:rPr lang="en-US" sz="4400" dirty="0"/>
              <a:t> CHƯƠNG 3</a:t>
            </a:r>
          </a:p>
        </p:txBody>
      </p:sp>
      <p:sp>
        <p:nvSpPr>
          <p:cNvPr id="3" name="Subtitle 2"/>
          <p:cNvSpPr>
            <a:spLocks noGrp="1"/>
          </p:cNvSpPr>
          <p:nvPr>
            <p:ph type="subTitle" idx="1"/>
          </p:nvPr>
        </p:nvSpPr>
        <p:spPr>
          <a:xfrm>
            <a:off x="685800" y="3505199"/>
            <a:ext cx="7848600" cy="2063817"/>
          </a:xfrm>
        </p:spPr>
        <p:txBody>
          <a:bodyPr>
            <a:normAutofit fontScale="92500" lnSpcReduction="20000"/>
          </a:bodyPr>
          <a:lstStyle/>
          <a:p>
            <a:r>
              <a:rPr lang="en-US" dirty="0" err="1" smtClean="0"/>
              <a:t>Chuẩn</a:t>
            </a:r>
            <a:r>
              <a:rPr lang="en-US" dirty="0" smtClean="0"/>
              <a:t> </a:t>
            </a:r>
            <a:r>
              <a:rPr lang="en-US" dirty="0" err="1" smtClean="0"/>
              <a:t>bị</a:t>
            </a:r>
            <a:r>
              <a:rPr lang="en-US" dirty="0" smtClean="0"/>
              <a:t> </a:t>
            </a:r>
            <a:r>
              <a:rPr lang="en-US" dirty="0" err="1" smtClean="0"/>
              <a:t>và</a:t>
            </a:r>
            <a:r>
              <a:rPr lang="en-US" dirty="0" smtClean="0"/>
              <a:t> </a:t>
            </a:r>
            <a:r>
              <a:rPr lang="en-US" dirty="0" err="1" smtClean="0"/>
              <a:t>trình</a:t>
            </a:r>
            <a:r>
              <a:rPr lang="en-US" dirty="0" smtClean="0"/>
              <a:t> </a:t>
            </a:r>
            <a:r>
              <a:rPr lang="en-US" dirty="0" err="1" smtClean="0"/>
              <a:t>bày</a:t>
            </a:r>
            <a:r>
              <a:rPr lang="en-US" dirty="0" smtClean="0"/>
              <a:t>: </a:t>
            </a:r>
            <a:r>
              <a:rPr lang="en-US" dirty="0" err="1" smtClean="0"/>
              <a:t>Dương</a:t>
            </a:r>
            <a:r>
              <a:rPr lang="en-US" dirty="0" smtClean="0"/>
              <a:t> </a:t>
            </a:r>
            <a:r>
              <a:rPr lang="en-US" dirty="0" err="1" smtClean="0"/>
              <a:t>Hoài</a:t>
            </a:r>
            <a:r>
              <a:rPr lang="en-US" dirty="0" smtClean="0"/>
              <a:t> An</a:t>
            </a:r>
          </a:p>
          <a:p>
            <a:r>
              <a:rPr lang="en-US" dirty="0" err="1" smtClean="0"/>
              <a:t>Khoa</a:t>
            </a:r>
            <a:r>
              <a:rPr lang="en-US" dirty="0" smtClean="0"/>
              <a:t> </a:t>
            </a:r>
            <a:r>
              <a:rPr lang="en-US" dirty="0" err="1" smtClean="0"/>
              <a:t>Kinh</a:t>
            </a:r>
            <a:r>
              <a:rPr lang="en-US" dirty="0" smtClean="0"/>
              <a:t> </a:t>
            </a:r>
            <a:r>
              <a:rPr lang="en-US" dirty="0" err="1" smtClean="0"/>
              <a:t>tế</a:t>
            </a:r>
            <a:r>
              <a:rPr lang="en-US" dirty="0" smtClean="0"/>
              <a:t> </a:t>
            </a:r>
            <a:r>
              <a:rPr lang="en-US" dirty="0" err="1" smtClean="0"/>
              <a:t>và</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nông</a:t>
            </a:r>
            <a:r>
              <a:rPr lang="en-US" dirty="0" smtClean="0"/>
              <a:t> </a:t>
            </a:r>
            <a:r>
              <a:rPr lang="en-US" dirty="0" err="1" smtClean="0"/>
              <a:t>thôn</a:t>
            </a:r>
            <a:endParaRPr lang="en-US" dirty="0" smtClean="0"/>
          </a:p>
          <a:p>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Nông</a:t>
            </a:r>
            <a:r>
              <a:rPr lang="en-US" dirty="0" smtClean="0"/>
              <a:t> </a:t>
            </a:r>
            <a:r>
              <a:rPr lang="en-US" dirty="0" err="1" smtClean="0"/>
              <a:t>Lâm</a:t>
            </a:r>
            <a:r>
              <a:rPr lang="en-US" dirty="0" smtClean="0"/>
              <a:t> </a:t>
            </a:r>
            <a:r>
              <a:rPr lang="en-US" dirty="0" err="1" smtClean="0"/>
              <a:t>Thái</a:t>
            </a:r>
            <a:r>
              <a:rPr lang="en-US" dirty="0" smtClean="0"/>
              <a:t> </a:t>
            </a:r>
            <a:r>
              <a:rPr lang="en-US" dirty="0" err="1" smtClean="0"/>
              <a:t>Nguyên</a:t>
            </a:r>
            <a:endParaRPr lang="en-US" dirty="0" smtClean="0"/>
          </a:p>
          <a:p>
            <a:r>
              <a:rPr lang="en-US" dirty="0" smtClean="0"/>
              <a:t>Email: </a:t>
            </a:r>
            <a:r>
              <a:rPr lang="en-US" dirty="0" smtClean="0">
                <a:hlinkClick r:id="rId2"/>
              </a:rPr>
              <a:t>duonghoaian@tuaf.edu.vn</a:t>
            </a:r>
            <a:endParaRPr lang="en-US" dirty="0" smtClean="0"/>
          </a:p>
          <a:p>
            <a:r>
              <a:rPr lang="en-US" dirty="0" err="1" smtClean="0"/>
              <a:t>Bài</a:t>
            </a:r>
            <a:r>
              <a:rPr lang="en-US" dirty="0" smtClean="0"/>
              <a:t> </a:t>
            </a:r>
            <a:r>
              <a:rPr lang="en-US" dirty="0" err="1" smtClean="0"/>
              <a:t>giảng</a:t>
            </a:r>
            <a:r>
              <a:rPr lang="en-US" dirty="0" smtClean="0"/>
              <a:t> </a:t>
            </a:r>
            <a:r>
              <a:rPr lang="en-US" dirty="0" err="1" smtClean="0"/>
              <a:t>được</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với</a:t>
            </a:r>
            <a:r>
              <a:rPr lang="en-US" dirty="0" smtClean="0"/>
              <a:t> </a:t>
            </a:r>
            <a:r>
              <a:rPr lang="en-US" dirty="0" err="1" smtClean="0"/>
              <a:t>sự</a:t>
            </a:r>
            <a:r>
              <a:rPr lang="en-US" dirty="0" smtClean="0"/>
              <a:t> </a:t>
            </a:r>
            <a:r>
              <a:rPr lang="en-US" dirty="0" err="1" smtClean="0"/>
              <a:t>tài</a:t>
            </a:r>
            <a:r>
              <a:rPr lang="en-US" dirty="0" smtClean="0"/>
              <a:t> </a:t>
            </a:r>
            <a:r>
              <a:rPr lang="en-US" dirty="0" err="1" smtClean="0"/>
              <a:t>trợ</a:t>
            </a:r>
            <a:r>
              <a:rPr lang="en-US" dirty="0" smtClean="0"/>
              <a:t> </a:t>
            </a:r>
            <a:r>
              <a:rPr lang="en-US" dirty="0" err="1" smtClean="0"/>
              <a:t>của</a:t>
            </a:r>
            <a:r>
              <a:rPr lang="en-US" dirty="0" smtClean="0"/>
              <a:t> </a:t>
            </a:r>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Handong</a:t>
            </a:r>
            <a:r>
              <a:rPr lang="en-US" dirty="0" smtClean="0"/>
              <a:t> Global University</a:t>
            </a:r>
            <a:endParaRPr lang="en-US" dirty="0"/>
          </a:p>
        </p:txBody>
      </p:sp>
    </p:spTree>
    <p:extLst>
      <p:ext uri="{BB962C8B-B14F-4D97-AF65-F5344CB8AC3E}">
        <p14:creationId xmlns:p14="http://schemas.microsoft.com/office/powerpoint/2010/main" val="954769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 KHOÁ HỌC</a:t>
            </a:r>
            <a:endParaRPr lang="en-US" dirty="0"/>
          </a:p>
        </p:txBody>
      </p:sp>
      <p:sp>
        <p:nvSpPr>
          <p:cNvPr id="3" name="Content Placeholder 2"/>
          <p:cNvSpPr>
            <a:spLocks noGrp="1"/>
          </p:cNvSpPr>
          <p:nvPr>
            <p:ph idx="1"/>
          </p:nvPr>
        </p:nvSpPr>
        <p:spPr/>
        <p:txBody>
          <a:bodyPr/>
          <a:lstStyle/>
          <a:p>
            <a:pPr marL="0" indent="0">
              <a:buNone/>
            </a:pPr>
            <a:r>
              <a:rPr lang="en-US" dirty="0" err="1" smtClean="0"/>
              <a:t>Khoá</a:t>
            </a:r>
            <a:r>
              <a:rPr lang="en-US" dirty="0" smtClean="0"/>
              <a:t> </a:t>
            </a:r>
            <a:r>
              <a:rPr lang="en-US" dirty="0" err="1" smtClean="0"/>
              <a:t>học</a:t>
            </a:r>
            <a:r>
              <a:rPr lang="en-US" dirty="0" smtClean="0"/>
              <a:t> </a:t>
            </a:r>
            <a:r>
              <a:rPr lang="en-US" dirty="0" err="1" smtClean="0"/>
              <a:t>gồm</a:t>
            </a:r>
            <a:r>
              <a:rPr lang="en-US" dirty="0" smtClean="0"/>
              <a:t> 2 </a:t>
            </a:r>
            <a:r>
              <a:rPr lang="en-US" dirty="0" err="1" smtClean="0"/>
              <a:t>phần</a:t>
            </a:r>
            <a:r>
              <a:rPr lang="en-US" dirty="0" smtClean="0"/>
              <a:t>:</a:t>
            </a:r>
          </a:p>
          <a:p>
            <a:r>
              <a:rPr lang="en-US" dirty="0" err="1" smtClean="0"/>
              <a:t>Khởi</a:t>
            </a:r>
            <a:r>
              <a:rPr lang="en-US" dirty="0" smtClean="0"/>
              <a:t> </a:t>
            </a:r>
            <a:r>
              <a:rPr lang="en-US" dirty="0" err="1" smtClean="0"/>
              <a:t>sự</a:t>
            </a:r>
            <a:r>
              <a:rPr lang="en-US" dirty="0" smtClean="0"/>
              <a:t> </a:t>
            </a:r>
            <a:r>
              <a:rPr lang="en-US" dirty="0" err="1" smtClean="0"/>
              <a:t>doanh</a:t>
            </a:r>
            <a:r>
              <a:rPr lang="en-US" dirty="0" smtClean="0"/>
              <a:t> </a:t>
            </a:r>
            <a:r>
              <a:rPr lang="en-US" dirty="0" err="1" smtClean="0"/>
              <a:t>nghiệp</a:t>
            </a:r>
            <a:r>
              <a:rPr lang="en-US" dirty="0" smtClean="0"/>
              <a:t> (Start Your Business - SYB), </a:t>
            </a:r>
            <a:r>
              <a:rPr lang="en-US" dirty="0" err="1" smtClean="0"/>
              <a:t>và</a:t>
            </a:r>
            <a:endParaRPr lang="en-US" dirty="0" smtClean="0"/>
          </a:p>
          <a:p>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(Improve Your Business - IYB)</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a:t>
            </a:fld>
            <a:endParaRPr lang="en-US"/>
          </a:p>
        </p:txBody>
      </p:sp>
    </p:spTree>
    <p:extLst>
      <p:ext uri="{BB962C8B-B14F-4D97-AF65-F5344CB8AC3E}">
        <p14:creationId xmlns:p14="http://schemas.microsoft.com/office/powerpoint/2010/main" val="2010373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HỌC TẬP</a:t>
            </a:r>
            <a:endParaRPr lang="en-US" dirty="0"/>
          </a:p>
        </p:txBody>
      </p:sp>
      <p:sp>
        <p:nvSpPr>
          <p:cNvPr id="3" name="Content Placeholder 2"/>
          <p:cNvSpPr>
            <a:spLocks noGrp="1"/>
          </p:cNvSpPr>
          <p:nvPr>
            <p:ph idx="1"/>
          </p:nvPr>
        </p:nvSpPr>
        <p:spPr/>
        <p:txBody>
          <a:bodyPr/>
          <a:lstStyle/>
          <a:p>
            <a:pPr algn="just"/>
            <a:r>
              <a:rPr lang="en-US" dirty="0" err="1" smtClean="0"/>
              <a:t>Tài</a:t>
            </a:r>
            <a:r>
              <a:rPr lang="en-US" dirty="0" smtClean="0"/>
              <a:t> </a:t>
            </a:r>
            <a:r>
              <a:rPr lang="en-US" dirty="0" err="1" smtClean="0"/>
              <a:t>liệu</a:t>
            </a:r>
            <a:r>
              <a:rPr lang="en-US" dirty="0" smtClean="0"/>
              <a:t> </a:t>
            </a:r>
            <a:r>
              <a:rPr lang="en-US" dirty="0" err="1" smtClean="0"/>
              <a:t>chính</a:t>
            </a:r>
            <a:r>
              <a:rPr lang="en-US" dirty="0" smtClean="0"/>
              <a:t> </a:t>
            </a:r>
            <a:r>
              <a:rPr lang="en-US" dirty="0" err="1" smtClean="0"/>
              <a:t>là</a:t>
            </a:r>
            <a:r>
              <a:rPr lang="en-US" dirty="0" smtClean="0"/>
              <a:t> </a:t>
            </a:r>
            <a:r>
              <a:rPr lang="en-US" dirty="0" err="1" smtClean="0"/>
              <a:t>bộ</a:t>
            </a:r>
            <a:r>
              <a:rPr lang="en-US" dirty="0" smtClean="0"/>
              <a:t> </a:t>
            </a:r>
            <a:r>
              <a:rPr lang="en-US" dirty="0" err="1" smtClean="0"/>
              <a:t>sách</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và</a:t>
            </a:r>
            <a:r>
              <a:rPr lang="en-US" dirty="0" smtClean="0"/>
              <a:t> </a:t>
            </a:r>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(SIYB) </a:t>
            </a:r>
            <a:r>
              <a:rPr lang="en-US" dirty="0" err="1" smtClean="0"/>
              <a:t>được</a:t>
            </a:r>
            <a:r>
              <a:rPr lang="en-US" dirty="0" smtClean="0"/>
              <a:t> </a:t>
            </a:r>
            <a:r>
              <a:rPr lang="en-US" dirty="0" err="1" smtClean="0"/>
              <a:t>Phòng</a:t>
            </a:r>
            <a:r>
              <a:rPr lang="en-US" dirty="0" smtClean="0"/>
              <a:t> </a:t>
            </a:r>
            <a:r>
              <a:rPr lang="en-US" dirty="0" err="1" smtClean="0"/>
              <a:t>Thương</a:t>
            </a:r>
            <a:r>
              <a:rPr lang="en-US" dirty="0" smtClean="0"/>
              <a:t> </a:t>
            </a:r>
            <a:r>
              <a:rPr lang="en-US" dirty="0" err="1" smtClean="0"/>
              <a:t>mại</a:t>
            </a:r>
            <a:r>
              <a:rPr lang="en-US" dirty="0" smtClean="0"/>
              <a:t> </a:t>
            </a:r>
            <a:r>
              <a:rPr lang="en-US" dirty="0" err="1" smtClean="0"/>
              <a:t>và</a:t>
            </a:r>
            <a:r>
              <a:rPr lang="en-US" dirty="0" smtClean="0"/>
              <a:t> </a:t>
            </a:r>
            <a:r>
              <a:rPr lang="en-US" dirty="0" err="1" smtClean="0"/>
              <a:t>Công</a:t>
            </a:r>
            <a:r>
              <a:rPr lang="en-US" dirty="0" smtClean="0"/>
              <a:t> </a:t>
            </a:r>
            <a:r>
              <a:rPr lang="en-US" dirty="0" err="1" smtClean="0"/>
              <a:t>nghiệp</a:t>
            </a:r>
            <a:r>
              <a:rPr lang="en-US" dirty="0" smtClean="0"/>
              <a:t> </a:t>
            </a:r>
            <a:r>
              <a:rPr lang="en-US" dirty="0" err="1" smtClean="0"/>
              <a:t>Việt</a:t>
            </a:r>
            <a:r>
              <a:rPr lang="en-US" dirty="0" smtClean="0"/>
              <a:t> Nam (VCCI) </a:t>
            </a:r>
            <a:r>
              <a:rPr lang="en-US" dirty="0" err="1" smtClean="0"/>
              <a:t>cùng</a:t>
            </a:r>
            <a:r>
              <a:rPr lang="en-US" dirty="0" smtClean="0"/>
              <a:t> </a:t>
            </a:r>
            <a:r>
              <a:rPr lang="en-US" dirty="0" err="1"/>
              <a:t>t</a:t>
            </a:r>
            <a:r>
              <a:rPr lang="en-US" dirty="0" err="1" smtClean="0"/>
              <a:t>ổ</a:t>
            </a:r>
            <a:r>
              <a:rPr lang="en-US" dirty="0" smtClean="0"/>
              <a:t> </a:t>
            </a:r>
            <a:r>
              <a:rPr lang="en-US" dirty="0" err="1" smtClean="0"/>
              <a:t>chức</a:t>
            </a:r>
            <a:r>
              <a:rPr lang="en-US" dirty="0" smtClean="0"/>
              <a:t> Lao </a:t>
            </a:r>
            <a:r>
              <a:rPr lang="en-US" dirty="0" err="1" smtClean="0"/>
              <a:t>động</a:t>
            </a:r>
            <a:r>
              <a:rPr lang="en-US" dirty="0" smtClean="0"/>
              <a:t> </a:t>
            </a:r>
            <a:r>
              <a:rPr lang="en-US" dirty="0" err="1" smtClean="0"/>
              <a:t>quốc</a:t>
            </a:r>
            <a:r>
              <a:rPr lang="en-US" dirty="0" smtClean="0"/>
              <a:t> </a:t>
            </a:r>
            <a:r>
              <a:rPr lang="en-US" dirty="0" err="1" smtClean="0"/>
              <a:t>tế</a:t>
            </a:r>
            <a:r>
              <a:rPr lang="en-US" dirty="0" smtClean="0"/>
              <a:t> (ILO) </a:t>
            </a:r>
            <a:r>
              <a:rPr lang="en-US" dirty="0" err="1" smtClean="0"/>
              <a:t>và</a:t>
            </a:r>
            <a:r>
              <a:rPr lang="en-US" dirty="0" smtClean="0"/>
              <a:t> </a:t>
            </a:r>
            <a:r>
              <a:rPr lang="en-US" dirty="0" err="1" smtClean="0"/>
              <a:t>cơ</a:t>
            </a:r>
            <a:r>
              <a:rPr lang="en-US" dirty="0" smtClean="0"/>
              <a:t> </a:t>
            </a:r>
            <a:r>
              <a:rPr lang="en-US" dirty="0" err="1" smtClean="0"/>
              <a:t>quan</a:t>
            </a:r>
            <a:r>
              <a:rPr lang="en-US" dirty="0" smtClean="0"/>
              <a:t> </a:t>
            </a:r>
            <a:r>
              <a:rPr lang="en-US" dirty="0" err="1" smtClean="0"/>
              <a:t>Hợp</a:t>
            </a:r>
            <a:r>
              <a:rPr lang="en-US" dirty="0" smtClean="0"/>
              <a:t> </a:t>
            </a:r>
            <a:r>
              <a:rPr lang="en-US" dirty="0" err="1" smtClean="0"/>
              <a:t>tác</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của</a:t>
            </a:r>
            <a:r>
              <a:rPr lang="en-US" dirty="0" smtClean="0"/>
              <a:t> </a:t>
            </a:r>
            <a:r>
              <a:rPr lang="en-US" dirty="0" err="1" smtClean="0"/>
              <a:t>Thuỵ</a:t>
            </a:r>
            <a:r>
              <a:rPr lang="en-US" dirty="0" smtClean="0"/>
              <a:t> </a:t>
            </a:r>
            <a:r>
              <a:rPr lang="en-US" dirty="0" err="1" smtClean="0"/>
              <a:t>Điển</a:t>
            </a:r>
            <a:r>
              <a:rPr lang="en-US" dirty="0" smtClean="0"/>
              <a:t> </a:t>
            </a:r>
            <a:r>
              <a:rPr lang="en-US" dirty="0" err="1" smtClean="0"/>
              <a:t>tài</a:t>
            </a:r>
            <a:r>
              <a:rPr lang="en-US" dirty="0" smtClean="0"/>
              <a:t> </a:t>
            </a:r>
            <a:r>
              <a:rPr lang="en-US" dirty="0" err="1" smtClean="0"/>
              <a:t>trợ</a:t>
            </a:r>
            <a:r>
              <a:rPr lang="en-US" dirty="0" smtClean="0"/>
              <a:t> </a:t>
            </a:r>
            <a:r>
              <a:rPr lang="en-US" dirty="0" err="1" smtClean="0"/>
              <a:t>và</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Bộ</a:t>
            </a:r>
            <a:r>
              <a:rPr lang="en-US" dirty="0" smtClean="0"/>
              <a:t> </a:t>
            </a:r>
            <a:r>
              <a:rPr lang="en-US" dirty="0" err="1" smtClean="0"/>
              <a:t>sách</a:t>
            </a:r>
            <a:r>
              <a:rPr lang="en-US" dirty="0" smtClean="0"/>
              <a:t> </a:t>
            </a:r>
            <a:r>
              <a:rPr lang="en-US" dirty="0" err="1" smtClean="0"/>
              <a:t>được</a:t>
            </a:r>
            <a:r>
              <a:rPr lang="en-US" dirty="0" smtClean="0"/>
              <a:t> </a:t>
            </a:r>
            <a:r>
              <a:rPr lang="en-US" dirty="0" err="1" smtClean="0"/>
              <a:t>xuất</a:t>
            </a:r>
            <a:r>
              <a:rPr lang="en-US" dirty="0" smtClean="0"/>
              <a:t> </a:t>
            </a:r>
            <a:r>
              <a:rPr lang="en-US" dirty="0" err="1" smtClean="0"/>
              <a:t>bản</a:t>
            </a:r>
            <a:r>
              <a:rPr lang="en-US" dirty="0" smtClean="0"/>
              <a:t> </a:t>
            </a:r>
            <a:r>
              <a:rPr lang="en-US" dirty="0" err="1" smtClean="0"/>
              <a:t>năm</a:t>
            </a:r>
            <a:r>
              <a:rPr lang="en-US" dirty="0" smtClean="0"/>
              <a:t> 1998. </a:t>
            </a:r>
            <a:r>
              <a:rPr lang="en-US" dirty="0" err="1" smtClean="0"/>
              <a:t>Tài</a:t>
            </a:r>
            <a:r>
              <a:rPr lang="en-US" dirty="0" smtClean="0"/>
              <a:t> </a:t>
            </a:r>
            <a:r>
              <a:rPr lang="en-US" dirty="0" err="1" smtClean="0"/>
              <a:t>liệu</a:t>
            </a:r>
            <a:r>
              <a:rPr lang="en-US" dirty="0" smtClean="0"/>
              <a:t> </a:t>
            </a:r>
            <a:r>
              <a:rPr lang="en-US" dirty="0" err="1" smtClean="0"/>
              <a:t>sau</a:t>
            </a:r>
            <a:r>
              <a:rPr lang="en-US" dirty="0" smtClean="0"/>
              <a:t> </a:t>
            </a:r>
            <a:r>
              <a:rPr lang="en-US" dirty="0" err="1" smtClean="0"/>
              <a:t>đây</a:t>
            </a:r>
            <a:r>
              <a:rPr lang="en-US" dirty="0" smtClean="0"/>
              <a:t> </a:t>
            </a:r>
            <a:r>
              <a:rPr lang="en-US" dirty="0" err="1" smtClean="0"/>
              <a:t>được</a:t>
            </a:r>
            <a:r>
              <a:rPr lang="en-US" dirty="0" smtClean="0"/>
              <a:t> </a:t>
            </a:r>
            <a:r>
              <a:rPr lang="en-US" dirty="0" err="1" smtClean="0"/>
              <a:t>trích</a:t>
            </a:r>
            <a:r>
              <a:rPr lang="en-US" dirty="0" smtClean="0"/>
              <a:t> </a:t>
            </a:r>
            <a:r>
              <a:rPr lang="en-US" dirty="0" err="1" smtClean="0"/>
              <a:t>dẫn</a:t>
            </a:r>
            <a:r>
              <a:rPr lang="en-US" dirty="0" smtClean="0"/>
              <a:t> </a:t>
            </a:r>
            <a:r>
              <a:rPr lang="en-US" dirty="0" err="1" smtClean="0"/>
              <a:t>là</a:t>
            </a:r>
            <a:r>
              <a:rPr lang="en-US" dirty="0" smtClean="0"/>
              <a:t>: SIYB, 1998</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a:t>
            </a:fld>
            <a:endParaRPr lang="en-US"/>
          </a:p>
        </p:txBody>
      </p:sp>
    </p:spTree>
    <p:extLst>
      <p:ext uri="{BB962C8B-B14F-4D97-AF65-F5344CB8AC3E}">
        <p14:creationId xmlns:p14="http://schemas.microsoft.com/office/powerpoint/2010/main" val="4072637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HỌC TẬP</a:t>
            </a:r>
          </a:p>
        </p:txBody>
      </p:sp>
      <p:sp>
        <p:nvSpPr>
          <p:cNvPr id="3" name="Content Placeholder 2"/>
          <p:cNvSpPr>
            <a:spLocks noGrp="1"/>
          </p:cNvSpPr>
          <p:nvPr>
            <p:ph idx="1"/>
          </p:nvPr>
        </p:nvSpPr>
        <p:spPr/>
        <p:txBody>
          <a:bodyPr/>
          <a:lstStyle/>
          <a:p>
            <a:pPr algn="just"/>
            <a:r>
              <a:rPr lang="en-US" dirty="0" err="1" smtClean="0"/>
              <a:t>Đây</a:t>
            </a:r>
            <a:r>
              <a:rPr lang="en-US" dirty="0" smtClean="0"/>
              <a:t> </a:t>
            </a:r>
            <a:r>
              <a:rPr lang="en-US" dirty="0" err="1" smtClean="0"/>
              <a:t>là</a:t>
            </a:r>
            <a:r>
              <a:rPr lang="en-US" dirty="0" smtClean="0"/>
              <a:t> </a:t>
            </a:r>
            <a:r>
              <a:rPr lang="en-US" dirty="0" err="1" smtClean="0"/>
              <a:t>một</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vừa</a:t>
            </a:r>
            <a:r>
              <a:rPr lang="en-US" dirty="0" smtClean="0"/>
              <a:t> </a:t>
            </a:r>
            <a:r>
              <a:rPr lang="en-US" dirty="0" err="1" smtClean="0"/>
              <a:t>và</a:t>
            </a:r>
            <a:r>
              <a:rPr lang="en-US" dirty="0" smtClean="0"/>
              <a:t> </a:t>
            </a:r>
            <a:r>
              <a:rPr lang="en-US" dirty="0" err="1" smtClean="0"/>
              <a:t>nhỏ</a:t>
            </a:r>
            <a:r>
              <a:rPr lang="en-US" dirty="0" smtClean="0"/>
              <a:t> (DNVVN) </a:t>
            </a:r>
            <a:r>
              <a:rPr lang="en-US" dirty="0" err="1" smtClean="0"/>
              <a:t>theo</a:t>
            </a:r>
            <a:r>
              <a:rPr lang="en-US" dirty="0" smtClean="0"/>
              <a:t> </a:t>
            </a:r>
            <a:r>
              <a:rPr lang="en-US" dirty="0" err="1" smtClean="0"/>
              <a:t>từng</a:t>
            </a:r>
            <a:r>
              <a:rPr lang="en-US" dirty="0" smtClean="0"/>
              <a:t> </a:t>
            </a:r>
            <a:r>
              <a:rPr lang="en-US" dirty="0" err="1" smtClean="0"/>
              <a:t>bước</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giúp</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tự</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các</a:t>
            </a:r>
            <a:r>
              <a:rPr lang="en-US" dirty="0" smtClean="0"/>
              <a:t> </a:t>
            </a:r>
            <a:r>
              <a:rPr lang="en-US" dirty="0" err="1" smtClean="0"/>
              <a:t>cơ</a:t>
            </a:r>
            <a:r>
              <a:rPr lang="en-US" dirty="0" smtClean="0"/>
              <a:t> </a:t>
            </a:r>
            <a:r>
              <a:rPr lang="en-US" dirty="0" err="1" smtClean="0"/>
              <a:t>hội</a:t>
            </a:r>
            <a:r>
              <a:rPr lang="en-US" dirty="0" smtClean="0"/>
              <a:t> </a:t>
            </a:r>
            <a:r>
              <a:rPr lang="en-US" dirty="0" err="1" smtClean="0"/>
              <a:t>để</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thành</a:t>
            </a:r>
            <a:r>
              <a:rPr lang="en-US" dirty="0" smtClean="0"/>
              <a:t> </a:t>
            </a:r>
            <a:r>
              <a:rPr lang="en-US" dirty="0" err="1" smtClean="0"/>
              <a:t>công</a:t>
            </a:r>
            <a:r>
              <a:rPr lang="en-US" dirty="0" smtClean="0"/>
              <a:t> </a:t>
            </a:r>
            <a:r>
              <a:rPr lang="en-US" dirty="0" err="1" smtClean="0"/>
              <a:t>và</a:t>
            </a:r>
            <a:r>
              <a:rPr lang="en-US" dirty="0" smtClean="0"/>
              <a:t> </a:t>
            </a:r>
            <a:r>
              <a:rPr lang="en-US" dirty="0" err="1" smtClean="0"/>
              <a:t>chọn</a:t>
            </a:r>
            <a:r>
              <a:rPr lang="en-US" dirty="0" smtClean="0"/>
              <a:t> </a:t>
            </a:r>
            <a:r>
              <a:rPr lang="en-US" dirty="0" err="1" smtClean="0"/>
              <a:t>cho</a:t>
            </a:r>
            <a:r>
              <a:rPr lang="en-US" dirty="0" smtClean="0"/>
              <a:t> </a:t>
            </a:r>
            <a:r>
              <a:rPr lang="en-US" dirty="0" err="1" smtClean="0"/>
              <a:t>mình</a:t>
            </a:r>
            <a:r>
              <a:rPr lang="en-US" dirty="0" smtClean="0"/>
              <a:t> </a:t>
            </a:r>
            <a:r>
              <a:rPr lang="en-US" dirty="0" err="1" smtClean="0"/>
              <a:t>một</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mang</a:t>
            </a:r>
            <a:r>
              <a:rPr lang="en-US" dirty="0" smtClean="0"/>
              <a:t> </a:t>
            </a:r>
            <a:r>
              <a:rPr lang="en-US" dirty="0" err="1" smtClean="0"/>
              <a:t>tính</a:t>
            </a:r>
            <a:r>
              <a:rPr lang="en-US" dirty="0" smtClean="0"/>
              <a:t> </a:t>
            </a:r>
            <a:r>
              <a:rPr lang="en-US" dirty="0" err="1" smtClean="0"/>
              <a:t>thực</a:t>
            </a:r>
            <a:r>
              <a:rPr lang="en-US" dirty="0" smtClean="0"/>
              <a:t> </a:t>
            </a:r>
            <a:r>
              <a:rPr lang="en-US" dirty="0" err="1" smtClean="0"/>
              <a:t>tiễn</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có</a:t>
            </a:r>
            <a:r>
              <a:rPr lang="en-US" dirty="0" smtClean="0"/>
              <a:t> </a:t>
            </a:r>
            <a:r>
              <a:rPr lang="en-US" dirty="0" err="1" smtClean="0"/>
              <a:t>sự</a:t>
            </a:r>
            <a:r>
              <a:rPr lang="en-US" dirty="0" smtClean="0"/>
              <a:t> </a:t>
            </a:r>
            <a:r>
              <a:rPr lang="en-US" dirty="0" err="1" smtClean="0"/>
              <a:t>kết</a:t>
            </a:r>
            <a:r>
              <a:rPr lang="en-US" dirty="0" smtClean="0"/>
              <a:t> </a:t>
            </a:r>
            <a:r>
              <a:rPr lang="en-US" dirty="0" err="1" smtClean="0"/>
              <a:t>hợp</a:t>
            </a:r>
            <a:r>
              <a:rPr lang="en-US" dirty="0" smtClean="0"/>
              <a:t> </a:t>
            </a:r>
            <a:r>
              <a:rPr lang="en-US" dirty="0" err="1" smtClean="0"/>
              <a:t>linh</a:t>
            </a:r>
            <a:r>
              <a:rPr lang="en-US" dirty="0" smtClean="0"/>
              <a:t> </a:t>
            </a:r>
            <a:r>
              <a:rPr lang="en-US" dirty="0" err="1" smtClean="0"/>
              <a:t>hoạt</a:t>
            </a:r>
            <a:r>
              <a:rPr lang="en-US" dirty="0" smtClean="0"/>
              <a:t> </a:t>
            </a:r>
            <a:r>
              <a:rPr lang="en-US" dirty="0" err="1" smtClean="0"/>
              <a:t>giữa</a:t>
            </a:r>
            <a:r>
              <a:rPr lang="en-US" dirty="0" smtClean="0"/>
              <a:t> </a:t>
            </a:r>
            <a:r>
              <a:rPr lang="en-US" dirty="0" err="1" smtClean="0"/>
              <a:t>lý</a:t>
            </a:r>
            <a:r>
              <a:rPr lang="en-US" dirty="0" smtClean="0"/>
              <a:t> </a:t>
            </a:r>
            <a:r>
              <a:rPr lang="en-US" dirty="0" err="1" smtClean="0"/>
              <a:t>thuyết</a:t>
            </a:r>
            <a:r>
              <a:rPr lang="en-US" dirty="0" smtClean="0"/>
              <a:t> </a:t>
            </a:r>
            <a:r>
              <a:rPr lang="en-US" dirty="0" err="1" smtClean="0"/>
              <a:t>và</a:t>
            </a:r>
            <a:r>
              <a:rPr lang="en-US" dirty="0" smtClean="0"/>
              <a:t> </a:t>
            </a:r>
            <a:r>
              <a:rPr lang="en-US" dirty="0" err="1" smtClean="0"/>
              <a:t>thực</a:t>
            </a:r>
            <a:r>
              <a:rPr lang="en-US" dirty="0" smtClean="0"/>
              <a:t> </a:t>
            </a:r>
            <a:r>
              <a:rPr lang="en-US" dirty="0" err="1" smtClean="0"/>
              <a:t>hành</a:t>
            </a:r>
            <a:r>
              <a:rPr lang="en-US" dirty="0" smtClean="0"/>
              <a:t> </a:t>
            </a:r>
            <a:r>
              <a:rPr lang="en-US" dirty="0" err="1" smtClean="0"/>
              <a:t>với</a:t>
            </a:r>
            <a:r>
              <a:rPr lang="en-US" dirty="0" smtClean="0"/>
              <a:t> </a:t>
            </a:r>
            <a:r>
              <a:rPr lang="en-US" dirty="0" err="1" smtClean="0"/>
              <a:t>các</a:t>
            </a:r>
            <a:r>
              <a:rPr lang="en-US" dirty="0" smtClean="0"/>
              <a:t> </a:t>
            </a:r>
            <a:r>
              <a:rPr lang="en-US" dirty="0" err="1" smtClean="0"/>
              <a:t>tình</a:t>
            </a:r>
            <a:r>
              <a:rPr lang="en-US" dirty="0" smtClean="0"/>
              <a:t> </a:t>
            </a:r>
            <a:r>
              <a:rPr lang="en-US" dirty="0" err="1" smtClean="0"/>
              <a:t>huống</a:t>
            </a:r>
            <a:r>
              <a:rPr lang="en-US" dirty="0" smtClean="0"/>
              <a:t>.</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4</a:t>
            </a:fld>
            <a:endParaRPr lang="en-US"/>
          </a:p>
        </p:txBody>
      </p:sp>
    </p:spTree>
    <p:extLst>
      <p:ext uri="{BB962C8B-B14F-4D97-AF65-F5344CB8AC3E}">
        <p14:creationId xmlns:p14="http://schemas.microsoft.com/office/powerpoint/2010/main" val="2409597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a:t>
            </a:r>
            <a:r>
              <a:rPr lang="en-US" dirty="0" smtClean="0"/>
              <a:t>THAM KHẢO</a:t>
            </a:r>
            <a:endParaRPr lang="en-US" dirty="0"/>
          </a:p>
        </p:txBody>
      </p:sp>
      <p:sp>
        <p:nvSpPr>
          <p:cNvPr id="3" name="Content Placeholder 2"/>
          <p:cNvSpPr>
            <a:spLocks noGrp="1"/>
          </p:cNvSpPr>
          <p:nvPr>
            <p:ph idx="1"/>
          </p:nvPr>
        </p:nvSpPr>
        <p:spPr/>
        <p:txBody>
          <a:bodyPr/>
          <a:lstStyle/>
          <a:p>
            <a:pPr marL="0" indent="0" algn="just">
              <a:buNone/>
            </a:pPr>
            <a:r>
              <a:rPr lang="en-US" dirty="0" err="1" smtClean="0"/>
              <a:t>Ngoài</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học</a:t>
            </a:r>
            <a:r>
              <a:rPr lang="en-US" dirty="0" smtClean="0"/>
              <a:t> </a:t>
            </a:r>
            <a:r>
              <a:rPr lang="en-US" dirty="0" err="1" smtClean="0"/>
              <a:t>tập</a:t>
            </a:r>
            <a:r>
              <a:rPr lang="en-US" dirty="0" smtClean="0"/>
              <a:t> </a:t>
            </a:r>
            <a:r>
              <a:rPr lang="en-US" dirty="0" err="1" smtClean="0"/>
              <a:t>đã</a:t>
            </a:r>
            <a:r>
              <a:rPr lang="en-US" dirty="0" smtClean="0"/>
              <a:t> </a:t>
            </a:r>
            <a:r>
              <a:rPr lang="en-US" dirty="0" err="1" smtClean="0"/>
              <a:t>đề</a:t>
            </a:r>
            <a:r>
              <a:rPr lang="en-US" dirty="0" smtClean="0"/>
              <a:t> </a:t>
            </a:r>
            <a:r>
              <a:rPr lang="en-US" dirty="0" err="1" smtClean="0"/>
              <a:t>cập</a:t>
            </a:r>
            <a:r>
              <a:rPr lang="en-US" dirty="0" smtClean="0"/>
              <a:t> </a:t>
            </a:r>
            <a:r>
              <a:rPr lang="en-US" dirty="0" err="1" smtClean="0"/>
              <a:t>ở</a:t>
            </a:r>
            <a:r>
              <a:rPr lang="en-US" dirty="0" smtClean="0"/>
              <a:t> </a:t>
            </a:r>
            <a:r>
              <a:rPr lang="en-US" dirty="0" err="1" smtClean="0"/>
              <a:t>trên</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được</a:t>
            </a:r>
            <a:r>
              <a:rPr lang="en-US" dirty="0" smtClean="0"/>
              <a:t> </a:t>
            </a:r>
            <a:r>
              <a:rPr lang="en-US" dirty="0" err="1" smtClean="0"/>
              <a:t>khuyến</a:t>
            </a:r>
            <a:r>
              <a:rPr lang="en-US" dirty="0" smtClean="0"/>
              <a:t> </a:t>
            </a:r>
            <a:r>
              <a:rPr lang="en-US" dirty="0" err="1" smtClean="0"/>
              <a:t>thích</a:t>
            </a:r>
            <a:r>
              <a:rPr lang="en-US" dirty="0" smtClean="0"/>
              <a:t> </a:t>
            </a:r>
            <a:r>
              <a:rPr lang="en-US" dirty="0" err="1" smtClean="0"/>
              <a:t>đọc</a:t>
            </a:r>
            <a:r>
              <a:rPr lang="en-US" dirty="0" smtClean="0"/>
              <a:t> </a:t>
            </a:r>
            <a:r>
              <a:rPr lang="en-US" dirty="0" err="1" smtClean="0"/>
              <a:t>thêm</a:t>
            </a:r>
            <a:r>
              <a:rPr lang="en-US" dirty="0" smtClean="0"/>
              <a:t> </a:t>
            </a:r>
            <a:r>
              <a:rPr lang="en-US" dirty="0" err="1" smtClean="0"/>
              <a:t>các</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tham</a:t>
            </a:r>
            <a:r>
              <a:rPr lang="en-US" dirty="0" smtClean="0"/>
              <a:t> </a:t>
            </a:r>
            <a:r>
              <a:rPr lang="en-US" dirty="0" err="1" smtClean="0"/>
              <a:t>khảo</a:t>
            </a:r>
            <a:r>
              <a:rPr lang="en-US" dirty="0" smtClean="0"/>
              <a:t> </a:t>
            </a:r>
            <a:r>
              <a:rPr lang="en-US" dirty="0" err="1" smtClean="0"/>
              <a:t>dưới</a:t>
            </a:r>
            <a:r>
              <a:rPr lang="en-US" dirty="0" smtClean="0"/>
              <a:t> </a:t>
            </a:r>
            <a:r>
              <a:rPr lang="en-US" dirty="0" err="1" smtClean="0"/>
              <a:t>đây</a:t>
            </a:r>
            <a:r>
              <a:rPr lang="en-US" dirty="0" smtClean="0"/>
              <a:t>:</a:t>
            </a:r>
          </a:p>
          <a:p>
            <a:pPr algn="just"/>
            <a:r>
              <a:rPr lang="en-US" dirty="0" smtClean="0"/>
              <a:t>Fail</a:t>
            </a:r>
            <a:r>
              <a:rPr lang="en-US" dirty="0"/>
              <a:t> to </a:t>
            </a:r>
            <a:r>
              <a:rPr lang="en-US" dirty="0" smtClean="0"/>
              <a:t>Succeed</a:t>
            </a:r>
            <a:endParaRPr lang="en-US" dirty="0"/>
          </a:p>
          <a:p>
            <a:pPr algn="just"/>
            <a:r>
              <a:rPr lang="en-US" dirty="0" smtClean="0"/>
              <a:t>Startup</a:t>
            </a:r>
            <a:r>
              <a:rPr lang="en-US" dirty="0"/>
              <a:t> </a:t>
            </a:r>
            <a:r>
              <a:rPr lang="en-US" dirty="0" smtClean="0"/>
              <a:t>Nation</a:t>
            </a:r>
            <a:endParaRPr lang="en-US" dirty="0"/>
          </a:p>
          <a:p>
            <a:pPr algn="just"/>
            <a:r>
              <a:rPr lang="en-US" dirty="0" smtClean="0"/>
              <a:t>The</a:t>
            </a:r>
            <a:r>
              <a:rPr lang="en-US" dirty="0"/>
              <a:t> Secret of </a:t>
            </a:r>
            <a:r>
              <a:rPr lang="en-US" dirty="0" smtClean="0"/>
              <a:t>self-made</a:t>
            </a:r>
            <a:r>
              <a:rPr lang="en-US" dirty="0"/>
              <a:t> </a:t>
            </a:r>
            <a:r>
              <a:rPr lang="en-US" dirty="0" smtClean="0"/>
              <a:t>millionaires</a:t>
            </a:r>
          </a:p>
          <a:p>
            <a:pPr algn="just"/>
            <a:r>
              <a:rPr lang="en-US" dirty="0" smtClean="0"/>
              <a:t>Disciplined Entrepreneurship 24 Steps to a Successful Startup</a:t>
            </a:r>
            <a:endParaRPr lang="en-US" dirty="0"/>
          </a:p>
          <a:p>
            <a:pPr algn="just"/>
            <a:r>
              <a:rPr lang="en-US" dirty="0" smtClean="0"/>
              <a:t>Startup</a:t>
            </a:r>
            <a:r>
              <a:rPr lang="en-US" dirty="0"/>
              <a:t> handbook</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5</a:t>
            </a:fld>
            <a:endParaRPr lang="en-US"/>
          </a:p>
        </p:txBody>
      </p:sp>
    </p:spTree>
    <p:extLst>
      <p:ext uri="{BB962C8B-B14F-4D97-AF65-F5344CB8AC3E}">
        <p14:creationId xmlns:p14="http://schemas.microsoft.com/office/powerpoint/2010/main" val="546997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algn="just"/>
            <a:r>
              <a:rPr lang="en-AU" dirty="0" err="1"/>
              <a:t>Nhu</a:t>
            </a:r>
            <a:r>
              <a:rPr lang="en-AU" dirty="0"/>
              <a:t> </a:t>
            </a:r>
            <a:r>
              <a:rPr lang="en-AU" dirty="0" err="1"/>
              <a:t>cầu</a:t>
            </a:r>
            <a:r>
              <a:rPr lang="en-AU" dirty="0"/>
              <a:t> </a:t>
            </a:r>
            <a:r>
              <a:rPr lang="en-AU" dirty="0" err="1"/>
              <a:t>về</a:t>
            </a:r>
            <a:r>
              <a:rPr lang="en-AU" dirty="0"/>
              <a:t> </a:t>
            </a:r>
            <a:r>
              <a:rPr lang="en-AU" dirty="0" err="1"/>
              <a:t>sản</a:t>
            </a:r>
            <a:r>
              <a:rPr lang="en-AU" dirty="0"/>
              <a:t> </a:t>
            </a:r>
            <a:r>
              <a:rPr lang="en-AU" dirty="0" err="1"/>
              <a:t>phẩm</a:t>
            </a:r>
            <a:r>
              <a:rPr lang="en-AU" dirty="0"/>
              <a:t>: </a:t>
            </a:r>
            <a:r>
              <a:rPr lang="en-AU" dirty="0" err="1"/>
              <a:t>Bao</a:t>
            </a:r>
            <a:r>
              <a:rPr lang="en-AU" dirty="0"/>
              <a:t> </a:t>
            </a:r>
            <a:r>
              <a:rPr lang="en-AU" dirty="0" err="1"/>
              <a:t>gồm</a:t>
            </a:r>
            <a:r>
              <a:rPr lang="en-AU" dirty="0"/>
              <a:t> </a:t>
            </a:r>
            <a:r>
              <a:rPr lang="en-AU" dirty="0" err="1"/>
              <a:t>những</a:t>
            </a:r>
            <a:r>
              <a:rPr lang="en-AU" dirty="0"/>
              <a:t> </a:t>
            </a:r>
            <a:r>
              <a:rPr lang="en-AU" dirty="0" err="1"/>
              <a:t>đặc</a:t>
            </a:r>
            <a:r>
              <a:rPr lang="en-AU" dirty="0"/>
              <a:t> </a:t>
            </a:r>
            <a:r>
              <a:rPr lang="en-AU" dirty="0" err="1"/>
              <a:t>tính</a:t>
            </a:r>
            <a:r>
              <a:rPr lang="en-AU" dirty="0"/>
              <a:t> </a:t>
            </a:r>
            <a:r>
              <a:rPr lang="en-AU" dirty="0" err="1"/>
              <a:t>cơ</a:t>
            </a:r>
            <a:r>
              <a:rPr lang="en-AU" dirty="0"/>
              <a:t> </a:t>
            </a:r>
            <a:r>
              <a:rPr lang="en-AU" dirty="0" err="1"/>
              <a:t>bản</a:t>
            </a:r>
            <a:r>
              <a:rPr lang="en-AU" dirty="0"/>
              <a:t> </a:t>
            </a:r>
            <a:r>
              <a:rPr lang="en-AU" dirty="0" err="1"/>
              <a:t>đi</a:t>
            </a:r>
            <a:r>
              <a:rPr lang="en-AU" dirty="0"/>
              <a:t> </a:t>
            </a:r>
            <a:r>
              <a:rPr lang="en-AU" dirty="0" err="1"/>
              <a:t>kèm</a:t>
            </a:r>
            <a:r>
              <a:rPr lang="en-AU" dirty="0"/>
              <a:t> </a:t>
            </a:r>
            <a:r>
              <a:rPr lang="en-AU" dirty="0" err="1"/>
              <a:t>với</a:t>
            </a:r>
            <a:r>
              <a:rPr lang="en-AU" dirty="0"/>
              <a:t> </a:t>
            </a:r>
            <a:r>
              <a:rPr lang="en-AU" dirty="0" err="1"/>
              <a:t>một</a:t>
            </a:r>
            <a:r>
              <a:rPr lang="en-AU" dirty="0"/>
              <a:t> </a:t>
            </a:r>
            <a:r>
              <a:rPr lang="en-AU" dirty="0" err="1"/>
              <a:t>sản</a:t>
            </a:r>
            <a:r>
              <a:rPr lang="en-AU" dirty="0"/>
              <a:t> </a:t>
            </a:r>
            <a:r>
              <a:rPr lang="en-AU" dirty="0" err="1"/>
              <a:t>phẩm</a:t>
            </a:r>
            <a:r>
              <a:rPr lang="en-AU" dirty="0"/>
              <a:t> </a:t>
            </a:r>
            <a:r>
              <a:rPr lang="en-AU" dirty="0" err="1"/>
              <a:t>mà</a:t>
            </a:r>
            <a:r>
              <a:rPr lang="en-AU" dirty="0"/>
              <a:t> </a:t>
            </a:r>
            <a:r>
              <a:rPr lang="en-AU" dirty="0" err="1"/>
              <a:t>ảnh</a:t>
            </a:r>
            <a:r>
              <a:rPr lang="en-AU" dirty="0"/>
              <a:t> </a:t>
            </a:r>
            <a:r>
              <a:rPr lang="en-AU" dirty="0" err="1"/>
              <a:t>hưởng</a:t>
            </a:r>
            <a:r>
              <a:rPr lang="en-AU" dirty="0"/>
              <a:t> </a:t>
            </a:r>
            <a:r>
              <a:rPr lang="en-AU" dirty="0" err="1"/>
              <a:t>trực</a:t>
            </a:r>
            <a:r>
              <a:rPr lang="en-AU" dirty="0"/>
              <a:t> </a:t>
            </a:r>
            <a:r>
              <a:rPr lang="en-AU" dirty="0" err="1"/>
              <a:t>tiếp</a:t>
            </a:r>
            <a:r>
              <a:rPr lang="en-AU" dirty="0"/>
              <a:t> </a:t>
            </a:r>
            <a:r>
              <a:rPr lang="en-AU" dirty="0" err="1"/>
              <a:t>đến</a:t>
            </a:r>
            <a:r>
              <a:rPr lang="en-AU" dirty="0"/>
              <a:t> </a:t>
            </a:r>
            <a:r>
              <a:rPr lang="en-AU" dirty="0" err="1"/>
              <a:t>quyết</a:t>
            </a:r>
            <a:r>
              <a:rPr lang="en-AU" dirty="0"/>
              <a:t> </a:t>
            </a:r>
            <a:r>
              <a:rPr lang="en-AU" dirty="0" err="1"/>
              <a:t>định</a:t>
            </a:r>
            <a:r>
              <a:rPr lang="en-AU" dirty="0"/>
              <a:t> </a:t>
            </a:r>
            <a:r>
              <a:rPr lang="en-AU" dirty="0" err="1"/>
              <a:t>tiêu</a:t>
            </a:r>
            <a:r>
              <a:rPr lang="en-AU" dirty="0"/>
              <a:t> </a:t>
            </a:r>
            <a:r>
              <a:rPr lang="en-AU" dirty="0" err="1"/>
              <a:t>dùng</a:t>
            </a:r>
            <a:r>
              <a:rPr lang="en-AU" dirty="0"/>
              <a:t> </a:t>
            </a:r>
            <a:r>
              <a:rPr lang="en-AU" dirty="0" err="1"/>
              <a:t>của</a:t>
            </a:r>
            <a:r>
              <a:rPr lang="en-AU" dirty="0"/>
              <a:t> </a:t>
            </a:r>
            <a:r>
              <a:rPr lang="en-AU" dirty="0" err="1"/>
              <a:t>khách</a:t>
            </a:r>
            <a:r>
              <a:rPr lang="en-AU" dirty="0"/>
              <a:t> </a:t>
            </a:r>
            <a:r>
              <a:rPr lang="en-AU" dirty="0" err="1"/>
              <a:t>hàng</a:t>
            </a:r>
            <a:r>
              <a:rPr lang="en-AU" dirty="0"/>
              <a:t>, </a:t>
            </a:r>
            <a:r>
              <a:rPr lang="en-AU" dirty="0" err="1"/>
              <a:t>bao</a:t>
            </a:r>
            <a:r>
              <a:rPr lang="en-AU" dirty="0"/>
              <a:t> </a:t>
            </a:r>
            <a:r>
              <a:rPr lang="en-AU" dirty="0" err="1"/>
              <a:t>gồm</a:t>
            </a:r>
            <a:r>
              <a:rPr lang="en-AU" dirty="0"/>
              <a:t> </a:t>
            </a:r>
            <a:r>
              <a:rPr lang="en-AU" dirty="0" err="1"/>
              <a:t>giá</a:t>
            </a:r>
            <a:r>
              <a:rPr lang="en-AU" dirty="0"/>
              <a:t> </a:t>
            </a:r>
            <a:r>
              <a:rPr lang="en-AU" dirty="0" err="1"/>
              <a:t>cả</a:t>
            </a:r>
            <a:r>
              <a:rPr lang="en-AU" dirty="0"/>
              <a:t>, </a:t>
            </a:r>
            <a:r>
              <a:rPr lang="en-AU" dirty="0" err="1"/>
              <a:t>chức</a:t>
            </a:r>
            <a:r>
              <a:rPr lang="en-AU" dirty="0"/>
              <a:t> </a:t>
            </a:r>
            <a:r>
              <a:rPr lang="en-AU" dirty="0" err="1"/>
              <a:t>năng</a:t>
            </a:r>
            <a:r>
              <a:rPr lang="en-AU" dirty="0"/>
              <a:t>, </a:t>
            </a:r>
            <a:r>
              <a:rPr lang="en-AU" dirty="0" err="1"/>
              <a:t>thiết</a:t>
            </a:r>
            <a:r>
              <a:rPr lang="en-AU" dirty="0"/>
              <a:t> </a:t>
            </a:r>
            <a:r>
              <a:rPr lang="en-AU" dirty="0" err="1"/>
              <a:t>kế</a:t>
            </a:r>
            <a:r>
              <a:rPr lang="en-AU" dirty="0"/>
              <a:t>, </a:t>
            </a:r>
            <a:r>
              <a:rPr lang="en-AU" dirty="0" err="1"/>
              <a:t>hiệu</a:t>
            </a:r>
            <a:r>
              <a:rPr lang="en-AU" dirty="0"/>
              <a:t> </a:t>
            </a:r>
            <a:r>
              <a:rPr lang="en-AU" dirty="0" err="1"/>
              <a:t>suất</a:t>
            </a:r>
            <a:r>
              <a:rPr lang="en-AU" dirty="0"/>
              <a:t>,… </a:t>
            </a:r>
          </a:p>
          <a:p>
            <a:pPr algn="just"/>
            <a:r>
              <a:rPr lang="en-AU" dirty="0" err="1"/>
              <a:t>Nhu</a:t>
            </a:r>
            <a:r>
              <a:rPr lang="en-AU" dirty="0"/>
              <a:t> </a:t>
            </a:r>
            <a:r>
              <a:rPr lang="en-AU" dirty="0" err="1"/>
              <a:t>cầu</a:t>
            </a:r>
            <a:r>
              <a:rPr lang="en-AU" dirty="0"/>
              <a:t> </a:t>
            </a:r>
            <a:r>
              <a:rPr lang="en-AU" dirty="0" err="1"/>
              <a:t>về</a:t>
            </a:r>
            <a:r>
              <a:rPr lang="en-AU" dirty="0"/>
              <a:t> </a:t>
            </a:r>
            <a:r>
              <a:rPr lang="en-AU" dirty="0" err="1"/>
              <a:t>dịch</a:t>
            </a:r>
            <a:r>
              <a:rPr lang="en-AU" dirty="0"/>
              <a:t> </a:t>
            </a:r>
            <a:r>
              <a:rPr lang="en-AU" dirty="0" err="1"/>
              <a:t>vụ</a:t>
            </a:r>
            <a:r>
              <a:rPr lang="en-AU" dirty="0"/>
              <a:t>: </a:t>
            </a:r>
            <a:r>
              <a:rPr lang="en-AU" dirty="0" err="1"/>
              <a:t>Là</a:t>
            </a:r>
            <a:r>
              <a:rPr lang="en-AU" dirty="0"/>
              <a:t> </a:t>
            </a:r>
            <a:r>
              <a:rPr lang="en-AU" dirty="0" err="1"/>
              <a:t>những</a:t>
            </a:r>
            <a:r>
              <a:rPr lang="en-AU" dirty="0"/>
              <a:t> </a:t>
            </a:r>
            <a:r>
              <a:rPr lang="en-AU" dirty="0" err="1"/>
              <a:t>nhu</a:t>
            </a:r>
            <a:r>
              <a:rPr lang="en-AU" dirty="0"/>
              <a:t> </a:t>
            </a:r>
            <a:r>
              <a:rPr lang="en-AU" dirty="0" err="1"/>
              <a:t>cầu</a:t>
            </a:r>
            <a:r>
              <a:rPr lang="en-AU" dirty="0"/>
              <a:t> </a:t>
            </a:r>
            <a:r>
              <a:rPr lang="en-AU" dirty="0" err="1"/>
              <a:t>về</a:t>
            </a:r>
            <a:r>
              <a:rPr lang="en-AU" dirty="0"/>
              <a:t> </a:t>
            </a:r>
            <a:r>
              <a:rPr lang="en-AU" dirty="0" err="1"/>
              <a:t>thông</a:t>
            </a:r>
            <a:r>
              <a:rPr lang="en-AU" dirty="0"/>
              <a:t> tin, </a:t>
            </a:r>
            <a:r>
              <a:rPr lang="en-AU" dirty="0" err="1"/>
              <a:t>khả</a:t>
            </a:r>
            <a:r>
              <a:rPr lang="en-AU" dirty="0"/>
              <a:t> </a:t>
            </a:r>
            <a:r>
              <a:rPr lang="en-AU" dirty="0" err="1"/>
              <a:t>năng</a:t>
            </a:r>
            <a:r>
              <a:rPr lang="en-AU" dirty="0"/>
              <a:t> </a:t>
            </a:r>
            <a:r>
              <a:rPr lang="en-AU" dirty="0" err="1"/>
              <a:t>tiếp</a:t>
            </a:r>
            <a:r>
              <a:rPr lang="en-AU" dirty="0"/>
              <a:t> </a:t>
            </a:r>
            <a:r>
              <a:rPr lang="en-AU" dirty="0" err="1"/>
              <a:t>cận</a:t>
            </a:r>
            <a:r>
              <a:rPr lang="en-AU" dirty="0"/>
              <a:t>, </a:t>
            </a:r>
            <a:r>
              <a:rPr lang="en-AU" dirty="0" err="1"/>
              <a:t>thấu</a:t>
            </a:r>
            <a:r>
              <a:rPr lang="en-AU" dirty="0"/>
              <a:t> </a:t>
            </a:r>
            <a:r>
              <a:rPr lang="en-AU" dirty="0" err="1"/>
              <a:t>hiểu</a:t>
            </a:r>
            <a:r>
              <a:rPr lang="en-AU" dirty="0"/>
              <a:t>, </a:t>
            </a:r>
            <a:r>
              <a:rPr lang="en-AU" dirty="0" err="1"/>
              <a:t>đồng</a:t>
            </a:r>
            <a:r>
              <a:rPr lang="en-AU" dirty="0"/>
              <a:t> </a:t>
            </a:r>
            <a:r>
              <a:rPr lang="en-AU" dirty="0" err="1"/>
              <a:t>cảm</a:t>
            </a:r>
            <a:r>
              <a:rPr lang="en-AU" dirty="0"/>
              <a:t> hay </a:t>
            </a:r>
            <a:r>
              <a:rPr lang="en-AU" dirty="0" err="1"/>
              <a:t>thậm</a:t>
            </a:r>
            <a:r>
              <a:rPr lang="en-AU" dirty="0"/>
              <a:t> </a:t>
            </a:r>
            <a:r>
              <a:rPr lang="en-AU" dirty="0" err="1"/>
              <a:t>chí</a:t>
            </a:r>
            <a:r>
              <a:rPr lang="en-AU" dirty="0"/>
              <a:t> </a:t>
            </a:r>
            <a:r>
              <a:rPr lang="en-AU" dirty="0" err="1"/>
              <a:t>là</a:t>
            </a:r>
            <a:r>
              <a:rPr lang="en-AU" dirty="0"/>
              <a:t> </a:t>
            </a:r>
            <a:r>
              <a:rPr lang="en-AU" dirty="0" err="1"/>
              <a:t>sự</a:t>
            </a:r>
            <a:r>
              <a:rPr lang="en-AU" dirty="0"/>
              <a:t> </a:t>
            </a:r>
            <a:r>
              <a:rPr lang="en-AU" dirty="0" err="1"/>
              <a:t>tận</a:t>
            </a:r>
            <a:r>
              <a:rPr lang="en-AU" dirty="0"/>
              <a:t> </a:t>
            </a:r>
            <a:r>
              <a:rPr lang="en-AU" dirty="0" err="1"/>
              <a:t>tâm</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6</a:t>
            </a:fld>
            <a:endParaRPr lang="en-US"/>
          </a:p>
        </p:txBody>
      </p:sp>
    </p:spTree>
    <p:extLst>
      <p:ext uri="{BB962C8B-B14F-4D97-AF65-F5344CB8AC3E}">
        <p14:creationId xmlns:p14="http://schemas.microsoft.com/office/powerpoint/2010/main" val="111042522"/>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algn="just"/>
            <a:r>
              <a:rPr lang="en-AU" dirty="0" err="1"/>
              <a:t>Xuất</a:t>
            </a:r>
            <a:r>
              <a:rPr lang="en-AU" dirty="0"/>
              <a:t> </a:t>
            </a:r>
            <a:r>
              <a:rPr lang="en-AU" dirty="0" err="1"/>
              <a:t>phát</a:t>
            </a:r>
            <a:r>
              <a:rPr lang="en-AU" dirty="0"/>
              <a:t> </a:t>
            </a:r>
            <a:r>
              <a:rPr lang="en-AU" dirty="0" err="1"/>
              <a:t>từ</a:t>
            </a:r>
            <a:r>
              <a:rPr lang="en-AU" dirty="0"/>
              <a:t> </a:t>
            </a:r>
            <a:r>
              <a:rPr lang="en-AU" dirty="0" err="1"/>
              <a:t>những</a:t>
            </a:r>
            <a:r>
              <a:rPr lang="en-AU" dirty="0"/>
              <a:t> </a:t>
            </a:r>
            <a:r>
              <a:rPr lang="en-AU" dirty="0" err="1"/>
              <a:t>nhu</a:t>
            </a:r>
            <a:r>
              <a:rPr lang="en-AU" dirty="0"/>
              <a:t> </a:t>
            </a:r>
            <a:r>
              <a:rPr lang="en-AU" dirty="0" err="1"/>
              <a:t>cầu</a:t>
            </a:r>
            <a:r>
              <a:rPr lang="en-AU" dirty="0"/>
              <a:t> </a:t>
            </a:r>
            <a:r>
              <a:rPr lang="en-AU" dirty="0" err="1"/>
              <a:t>cơ</a:t>
            </a:r>
            <a:r>
              <a:rPr lang="en-AU" dirty="0"/>
              <a:t> </a:t>
            </a:r>
            <a:r>
              <a:rPr lang="en-AU" dirty="0" err="1"/>
              <a:t>bản</a:t>
            </a:r>
            <a:r>
              <a:rPr lang="en-AU" dirty="0"/>
              <a:t> </a:t>
            </a:r>
            <a:r>
              <a:rPr lang="en-AU" dirty="0" err="1"/>
              <a:t>ấy</a:t>
            </a:r>
            <a:r>
              <a:rPr lang="en-AU" dirty="0"/>
              <a:t> </a:t>
            </a:r>
            <a:r>
              <a:rPr lang="en-AU" dirty="0" err="1"/>
              <a:t>mà</a:t>
            </a:r>
            <a:r>
              <a:rPr lang="en-AU" dirty="0"/>
              <a:t> </a:t>
            </a:r>
            <a:r>
              <a:rPr lang="en-AU" dirty="0" err="1"/>
              <a:t>trong</a:t>
            </a:r>
            <a:r>
              <a:rPr lang="en-AU" dirty="0"/>
              <a:t> </a:t>
            </a:r>
            <a:r>
              <a:rPr lang="en-AU" dirty="0" err="1"/>
              <a:t>quá</a:t>
            </a:r>
            <a:r>
              <a:rPr lang="en-AU" dirty="0"/>
              <a:t> </a:t>
            </a:r>
            <a:r>
              <a:rPr lang="en-AU" dirty="0" err="1"/>
              <a:t>trình</a:t>
            </a:r>
            <a:r>
              <a:rPr lang="en-AU" dirty="0"/>
              <a:t> </a:t>
            </a:r>
            <a:r>
              <a:rPr lang="en-AU" dirty="0" err="1"/>
              <a:t>giao</a:t>
            </a:r>
            <a:r>
              <a:rPr lang="en-AU" dirty="0"/>
              <a:t> </a:t>
            </a:r>
            <a:r>
              <a:rPr lang="en-AU" dirty="0" err="1"/>
              <a:t>thương</a:t>
            </a:r>
            <a:r>
              <a:rPr lang="en-AU" dirty="0"/>
              <a:t>, </a:t>
            </a:r>
            <a:r>
              <a:rPr lang="en-AU" dirty="0" err="1"/>
              <a:t>khách</a:t>
            </a:r>
            <a:r>
              <a:rPr lang="en-AU" dirty="0"/>
              <a:t> </a:t>
            </a:r>
            <a:r>
              <a:rPr lang="en-AU" dirty="0" err="1"/>
              <a:t>hàng</a:t>
            </a:r>
            <a:r>
              <a:rPr lang="en-AU" dirty="0"/>
              <a:t> </a:t>
            </a:r>
            <a:r>
              <a:rPr lang="en-AU" dirty="0" err="1"/>
              <a:t>sẽ</a:t>
            </a:r>
            <a:r>
              <a:rPr lang="en-AU" dirty="0"/>
              <a:t> </a:t>
            </a:r>
            <a:r>
              <a:rPr lang="en-AU" dirty="0" err="1"/>
              <a:t>phát</a:t>
            </a:r>
            <a:r>
              <a:rPr lang="en-AU" dirty="0"/>
              <a:t> sinh </a:t>
            </a:r>
            <a:r>
              <a:rPr lang="en-AU" dirty="0" err="1"/>
              <a:t>thêm</a:t>
            </a:r>
            <a:r>
              <a:rPr lang="en-AU" dirty="0"/>
              <a:t> </a:t>
            </a:r>
            <a:r>
              <a:rPr lang="en-AU" dirty="0" err="1"/>
              <a:t>những</a:t>
            </a:r>
            <a:r>
              <a:rPr lang="en-AU" dirty="0"/>
              <a:t> </a:t>
            </a:r>
            <a:r>
              <a:rPr lang="en-AU" dirty="0" err="1"/>
              <a:t>nhu</a:t>
            </a:r>
            <a:r>
              <a:rPr lang="en-AU" dirty="0"/>
              <a:t> </a:t>
            </a:r>
            <a:r>
              <a:rPr lang="en-AU" dirty="0" err="1"/>
              <a:t>cầu</a:t>
            </a:r>
            <a:r>
              <a:rPr lang="en-AU" dirty="0"/>
              <a:t> </a:t>
            </a:r>
            <a:r>
              <a:rPr lang="en-AU" dirty="0" err="1"/>
              <a:t>khác</a:t>
            </a:r>
            <a:r>
              <a:rPr lang="en-AU" dirty="0"/>
              <a:t> </a:t>
            </a:r>
            <a:r>
              <a:rPr lang="en-AU" dirty="0" err="1"/>
              <a:t>đặc</a:t>
            </a:r>
            <a:r>
              <a:rPr lang="en-AU" dirty="0"/>
              <a:t> </a:t>
            </a:r>
            <a:r>
              <a:rPr lang="en-AU" dirty="0" err="1"/>
              <a:t>biệt</a:t>
            </a:r>
            <a:r>
              <a:rPr lang="en-AU" dirty="0"/>
              <a:t> </a:t>
            </a:r>
            <a:r>
              <a:rPr lang="en-AU" dirty="0" err="1" smtClean="0"/>
              <a:t>hơn</a:t>
            </a:r>
            <a:r>
              <a:rPr lang="en-AU" dirty="0" smtClean="0"/>
              <a:t>.</a:t>
            </a:r>
          </a:p>
          <a:p>
            <a:pPr algn="just"/>
            <a:r>
              <a:rPr lang="en-AU" dirty="0" err="1" smtClean="0"/>
              <a:t>Với</a:t>
            </a:r>
            <a:r>
              <a:rPr lang="en-AU" dirty="0" smtClean="0"/>
              <a:t> </a:t>
            </a:r>
            <a:r>
              <a:rPr lang="en-AU" dirty="0" err="1"/>
              <a:t>những</a:t>
            </a:r>
            <a:r>
              <a:rPr lang="en-AU" dirty="0"/>
              <a:t> </a:t>
            </a:r>
            <a:r>
              <a:rPr lang="en-AU" dirty="0" err="1"/>
              <a:t>doanh</a:t>
            </a:r>
            <a:r>
              <a:rPr lang="en-AU" dirty="0"/>
              <a:t> </a:t>
            </a:r>
            <a:r>
              <a:rPr lang="en-AU" dirty="0" err="1"/>
              <a:t>nghiệp</a:t>
            </a:r>
            <a:r>
              <a:rPr lang="en-AU" dirty="0"/>
              <a:t>, </a:t>
            </a:r>
            <a:r>
              <a:rPr lang="en-AU" dirty="0" err="1"/>
              <a:t>nhiệm</a:t>
            </a:r>
            <a:r>
              <a:rPr lang="en-AU" dirty="0"/>
              <a:t> </a:t>
            </a:r>
            <a:r>
              <a:rPr lang="en-AU" dirty="0" err="1"/>
              <a:t>vụ</a:t>
            </a:r>
            <a:r>
              <a:rPr lang="en-AU" dirty="0"/>
              <a:t> </a:t>
            </a:r>
            <a:r>
              <a:rPr lang="en-AU" dirty="0" err="1"/>
              <a:t>của</a:t>
            </a:r>
            <a:r>
              <a:rPr lang="en-AU" dirty="0"/>
              <a:t> </a:t>
            </a:r>
            <a:r>
              <a:rPr lang="en-AU" dirty="0" err="1"/>
              <a:t>họ</a:t>
            </a:r>
            <a:r>
              <a:rPr lang="en-AU" dirty="0"/>
              <a:t> </a:t>
            </a:r>
            <a:r>
              <a:rPr lang="en-AU" dirty="0" err="1"/>
              <a:t>là</a:t>
            </a:r>
            <a:r>
              <a:rPr lang="en-AU" dirty="0"/>
              <a:t> </a:t>
            </a:r>
            <a:r>
              <a:rPr lang="en-AU" dirty="0" err="1"/>
              <a:t>nghiên</a:t>
            </a:r>
            <a:r>
              <a:rPr lang="en-AU" dirty="0"/>
              <a:t> </a:t>
            </a:r>
            <a:r>
              <a:rPr lang="en-AU" dirty="0" err="1"/>
              <a:t>cứu</a:t>
            </a:r>
            <a:r>
              <a:rPr lang="en-AU" dirty="0"/>
              <a:t> </a:t>
            </a:r>
            <a:r>
              <a:rPr lang="en-AU" dirty="0" err="1"/>
              <a:t>để</a:t>
            </a:r>
            <a:r>
              <a:rPr lang="en-AU" dirty="0"/>
              <a:t> </a:t>
            </a:r>
            <a:r>
              <a:rPr lang="en-AU" dirty="0" err="1"/>
              <a:t>tìm</a:t>
            </a:r>
            <a:r>
              <a:rPr lang="en-AU" dirty="0"/>
              <a:t> </a:t>
            </a:r>
            <a:r>
              <a:rPr lang="en-AU" dirty="0" err="1"/>
              <a:t>ra</a:t>
            </a:r>
            <a:r>
              <a:rPr lang="en-AU" dirty="0"/>
              <a:t> </a:t>
            </a:r>
            <a:r>
              <a:rPr lang="en-AU" dirty="0" err="1"/>
              <a:t>những</a:t>
            </a:r>
            <a:r>
              <a:rPr lang="en-AU" dirty="0"/>
              <a:t> </a:t>
            </a:r>
            <a:r>
              <a:rPr lang="en-AU" dirty="0" err="1"/>
              <a:t>nhu</a:t>
            </a:r>
            <a:r>
              <a:rPr lang="en-AU" dirty="0"/>
              <a:t> </a:t>
            </a:r>
            <a:r>
              <a:rPr lang="en-AU" dirty="0" err="1"/>
              <a:t>cầu</a:t>
            </a:r>
            <a:r>
              <a:rPr lang="en-AU" dirty="0"/>
              <a:t> </a:t>
            </a:r>
            <a:r>
              <a:rPr lang="en-AU" dirty="0" err="1"/>
              <a:t>đó</a:t>
            </a:r>
            <a:r>
              <a:rPr lang="en-AU" dirty="0"/>
              <a:t> </a:t>
            </a:r>
            <a:r>
              <a:rPr lang="en-AU" dirty="0" err="1"/>
              <a:t>và</a:t>
            </a:r>
            <a:r>
              <a:rPr lang="en-AU" dirty="0"/>
              <a:t> </a:t>
            </a:r>
            <a:r>
              <a:rPr lang="en-AU" dirty="0" err="1"/>
              <a:t>chủ</a:t>
            </a:r>
            <a:r>
              <a:rPr lang="en-AU" dirty="0"/>
              <a:t> </a:t>
            </a:r>
            <a:r>
              <a:rPr lang="en-AU" dirty="0" err="1"/>
              <a:t>động</a:t>
            </a:r>
            <a:r>
              <a:rPr lang="en-AU" dirty="0"/>
              <a:t> </a:t>
            </a:r>
            <a:r>
              <a:rPr lang="en-AU" dirty="0" err="1"/>
              <a:t>trong</a:t>
            </a:r>
            <a:r>
              <a:rPr lang="en-AU" dirty="0"/>
              <a:t> </a:t>
            </a:r>
            <a:r>
              <a:rPr lang="en-AU" dirty="0" err="1"/>
              <a:t>việc</a:t>
            </a:r>
            <a:r>
              <a:rPr lang="en-AU" dirty="0"/>
              <a:t> </a:t>
            </a:r>
            <a:r>
              <a:rPr lang="en-AU" dirty="0" err="1"/>
              <a:t>cung</a:t>
            </a:r>
            <a:r>
              <a:rPr lang="en-AU" dirty="0"/>
              <a:t> </a:t>
            </a:r>
            <a:r>
              <a:rPr lang="en-AU" dirty="0" err="1"/>
              <a:t>cấp</a:t>
            </a:r>
            <a:r>
              <a:rPr lang="en-AU" dirty="0"/>
              <a:t>, </a:t>
            </a:r>
            <a:r>
              <a:rPr lang="en-AU" dirty="0" err="1"/>
              <a:t>đáp</a:t>
            </a:r>
            <a:r>
              <a:rPr lang="en-AU" dirty="0"/>
              <a:t> </a:t>
            </a:r>
            <a:r>
              <a:rPr lang="en-AU" dirty="0" err="1"/>
              <a:t>ứng</a:t>
            </a:r>
            <a:r>
              <a:rPr lang="en-AU" dirty="0"/>
              <a:t> </a:t>
            </a:r>
            <a:r>
              <a:rPr lang="en-AU" dirty="0" err="1"/>
              <a:t>nhu</a:t>
            </a:r>
            <a:r>
              <a:rPr lang="en-AU" dirty="0"/>
              <a:t> </a:t>
            </a:r>
            <a:r>
              <a:rPr lang="en-AU" dirty="0" err="1"/>
              <a:t>cầu</a:t>
            </a:r>
            <a:r>
              <a:rPr lang="en-AU" dirty="0"/>
              <a:t> </a:t>
            </a:r>
            <a:r>
              <a:rPr lang="en-AU" dirty="0" err="1"/>
              <a:t>của</a:t>
            </a:r>
            <a:r>
              <a:rPr lang="en-AU" dirty="0"/>
              <a:t> </a:t>
            </a:r>
            <a:r>
              <a:rPr lang="en-AU" dirty="0" err="1"/>
              <a:t>khách</a:t>
            </a:r>
            <a:r>
              <a:rPr lang="en-AU" dirty="0"/>
              <a:t> </a:t>
            </a:r>
            <a:r>
              <a:rPr lang="en-AU" dirty="0" err="1"/>
              <a:t>hàng</a:t>
            </a:r>
            <a:r>
              <a:rPr lang="en-AU" dirty="0" smtClean="0"/>
              <a:t>.</a:t>
            </a:r>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7</a:t>
            </a:fld>
            <a:endParaRPr lang="en-US"/>
          </a:p>
        </p:txBody>
      </p:sp>
    </p:spTree>
    <p:extLst>
      <p:ext uri="{BB962C8B-B14F-4D97-AF65-F5344CB8AC3E}">
        <p14:creationId xmlns:p14="http://schemas.microsoft.com/office/powerpoint/2010/main" val="675970119"/>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Bạn</a:t>
            </a:r>
            <a:r>
              <a:rPr lang="en-AU" dirty="0" smtClean="0"/>
              <a:t> </a:t>
            </a:r>
            <a:r>
              <a:rPr lang="en-AU" dirty="0" err="1"/>
              <a:t>có</a:t>
            </a:r>
            <a:r>
              <a:rPr lang="en-AU" dirty="0"/>
              <a:t> </a:t>
            </a:r>
            <a:r>
              <a:rPr lang="en-AU" dirty="0" err="1"/>
              <a:t>thể</a:t>
            </a:r>
            <a:r>
              <a:rPr lang="en-AU" dirty="0"/>
              <a:t> </a:t>
            </a:r>
            <a:r>
              <a:rPr lang="en-AU" dirty="0" err="1"/>
              <a:t>bắt</a:t>
            </a:r>
            <a:r>
              <a:rPr lang="en-AU" dirty="0"/>
              <a:t> </a:t>
            </a:r>
            <a:r>
              <a:rPr lang="en-AU" dirty="0" err="1"/>
              <a:t>đầu</a:t>
            </a:r>
            <a:r>
              <a:rPr lang="en-AU" dirty="0"/>
              <a:t> </a:t>
            </a:r>
            <a:r>
              <a:rPr lang="en-AU" dirty="0" err="1"/>
              <a:t>việc</a:t>
            </a:r>
            <a:r>
              <a:rPr lang="en-AU" dirty="0"/>
              <a:t> </a:t>
            </a:r>
            <a:r>
              <a:rPr lang="en-AU" dirty="0" err="1"/>
              <a:t>tìm</a:t>
            </a:r>
            <a:r>
              <a:rPr lang="en-AU" dirty="0"/>
              <a:t> </a:t>
            </a:r>
            <a:r>
              <a:rPr lang="en-AU" dirty="0" err="1"/>
              <a:t>thu</a:t>
            </a:r>
            <a:r>
              <a:rPr lang="en-AU" dirty="0"/>
              <a:t> </a:t>
            </a:r>
            <a:r>
              <a:rPr lang="en-AU" dirty="0" err="1"/>
              <a:t>thập</a:t>
            </a:r>
            <a:r>
              <a:rPr lang="en-AU" dirty="0"/>
              <a:t> </a:t>
            </a:r>
            <a:r>
              <a:rPr lang="en-AU" dirty="0" err="1"/>
              <a:t>thông</a:t>
            </a:r>
            <a:r>
              <a:rPr lang="en-AU" dirty="0"/>
              <a:t> tin </a:t>
            </a:r>
            <a:r>
              <a:rPr lang="en-AU" dirty="0" err="1"/>
              <a:t>cách</a:t>
            </a:r>
            <a:r>
              <a:rPr lang="en-AU" dirty="0"/>
              <a:t> </a:t>
            </a:r>
            <a:r>
              <a:rPr lang="en-AU" dirty="0" err="1"/>
              <a:t>hàng</a:t>
            </a:r>
            <a:r>
              <a:rPr lang="en-AU" dirty="0"/>
              <a:t> </a:t>
            </a:r>
            <a:r>
              <a:rPr lang="en-AU" dirty="0" err="1"/>
              <a:t>bằng</a:t>
            </a:r>
            <a:r>
              <a:rPr lang="en-AU" dirty="0"/>
              <a:t> </a:t>
            </a:r>
            <a:r>
              <a:rPr lang="en-AU" dirty="0" err="1"/>
              <a:t>những</a:t>
            </a:r>
            <a:r>
              <a:rPr lang="en-AU" dirty="0"/>
              <a:t> </a:t>
            </a:r>
            <a:r>
              <a:rPr lang="en-AU" dirty="0" err="1"/>
              <a:t>cách</a:t>
            </a:r>
            <a:r>
              <a:rPr lang="en-AU" dirty="0"/>
              <a:t> </a:t>
            </a:r>
            <a:r>
              <a:rPr lang="en-AU" dirty="0" err="1"/>
              <a:t>sau</a:t>
            </a:r>
            <a:r>
              <a:rPr lang="en-AU" dirty="0" smtClean="0"/>
              <a:t>:</a:t>
            </a:r>
          </a:p>
          <a:p>
            <a:pPr algn="just"/>
            <a:r>
              <a:rPr lang="en-AU" dirty="0"/>
              <a:t>So </a:t>
            </a:r>
            <a:r>
              <a:rPr lang="en-AU" dirty="0" err="1"/>
              <a:t>sánh</a:t>
            </a:r>
            <a:r>
              <a:rPr lang="en-AU" dirty="0"/>
              <a:t> </a:t>
            </a:r>
            <a:r>
              <a:rPr lang="en-AU" dirty="0" err="1"/>
              <a:t>bản</a:t>
            </a:r>
            <a:r>
              <a:rPr lang="en-AU" dirty="0"/>
              <a:t> </a:t>
            </a:r>
            <a:r>
              <a:rPr lang="en-AU" dirty="0" err="1"/>
              <a:t>thân</a:t>
            </a:r>
            <a:r>
              <a:rPr lang="en-AU" dirty="0"/>
              <a:t>: </a:t>
            </a:r>
            <a:r>
              <a:rPr lang="en-AU" dirty="0" err="1"/>
              <a:t>Bản</a:t>
            </a:r>
            <a:r>
              <a:rPr lang="en-AU" dirty="0"/>
              <a:t> </a:t>
            </a:r>
            <a:r>
              <a:rPr lang="en-AU" dirty="0" err="1"/>
              <a:t>thân</a:t>
            </a:r>
            <a:r>
              <a:rPr lang="en-AU" dirty="0"/>
              <a:t> </a:t>
            </a:r>
            <a:r>
              <a:rPr lang="en-AU" dirty="0" err="1"/>
              <a:t>bạn</a:t>
            </a:r>
            <a:r>
              <a:rPr lang="en-AU" dirty="0"/>
              <a:t> </a:t>
            </a:r>
            <a:r>
              <a:rPr lang="en-AU" dirty="0" err="1"/>
              <a:t>cũng</a:t>
            </a:r>
            <a:r>
              <a:rPr lang="en-AU" dirty="0"/>
              <a:t> </a:t>
            </a:r>
            <a:r>
              <a:rPr lang="en-AU" dirty="0" err="1"/>
              <a:t>là</a:t>
            </a:r>
            <a:r>
              <a:rPr lang="en-AU" dirty="0"/>
              <a:t> </a:t>
            </a:r>
            <a:r>
              <a:rPr lang="en-AU" dirty="0" err="1"/>
              <a:t>một</a:t>
            </a:r>
            <a:r>
              <a:rPr lang="en-AU" dirty="0"/>
              <a:t> </a:t>
            </a:r>
            <a:r>
              <a:rPr lang="en-AU" dirty="0" err="1"/>
              <a:t>khách</a:t>
            </a:r>
            <a:r>
              <a:rPr lang="en-AU" dirty="0"/>
              <a:t> </a:t>
            </a:r>
            <a:r>
              <a:rPr lang="en-AU" dirty="0" err="1"/>
              <a:t>hàng</a:t>
            </a:r>
            <a:r>
              <a:rPr lang="en-AU" dirty="0"/>
              <a:t> </a:t>
            </a:r>
            <a:r>
              <a:rPr lang="en-AU" dirty="0" err="1"/>
              <a:t>đối</a:t>
            </a:r>
            <a:r>
              <a:rPr lang="en-AU" dirty="0"/>
              <a:t> </a:t>
            </a:r>
            <a:r>
              <a:rPr lang="en-AU" dirty="0" err="1"/>
              <a:t>với</a:t>
            </a:r>
            <a:r>
              <a:rPr lang="en-AU" dirty="0"/>
              <a:t> </a:t>
            </a:r>
            <a:r>
              <a:rPr lang="en-AU" dirty="0" err="1"/>
              <a:t>một</a:t>
            </a:r>
            <a:r>
              <a:rPr lang="en-AU" dirty="0"/>
              <a:t> </a:t>
            </a:r>
            <a:r>
              <a:rPr lang="en-AU" dirty="0" err="1"/>
              <a:t>doanh</a:t>
            </a:r>
            <a:r>
              <a:rPr lang="en-AU" dirty="0"/>
              <a:t> </a:t>
            </a:r>
            <a:r>
              <a:rPr lang="en-AU" dirty="0" err="1"/>
              <a:t>nghiệp</a:t>
            </a:r>
            <a:r>
              <a:rPr lang="en-AU" dirty="0"/>
              <a:t> </a:t>
            </a:r>
            <a:r>
              <a:rPr lang="en-AU" dirty="0" err="1"/>
              <a:t>nào</a:t>
            </a:r>
            <a:r>
              <a:rPr lang="en-AU" dirty="0"/>
              <a:t> </a:t>
            </a:r>
            <a:r>
              <a:rPr lang="en-AU" dirty="0" err="1"/>
              <a:t>đó</a:t>
            </a:r>
            <a:r>
              <a:rPr lang="en-AU" dirty="0"/>
              <a:t>, </a:t>
            </a:r>
            <a:r>
              <a:rPr lang="en-AU" dirty="0" err="1"/>
              <a:t>hãy</a:t>
            </a:r>
            <a:r>
              <a:rPr lang="en-AU" dirty="0"/>
              <a:t> </a:t>
            </a:r>
            <a:r>
              <a:rPr lang="en-AU" dirty="0" err="1"/>
              <a:t>lấy</a:t>
            </a:r>
            <a:r>
              <a:rPr lang="en-AU" dirty="0"/>
              <a:t> </a:t>
            </a:r>
            <a:r>
              <a:rPr lang="en-AU" dirty="0" err="1"/>
              <a:t>chính</a:t>
            </a:r>
            <a:r>
              <a:rPr lang="en-AU" dirty="0"/>
              <a:t> </a:t>
            </a:r>
            <a:r>
              <a:rPr lang="en-AU" dirty="0" err="1"/>
              <a:t>những</a:t>
            </a:r>
            <a:r>
              <a:rPr lang="en-AU" dirty="0"/>
              <a:t> </a:t>
            </a:r>
            <a:r>
              <a:rPr lang="en-AU" dirty="0" err="1"/>
              <a:t>nhu</a:t>
            </a:r>
            <a:r>
              <a:rPr lang="en-AU" dirty="0"/>
              <a:t> </a:t>
            </a:r>
            <a:r>
              <a:rPr lang="en-AU" dirty="0" err="1"/>
              <a:t>cầu</a:t>
            </a:r>
            <a:r>
              <a:rPr lang="en-AU" dirty="0"/>
              <a:t> </a:t>
            </a:r>
            <a:r>
              <a:rPr lang="en-AU" dirty="0" err="1"/>
              <a:t>của</a:t>
            </a:r>
            <a:r>
              <a:rPr lang="en-AU" dirty="0"/>
              <a:t> </a:t>
            </a:r>
            <a:r>
              <a:rPr lang="en-AU" dirty="0" err="1"/>
              <a:t>bản</a:t>
            </a:r>
            <a:r>
              <a:rPr lang="en-AU" dirty="0"/>
              <a:t> </a:t>
            </a:r>
            <a:r>
              <a:rPr lang="en-AU" dirty="0" err="1"/>
              <a:t>thân</a:t>
            </a:r>
            <a:r>
              <a:rPr lang="en-AU" dirty="0"/>
              <a:t> </a:t>
            </a:r>
            <a:r>
              <a:rPr lang="en-AU" dirty="0" err="1"/>
              <a:t>như</a:t>
            </a:r>
            <a:r>
              <a:rPr lang="en-AU" dirty="0"/>
              <a:t> </a:t>
            </a:r>
            <a:r>
              <a:rPr lang="en-AU" dirty="0" err="1"/>
              <a:t>là</a:t>
            </a:r>
            <a:r>
              <a:rPr lang="en-AU" dirty="0"/>
              <a:t> </a:t>
            </a:r>
            <a:r>
              <a:rPr lang="en-AU" dirty="0" err="1"/>
              <a:t>một</a:t>
            </a:r>
            <a:r>
              <a:rPr lang="en-AU" dirty="0"/>
              <a:t> </a:t>
            </a:r>
            <a:r>
              <a:rPr lang="en-AU" dirty="0" err="1"/>
              <a:t>cơ</a:t>
            </a:r>
            <a:r>
              <a:rPr lang="en-AU" dirty="0"/>
              <a:t> </a:t>
            </a:r>
            <a:r>
              <a:rPr lang="en-AU" dirty="0" err="1"/>
              <a:t>sở</a:t>
            </a:r>
            <a:r>
              <a:rPr lang="en-AU" dirty="0"/>
              <a:t> </a:t>
            </a:r>
            <a:r>
              <a:rPr lang="en-AU" dirty="0" err="1"/>
              <a:t>thiết</a:t>
            </a:r>
            <a:r>
              <a:rPr lang="en-AU" dirty="0"/>
              <a:t> </a:t>
            </a:r>
            <a:r>
              <a:rPr lang="en-AU" dirty="0" err="1"/>
              <a:t>thực</a:t>
            </a:r>
            <a:r>
              <a:rPr lang="en-AU" dirty="0"/>
              <a:t> </a:t>
            </a:r>
            <a:r>
              <a:rPr lang="en-AU" dirty="0" err="1"/>
              <a:t>cho</a:t>
            </a:r>
            <a:r>
              <a:rPr lang="en-AU" dirty="0"/>
              <a:t> </a:t>
            </a:r>
            <a:r>
              <a:rPr lang="en-AU" dirty="0" err="1"/>
              <a:t>việc</a:t>
            </a:r>
            <a:r>
              <a:rPr lang="en-AU" dirty="0"/>
              <a:t> </a:t>
            </a:r>
            <a:r>
              <a:rPr lang="en-AU" dirty="0" err="1"/>
              <a:t>tìm</a:t>
            </a:r>
            <a:r>
              <a:rPr lang="en-AU" dirty="0"/>
              <a:t> </a:t>
            </a:r>
            <a:r>
              <a:rPr lang="en-AU" dirty="0" err="1"/>
              <a:t>kiếm</a:t>
            </a:r>
            <a:r>
              <a:rPr lang="en-AU" dirty="0"/>
              <a:t> </a:t>
            </a:r>
            <a:r>
              <a:rPr lang="en-AU" dirty="0" err="1"/>
              <a:t>thông</a:t>
            </a:r>
            <a:r>
              <a:rPr lang="en-AU" dirty="0"/>
              <a:t> tin.</a:t>
            </a:r>
          </a:p>
          <a:p>
            <a:pPr algn="just"/>
            <a:r>
              <a:rPr lang="en-AU" dirty="0" err="1"/>
              <a:t>Khách</a:t>
            </a:r>
            <a:r>
              <a:rPr lang="en-AU" dirty="0"/>
              <a:t> </a:t>
            </a:r>
            <a:r>
              <a:rPr lang="en-AU" dirty="0" err="1"/>
              <a:t>hàng</a:t>
            </a:r>
            <a:r>
              <a:rPr lang="en-AU" dirty="0"/>
              <a:t> </a:t>
            </a:r>
            <a:r>
              <a:rPr lang="en-AU" dirty="0" err="1"/>
              <a:t>gần</a:t>
            </a:r>
            <a:r>
              <a:rPr lang="en-AU" dirty="0"/>
              <a:t> </a:t>
            </a:r>
            <a:r>
              <a:rPr lang="en-AU" dirty="0" err="1"/>
              <a:t>nhất</a:t>
            </a:r>
            <a:r>
              <a:rPr lang="en-AU" dirty="0"/>
              <a:t>: </a:t>
            </a:r>
            <a:r>
              <a:rPr lang="en-AU" dirty="0" err="1"/>
              <a:t>Đặc</a:t>
            </a:r>
            <a:r>
              <a:rPr lang="en-AU" dirty="0"/>
              <a:t> </a:t>
            </a:r>
            <a:r>
              <a:rPr lang="en-AU" dirty="0" err="1"/>
              <a:t>tính</a:t>
            </a:r>
            <a:r>
              <a:rPr lang="en-AU" dirty="0"/>
              <a:t> </a:t>
            </a:r>
            <a:r>
              <a:rPr lang="en-AU" dirty="0" err="1"/>
              <a:t>của</a:t>
            </a:r>
            <a:r>
              <a:rPr lang="en-AU" dirty="0"/>
              <a:t> </a:t>
            </a:r>
            <a:r>
              <a:rPr lang="en-AU" dirty="0" err="1"/>
              <a:t>những</a:t>
            </a:r>
            <a:r>
              <a:rPr lang="en-AU" dirty="0"/>
              <a:t> </a:t>
            </a:r>
            <a:r>
              <a:rPr lang="en-AU" dirty="0" err="1"/>
              <a:t>khách</a:t>
            </a:r>
            <a:r>
              <a:rPr lang="en-AU" dirty="0"/>
              <a:t> </a:t>
            </a:r>
            <a:r>
              <a:rPr lang="en-AU" dirty="0" err="1"/>
              <a:t>hàng</a:t>
            </a:r>
            <a:r>
              <a:rPr lang="en-AU" dirty="0"/>
              <a:t> </a:t>
            </a:r>
            <a:r>
              <a:rPr lang="en-AU" dirty="0" err="1"/>
              <a:t>gần</a:t>
            </a:r>
            <a:r>
              <a:rPr lang="en-AU" dirty="0"/>
              <a:t> </a:t>
            </a:r>
            <a:r>
              <a:rPr lang="en-AU" dirty="0" err="1"/>
              <a:t>nhất</a:t>
            </a:r>
            <a:r>
              <a:rPr lang="en-AU" dirty="0"/>
              <a:t> </a:t>
            </a:r>
            <a:r>
              <a:rPr lang="en-AU" dirty="0" err="1"/>
              <a:t>cũng</a:t>
            </a:r>
            <a:r>
              <a:rPr lang="en-AU" dirty="0"/>
              <a:t> </a:t>
            </a:r>
            <a:r>
              <a:rPr lang="en-AU" dirty="0" err="1"/>
              <a:t>một</a:t>
            </a:r>
            <a:r>
              <a:rPr lang="en-AU" dirty="0"/>
              <a:t> </a:t>
            </a:r>
            <a:r>
              <a:rPr lang="en-AU" dirty="0" err="1"/>
              <a:t>phần</a:t>
            </a:r>
            <a:r>
              <a:rPr lang="en-AU" dirty="0"/>
              <a:t> </a:t>
            </a:r>
            <a:r>
              <a:rPr lang="en-AU" dirty="0" err="1"/>
              <a:t>phản</a:t>
            </a:r>
            <a:r>
              <a:rPr lang="en-AU" dirty="0"/>
              <a:t> </a:t>
            </a:r>
            <a:r>
              <a:rPr lang="en-AU" dirty="0" err="1"/>
              <a:t>ánh</a:t>
            </a:r>
            <a:r>
              <a:rPr lang="en-AU" dirty="0"/>
              <a:t> </a:t>
            </a:r>
            <a:r>
              <a:rPr lang="en-AU" dirty="0" err="1"/>
              <a:t>thông</a:t>
            </a:r>
            <a:r>
              <a:rPr lang="en-AU" dirty="0"/>
              <a:t> tin </a:t>
            </a:r>
            <a:r>
              <a:rPr lang="en-AU" dirty="0" err="1"/>
              <a:t>sản</a:t>
            </a:r>
            <a:r>
              <a:rPr lang="en-AU" dirty="0"/>
              <a:t> </a:t>
            </a:r>
            <a:r>
              <a:rPr lang="en-AU" dirty="0" err="1"/>
              <a:t>phẩm</a:t>
            </a:r>
            <a:r>
              <a:rPr lang="en-AU" dirty="0"/>
              <a:t> </a:t>
            </a:r>
            <a:r>
              <a:rPr lang="en-AU" dirty="0" err="1"/>
              <a:t>mà</a:t>
            </a:r>
            <a:r>
              <a:rPr lang="en-AU" dirty="0"/>
              <a:t> </a:t>
            </a:r>
            <a:r>
              <a:rPr lang="en-AU" dirty="0" err="1"/>
              <a:t>bạn</a:t>
            </a:r>
            <a:r>
              <a:rPr lang="en-AU" dirty="0"/>
              <a:t> </a:t>
            </a:r>
            <a:r>
              <a:rPr lang="en-AU" dirty="0" err="1"/>
              <a:t>đang</a:t>
            </a:r>
            <a:r>
              <a:rPr lang="en-AU" dirty="0"/>
              <a:t> </a:t>
            </a:r>
            <a:r>
              <a:rPr lang="en-AU" dirty="0" err="1"/>
              <a:t>cần</a:t>
            </a:r>
            <a:r>
              <a:rPr lang="en-AU" dirty="0"/>
              <a:t> </a:t>
            </a:r>
            <a:r>
              <a:rPr lang="en-AU" dirty="0" err="1"/>
              <a:t>đến</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8</a:t>
            </a:fld>
            <a:endParaRPr lang="en-US"/>
          </a:p>
        </p:txBody>
      </p:sp>
    </p:spTree>
    <p:extLst>
      <p:ext uri="{BB962C8B-B14F-4D97-AF65-F5344CB8AC3E}">
        <p14:creationId xmlns:p14="http://schemas.microsoft.com/office/powerpoint/2010/main" val="3208203549"/>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algn="just"/>
            <a:r>
              <a:rPr lang="en-AU" dirty="0" err="1" smtClean="0"/>
              <a:t>Những</a:t>
            </a:r>
            <a:r>
              <a:rPr lang="en-AU" dirty="0" smtClean="0"/>
              <a:t> </a:t>
            </a:r>
            <a:r>
              <a:rPr lang="en-AU" dirty="0" err="1"/>
              <a:t>người</a:t>
            </a:r>
            <a:r>
              <a:rPr lang="en-AU" dirty="0"/>
              <a:t> </a:t>
            </a:r>
            <a:r>
              <a:rPr lang="en-AU" dirty="0" err="1"/>
              <a:t>không</a:t>
            </a:r>
            <a:r>
              <a:rPr lang="en-AU" dirty="0"/>
              <a:t> </a:t>
            </a:r>
            <a:r>
              <a:rPr lang="en-AU" dirty="0" err="1"/>
              <a:t>phải</a:t>
            </a:r>
            <a:r>
              <a:rPr lang="en-AU" dirty="0"/>
              <a:t> </a:t>
            </a:r>
            <a:r>
              <a:rPr lang="en-AU" dirty="0" err="1"/>
              <a:t>khách</a:t>
            </a:r>
            <a:r>
              <a:rPr lang="en-AU" dirty="0"/>
              <a:t> </a:t>
            </a:r>
            <a:r>
              <a:rPr lang="en-AU" dirty="0" err="1"/>
              <a:t>hàng</a:t>
            </a:r>
            <a:r>
              <a:rPr lang="en-AU" dirty="0"/>
              <a:t>: </a:t>
            </a:r>
            <a:r>
              <a:rPr lang="en-AU" dirty="0" err="1"/>
              <a:t>Lý</a:t>
            </a:r>
            <a:r>
              <a:rPr lang="en-AU" dirty="0"/>
              <a:t> do </a:t>
            </a:r>
            <a:r>
              <a:rPr lang="en-AU" dirty="0" err="1"/>
              <a:t>tại</a:t>
            </a:r>
            <a:r>
              <a:rPr lang="en-AU" dirty="0"/>
              <a:t> </a:t>
            </a:r>
            <a:r>
              <a:rPr lang="en-AU" dirty="0" err="1"/>
              <a:t>sao</a:t>
            </a:r>
            <a:r>
              <a:rPr lang="en-AU" dirty="0"/>
              <a:t> </a:t>
            </a:r>
            <a:r>
              <a:rPr lang="en-AU" dirty="0" err="1"/>
              <a:t>họ</a:t>
            </a:r>
            <a:r>
              <a:rPr lang="en-AU" dirty="0"/>
              <a:t> </a:t>
            </a:r>
            <a:r>
              <a:rPr lang="en-AU" dirty="0" err="1"/>
              <a:t>không</a:t>
            </a:r>
            <a:r>
              <a:rPr lang="en-AU" dirty="0"/>
              <a:t> </a:t>
            </a:r>
            <a:r>
              <a:rPr lang="en-AU" dirty="0" err="1"/>
              <a:t>mua</a:t>
            </a:r>
            <a:r>
              <a:rPr lang="en-AU" dirty="0"/>
              <a:t> </a:t>
            </a:r>
            <a:r>
              <a:rPr lang="en-AU" dirty="0" err="1"/>
              <a:t>hàng</a:t>
            </a:r>
            <a:r>
              <a:rPr lang="en-AU" dirty="0"/>
              <a:t> </a:t>
            </a:r>
            <a:r>
              <a:rPr lang="en-AU" dirty="0" err="1"/>
              <a:t>của</a:t>
            </a:r>
            <a:r>
              <a:rPr lang="en-AU" dirty="0"/>
              <a:t> </a:t>
            </a:r>
            <a:r>
              <a:rPr lang="en-AU" dirty="0" err="1"/>
              <a:t>mình</a:t>
            </a:r>
            <a:r>
              <a:rPr lang="en-AU" dirty="0"/>
              <a:t>, </a:t>
            </a:r>
            <a:r>
              <a:rPr lang="en-AU" dirty="0" err="1"/>
              <a:t>tại</a:t>
            </a:r>
            <a:r>
              <a:rPr lang="en-AU" dirty="0"/>
              <a:t> </a:t>
            </a:r>
            <a:r>
              <a:rPr lang="en-AU" dirty="0" err="1"/>
              <a:t>sao</a:t>
            </a:r>
            <a:r>
              <a:rPr lang="en-AU" dirty="0"/>
              <a:t> </a:t>
            </a:r>
            <a:r>
              <a:rPr lang="en-AU" dirty="0" err="1"/>
              <a:t>họ</a:t>
            </a:r>
            <a:r>
              <a:rPr lang="en-AU" dirty="0"/>
              <a:t> </a:t>
            </a:r>
            <a:r>
              <a:rPr lang="en-AU" dirty="0" err="1"/>
              <a:t>lại</a:t>
            </a:r>
            <a:r>
              <a:rPr lang="en-AU" dirty="0"/>
              <a:t> </a:t>
            </a:r>
            <a:r>
              <a:rPr lang="en-AU" dirty="0" err="1"/>
              <a:t>chọn</a:t>
            </a:r>
            <a:r>
              <a:rPr lang="en-AU" dirty="0"/>
              <a:t> </a:t>
            </a:r>
            <a:r>
              <a:rPr lang="en-AU" dirty="0" err="1"/>
              <a:t>những</a:t>
            </a:r>
            <a:r>
              <a:rPr lang="en-AU" dirty="0"/>
              <a:t> </a:t>
            </a:r>
            <a:r>
              <a:rPr lang="en-AU" dirty="0" err="1"/>
              <a:t>sản</a:t>
            </a:r>
            <a:r>
              <a:rPr lang="en-AU" dirty="0"/>
              <a:t> </a:t>
            </a:r>
            <a:r>
              <a:rPr lang="en-AU" dirty="0" err="1"/>
              <a:t>phẩm</a:t>
            </a:r>
            <a:r>
              <a:rPr lang="en-AU" dirty="0"/>
              <a:t> </a:t>
            </a:r>
            <a:r>
              <a:rPr lang="en-AU" dirty="0" err="1"/>
              <a:t>khác</a:t>
            </a:r>
            <a:r>
              <a:rPr lang="en-AU" dirty="0"/>
              <a:t>…</a:t>
            </a:r>
          </a:p>
          <a:p>
            <a:pPr algn="just"/>
            <a:r>
              <a:rPr lang="en-AU" dirty="0" err="1"/>
              <a:t>Những</a:t>
            </a:r>
            <a:r>
              <a:rPr lang="en-AU" dirty="0"/>
              <a:t> </a:t>
            </a:r>
            <a:r>
              <a:rPr lang="en-AU" dirty="0" err="1"/>
              <a:t>khách</a:t>
            </a:r>
            <a:r>
              <a:rPr lang="en-AU" dirty="0"/>
              <a:t> </a:t>
            </a:r>
            <a:r>
              <a:rPr lang="en-AU" dirty="0" err="1"/>
              <a:t>hàng</a:t>
            </a:r>
            <a:r>
              <a:rPr lang="en-AU" dirty="0"/>
              <a:t> </a:t>
            </a:r>
            <a:r>
              <a:rPr lang="en-AU" dirty="0" err="1"/>
              <a:t>trước</a:t>
            </a:r>
            <a:r>
              <a:rPr lang="en-AU" dirty="0"/>
              <a:t> </a:t>
            </a:r>
            <a:r>
              <a:rPr lang="en-AU" dirty="0" err="1"/>
              <a:t>đây</a:t>
            </a:r>
            <a:r>
              <a:rPr lang="en-AU" dirty="0"/>
              <a:t>: </a:t>
            </a:r>
            <a:r>
              <a:rPr lang="en-AU" dirty="0" err="1"/>
              <a:t>Biết</a:t>
            </a:r>
            <a:r>
              <a:rPr lang="en-AU" dirty="0"/>
              <a:t> </a:t>
            </a:r>
            <a:r>
              <a:rPr lang="en-AU" dirty="0" err="1"/>
              <a:t>được</a:t>
            </a:r>
            <a:r>
              <a:rPr lang="en-AU" dirty="0"/>
              <a:t> </a:t>
            </a:r>
            <a:r>
              <a:rPr lang="en-AU" dirty="0" err="1"/>
              <a:t>lý</a:t>
            </a:r>
            <a:r>
              <a:rPr lang="en-AU" dirty="0"/>
              <a:t> do </a:t>
            </a:r>
            <a:r>
              <a:rPr lang="en-AU" dirty="0" err="1"/>
              <a:t>họ</a:t>
            </a:r>
            <a:r>
              <a:rPr lang="en-AU" dirty="0"/>
              <a:t> </a:t>
            </a:r>
            <a:r>
              <a:rPr lang="en-AU" dirty="0" err="1"/>
              <a:t>thay</a:t>
            </a:r>
            <a:r>
              <a:rPr lang="en-AU" dirty="0"/>
              <a:t> </a:t>
            </a:r>
            <a:r>
              <a:rPr lang="en-AU" dirty="0" err="1"/>
              <a:t>đổi</a:t>
            </a:r>
            <a:r>
              <a:rPr lang="en-AU" dirty="0"/>
              <a:t> </a:t>
            </a:r>
            <a:r>
              <a:rPr lang="en-AU" dirty="0" err="1"/>
              <a:t>thói</a:t>
            </a:r>
            <a:r>
              <a:rPr lang="en-AU" dirty="0"/>
              <a:t> </a:t>
            </a:r>
            <a:r>
              <a:rPr lang="en-AU" dirty="0" err="1"/>
              <a:t>quen</a:t>
            </a:r>
            <a:r>
              <a:rPr lang="en-AU" dirty="0"/>
              <a:t> </a:t>
            </a:r>
            <a:r>
              <a:rPr lang="en-AU" dirty="0" err="1"/>
              <a:t>tiêu</a:t>
            </a:r>
            <a:r>
              <a:rPr lang="en-AU" dirty="0"/>
              <a:t> </a:t>
            </a:r>
            <a:r>
              <a:rPr lang="en-AU" dirty="0" err="1"/>
              <a:t>dùng</a:t>
            </a:r>
            <a:r>
              <a:rPr lang="en-AU" dirty="0"/>
              <a:t>, </a:t>
            </a:r>
            <a:r>
              <a:rPr lang="en-AU" dirty="0" err="1"/>
              <a:t>tại</a:t>
            </a:r>
            <a:r>
              <a:rPr lang="en-AU" dirty="0"/>
              <a:t> </a:t>
            </a:r>
            <a:r>
              <a:rPr lang="en-AU" dirty="0" err="1"/>
              <a:t>sao</a:t>
            </a:r>
            <a:r>
              <a:rPr lang="en-AU" dirty="0"/>
              <a:t> </a:t>
            </a:r>
            <a:r>
              <a:rPr lang="en-AU" dirty="0" err="1"/>
              <a:t>họ</a:t>
            </a:r>
            <a:r>
              <a:rPr lang="en-AU" dirty="0"/>
              <a:t> </a:t>
            </a:r>
            <a:r>
              <a:rPr lang="en-AU" dirty="0" err="1"/>
              <a:t>không</a:t>
            </a:r>
            <a:r>
              <a:rPr lang="en-AU" dirty="0"/>
              <a:t> </a:t>
            </a:r>
            <a:r>
              <a:rPr lang="en-AU" dirty="0" err="1"/>
              <a:t>ưu</a:t>
            </a:r>
            <a:r>
              <a:rPr lang="en-AU" dirty="0"/>
              <a:t> </a:t>
            </a:r>
            <a:r>
              <a:rPr lang="en-AU" dirty="0" err="1"/>
              <a:t>tiên</a:t>
            </a:r>
            <a:r>
              <a:rPr lang="en-AU" dirty="0"/>
              <a:t> </a:t>
            </a:r>
            <a:r>
              <a:rPr lang="en-AU" dirty="0" err="1"/>
              <a:t>nhãn</a:t>
            </a:r>
            <a:r>
              <a:rPr lang="en-AU" dirty="0"/>
              <a:t> </a:t>
            </a:r>
            <a:r>
              <a:rPr lang="en-AU" dirty="0" err="1"/>
              <a:t>hàng</a:t>
            </a:r>
            <a:r>
              <a:rPr lang="en-AU" dirty="0"/>
              <a:t> </a:t>
            </a:r>
            <a:r>
              <a:rPr lang="en-AU" dirty="0" err="1"/>
              <a:t>của</a:t>
            </a:r>
            <a:r>
              <a:rPr lang="en-AU" dirty="0"/>
              <a:t> </a:t>
            </a:r>
            <a:r>
              <a:rPr lang="en-AU" dirty="0" err="1"/>
              <a:t>mình</a:t>
            </a:r>
            <a:r>
              <a:rPr lang="en-AU" dirty="0"/>
              <a:t> </a:t>
            </a:r>
            <a:r>
              <a:rPr lang="en-AU" dirty="0" err="1"/>
              <a:t>nữa</a:t>
            </a:r>
            <a:r>
              <a:rPr lang="en-AU" dirty="0"/>
              <a:t> </a:t>
            </a:r>
            <a:r>
              <a:rPr lang="en-AU" dirty="0" err="1"/>
              <a:t>cũng</a:t>
            </a:r>
            <a:r>
              <a:rPr lang="en-AU" dirty="0"/>
              <a:t> </a:t>
            </a:r>
            <a:r>
              <a:rPr lang="en-AU" dirty="0" err="1"/>
              <a:t>là</a:t>
            </a:r>
            <a:r>
              <a:rPr lang="en-AU" dirty="0"/>
              <a:t> </a:t>
            </a:r>
            <a:r>
              <a:rPr lang="en-AU" dirty="0" err="1"/>
              <a:t>một</a:t>
            </a:r>
            <a:r>
              <a:rPr lang="en-AU" dirty="0"/>
              <a:t> </a:t>
            </a:r>
            <a:r>
              <a:rPr lang="en-AU" dirty="0" err="1"/>
              <a:t>cơ</a:t>
            </a:r>
            <a:r>
              <a:rPr lang="en-AU" dirty="0"/>
              <a:t> </a:t>
            </a:r>
            <a:r>
              <a:rPr lang="en-AU" dirty="0" err="1"/>
              <a:t>sở</a:t>
            </a:r>
            <a:r>
              <a:rPr lang="en-AU" dirty="0"/>
              <a:t> </a:t>
            </a:r>
            <a:r>
              <a:rPr lang="en-AU" dirty="0" err="1"/>
              <a:t>để</a:t>
            </a:r>
            <a:r>
              <a:rPr lang="en-AU" dirty="0"/>
              <a:t> </a:t>
            </a:r>
            <a:r>
              <a:rPr lang="en-AU" dirty="0" err="1"/>
              <a:t>doanh</a:t>
            </a:r>
            <a:r>
              <a:rPr lang="en-AU" dirty="0"/>
              <a:t> </a:t>
            </a:r>
            <a:r>
              <a:rPr lang="en-AU" dirty="0" err="1"/>
              <a:t>nghiệp</a:t>
            </a:r>
            <a:r>
              <a:rPr lang="en-AU" dirty="0"/>
              <a:t> </a:t>
            </a:r>
            <a:r>
              <a:rPr lang="en-AU" dirty="0" err="1"/>
              <a:t>đề</a:t>
            </a:r>
            <a:r>
              <a:rPr lang="en-AU" dirty="0"/>
              <a:t> </a:t>
            </a:r>
            <a:r>
              <a:rPr lang="en-AU" dirty="0" err="1"/>
              <a:t>ra</a:t>
            </a:r>
            <a:r>
              <a:rPr lang="en-AU" dirty="0"/>
              <a:t> </a:t>
            </a:r>
            <a:r>
              <a:rPr lang="en-AU" dirty="0" err="1"/>
              <a:t>định</a:t>
            </a:r>
            <a:r>
              <a:rPr lang="en-AU" dirty="0"/>
              <a:t> </a:t>
            </a:r>
            <a:r>
              <a:rPr lang="en-AU" dirty="0" err="1"/>
              <a:t>hướng</a:t>
            </a:r>
            <a:r>
              <a:rPr lang="en-AU" dirty="0"/>
              <a:t> </a:t>
            </a:r>
            <a:r>
              <a:rPr lang="en-AU" dirty="0" err="1"/>
              <a:t>phát</a:t>
            </a:r>
            <a:r>
              <a:rPr lang="en-AU" dirty="0"/>
              <a:t> </a:t>
            </a:r>
            <a:r>
              <a:rPr lang="en-AU" dirty="0" err="1"/>
              <a:t>triển</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9</a:t>
            </a:fld>
            <a:endParaRPr lang="en-US"/>
          </a:p>
        </p:txBody>
      </p:sp>
    </p:spTree>
    <p:extLst>
      <p:ext uri="{BB962C8B-B14F-4D97-AF65-F5344CB8AC3E}">
        <p14:creationId xmlns:p14="http://schemas.microsoft.com/office/powerpoint/2010/main" val="200974030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Một</a:t>
            </a:r>
            <a:r>
              <a:rPr lang="en-AU" dirty="0" smtClean="0"/>
              <a:t> </a:t>
            </a:r>
            <a:r>
              <a:rPr lang="en-AU" dirty="0" err="1" smtClean="0"/>
              <a:t>số</a:t>
            </a:r>
            <a:r>
              <a:rPr lang="en-AU" dirty="0" smtClean="0"/>
              <a:t> </a:t>
            </a:r>
            <a:r>
              <a:rPr lang="en-AU" dirty="0" err="1" smtClean="0"/>
              <a:t>phương</a:t>
            </a:r>
            <a:r>
              <a:rPr lang="en-AU" dirty="0" smtClean="0"/>
              <a:t> </a:t>
            </a:r>
            <a:r>
              <a:rPr lang="en-AU" dirty="0" err="1" smtClean="0"/>
              <a:t>pháp</a:t>
            </a:r>
            <a:r>
              <a:rPr lang="en-AU" dirty="0" smtClean="0"/>
              <a:t> </a:t>
            </a:r>
            <a:r>
              <a:rPr lang="en-AU" dirty="0" err="1" smtClean="0"/>
              <a:t>phổ</a:t>
            </a:r>
            <a:r>
              <a:rPr lang="en-AU" dirty="0" smtClean="0"/>
              <a:t> </a:t>
            </a:r>
            <a:r>
              <a:rPr lang="en-AU" dirty="0" err="1" smtClean="0"/>
              <a:t>biến</a:t>
            </a:r>
            <a:r>
              <a:rPr lang="en-AU" dirty="0" smtClean="0"/>
              <a:t> </a:t>
            </a:r>
            <a:r>
              <a:rPr lang="en-AU" dirty="0" err="1" smtClean="0"/>
              <a:t>để</a:t>
            </a:r>
            <a:r>
              <a:rPr lang="en-AU" dirty="0" smtClean="0"/>
              <a:t> </a:t>
            </a:r>
            <a:r>
              <a:rPr lang="en-AU" dirty="0" err="1"/>
              <a:t>xác</a:t>
            </a:r>
            <a:r>
              <a:rPr lang="en-AU" dirty="0"/>
              <a:t> </a:t>
            </a:r>
            <a:r>
              <a:rPr lang="en-AU" dirty="0" err="1"/>
              <a:t>định</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sau</a:t>
            </a:r>
            <a:r>
              <a:rPr lang="en-AU" dirty="0"/>
              <a:t> </a:t>
            </a:r>
            <a:r>
              <a:rPr lang="en-AU" dirty="0" err="1"/>
              <a:t>khi</a:t>
            </a:r>
            <a:r>
              <a:rPr lang="en-AU" dirty="0"/>
              <a:t> </a:t>
            </a:r>
            <a:r>
              <a:rPr lang="en-AU" dirty="0" err="1"/>
              <a:t>đã</a:t>
            </a:r>
            <a:r>
              <a:rPr lang="en-AU" dirty="0"/>
              <a:t> </a:t>
            </a:r>
            <a:r>
              <a:rPr lang="en-AU" dirty="0" err="1"/>
              <a:t>có</a:t>
            </a:r>
            <a:r>
              <a:rPr lang="en-AU" dirty="0"/>
              <a:t> </a:t>
            </a:r>
            <a:r>
              <a:rPr lang="en-AU" dirty="0" err="1"/>
              <a:t>được</a:t>
            </a:r>
            <a:r>
              <a:rPr lang="en-AU" dirty="0"/>
              <a:t> </a:t>
            </a:r>
            <a:r>
              <a:rPr lang="en-AU" dirty="0" err="1"/>
              <a:t>thông</a:t>
            </a:r>
            <a:r>
              <a:rPr lang="en-AU" dirty="0"/>
              <a:t> </a:t>
            </a:r>
            <a:r>
              <a:rPr lang="en-AU" dirty="0" smtClean="0"/>
              <a:t>tin, </a:t>
            </a:r>
            <a:r>
              <a:rPr lang="en-AU" dirty="0" err="1" smtClean="0"/>
              <a:t>gồm</a:t>
            </a:r>
            <a:r>
              <a:rPr lang="en-AU" dirty="0" smtClean="0"/>
              <a:t>:</a:t>
            </a:r>
            <a:endParaRPr lang="en-AU" dirty="0"/>
          </a:p>
          <a:p>
            <a:pPr algn="just"/>
            <a:r>
              <a:rPr lang="en-AU" dirty="0" err="1"/>
              <a:t>Phản</a:t>
            </a:r>
            <a:r>
              <a:rPr lang="en-AU" dirty="0"/>
              <a:t> </a:t>
            </a:r>
            <a:r>
              <a:rPr lang="en-AU" dirty="0" err="1"/>
              <a:t>ánh</a:t>
            </a:r>
            <a:r>
              <a:rPr lang="en-AU" dirty="0"/>
              <a:t> </a:t>
            </a:r>
            <a:r>
              <a:rPr lang="en-AU" dirty="0" err="1"/>
              <a:t>với</a:t>
            </a:r>
            <a:r>
              <a:rPr lang="en-AU" dirty="0"/>
              <a:t> </a:t>
            </a:r>
            <a:r>
              <a:rPr lang="en-AU" dirty="0" err="1"/>
              <a:t>chính</a:t>
            </a:r>
            <a:r>
              <a:rPr lang="en-AU" dirty="0"/>
              <a:t> </a:t>
            </a:r>
            <a:r>
              <a:rPr lang="en-AU" dirty="0" err="1"/>
              <a:t>trải</a:t>
            </a:r>
            <a:r>
              <a:rPr lang="en-AU" dirty="0"/>
              <a:t> </a:t>
            </a:r>
            <a:r>
              <a:rPr lang="en-AU" dirty="0" err="1"/>
              <a:t>nghiệm</a:t>
            </a:r>
            <a:r>
              <a:rPr lang="en-AU" dirty="0"/>
              <a:t> </a:t>
            </a:r>
            <a:r>
              <a:rPr lang="en-AU" dirty="0" err="1"/>
              <a:t>của</a:t>
            </a:r>
            <a:r>
              <a:rPr lang="en-AU" dirty="0"/>
              <a:t> </a:t>
            </a:r>
            <a:r>
              <a:rPr lang="en-AU" dirty="0" err="1"/>
              <a:t>bản</a:t>
            </a:r>
            <a:r>
              <a:rPr lang="en-AU" dirty="0"/>
              <a:t> </a:t>
            </a:r>
            <a:r>
              <a:rPr lang="en-AU" dirty="0" err="1"/>
              <a:t>thân</a:t>
            </a:r>
            <a:r>
              <a:rPr lang="en-AU" dirty="0"/>
              <a:t>.</a:t>
            </a:r>
          </a:p>
          <a:p>
            <a:pPr algn="just"/>
            <a:r>
              <a:rPr lang="en-AU" dirty="0" err="1"/>
              <a:t>Quan</a:t>
            </a:r>
            <a:r>
              <a:rPr lang="en-AU" dirty="0"/>
              <a:t> </a:t>
            </a:r>
            <a:r>
              <a:rPr lang="en-AU" dirty="0" err="1"/>
              <a:t>sát</a:t>
            </a:r>
            <a:r>
              <a:rPr lang="en-AU" dirty="0"/>
              <a:t> </a:t>
            </a:r>
            <a:r>
              <a:rPr lang="en-AU" dirty="0" err="1"/>
              <a:t>hành</a:t>
            </a:r>
            <a:r>
              <a:rPr lang="en-AU" dirty="0"/>
              <a:t> vi </a:t>
            </a:r>
            <a:r>
              <a:rPr lang="en-AU" dirty="0" err="1"/>
              <a:t>của</a:t>
            </a:r>
            <a:r>
              <a:rPr lang="en-AU" dirty="0"/>
              <a:t> </a:t>
            </a:r>
            <a:r>
              <a:rPr lang="en-AU" dirty="0" err="1"/>
              <a:t>khách</a:t>
            </a:r>
            <a:r>
              <a:rPr lang="en-AU" dirty="0"/>
              <a:t> </a:t>
            </a:r>
            <a:r>
              <a:rPr lang="en-AU" dirty="0" err="1"/>
              <a:t>hàng</a:t>
            </a:r>
            <a:r>
              <a:rPr lang="en-AU" dirty="0"/>
              <a:t>.</a:t>
            </a:r>
          </a:p>
          <a:p>
            <a:pPr algn="just"/>
            <a:r>
              <a:rPr lang="en-AU" dirty="0" err="1"/>
              <a:t>Thực</a:t>
            </a:r>
            <a:r>
              <a:rPr lang="en-AU" dirty="0"/>
              <a:t> </a:t>
            </a:r>
            <a:r>
              <a:rPr lang="en-AU" dirty="0" err="1"/>
              <a:t>hiện</a:t>
            </a:r>
            <a:r>
              <a:rPr lang="en-AU" dirty="0"/>
              <a:t> </a:t>
            </a:r>
            <a:r>
              <a:rPr lang="en-AU" dirty="0" err="1"/>
              <a:t>phỏng</a:t>
            </a:r>
            <a:r>
              <a:rPr lang="en-AU" dirty="0"/>
              <a:t> </a:t>
            </a:r>
            <a:r>
              <a:rPr lang="en-AU" dirty="0" err="1"/>
              <a:t>vấn</a:t>
            </a:r>
            <a:r>
              <a:rPr lang="en-AU" dirty="0"/>
              <a:t>.</a:t>
            </a:r>
          </a:p>
          <a:p>
            <a:pPr algn="just"/>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10</a:t>
            </a:fld>
            <a:endParaRPr lang="en-US"/>
          </a:p>
        </p:txBody>
      </p:sp>
    </p:spTree>
    <p:extLst>
      <p:ext uri="{BB962C8B-B14F-4D97-AF65-F5344CB8AC3E}">
        <p14:creationId xmlns:p14="http://schemas.microsoft.com/office/powerpoint/2010/main" val="670240557"/>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3.4. </a:t>
            </a:r>
            <a:r>
              <a:rPr lang="en-AU" b="1" dirty="0" err="1" smtClean="0"/>
              <a:t>Phân</a:t>
            </a:r>
            <a:r>
              <a:rPr lang="en-AU" b="1" dirty="0" smtClean="0"/>
              <a:t> </a:t>
            </a:r>
            <a:r>
              <a:rPr lang="en-AU" b="1" dirty="0" err="1" smtClean="0"/>
              <a:t>tích</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endParaRPr lang="en-AU" b="1" dirty="0" smtClean="0"/>
          </a:p>
          <a:p>
            <a:pPr marL="0" indent="0" algn="just">
              <a:buNone/>
            </a:pPr>
            <a:r>
              <a:rPr lang="en-AU" dirty="0" err="1"/>
              <a:t>Việc</a:t>
            </a:r>
            <a:r>
              <a:rPr lang="en-AU" dirty="0"/>
              <a:t> </a:t>
            </a:r>
            <a:r>
              <a:rPr lang="en-AU" dirty="0" err="1"/>
              <a:t>phân</a:t>
            </a:r>
            <a:r>
              <a:rPr lang="en-AU" dirty="0"/>
              <a:t> </a:t>
            </a:r>
            <a:r>
              <a:rPr lang="en-AU" dirty="0" err="1"/>
              <a:t>tích</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nhằm</a:t>
            </a:r>
            <a:r>
              <a:rPr lang="en-AU" dirty="0"/>
              <a:t> </a:t>
            </a:r>
            <a:r>
              <a:rPr lang="en-AU" dirty="0" err="1"/>
              <a:t>xây</a:t>
            </a:r>
            <a:r>
              <a:rPr lang="en-AU" dirty="0"/>
              <a:t> </a:t>
            </a:r>
            <a:r>
              <a:rPr lang="en-AU" dirty="0" err="1"/>
              <a:t>dựng</a:t>
            </a:r>
            <a:r>
              <a:rPr lang="en-AU" dirty="0"/>
              <a:t> </a:t>
            </a:r>
            <a:r>
              <a:rPr lang="en-AU" dirty="0" err="1"/>
              <a:t>chiến</a:t>
            </a:r>
            <a:r>
              <a:rPr lang="en-AU" dirty="0"/>
              <a:t> </a:t>
            </a:r>
            <a:r>
              <a:rPr lang="en-AU" dirty="0" err="1"/>
              <a:t>lược</a:t>
            </a:r>
            <a:r>
              <a:rPr lang="en-AU" dirty="0"/>
              <a:t> </a:t>
            </a:r>
            <a:r>
              <a:rPr lang="en-AU" dirty="0" err="1"/>
              <a:t>phát</a:t>
            </a:r>
            <a:r>
              <a:rPr lang="en-AU" dirty="0"/>
              <a:t> </a:t>
            </a:r>
            <a:r>
              <a:rPr lang="en-AU" dirty="0" err="1"/>
              <a:t>triển</a:t>
            </a:r>
            <a:r>
              <a:rPr lang="en-AU" dirty="0"/>
              <a:t> </a:t>
            </a:r>
            <a:r>
              <a:rPr lang="en-AU" dirty="0" err="1"/>
              <a:t>sản</a:t>
            </a:r>
            <a:r>
              <a:rPr lang="en-AU" dirty="0"/>
              <a:t> </a:t>
            </a:r>
            <a:r>
              <a:rPr lang="en-AU" dirty="0" err="1"/>
              <a:t>phẩm</a:t>
            </a:r>
            <a:r>
              <a:rPr lang="en-AU" dirty="0"/>
              <a:t> </a:t>
            </a:r>
            <a:r>
              <a:rPr lang="en-AU" dirty="0" err="1"/>
              <a:t>và</a:t>
            </a:r>
            <a:r>
              <a:rPr lang="en-AU" dirty="0"/>
              <a:t> </a:t>
            </a:r>
            <a:r>
              <a:rPr lang="en-AU" dirty="0" err="1"/>
              <a:t>tạo</a:t>
            </a:r>
            <a:r>
              <a:rPr lang="en-AU" dirty="0"/>
              <a:t> </a:t>
            </a:r>
            <a:r>
              <a:rPr lang="en-AU" dirty="0" err="1"/>
              <a:t>nên</a:t>
            </a:r>
            <a:r>
              <a:rPr lang="en-AU" dirty="0"/>
              <a:t> </a:t>
            </a:r>
            <a:r>
              <a:rPr lang="en-AU" dirty="0" err="1"/>
              <a:t>giá</a:t>
            </a:r>
            <a:r>
              <a:rPr lang="en-AU" dirty="0"/>
              <a:t> </a:t>
            </a:r>
            <a:r>
              <a:rPr lang="en-AU" dirty="0" err="1"/>
              <a:t>trị</a:t>
            </a:r>
            <a:r>
              <a:rPr lang="en-AU" dirty="0"/>
              <a:t> </a:t>
            </a:r>
            <a:r>
              <a:rPr lang="en-AU" dirty="0" err="1"/>
              <a:t>thương</a:t>
            </a:r>
            <a:r>
              <a:rPr lang="en-AU" dirty="0"/>
              <a:t> </a:t>
            </a:r>
            <a:r>
              <a:rPr lang="en-AU" dirty="0" err="1"/>
              <a:t>hiệu</a:t>
            </a:r>
            <a:r>
              <a:rPr lang="en-AU" dirty="0"/>
              <a:t>, qua </a:t>
            </a:r>
            <a:r>
              <a:rPr lang="en-AU" dirty="0" err="1"/>
              <a:t>đó</a:t>
            </a:r>
            <a:r>
              <a:rPr lang="en-AU" dirty="0"/>
              <a:t> </a:t>
            </a:r>
            <a:r>
              <a:rPr lang="en-AU" dirty="0" err="1"/>
              <a:t>đảm</a:t>
            </a:r>
            <a:r>
              <a:rPr lang="en-AU" dirty="0"/>
              <a:t> </a:t>
            </a:r>
            <a:r>
              <a:rPr lang="en-AU" dirty="0" err="1"/>
              <a:t>bảo</a:t>
            </a:r>
            <a:r>
              <a:rPr lang="en-AU" dirty="0"/>
              <a:t> </a:t>
            </a:r>
            <a:r>
              <a:rPr lang="en-AU" dirty="0" err="1"/>
              <a:t>thông</a:t>
            </a:r>
            <a:r>
              <a:rPr lang="en-AU" dirty="0"/>
              <a:t> </a:t>
            </a:r>
            <a:r>
              <a:rPr lang="en-AU" dirty="0" err="1"/>
              <a:t>điệp</a:t>
            </a:r>
            <a:r>
              <a:rPr lang="en-AU" dirty="0"/>
              <a:t> </a:t>
            </a:r>
            <a:r>
              <a:rPr lang="en-AU" dirty="0" err="1"/>
              <a:t>và</a:t>
            </a:r>
            <a:r>
              <a:rPr lang="en-AU" dirty="0"/>
              <a:t> </a:t>
            </a:r>
            <a:r>
              <a:rPr lang="en-AU" dirty="0" err="1"/>
              <a:t>sản</a:t>
            </a:r>
            <a:r>
              <a:rPr lang="en-AU" dirty="0"/>
              <a:t> </a:t>
            </a:r>
            <a:r>
              <a:rPr lang="en-AU" dirty="0" err="1"/>
              <a:t>phẩm</a:t>
            </a:r>
            <a:r>
              <a:rPr lang="en-AU" dirty="0"/>
              <a:t> </a:t>
            </a:r>
            <a:r>
              <a:rPr lang="en-AU" dirty="0" err="1"/>
              <a:t>mà</a:t>
            </a:r>
            <a:r>
              <a:rPr lang="en-AU" dirty="0"/>
              <a:t> </a:t>
            </a:r>
            <a:r>
              <a:rPr lang="en-AU" dirty="0" err="1"/>
              <a:t>nhãn</a:t>
            </a:r>
            <a:r>
              <a:rPr lang="en-AU" dirty="0"/>
              <a:t> </a:t>
            </a:r>
            <a:r>
              <a:rPr lang="en-AU" dirty="0" err="1"/>
              <a:t>hàng</a:t>
            </a:r>
            <a:r>
              <a:rPr lang="en-AU" dirty="0"/>
              <a:t> </a:t>
            </a:r>
            <a:r>
              <a:rPr lang="en-AU" dirty="0" err="1"/>
              <a:t>truyền</a:t>
            </a:r>
            <a:r>
              <a:rPr lang="en-AU" dirty="0"/>
              <a:t> </a:t>
            </a:r>
            <a:r>
              <a:rPr lang="en-AU" dirty="0" err="1"/>
              <a:t>tải</a:t>
            </a:r>
            <a:r>
              <a:rPr lang="en-AU" dirty="0"/>
              <a:t> </a:t>
            </a:r>
            <a:r>
              <a:rPr lang="en-AU" dirty="0" err="1"/>
              <a:t>có</a:t>
            </a:r>
            <a:r>
              <a:rPr lang="en-AU" dirty="0"/>
              <a:t> </a:t>
            </a:r>
            <a:r>
              <a:rPr lang="en-AU" dirty="0" err="1"/>
              <a:t>khả</a:t>
            </a:r>
            <a:r>
              <a:rPr lang="en-AU" dirty="0"/>
              <a:t> </a:t>
            </a:r>
            <a:r>
              <a:rPr lang="en-AU" dirty="0" err="1"/>
              <a:t>năng</a:t>
            </a:r>
            <a:r>
              <a:rPr lang="en-AU" dirty="0"/>
              <a:t> </a:t>
            </a:r>
            <a:r>
              <a:rPr lang="en-AU" dirty="0" err="1"/>
              <a:t>cung</a:t>
            </a:r>
            <a:r>
              <a:rPr lang="en-AU" dirty="0"/>
              <a:t> </a:t>
            </a:r>
            <a:r>
              <a:rPr lang="en-AU" dirty="0" err="1"/>
              <a:t>cấp</a:t>
            </a:r>
            <a:r>
              <a:rPr lang="en-AU" dirty="0"/>
              <a:t> </a:t>
            </a:r>
            <a:r>
              <a:rPr lang="en-AU" dirty="0" err="1"/>
              <a:t>đặc</a:t>
            </a:r>
            <a:r>
              <a:rPr lang="en-AU" dirty="0"/>
              <a:t> </a:t>
            </a:r>
            <a:r>
              <a:rPr lang="en-AU" dirty="0" err="1"/>
              <a:t>điểm</a:t>
            </a:r>
            <a:r>
              <a:rPr lang="en-AU" dirty="0"/>
              <a:t> </a:t>
            </a:r>
            <a:r>
              <a:rPr lang="en-AU" dirty="0" err="1"/>
              <a:t>và</a:t>
            </a:r>
            <a:r>
              <a:rPr lang="en-AU" dirty="0"/>
              <a:t> </a:t>
            </a:r>
            <a:r>
              <a:rPr lang="en-AU" dirty="0" err="1"/>
              <a:t>lợi</a:t>
            </a:r>
            <a:r>
              <a:rPr lang="en-AU" dirty="0"/>
              <a:t> </a:t>
            </a:r>
            <a:r>
              <a:rPr lang="en-AU" dirty="0" err="1"/>
              <a:t>ích</a:t>
            </a:r>
            <a:r>
              <a:rPr lang="en-AU" dirty="0"/>
              <a:t> </a:t>
            </a:r>
            <a:r>
              <a:rPr lang="en-AU" dirty="0" err="1"/>
              <a:t>cần</a:t>
            </a:r>
            <a:r>
              <a:rPr lang="en-AU" dirty="0"/>
              <a:t> </a:t>
            </a:r>
            <a:r>
              <a:rPr lang="en-AU" dirty="0" err="1"/>
              <a:t>thiết</a:t>
            </a:r>
            <a:r>
              <a:rPr lang="en-AU" dirty="0"/>
              <a:t> </a:t>
            </a:r>
            <a:r>
              <a:rPr lang="en-AU" dirty="0" err="1"/>
              <a:t>cho</a:t>
            </a:r>
            <a:r>
              <a:rPr lang="en-AU" dirty="0"/>
              <a:t> </a:t>
            </a:r>
            <a:r>
              <a:rPr lang="en-AU" dirty="0" err="1"/>
              <a:t>khách</a:t>
            </a:r>
            <a:r>
              <a:rPr lang="en-AU" dirty="0"/>
              <a:t> </a:t>
            </a:r>
            <a:r>
              <a:rPr lang="en-AU" dirty="0" err="1"/>
              <a:t>hàng</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11</a:t>
            </a:fld>
            <a:endParaRPr lang="en-US"/>
          </a:p>
        </p:txBody>
      </p:sp>
    </p:spTree>
    <p:extLst>
      <p:ext uri="{BB962C8B-B14F-4D97-AF65-F5344CB8AC3E}">
        <p14:creationId xmlns:p14="http://schemas.microsoft.com/office/powerpoint/2010/main" val="122333217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3.4. </a:t>
            </a:r>
            <a:r>
              <a:rPr lang="en-AU" b="1" dirty="0" err="1" smtClean="0"/>
              <a:t>Phân</a:t>
            </a:r>
            <a:r>
              <a:rPr lang="en-AU" b="1" dirty="0" smtClean="0"/>
              <a:t> </a:t>
            </a:r>
            <a:r>
              <a:rPr lang="en-AU" b="1" dirty="0" err="1" smtClean="0"/>
              <a:t>tích</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Để</a:t>
            </a:r>
            <a:r>
              <a:rPr lang="en-AU" dirty="0" smtClean="0"/>
              <a:t> </a:t>
            </a:r>
            <a:r>
              <a:rPr lang="en-AU" dirty="0" err="1"/>
              <a:t>phân</a:t>
            </a:r>
            <a:r>
              <a:rPr lang="en-AU" dirty="0"/>
              <a:t> </a:t>
            </a:r>
            <a:r>
              <a:rPr lang="en-AU" dirty="0" err="1"/>
              <a:t>tích</a:t>
            </a:r>
            <a:r>
              <a:rPr lang="en-AU" dirty="0"/>
              <a:t> </a:t>
            </a:r>
            <a:r>
              <a:rPr lang="en-AU" dirty="0" err="1"/>
              <a:t>và</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một</a:t>
            </a:r>
            <a:r>
              <a:rPr lang="en-AU" dirty="0"/>
              <a:t> </a:t>
            </a:r>
            <a:r>
              <a:rPr lang="en-AU" dirty="0" err="1"/>
              <a:t>cách</a:t>
            </a:r>
            <a:r>
              <a:rPr lang="en-AU" dirty="0"/>
              <a:t> </a:t>
            </a:r>
            <a:r>
              <a:rPr lang="en-AU" dirty="0" err="1"/>
              <a:t>hoàn</a:t>
            </a:r>
            <a:r>
              <a:rPr lang="en-AU" dirty="0"/>
              <a:t> </a:t>
            </a:r>
            <a:r>
              <a:rPr lang="en-AU" dirty="0" err="1"/>
              <a:t>chỉnh</a:t>
            </a:r>
            <a:r>
              <a:rPr lang="en-AU" dirty="0"/>
              <a:t>, </a:t>
            </a:r>
            <a:r>
              <a:rPr lang="en-AU" dirty="0" err="1"/>
              <a:t>bạn</a:t>
            </a:r>
            <a:r>
              <a:rPr lang="en-AU" dirty="0"/>
              <a:t> </a:t>
            </a:r>
            <a:r>
              <a:rPr lang="en-AU" dirty="0" err="1"/>
              <a:t>hãy</a:t>
            </a:r>
            <a:r>
              <a:rPr lang="en-AU" dirty="0"/>
              <a:t> </a:t>
            </a:r>
            <a:r>
              <a:rPr lang="en-AU" dirty="0" err="1"/>
              <a:t>làm</a:t>
            </a:r>
            <a:r>
              <a:rPr lang="en-AU" dirty="0"/>
              <a:t> </a:t>
            </a:r>
            <a:r>
              <a:rPr lang="en-AU" dirty="0" err="1"/>
              <a:t>theo</a:t>
            </a:r>
            <a:r>
              <a:rPr lang="en-AU" dirty="0"/>
              <a:t> </a:t>
            </a:r>
            <a:r>
              <a:rPr lang="en-AU" dirty="0" err="1"/>
              <a:t>các</a:t>
            </a:r>
            <a:r>
              <a:rPr lang="en-AU" dirty="0"/>
              <a:t> </a:t>
            </a:r>
            <a:r>
              <a:rPr lang="en-AU" dirty="0" err="1"/>
              <a:t>bước</a:t>
            </a:r>
            <a:r>
              <a:rPr lang="en-AU" dirty="0"/>
              <a:t> </a:t>
            </a:r>
            <a:r>
              <a:rPr lang="en-AU" dirty="0" err="1"/>
              <a:t>sau</a:t>
            </a:r>
            <a:r>
              <a:rPr lang="en-AU" dirty="0" smtClean="0"/>
              <a:t>:</a:t>
            </a:r>
          </a:p>
          <a:p>
            <a:pPr marL="0" indent="0" algn="just">
              <a:buNone/>
            </a:pPr>
            <a:r>
              <a:rPr lang="en-AU" b="1" i="1" dirty="0" err="1" smtClean="0"/>
              <a:t>Phân</a:t>
            </a:r>
            <a:r>
              <a:rPr lang="en-AU" b="1" i="1" dirty="0" smtClean="0"/>
              <a:t> </a:t>
            </a:r>
            <a:r>
              <a:rPr lang="en-AU" b="1" i="1" dirty="0" err="1" smtClean="0"/>
              <a:t>tích</a:t>
            </a:r>
            <a:r>
              <a:rPr lang="en-AU" b="1" i="1" dirty="0" smtClean="0"/>
              <a:t> </a:t>
            </a:r>
            <a:r>
              <a:rPr lang="en-AU" b="1" i="1" dirty="0" err="1" smtClean="0"/>
              <a:t>truyền</a:t>
            </a:r>
            <a:r>
              <a:rPr lang="en-AU" b="1" i="1" dirty="0" smtClean="0"/>
              <a:t> </a:t>
            </a:r>
            <a:r>
              <a:rPr lang="en-AU" b="1" i="1" dirty="0" err="1" smtClean="0"/>
              <a:t>thống</a:t>
            </a:r>
            <a:endParaRPr lang="en-AU" b="1" i="1" dirty="0"/>
          </a:p>
          <a:p>
            <a:pPr algn="just"/>
            <a:r>
              <a:rPr lang="en-AU" dirty="0" err="1"/>
              <a:t>Kiểu</a:t>
            </a:r>
            <a:r>
              <a:rPr lang="en-AU" dirty="0"/>
              <a:t> </a:t>
            </a:r>
            <a:r>
              <a:rPr lang="en-AU" dirty="0" err="1"/>
              <a:t>phân</a:t>
            </a:r>
            <a:r>
              <a:rPr lang="en-AU" dirty="0"/>
              <a:t> </a:t>
            </a:r>
            <a:r>
              <a:rPr lang="en-AU" dirty="0" err="1"/>
              <a:t>tích</a:t>
            </a:r>
            <a:r>
              <a:rPr lang="en-AU" dirty="0"/>
              <a:t> </a:t>
            </a:r>
            <a:r>
              <a:rPr lang="en-AU" dirty="0" err="1"/>
              <a:t>truyền</a:t>
            </a:r>
            <a:r>
              <a:rPr lang="en-AU" dirty="0"/>
              <a:t> </a:t>
            </a:r>
            <a:r>
              <a:rPr lang="en-AU" dirty="0" err="1"/>
              <a:t>thống</a:t>
            </a:r>
            <a:r>
              <a:rPr lang="en-AU" dirty="0"/>
              <a:t> </a:t>
            </a:r>
            <a:r>
              <a:rPr lang="en-AU" dirty="0" err="1"/>
              <a:t>sẽ</a:t>
            </a:r>
            <a:r>
              <a:rPr lang="en-AU" dirty="0"/>
              <a:t> </a:t>
            </a:r>
            <a:r>
              <a:rPr lang="en-AU" dirty="0" err="1"/>
              <a:t>dựa</a:t>
            </a:r>
            <a:r>
              <a:rPr lang="en-AU" dirty="0"/>
              <a:t> </a:t>
            </a:r>
            <a:r>
              <a:rPr lang="en-AU" dirty="0" err="1"/>
              <a:t>trên</a:t>
            </a:r>
            <a:r>
              <a:rPr lang="en-AU" dirty="0"/>
              <a:t> </a:t>
            </a:r>
            <a:r>
              <a:rPr lang="en-AU" dirty="0" err="1"/>
              <a:t>nghiên</a:t>
            </a:r>
            <a:r>
              <a:rPr lang="en-AU" dirty="0"/>
              <a:t> </a:t>
            </a:r>
            <a:r>
              <a:rPr lang="en-AU" dirty="0" err="1"/>
              <a:t>cứu</a:t>
            </a:r>
            <a:r>
              <a:rPr lang="en-AU" dirty="0"/>
              <a:t> </a:t>
            </a:r>
            <a:r>
              <a:rPr lang="en-AU" dirty="0" err="1"/>
              <a:t>định</a:t>
            </a:r>
            <a:r>
              <a:rPr lang="en-AU" dirty="0"/>
              <a:t> </a:t>
            </a:r>
            <a:r>
              <a:rPr lang="en-AU" dirty="0" err="1"/>
              <a:t>tính</a:t>
            </a:r>
            <a:r>
              <a:rPr lang="en-AU" dirty="0"/>
              <a:t> </a:t>
            </a:r>
            <a:r>
              <a:rPr lang="en-AU" dirty="0" err="1"/>
              <a:t>đối</a:t>
            </a:r>
            <a:r>
              <a:rPr lang="en-AU" dirty="0"/>
              <a:t> </a:t>
            </a:r>
            <a:r>
              <a:rPr lang="en-AU" dirty="0" err="1"/>
              <a:t>với</a:t>
            </a:r>
            <a:r>
              <a:rPr lang="en-AU" dirty="0"/>
              <a:t> </a:t>
            </a:r>
            <a:r>
              <a:rPr lang="en-AU" dirty="0" err="1"/>
              <a:t>quy</a:t>
            </a:r>
            <a:r>
              <a:rPr lang="en-AU" dirty="0"/>
              <a:t> </a:t>
            </a:r>
            <a:r>
              <a:rPr lang="en-AU" dirty="0" err="1"/>
              <a:t>trình</a:t>
            </a:r>
            <a:r>
              <a:rPr lang="en-AU" dirty="0"/>
              <a:t> </a:t>
            </a:r>
            <a:r>
              <a:rPr lang="en-AU" dirty="0" err="1"/>
              <a:t>mua</a:t>
            </a:r>
            <a:r>
              <a:rPr lang="en-AU" dirty="0"/>
              <a:t> </a:t>
            </a:r>
            <a:r>
              <a:rPr lang="en-AU" dirty="0" err="1"/>
              <a:t>hàng</a:t>
            </a:r>
            <a:r>
              <a:rPr lang="en-AU" dirty="0"/>
              <a:t> </a:t>
            </a:r>
            <a:r>
              <a:rPr lang="en-AU" dirty="0" err="1"/>
              <a:t>của</a:t>
            </a:r>
            <a:r>
              <a:rPr lang="en-AU" dirty="0"/>
              <a:t> </a:t>
            </a:r>
            <a:r>
              <a:rPr lang="en-AU" dirty="0" err="1"/>
              <a:t>khách</a:t>
            </a:r>
            <a:r>
              <a:rPr lang="en-AU" dirty="0"/>
              <a:t> </a:t>
            </a:r>
            <a:r>
              <a:rPr lang="en-AU" dirty="0" err="1"/>
              <a:t>hàng</a:t>
            </a:r>
            <a:r>
              <a:rPr lang="en-AU" dirty="0"/>
              <a:t>, </a:t>
            </a:r>
            <a:r>
              <a:rPr lang="en-AU" dirty="0" err="1"/>
              <a:t>sau</a:t>
            </a:r>
            <a:r>
              <a:rPr lang="en-AU" dirty="0"/>
              <a:t> </a:t>
            </a:r>
            <a:r>
              <a:rPr lang="en-AU" dirty="0" err="1"/>
              <a:t>đó</a:t>
            </a:r>
            <a:r>
              <a:rPr lang="en-AU" dirty="0"/>
              <a:t> </a:t>
            </a:r>
            <a:r>
              <a:rPr lang="en-AU" dirty="0" err="1"/>
              <a:t>định</a:t>
            </a:r>
            <a:r>
              <a:rPr lang="en-AU" dirty="0"/>
              <a:t> </a:t>
            </a:r>
            <a:r>
              <a:rPr lang="en-AU" dirty="0" err="1"/>
              <a:t>lượng</a:t>
            </a:r>
            <a:r>
              <a:rPr lang="en-AU" dirty="0"/>
              <a:t> </a:t>
            </a:r>
            <a:r>
              <a:rPr lang="en-AU" dirty="0" err="1"/>
              <a:t>kết</a:t>
            </a:r>
            <a:r>
              <a:rPr lang="en-AU" dirty="0"/>
              <a:t> </a:t>
            </a:r>
            <a:r>
              <a:rPr lang="en-AU" dirty="0" err="1"/>
              <a:t>quả</a:t>
            </a:r>
            <a:r>
              <a:rPr lang="en-AU" dirty="0"/>
              <a:t> </a:t>
            </a:r>
            <a:r>
              <a:rPr lang="en-AU" dirty="0" err="1"/>
              <a:t>với</a:t>
            </a:r>
            <a:r>
              <a:rPr lang="en-AU" dirty="0"/>
              <a:t> </a:t>
            </a:r>
            <a:r>
              <a:rPr lang="en-AU" dirty="0" err="1"/>
              <a:t>một</a:t>
            </a:r>
            <a:r>
              <a:rPr lang="en-AU" dirty="0"/>
              <a:t> </a:t>
            </a:r>
            <a:r>
              <a:rPr lang="en-AU" dirty="0" err="1"/>
              <a:t>sự</a:t>
            </a:r>
            <a:r>
              <a:rPr lang="en-AU" dirty="0"/>
              <a:t> </a:t>
            </a:r>
            <a:r>
              <a:rPr lang="en-AU" dirty="0" err="1"/>
              <a:t>tổng</a:t>
            </a:r>
            <a:r>
              <a:rPr lang="en-AU" dirty="0"/>
              <a:t> </a:t>
            </a:r>
            <a:r>
              <a:rPr lang="en-AU" dirty="0" err="1"/>
              <a:t>hợp</a:t>
            </a:r>
            <a:r>
              <a:rPr lang="en-AU" dirty="0"/>
              <a:t> </a:t>
            </a:r>
            <a:r>
              <a:rPr lang="en-AU" dirty="0" err="1"/>
              <a:t>dữ</a:t>
            </a:r>
            <a:r>
              <a:rPr lang="en-AU" dirty="0"/>
              <a:t> </a:t>
            </a:r>
            <a:r>
              <a:rPr lang="en-AU" dirty="0" err="1"/>
              <a:t>liệu</a:t>
            </a:r>
            <a:r>
              <a:rPr lang="en-AU" dirty="0"/>
              <a:t> </a:t>
            </a:r>
            <a:r>
              <a:rPr lang="en-AU" dirty="0" err="1"/>
              <a:t>thống</a:t>
            </a:r>
            <a:r>
              <a:rPr lang="en-AU" dirty="0"/>
              <a:t> </a:t>
            </a:r>
            <a:r>
              <a:rPr lang="en-AU" dirty="0" err="1"/>
              <a:t>kê</a:t>
            </a:r>
            <a:r>
              <a:rPr lang="en-AU" dirty="0"/>
              <a:t> </a:t>
            </a:r>
            <a:r>
              <a:rPr lang="en-AU" dirty="0" err="1"/>
              <a:t>từ</a:t>
            </a:r>
            <a:r>
              <a:rPr lang="en-AU" dirty="0"/>
              <a:t> </a:t>
            </a:r>
            <a:r>
              <a:rPr lang="en-AU" dirty="0" err="1"/>
              <a:t>nhiều</a:t>
            </a:r>
            <a:r>
              <a:rPr lang="en-AU" dirty="0"/>
              <a:t> </a:t>
            </a:r>
            <a:r>
              <a:rPr lang="en-AU" dirty="0" err="1"/>
              <a:t>nguồn</a:t>
            </a:r>
            <a:r>
              <a:rPr lang="en-AU" dirty="0"/>
              <a:t> </a:t>
            </a:r>
            <a:r>
              <a:rPr lang="en-AU" dirty="0" err="1"/>
              <a:t>khác</a:t>
            </a:r>
            <a:r>
              <a:rPr lang="en-AU" dirty="0"/>
              <a:t> </a:t>
            </a:r>
            <a:r>
              <a:rPr lang="en-AU" dirty="0" err="1"/>
              <a:t>nhau</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12</a:t>
            </a:fld>
            <a:endParaRPr lang="en-US"/>
          </a:p>
        </p:txBody>
      </p:sp>
    </p:spTree>
    <p:extLst>
      <p:ext uri="{BB962C8B-B14F-4D97-AF65-F5344CB8AC3E}">
        <p14:creationId xmlns:p14="http://schemas.microsoft.com/office/powerpoint/2010/main" val="3703079826"/>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3.4. </a:t>
            </a:r>
            <a:r>
              <a:rPr lang="en-AU" b="1" dirty="0" err="1" smtClean="0"/>
              <a:t>Phân</a:t>
            </a:r>
            <a:r>
              <a:rPr lang="en-AU" b="1" dirty="0" smtClean="0"/>
              <a:t> </a:t>
            </a:r>
            <a:r>
              <a:rPr lang="en-AU" b="1" dirty="0" err="1" smtClean="0"/>
              <a:t>tích</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Để</a:t>
            </a:r>
            <a:r>
              <a:rPr lang="en-AU" dirty="0" smtClean="0"/>
              <a:t> </a:t>
            </a:r>
            <a:r>
              <a:rPr lang="en-AU" dirty="0" err="1"/>
              <a:t>phân</a:t>
            </a:r>
            <a:r>
              <a:rPr lang="en-AU" dirty="0"/>
              <a:t> </a:t>
            </a:r>
            <a:r>
              <a:rPr lang="en-AU" dirty="0" err="1"/>
              <a:t>tích</a:t>
            </a:r>
            <a:r>
              <a:rPr lang="en-AU" dirty="0"/>
              <a:t> </a:t>
            </a:r>
            <a:r>
              <a:rPr lang="en-AU" dirty="0" err="1"/>
              <a:t>và</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một</a:t>
            </a:r>
            <a:r>
              <a:rPr lang="en-AU" dirty="0"/>
              <a:t> </a:t>
            </a:r>
            <a:r>
              <a:rPr lang="en-AU" dirty="0" err="1"/>
              <a:t>cách</a:t>
            </a:r>
            <a:r>
              <a:rPr lang="en-AU" dirty="0"/>
              <a:t> </a:t>
            </a:r>
            <a:r>
              <a:rPr lang="en-AU" dirty="0" err="1"/>
              <a:t>hoàn</a:t>
            </a:r>
            <a:r>
              <a:rPr lang="en-AU" dirty="0"/>
              <a:t> </a:t>
            </a:r>
            <a:r>
              <a:rPr lang="en-AU" dirty="0" err="1"/>
              <a:t>chỉnh</a:t>
            </a:r>
            <a:r>
              <a:rPr lang="en-AU" dirty="0"/>
              <a:t>, </a:t>
            </a:r>
            <a:r>
              <a:rPr lang="en-AU" dirty="0" err="1"/>
              <a:t>bạn</a:t>
            </a:r>
            <a:r>
              <a:rPr lang="en-AU" dirty="0"/>
              <a:t> </a:t>
            </a:r>
            <a:r>
              <a:rPr lang="en-AU" dirty="0" err="1"/>
              <a:t>hãy</a:t>
            </a:r>
            <a:r>
              <a:rPr lang="en-AU" dirty="0"/>
              <a:t> </a:t>
            </a:r>
            <a:r>
              <a:rPr lang="en-AU" dirty="0" err="1"/>
              <a:t>làm</a:t>
            </a:r>
            <a:r>
              <a:rPr lang="en-AU" dirty="0"/>
              <a:t> </a:t>
            </a:r>
            <a:r>
              <a:rPr lang="en-AU" dirty="0" err="1"/>
              <a:t>theo</a:t>
            </a:r>
            <a:r>
              <a:rPr lang="en-AU" dirty="0"/>
              <a:t> </a:t>
            </a:r>
            <a:r>
              <a:rPr lang="en-AU" dirty="0" err="1"/>
              <a:t>các</a:t>
            </a:r>
            <a:r>
              <a:rPr lang="en-AU" dirty="0"/>
              <a:t> </a:t>
            </a:r>
            <a:r>
              <a:rPr lang="en-AU" dirty="0" err="1"/>
              <a:t>bước</a:t>
            </a:r>
            <a:r>
              <a:rPr lang="en-AU" dirty="0"/>
              <a:t> </a:t>
            </a:r>
            <a:r>
              <a:rPr lang="en-AU" dirty="0" err="1"/>
              <a:t>sau</a:t>
            </a:r>
            <a:r>
              <a:rPr lang="en-AU" dirty="0" smtClean="0"/>
              <a:t>:</a:t>
            </a:r>
          </a:p>
          <a:p>
            <a:pPr marL="0" indent="0" algn="just">
              <a:buNone/>
            </a:pPr>
            <a:r>
              <a:rPr lang="en-AU" b="1" i="1" dirty="0" err="1" smtClean="0"/>
              <a:t>Phân</a:t>
            </a:r>
            <a:r>
              <a:rPr lang="en-AU" b="1" i="1" dirty="0" smtClean="0"/>
              <a:t> </a:t>
            </a:r>
            <a:r>
              <a:rPr lang="en-AU" b="1" i="1" dirty="0" err="1" smtClean="0"/>
              <a:t>tích</a:t>
            </a:r>
            <a:r>
              <a:rPr lang="en-AU" b="1" i="1" dirty="0" smtClean="0"/>
              <a:t> </a:t>
            </a:r>
            <a:r>
              <a:rPr lang="en-AU" b="1" i="1" dirty="0" err="1" smtClean="0"/>
              <a:t>truyền</a:t>
            </a:r>
            <a:r>
              <a:rPr lang="en-AU" b="1" i="1" dirty="0" smtClean="0"/>
              <a:t> </a:t>
            </a:r>
            <a:r>
              <a:rPr lang="en-AU" b="1" i="1" dirty="0" err="1" smtClean="0"/>
              <a:t>thống</a:t>
            </a:r>
            <a:r>
              <a:rPr lang="en-AU" dirty="0" smtClean="0"/>
              <a:t> (</a:t>
            </a:r>
            <a:r>
              <a:rPr lang="en-AU" dirty="0" err="1" smtClean="0"/>
              <a:t>cont</a:t>
            </a:r>
            <a:r>
              <a:rPr lang="en-AU" dirty="0" smtClean="0"/>
              <a:t>’)</a:t>
            </a:r>
            <a:endParaRPr lang="en-AU" dirty="0"/>
          </a:p>
          <a:p>
            <a:pPr algn="just"/>
            <a:r>
              <a:rPr lang="en-AU" dirty="0" err="1" smtClean="0"/>
              <a:t>Họ</a:t>
            </a:r>
            <a:r>
              <a:rPr lang="en-AU" dirty="0" smtClean="0"/>
              <a:t> </a:t>
            </a:r>
            <a:r>
              <a:rPr lang="en-AU" dirty="0" err="1"/>
              <a:t>có</a:t>
            </a:r>
            <a:r>
              <a:rPr lang="en-AU" dirty="0"/>
              <a:t> </a:t>
            </a:r>
            <a:r>
              <a:rPr lang="en-AU" dirty="0" err="1"/>
              <a:t>thể</a:t>
            </a:r>
            <a:r>
              <a:rPr lang="en-AU" dirty="0"/>
              <a:t> </a:t>
            </a:r>
            <a:r>
              <a:rPr lang="en-AU" dirty="0" err="1"/>
              <a:t>sử</a:t>
            </a:r>
            <a:r>
              <a:rPr lang="en-AU" dirty="0"/>
              <a:t> </a:t>
            </a:r>
            <a:r>
              <a:rPr lang="en-AU" dirty="0" err="1"/>
              <a:t>dụng</a:t>
            </a:r>
            <a:r>
              <a:rPr lang="en-AU" dirty="0"/>
              <a:t> </a:t>
            </a:r>
            <a:r>
              <a:rPr lang="en-AU" dirty="0" err="1"/>
              <a:t>những</a:t>
            </a:r>
            <a:r>
              <a:rPr lang="en-AU" dirty="0"/>
              <a:t> </a:t>
            </a:r>
            <a:r>
              <a:rPr lang="en-AU" dirty="0" err="1"/>
              <a:t>dữ</a:t>
            </a:r>
            <a:r>
              <a:rPr lang="en-AU" dirty="0"/>
              <a:t> </a:t>
            </a:r>
            <a:r>
              <a:rPr lang="en-AU" dirty="0" err="1"/>
              <a:t>liệu</a:t>
            </a:r>
            <a:r>
              <a:rPr lang="en-AU" dirty="0"/>
              <a:t> </a:t>
            </a:r>
            <a:r>
              <a:rPr lang="en-AU" dirty="0" err="1"/>
              <a:t>cũ</a:t>
            </a:r>
            <a:r>
              <a:rPr lang="en-AU" dirty="0"/>
              <a:t>, </a:t>
            </a:r>
            <a:r>
              <a:rPr lang="en-AU" dirty="0" err="1"/>
              <a:t>phân</a:t>
            </a:r>
            <a:r>
              <a:rPr lang="en-AU" dirty="0"/>
              <a:t> </a:t>
            </a:r>
            <a:r>
              <a:rPr lang="en-AU" dirty="0" err="1"/>
              <a:t>tích</a:t>
            </a:r>
            <a:r>
              <a:rPr lang="en-AU" dirty="0"/>
              <a:t> </a:t>
            </a:r>
            <a:r>
              <a:rPr lang="en-AU" dirty="0" err="1"/>
              <a:t>các</a:t>
            </a:r>
            <a:r>
              <a:rPr lang="en-AU" dirty="0"/>
              <a:t> </a:t>
            </a:r>
            <a:r>
              <a:rPr lang="en-AU" dirty="0" err="1"/>
              <a:t>đối</a:t>
            </a:r>
            <a:r>
              <a:rPr lang="en-AU" dirty="0"/>
              <a:t> </a:t>
            </a:r>
            <a:r>
              <a:rPr lang="en-AU" dirty="0" err="1"/>
              <a:t>thủ</a:t>
            </a:r>
            <a:r>
              <a:rPr lang="en-AU" dirty="0"/>
              <a:t> </a:t>
            </a:r>
            <a:r>
              <a:rPr lang="en-AU" dirty="0" err="1"/>
              <a:t>cạnh</a:t>
            </a:r>
            <a:r>
              <a:rPr lang="en-AU" dirty="0"/>
              <a:t> </a:t>
            </a:r>
            <a:r>
              <a:rPr lang="en-AU" dirty="0" err="1"/>
              <a:t>tranh</a:t>
            </a:r>
            <a:r>
              <a:rPr lang="en-AU" dirty="0"/>
              <a:t> </a:t>
            </a:r>
            <a:r>
              <a:rPr lang="en-AU" dirty="0" err="1"/>
              <a:t>hoặc</a:t>
            </a:r>
            <a:r>
              <a:rPr lang="en-AU" dirty="0"/>
              <a:t> </a:t>
            </a:r>
            <a:r>
              <a:rPr lang="en-AU" dirty="0" err="1"/>
              <a:t>tạo</a:t>
            </a:r>
            <a:r>
              <a:rPr lang="en-AU" dirty="0"/>
              <a:t> </a:t>
            </a:r>
            <a:r>
              <a:rPr lang="en-AU" dirty="0" err="1"/>
              <a:t>ra</a:t>
            </a:r>
            <a:r>
              <a:rPr lang="en-AU" dirty="0"/>
              <a:t> </a:t>
            </a:r>
            <a:r>
              <a:rPr lang="en-AU" dirty="0" err="1"/>
              <a:t>các</a:t>
            </a:r>
            <a:r>
              <a:rPr lang="en-AU" dirty="0"/>
              <a:t> </a:t>
            </a:r>
            <a:r>
              <a:rPr lang="en-AU" dirty="0" err="1"/>
              <a:t>bảng</a:t>
            </a:r>
            <a:r>
              <a:rPr lang="en-AU" dirty="0"/>
              <a:t> </a:t>
            </a:r>
            <a:r>
              <a:rPr lang="en-AU" dirty="0" err="1"/>
              <a:t>khảo</a:t>
            </a:r>
            <a:r>
              <a:rPr lang="en-AU" dirty="0"/>
              <a:t> </a:t>
            </a:r>
            <a:r>
              <a:rPr lang="en-AU" dirty="0" err="1"/>
              <a:t>sát</a:t>
            </a:r>
            <a:r>
              <a:rPr lang="en-AU" dirty="0"/>
              <a:t> </a:t>
            </a:r>
            <a:r>
              <a:rPr lang="en-AU" dirty="0" err="1"/>
              <a:t>trực</a:t>
            </a:r>
            <a:r>
              <a:rPr lang="en-AU" dirty="0"/>
              <a:t> </a:t>
            </a:r>
            <a:r>
              <a:rPr lang="en-AU" dirty="0" err="1"/>
              <a:t>tuyến</a:t>
            </a:r>
            <a:r>
              <a:rPr lang="en-AU" dirty="0"/>
              <a:t> hay </a:t>
            </a:r>
            <a:r>
              <a:rPr lang="en-AU" dirty="0" err="1"/>
              <a:t>phỏng</a:t>
            </a:r>
            <a:r>
              <a:rPr lang="en-AU" dirty="0"/>
              <a:t> </a:t>
            </a:r>
            <a:r>
              <a:rPr lang="en-AU" dirty="0" err="1"/>
              <a:t>vấn</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13</a:t>
            </a:fld>
            <a:endParaRPr lang="en-US"/>
          </a:p>
        </p:txBody>
      </p:sp>
    </p:spTree>
    <p:extLst>
      <p:ext uri="{BB962C8B-B14F-4D97-AF65-F5344CB8AC3E}">
        <p14:creationId xmlns:p14="http://schemas.microsoft.com/office/powerpoint/2010/main" val="193015661"/>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3.4. </a:t>
            </a:r>
            <a:r>
              <a:rPr lang="en-AU" b="1" dirty="0" err="1" smtClean="0"/>
              <a:t>Phân</a:t>
            </a:r>
            <a:r>
              <a:rPr lang="en-AU" b="1" dirty="0" smtClean="0"/>
              <a:t> </a:t>
            </a:r>
            <a:r>
              <a:rPr lang="en-AU" b="1" dirty="0" err="1" smtClean="0"/>
              <a:t>tích</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Để</a:t>
            </a:r>
            <a:r>
              <a:rPr lang="en-AU" dirty="0" smtClean="0"/>
              <a:t> </a:t>
            </a:r>
            <a:r>
              <a:rPr lang="en-AU" dirty="0" err="1"/>
              <a:t>phân</a:t>
            </a:r>
            <a:r>
              <a:rPr lang="en-AU" dirty="0"/>
              <a:t> </a:t>
            </a:r>
            <a:r>
              <a:rPr lang="en-AU" dirty="0" err="1"/>
              <a:t>tích</a:t>
            </a:r>
            <a:r>
              <a:rPr lang="en-AU" dirty="0"/>
              <a:t> </a:t>
            </a:r>
            <a:r>
              <a:rPr lang="en-AU" dirty="0" err="1"/>
              <a:t>và</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một</a:t>
            </a:r>
            <a:r>
              <a:rPr lang="en-AU" dirty="0"/>
              <a:t> </a:t>
            </a:r>
            <a:r>
              <a:rPr lang="en-AU" dirty="0" err="1"/>
              <a:t>cách</a:t>
            </a:r>
            <a:r>
              <a:rPr lang="en-AU" dirty="0"/>
              <a:t> </a:t>
            </a:r>
            <a:r>
              <a:rPr lang="en-AU" dirty="0" err="1"/>
              <a:t>hoàn</a:t>
            </a:r>
            <a:r>
              <a:rPr lang="en-AU" dirty="0"/>
              <a:t> </a:t>
            </a:r>
            <a:r>
              <a:rPr lang="en-AU" dirty="0" err="1"/>
              <a:t>chỉnh</a:t>
            </a:r>
            <a:r>
              <a:rPr lang="en-AU" dirty="0"/>
              <a:t>, </a:t>
            </a:r>
            <a:r>
              <a:rPr lang="en-AU" dirty="0" err="1"/>
              <a:t>bạn</a:t>
            </a:r>
            <a:r>
              <a:rPr lang="en-AU" dirty="0"/>
              <a:t> </a:t>
            </a:r>
            <a:r>
              <a:rPr lang="en-AU" dirty="0" err="1"/>
              <a:t>hãy</a:t>
            </a:r>
            <a:r>
              <a:rPr lang="en-AU" dirty="0"/>
              <a:t> </a:t>
            </a:r>
            <a:r>
              <a:rPr lang="en-AU" dirty="0" err="1"/>
              <a:t>làm</a:t>
            </a:r>
            <a:r>
              <a:rPr lang="en-AU" dirty="0"/>
              <a:t> </a:t>
            </a:r>
            <a:r>
              <a:rPr lang="en-AU" dirty="0" err="1"/>
              <a:t>theo</a:t>
            </a:r>
            <a:r>
              <a:rPr lang="en-AU" dirty="0"/>
              <a:t> </a:t>
            </a:r>
            <a:r>
              <a:rPr lang="en-AU" dirty="0" err="1"/>
              <a:t>các</a:t>
            </a:r>
            <a:r>
              <a:rPr lang="en-AU" dirty="0"/>
              <a:t> </a:t>
            </a:r>
            <a:r>
              <a:rPr lang="en-AU" dirty="0" err="1"/>
              <a:t>bước</a:t>
            </a:r>
            <a:r>
              <a:rPr lang="en-AU" dirty="0"/>
              <a:t> </a:t>
            </a:r>
            <a:r>
              <a:rPr lang="en-AU" dirty="0" err="1"/>
              <a:t>sau</a:t>
            </a:r>
            <a:r>
              <a:rPr lang="en-AU" dirty="0" smtClean="0"/>
              <a:t>:</a:t>
            </a:r>
          </a:p>
          <a:p>
            <a:pPr marL="0" indent="0" algn="just">
              <a:buNone/>
            </a:pPr>
            <a:r>
              <a:rPr lang="en-AU" b="1" i="1" dirty="0" err="1" smtClean="0"/>
              <a:t>Phân</a:t>
            </a:r>
            <a:r>
              <a:rPr lang="en-AU" b="1" i="1" dirty="0" smtClean="0"/>
              <a:t> </a:t>
            </a:r>
            <a:r>
              <a:rPr lang="en-AU" b="1" i="1" dirty="0" err="1" smtClean="0"/>
              <a:t>tích</a:t>
            </a:r>
            <a:r>
              <a:rPr lang="en-AU" b="1" i="1" dirty="0" smtClean="0"/>
              <a:t> </a:t>
            </a:r>
            <a:r>
              <a:rPr lang="en-AU" b="1" i="1" dirty="0" err="1" smtClean="0"/>
              <a:t>truyền</a:t>
            </a:r>
            <a:r>
              <a:rPr lang="en-AU" b="1" i="1" dirty="0" smtClean="0"/>
              <a:t> </a:t>
            </a:r>
            <a:r>
              <a:rPr lang="en-AU" b="1" i="1" dirty="0" err="1" smtClean="0"/>
              <a:t>thống</a:t>
            </a:r>
            <a:r>
              <a:rPr lang="en-AU" dirty="0" smtClean="0"/>
              <a:t> (</a:t>
            </a:r>
            <a:r>
              <a:rPr lang="en-AU" dirty="0" err="1" smtClean="0"/>
              <a:t>cont</a:t>
            </a:r>
            <a:r>
              <a:rPr lang="en-AU" dirty="0" smtClean="0"/>
              <a:t>’)</a:t>
            </a:r>
            <a:endParaRPr lang="en-AU" dirty="0"/>
          </a:p>
          <a:p>
            <a:pPr algn="just"/>
            <a:r>
              <a:rPr lang="en-AU" dirty="0" err="1" smtClean="0"/>
              <a:t>Những</a:t>
            </a:r>
            <a:r>
              <a:rPr lang="en-AU" dirty="0" smtClean="0"/>
              <a:t> </a:t>
            </a:r>
            <a:r>
              <a:rPr lang="en-AU" dirty="0" err="1"/>
              <a:t>câu</a:t>
            </a:r>
            <a:r>
              <a:rPr lang="en-AU" dirty="0"/>
              <a:t> </a:t>
            </a:r>
            <a:r>
              <a:rPr lang="en-AU" dirty="0" err="1"/>
              <a:t>hỏi</a:t>
            </a:r>
            <a:r>
              <a:rPr lang="en-AU" dirty="0"/>
              <a:t> </a:t>
            </a:r>
            <a:r>
              <a:rPr lang="en-AU" dirty="0" err="1"/>
              <a:t>này</a:t>
            </a:r>
            <a:r>
              <a:rPr lang="en-AU" dirty="0"/>
              <a:t> </a:t>
            </a:r>
            <a:r>
              <a:rPr lang="en-AU" dirty="0" err="1"/>
              <a:t>nên</a:t>
            </a:r>
            <a:r>
              <a:rPr lang="en-AU" dirty="0"/>
              <a:t> </a:t>
            </a:r>
            <a:r>
              <a:rPr lang="en-AU" dirty="0" err="1"/>
              <a:t>tập</a:t>
            </a:r>
            <a:r>
              <a:rPr lang="en-AU" dirty="0"/>
              <a:t> </a:t>
            </a:r>
            <a:r>
              <a:rPr lang="en-AU" dirty="0" err="1"/>
              <a:t>trung</a:t>
            </a:r>
            <a:r>
              <a:rPr lang="en-AU" dirty="0"/>
              <a:t> </a:t>
            </a:r>
            <a:r>
              <a:rPr lang="en-AU" dirty="0" err="1"/>
              <a:t>vào</a:t>
            </a:r>
            <a:r>
              <a:rPr lang="en-AU" dirty="0"/>
              <a:t> </a:t>
            </a:r>
            <a:r>
              <a:rPr lang="en-AU" dirty="0" err="1"/>
              <a:t>việc</a:t>
            </a:r>
            <a:r>
              <a:rPr lang="en-AU" dirty="0"/>
              <a:t> </a:t>
            </a:r>
            <a:r>
              <a:rPr lang="en-AU" dirty="0" err="1"/>
              <a:t>tham</a:t>
            </a:r>
            <a:r>
              <a:rPr lang="en-AU" dirty="0"/>
              <a:t> </a:t>
            </a:r>
            <a:r>
              <a:rPr lang="en-AU" dirty="0" err="1"/>
              <a:t>khảo</a:t>
            </a:r>
            <a:r>
              <a:rPr lang="en-AU" dirty="0"/>
              <a:t> </a:t>
            </a:r>
            <a:r>
              <a:rPr lang="en-AU" dirty="0" err="1"/>
              <a:t>ý</a:t>
            </a:r>
            <a:r>
              <a:rPr lang="en-AU" dirty="0"/>
              <a:t> </a:t>
            </a:r>
            <a:r>
              <a:rPr lang="en-AU" dirty="0" err="1"/>
              <a:t>kiến</a:t>
            </a:r>
            <a:r>
              <a:rPr lang="en-AU" dirty="0"/>
              <a:t> </a:t>
            </a:r>
            <a:r>
              <a:rPr lang="en-AU" dirty="0" err="1"/>
              <a:t>cũng</a:t>
            </a:r>
            <a:r>
              <a:rPr lang="en-AU" dirty="0"/>
              <a:t> </a:t>
            </a:r>
            <a:r>
              <a:rPr lang="en-AU" dirty="0" err="1"/>
              <a:t>như</a:t>
            </a:r>
            <a:r>
              <a:rPr lang="en-AU" dirty="0"/>
              <a:t> </a:t>
            </a:r>
            <a:r>
              <a:rPr lang="en-AU" dirty="0" err="1"/>
              <a:t>làm</a:t>
            </a:r>
            <a:r>
              <a:rPr lang="en-AU" dirty="0"/>
              <a:t> </a:t>
            </a:r>
            <a:r>
              <a:rPr lang="en-AU" dirty="0" err="1"/>
              <a:t>tăng</a:t>
            </a:r>
            <a:r>
              <a:rPr lang="en-AU" dirty="0"/>
              <a:t> </a:t>
            </a:r>
            <a:r>
              <a:rPr lang="en-AU" dirty="0" err="1"/>
              <a:t>độ</a:t>
            </a:r>
            <a:r>
              <a:rPr lang="en-AU" dirty="0"/>
              <a:t> </a:t>
            </a:r>
            <a:r>
              <a:rPr lang="en-AU" dirty="0" err="1"/>
              <a:t>nhận</a:t>
            </a:r>
            <a:r>
              <a:rPr lang="en-AU" dirty="0"/>
              <a:t> </a:t>
            </a:r>
            <a:r>
              <a:rPr lang="en-AU" dirty="0" err="1"/>
              <a:t>diện</a:t>
            </a:r>
            <a:r>
              <a:rPr lang="en-AU" dirty="0"/>
              <a:t> </a:t>
            </a:r>
            <a:r>
              <a:rPr lang="en-AU" dirty="0" err="1"/>
              <a:t>sản</a:t>
            </a:r>
            <a:r>
              <a:rPr lang="en-AU" dirty="0"/>
              <a:t> </a:t>
            </a:r>
            <a:r>
              <a:rPr lang="en-AU" dirty="0" err="1"/>
              <a:t>phẩm</a:t>
            </a:r>
            <a:r>
              <a:rPr lang="en-AU" dirty="0"/>
              <a:t> </a:t>
            </a:r>
            <a:r>
              <a:rPr lang="en-AU" dirty="0" err="1"/>
              <a:t>của</a:t>
            </a:r>
            <a:r>
              <a:rPr lang="en-AU" dirty="0"/>
              <a:t> </a:t>
            </a:r>
            <a:r>
              <a:rPr lang="en-AU" dirty="0" err="1"/>
              <a:t>khách</a:t>
            </a:r>
            <a:r>
              <a:rPr lang="en-AU" dirty="0"/>
              <a:t> </a:t>
            </a:r>
            <a:r>
              <a:rPr lang="en-AU" dirty="0" err="1"/>
              <a:t>hàng</a:t>
            </a:r>
            <a:r>
              <a:rPr lang="en-AU" dirty="0"/>
              <a:t> </a:t>
            </a:r>
            <a:r>
              <a:rPr lang="en-AU" dirty="0" err="1"/>
              <a:t>và</a:t>
            </a:r>
            <a:r>
              <a:rPr lang="en-AU" dirty="0"/>
              <a:t> </a:t>
            </a:r>
            <a:r>
              <a:rPr lang="en-AU" dirty="0" err="1"/>
              <a:t>thái</a:t>
            </a:r>
            <a:r>
              <a:rPr lang="en-AU" dirty="0"/>
              <a:t> </a:t>
            </a:r>
            <a:r>
              <a:rPr lang="en-AU" dirty="0" err="1"/>
              <a:t>độ</a:t>
            </a:r>
            <a:r>
              <a:rPr lang="en-AU" dirty="0"/>
              <a:t> </a:t>
            </a:r>
            <a:r>
              <a:rPr lang="en-AU" dirty="0" err="1"/>
              <a:t>với</a:t>
            </a:r>
            <a:r>
              <a:rPr lang="en-AU" dirty="0"/>
              <a:t> </a:t>
            </a:r>
            <a:r>
              <a:rPr lang="en-AU" dirty="0" err="1"/>
              <a:t>thương</a:t>
            </a:r>
            <a:r>
              <a:rPr lang="en-AU" dirty="0"/>
              <a:t> </a:t>
            </a:r>
            <a:r>
              <a:rPr lang="en-AU" dirty="0" err="1"/>
              <a:t>hiệu</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14</a:t>
            </a:fld>
            <a:endParaRPr lang="en-US"/>
          </a:p>
        </p:txBody>
      </p:sp>
    </p:spTree>
    <p:extLst>
      <p:ext uri="{BB962C8B-B14F-4D97-AF65-F5344CB8AC3E}">
        <p14:creationId xmlns:p14="http://schemas.microsoft.com/office/powerpoint/2010/main" val="170861254"/>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3.4. </a:t>
            </a:r>
            <a:r>
              <a:rPr lang="en-AU" b="1" dirty="0" err="1" smtClean="0"/>
              <a:t>Phân</a:t>
            </a:r>
            <a:r>
              <a:rPr lang="en-AU" b="1" dirty="0" smtClean="0"/>
              <a:t> </a:t>
            </a:r>
            <a:r>
              <a:rPr lang="en-AU" b="1" dirty="0" err="1" smtClean="0"/>
              <a:t>tích</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Để</a:t>
            </a:r>
            <a:r>
              <a:rPr lang="en-AU" dirty="0" smtClean="0"/>
              <a:t> </a:t>
            </a:r>
            <a:r>
              <a:rPr lang="en-AU" dirty="0" err="1"/>
              <a:t>phân</a:t>
            </a:r>
            <a:r>
              <a:rPr lang="en-AU" dirty="0"/>
              <a:t> </a:t>
            </a:r>
            <a:r>
              <a:rPr lang="en-AU" dirty="0" err="1"/>
              <a:t>tích</a:t>
            </a:r>
            <a:r>
              <a:rPr lang="en-AU" dirty="0"/>
              <a:t> </a:t>
            </a:r>
            <a:r>
              <a:rPr lang="en-AU" dirty="0" err="1"/>
              <a:t>và</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một</a:t>
            </a:r>
            <a:r>
              <a:rPr lang="en-AU" dirty="0"/>
              <a:t> </a:t>
            </a:r>
            <a:r>
              <a:rPr lang="en-AU" dirty="0" err="1"/>
              <a:t>cách</a:t>
            </a:r>
            <a:r>
              <a:rPr lang="en-AU" dirty="0"/>
              <a:t> </a:t>
            </a:r>
            <a:r>
              <a:rPr lang="en-AU" dirty="0" err="1"/>
              <a:t>hoàn</a:t>
            </a:r>
            <a:r>
              <a:rPr lang="en-AU" dirty="0"/>
              <a:t> </a:t>
            </a:r>
            <a:r>
              <a:rPr lang="en-AU" dirty="0" err="1"/>
              <a:t>chỉnh</a:t>
            </a:r>
            <a:r>
              <a:rPr lang="en-AU" dirty="0"/>
              <a:t>, </a:t>
            </a:r>
            <a:r>
              <a:rPr lang="en-AU" dirty="0" err="1"/>
              <a:t>bạn</a:t>
            </a:r>
            <a:r>
              <a:rPr lang="en-AU" dirty="0"/>
              <a:t> </a:t>
            </a:r>
            <a:r>
              <a:rPr lang="en-AU" dirty="0" err="1"/>
              <a:t>hãy</a:t>
            </a:r>
            <a:r>
              <a:rPr lang="en-AU" dirty="0"/>
              <a:t> </a:t>
            </a:r>
            <a:r>
              <a:rPr lang="en-AU" dirty="0" err="1"/>
              <a:t>làm</a:t>
            </a:r>
            <a:r>
              <a:rPr lang="en-AU" dirty="0"/>
              <a:t> </a:t>
            </a:r>
            <a:r>
              <a:rPr lang="en-AU" dirty="0" err="1"/>
              <a:t>theo</a:t>
            </a:r>
            <a:r>
              <a:rPr lang="en-AU" dirty="0"/>
              <a:t> </a:t>
            </a:r>
            <a:r>
              <a:rPr lang="en-AU" dirty="0" err="1"/>
              <a:t>các</a:t>
            </a:r>
            <a:r>
              <a:rPr lang="en-AU" dirty="0"/>
              <a:t> </a:t>
            </a:r>
            <a:r>
              <a:rPr lang="en-AU" dirty="0" err="1"/>
              <a:t>bước</a:t>
            </a:r>
            <a:r>
              <a:rPr lang="en-AU" dirty="0"/>
              <a:t> </a:t>
            </a:r>
            <a:r>
              <a:rPr lang="en-AU" dirty="0" err="1"/>
              <a:t>sau</a:t>
            </a:r>
            <a:r>
              <a:rPr lang="en-AU" dirty="0" smtClean="0"/>
              <a:t>:</a:t>
            </a:r>
          </a:p>
          <a:p>
            <a:pPr marL="0" indent="0" algn="just">
              <a:buNone/>
            </a:pPr>
            <a:r>
              <a:rPr lang="en-AU" b="1" i="1" dirty="0" err="1" smtClean="0"/>
              <a:t>Phân</a:t>
            </a:r>
            <a:r>
              <a:rPr lang="en-AU" b="1" i="1" dirty="0" smtClean="0"/>
              <a:t> </a:t>
            </a:r>
            <a:r>
              <a:rPr lang="en-AU" b="1" i="1" dirty="0" err="1" smtClean="0"/>
              <a:t>tích</a:t>
            </a:r>
            <a:r>
              <a:rPr lang="en-AU" b="1" i="1" dirty="0" smtClean="0"/>
              <a:t> </a:t>
            </a:r>
            <a:r>
              <a:rPr lang="en-AU" b="1" i="1" dirty="0" err="1" smtClean="0"/>
              <a:t>truyền</a:t>
            </a:r>
            <a:r>
              <a:rPr lang="en-AU" b="1" i="1" dirty="0" smtClean="0"/>
              <a:t> </a:t>
            </a:r>
            <a:r>
              <a:rPr lang="en-AU" b="1" i="1" dirty="0" err="1" smtClean="0"/>
              <a:t>thống</a:t>
            </a:r>
            <a:r>
              <a:rPr lang="en-AU" dirty="0" smtClean="0"/>
              <a:t> (</a:t>
            </a:r>
            <a:r>
              <a:rPr lang="en-AU" dirty="0" err="1" smtClean="0"/>
              <a:t>cont</a:t>
            </a:r>
            <a:r>
              <a:rPr lang="en-AU" dirty="0" smtClean="0"/>
              <a:t>’)</a:t>
            </a:r>
            <a:endParaRPr lang="en-AU" dirty="0"/>
          </a:p>
          <a:p>
            <a:pPr marL="0" indent="0" algn="just">
              <a:buNone/>
            </a:pPr>
            <a:r>
              <a:rPr lang="en-AU" dirty="0" err="1"/>
              <a:t>Các</a:t>
            </a:r>
            <a:r>
              <a:rPr lang="en-AU" dirty="0"/>
              <a:t> </a:t>
            </a:r>
            <a:r>
              <a:rPr lang="en-AU" dirty="0" err="1"/>
              <a:t>câu</a:t>
            </a:r>
            <a:r>
              <a:rPr lang="en-AU" dirty="0"/>
              <a:t> </a:t>
            </a:r>
            <a:r>
              <a:rPr lang="en-AU" dirty="0" err="1"/>
              <a:t>hỏi</a:t>
            </a:r>
            <a:r>
              <a:rPr lang="en-AU" dirty="0"/>
              <a:t> </a:t>
            </a:r>
            <a:r>
              <a:rPr lang="en-AU" dirty="0" err="1"/>
              <a:t>có</a:t>
            </a:r>
            <a:r>
              <a:rPr lang="en-AU" dirty="0"/>
              <a:t> </a:t>
            </a:r>
            <a:r>
              <a:rPr lang="en-AU" dirty="0" err="1"/>
              <a:t>thể</a:t>
            </a:r>
            <a:r>
              <a:rPr lang="en-AU" dirty="0"/>
              <a:t> </a:t>
            </a:r>
            <a:r>
              <a:rPr lang="en-AU" dirty="0" err="1"/>
              <a:t>là</a:t>
            </a:r>
            <a:r>
              <a:rPr lang="en-AU" dirty="0"/>
              <a:t>:</a:t>
            </a:r>
          </a:p>
          <a:p>
            <a:pPr algn="just"/>
            <a:r>
              <a:rPr lang="en-AU" dirty="0" err="1"/>
              <a:t>Câu</a:t>
            </a:r>
            <a:r>
              <a:rPr lang="en-AU" dirty="0"/>
              <a:t> </a:t>
            </a:r>
            <a:r>
              <a:rPr lang="en-AU" dirty="0" err="1"/>
              <a:t>hỏi</a:t>
            </a:r>
            <a:r>
              <a:rPr lang="en-AU" dirty="0"/>
              <a:t> </a:t>
            </a:r>
            <a:r>
              <a:rPr lang="en-AU" dirty="0" err="1"/>
              <a:t>về</a:t>
            </a:r>
            <a:r>
              <a:rPr lang="en-AU" dirty="0"/>
              <a:t> </a:t>
            </a:r>
            <a:r>
              <a:rPr lang="en-AU" dirty="0" err="1"/>
              <a:t>những</a:t>
            </a:r>
            <a:r>
              <a:rPr lang="en-AU" dirty="0"/>
              <a:t> </a:t>
            </a:r>
            <a:r>
              <a:rPr lang="en-AU" dirty="0" err="1"/>
              <a:t>điều</a:t>
            </a:r>
            <a:r>
              <a:rPr lang="en-AU" dirty="0"/>
              <a:t> </a:t>
            </a:r>
            <a:r>
              <a:rPr lang="en-AU" dirty="0" err="1"/>
              <a:t>tích</a:t>
            </a:r>
            <a:r>
              <a:rPr lang="en-AU" dirty="0"/>
              <a:t> </a:t>
            </a:r>
            <a:r>
              <a:rPr lang="en-AU" dirty="0" err="1"/>
              <a:t>cực</a:t>
            </a:r>
            <a:r>
              <a:rPr lang="en-AU" dirty="0"/>
              <a:t>/</a:t>
            </a:r>
            <a:r>
              <a:rPr lang="en-AU" dirty="0" err="1"/>
              <a:t>tiêu</a:t>
            </a:r>
            <a:r>
              <a:rPr lang="en-AU" dirty="0"/>
              <a:t> </a:t>
            </a:r>
            <a:r>
              <a:rPr lang="en-AU" dirty="0" err="1"/>
              <a:t>cực</a:t>
            </a:r>
            <a:r>
              <a:rPr lang="en-AU" dirty="0"/>
              <a:t> </a:t>
            </a:r>
            <a:r>
              <a:rPr lang="en-AU" dirty="0" err="1"/>
              <a:t>mà</a:t>
            </a:r>
            <a:r>
              <a:rPr lang="en-AU" dirty="0"/>
              <a:t> </a:t>
            </a:r>
            <a:r>
              <a:rPr lang="en-AU" dirty="0" err="1"/>
              <a:t>khách</a:t>
            </a:r>
            <a:r>
              <a:rPr lang="en-AU" dirty="0"/>
              <a:t> </a:t>
            </a:r>
            <a:r>
              <a:rPr lang="en-AU" dirty="0" err="1"/>
              <a:t>hàng</a:t>
            </a:r>
            <a:r>
              <a:rPr lang="en-AU" dirty="0"/>
              <a:t> </a:t>
            </a:r>
            <a:r>
              <a:rPr lang="en-AU" dirty="0" err="1"/>
              <a:t>nhận</a:t>
            </a:r>
            <a:r>
              <a:rPr lang="en-AU" dirty="0"/>
              <a:t> </a:t>
            </a:r>
            <a:r>
              <a:rPr lang="en-AU" dirty="0" err="1"/>
              <a:t>thấy</a:t>
            </a:r>
            <a:r>
              <a:rPr lang="en-AU" dirty="0"/>
              <a:t> </a:t>
            </a:r>
            <a:r>
              <a:rPr lang="en-AU" dirty="0" err="1"/>
              <a:t>ở</a:t>
            </a:r>
            <a:r>
              <a:rPr lang="en-AU" dirty="0"/>
              <a:t> </a:t>
            </a:r>
            <a:r>
              <a:rPr lang="en-AU" dirty="0" err="1"/>
              <a:t>thương</a:t>
            </a:r>
            <a:r>
              <a:rPr lang="en-AU" dirty="0"/>
              <a:t> </a:t>
            </a:r>
            <a:r>
              <a:rPr lang="en-AU" dirty="0" err="1" smtClean="0"/>
              <a:t>hiệu</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15</a:t>
            </a:fld>
            <a:endParaRPr lang="en-US"/>
          </a:p>
        </p:txBody>
      </p:sp>
    </p:spTree>
    <p:extLst>
      <p:ext uri="{BB962C8B-B14F-4D97-AF65-F5344CB8AC3E}">
        <p14:creationId xmlns:p14="http://schemas.microsoft.com/office/powerpoint/2010/main" val="626108051"/>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3.4. </a:t>
            </a:r>
            <a:r>
              <a:rPr lang="en-AU" b="1" dirty="0" err="1" smtClean="0"/>
              <a:t>Phân</a:t>
            </a:r>
            <a:r>
              <a:rPr lang="en-AU" b="1" dirty="0" smtClean="0"/>
              <a:t> </a:t>
            </a:r>
            <a:r>
              <a:rPr lang="en-AU" b="1" dirty="0" err="1" smtClean="0"/>
              <a:t>tích</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Để</a:t>
            </a:r>
            <a:r>
              <a:rPr lang="en-AU" dirty="0" smtClean="0"/>
              <a:t> </a:t>
            </a:r>
            <a:r>
              <a:rPr lang="en-AU" dirty="0" err="1"/>
              <a:t>phân</a:t>
            </a:r>
            <a:r>
              <a:rPr lang="en-AU" dirty="0"/>
              <a:t> </a:t>
            </a:r>
            <a:r>
              <a:rPr lang="en-AU" dirty="0" err="1"/>
              <a:t>tích</a:t>
            </a:r>
            <a:r>
              <a:rPr lang="en-AU" dirty="0"/>
              <a:t> </a:t>
            </a:r>
            <a:r>
              <a:rPr lang="en-AU" dirty="0" err="1"/>
              <a:t>và</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một</a:t>
            </a:r>
            <a:r>
              <a:rPr lang="en-AU" dirty="0"/>
              <a:t> </a:t>
            </a:r>
            <a:r>
              <a:rPr lang="en-AU" dirty="0" err="1"/>
              <a:t>cách</a:t>
            </a:r>
            <a:r>
              <a:rPr lang="en-AU" dirty="0"/>
              <a:t> </a:t>
            </a:r>
            <a:r>
              <a:rPr lang="en-AU" dirty="0" err="1"/>
              <a:t>hoàn</a:t>
            </a:r>
            <a:r>
              <a:rPr lang="en-AU" dirty="0"/>
              <a:t> </a:t>
            </a:r>
            <a:r>
              <a:rPr lang="en-AU" dirty="0" err="1"/>
              <a:t>chỉnh</a:t>
            </a:r>
            <a:r>
              <a:rPr lang="en-AU" dirty="0"/>
              <a:t>, </a:t>
            </a:r>
            <a:r>
              <a:rPr lang="en-AU" dirty="0" err="1"/>
              <a:t>bạn</a:t>
            </a:r>
            <a:r>
              <a:rPr lang="en-AU" dirty="0"/>
              <a:t> </a:t>
            </a:r>
            <a:r>
              <a:rPr lang="en-AU" dirty="0" err="1"/>
              <a:t>hãy</a:t>
            </a:r>
            <a:r>
              <a:rPr lang="en-AU" dirty="0"/>
              <a:t> </a:t>
            </a:r>
            <a:r>
              <a:rPr lang="en-AU" dirty="0" err="1"/>
              <a:t>làm</a:t>
            </a:r>
            <a:r>
              <a:rPr lang="en-AU" dirty="0"/>
              <a:t> </a:t>
            </a:r>
            <a:r>
              <a:rPr lang="en-AU" dirty="0" err="1"/>
              <a:t>theo</a:t>
            </a:r>
            <a:r>
              <a:rPr lang="en-AU" dirty="0"/>
              <a:t> </a:t>
            </a:r>
            <a:r>
              <a:rPr lang="en-AU" dirty="0" err="1"/>
              <a:t>các</a:t>
            </a:r>
            <a:r>
              <a:rPr lang="en-AU" dirty="0"/>
              <a:t> </a:t>
            </a:r>
            <a:r>
              <a:rPr lang="en-AU" dirty="0" err="1"/>
              <a:t>bước</a:t>
            </a:r>
            <a:r>
              <a:rPr lang="en-AU" dirty="0"/>
              <a:t> </a:t>
            </a:r>
            <a:r>
              <a:rPr lang="en-AU" dirty="0" err="1"/>
              <a:t>sau</a:t>
            </a:r>
            <a:r>
              <a:rPr lang="en-AU" dirty="0" smtClean="0"/>
              <a:t>:</a:t>
            </a:r>
          </a:p>
          <a:p>
            <a:pPr marL="0" indent="0" algn="just">
              <a:buNone/>
            </a:pPr>
            <a:r>
              <a:rPr lang="en-AU" b="1" i="1" dirty="0" err="1" smtClean="0"/>
              <a:t>Phân</a:t>
            </a:r>
            <a:r>
              <a:rPr lang="en-AU" b="1" i="1" dirty="0" smtClean="0"/>
              <a:t> </a:t>
            </a:r>
            <a:r>
              <a:rPr lang="en-AU" b="1" i="1" dirty="0" err="1" smtClean="0"/>
              <a:t>tích</a:t>
            </a:r>
            <a:r>
              <a:rPr lang="en-AU" b="1" i="1" dirty="0" smtClean="0"/>
              <a:t> </a:t>
            </a:r>
            <a:r>
              <a:rPr lang="en-AU" b="1" i="1" dirty="0" err="1" smtClean="0"/>
              <a:t>truyền</a:t>
            </a:r>
            <a:r>
              <a:rPr lang="en-AU" b="1" i="1" dirty="0" smtClean="0"/>
              <a:t> </a:t>
            </a:r>
            <a:r>
              <a:rPr lang="en-AU" b="1" i="1" dirty="0" err="1" smtClean="0"/>
              <a:t>thống</a:t>
            </a:r>
            <a:r>
              <a:rPr lang="en-AU" dirty="0" smtClean="0"/>
              <a:t> (</a:t>
            </a:r>
            <a:r>
              <a:rPr lang="en-AU" dirty="0" err="1" smtClean="0"/>
              <a:t>cont</a:t>
            </a:r>
            <a:r>
              <a:rPr lang="en-AU" dirty="0" smtClean="0"/>
              <a:t>’)</a:t>
            </a:r>
            <a:endParaRPr lang="en-AU" dirty="0"/>
          </a:p>
          <a:p>
            <a:pPr marL="0" indent="0" algn="just">
              <a:buNone/>
            </a:pPr>
            <a:r>
              <a:rPr lang="en-AU" dirty="0" err="1"/>
              <a:t>Các</a:t>
            </a:r>
            <a:r>
              <a:rPr lang="en-AU" dirty="0"/>
              <a:t> </a:t>
            </a:r>
            <a:r>
              <a:rPr lang="en-AU" dirty="0" err="1"/>
              <a:t>câu</a:t>
            </a:r>
            <a:r>
              <a:rPr lang="en-AU" dirty="0"/>
              <a:t> </a:t>
            </a:r>
            <a:r>
              <a:rPr lang="en-AU" dirty="0" err="1"/>
              <a:t>hỏi</a:t>
            </a:r>
            <a:r>
              <a:rPr lang="en-AU" dirty="0"/>
              <a:t> </a:t>
            </a:r>
            <a:r>
              <a:rPr lang="en-AU" dirty="0" err="1"/>
              <a:t>có</a:t>
            </a:r>
            <a:r>
              <a:rPr lang="en-AU" dirty="0"/>
              <a:t> </a:t>
            </a:r>
            <a:r>
              <a:rPr lang="en-AU" dirty="0" err="1"/>
              <a:t>thể</a:t>
            </a:r>
            <a:r>
              <a:rPr lang="en-AU" dirty="0"/>
              <a:t> </a:t>
            </a:r>
            <a:r>
              <a:rPr lang="en-AU" dirty="0" err="1"/>
              <a:t>là</a:t>
            </a:r>
            <a:r>
              <a:rPr lang="en-AU" dirty="0"/>
              <a:t>:</a:t>
            </a:r>
          </a:p>
          <a:p>
            <a:pPr algn="just"/>
            <a:r>
              <a:rPr lang="en-AU" dirty="0" err="1" smtClean="0"/>
              <a:t>Câu</a:t>
            </a:r>
            <a:r>
              <a:rPr lang="en-AU" dirty="0" smtClean="0"/>
              <a:t> </a:t>
            </a:r>
            <a:r>
              <a:rPr lang="en-AU" dirty="0" err="1"/>
              <a:t>hỏi</a:t>
            </a:r>
            <a:r>
              <a:rPr lang="en-AU" dirty="0"/>
              <a:t> </a:t>
            </a:r>
            <a:r>
              <a:rPr lang="en-AU" dirty="0" err="1"/>
              <a:t>về</a:t>
            </a:r>
            <a:r>
              <a:rPr lang="en-AU" dirty="0"/>
              <a:t> </a:t>
            </a:r>
            <a:r>
              <a:rPr lang="en-AU" dirty="0" err="1"/>
              <a:t>việc</a:t>
            </a:r>
            <a:r>
              <a:rPr lang="en-AU" dirty="0"/>
              <a:t> so </a:t>
            </a:r>
            <a:r>
              <a:rPr lang="en-AU" dirty="0" err="1"/>
              <a:t>sánh</a:t>
            </a:r>
            <a:r>
              <a:rPr lang="en-AU" dirty="0"/>
              <a:t> </a:t>
            </a:r>
            <a:r>
              <a:rPr lang="en-AU" dirty="0" err="1"/>
              <a:t>các</a:t>
            </a:r>
            <a:r>
              <a:rPr lang="en-AU" dirty="0"/>
              <a:t> </a:t>
            </a:r>
            <a:r>
              <a:rPr lang="en-AU" dirty="0" err="1"/>
              <a:t>nhãn</a:t>
            </a:r>
            <a:r>
              <a:rPr lang="en-AU" dirty="0"/>
              <a:t> </a:t>
            </a:r>
            <a:r>
              <a:rPr lang="en-AU" dirty="0" err="1" smtClean="0"/>
              <a:t>hiệu</a:t>
            </a:r>
            <a:r>
              <a:rPr lang="en-AU" dirty="0" smtClean="0"/>
              <a:t>;</a:t>
            </a:r>
            <a:endParaRPr lang="en-AU" dirty="0"/>
          </a:p>
          <a:p>
            <a:pPr algn="just"/>
            <a:r>
              <a:rPr lang="en-AU" dirty="0" err="1"/>
              <a:t>Câu</a:t>
            </a:r>
            <a:r>
              <a:rPr lang="en-AU" dirty="0"/>
              <a:t> </a:t>
            </a:r>
            <a:r>
              <a:rPr lang="en-AU" dirty="0" err="1"/>
              <a:t>hỏi</a:t>
            </a:r>
            <a:r>
              <a:rPr lang="en-AU" dirty="0"/>
              <a:t> </a:t>
            </a:r>
            <a:r>
              <a:rPr lang="en-AU" dirty="0" err="1"/>
              <a:t>nhằm</a:t>
            </a:r>
            <a:r>
              <a:rPr lang="en-AU" dirty="0"/>
              <a:t> </a:t>
            </a:r>
            <a:r>
              <a:rPr lang="en-AU" dirty="0" err="1"/>
              <a:t>giới</a:t>
            </a:r>
            <a:r>
              <a:rPr lang="en-AU" dirty="0"/>
              <a:t> </a:t>
            </a:r>
            <a:r>
              <a:rPr lang="en-AU" dirty="0" err="1"/>
              <a:t>thiệu</a:t>
            </a:r>
            <a:r>
              <a:rPr lang="en-AU" dirty="0"/>
              <a:t> </a:t>
            </a:r>
            <a:r>
              <a:rPr lang="en-AU" dirty="0" err="1"/>
              <a:t>rộng</a:t>
            </a:r>
            <a:r>
              <a:rPr lang="en-AU" dirty="0"/>
              <a:t> </a:t>
            </a:r>
            <a:r>
              <a:rPr lang="en-AU" dirty="0" err="1"/>
              <a:t>rãi</a:t>
            </a:r>
            <a:r>
              <a:rPr lang="en-AU" dirty="0"/>
              <a:t> </a:t>
            </a:r>
            <a:r>
              <a:rPr lang="en-AU" dirty="0" err="1"/>
              <a:t>hơn</a:t>
            </a:r>
            <a:r>
              <a:rPr lang="en-AU" dirty="0"/>
              <a:t> </a:t>
            </a:r>
            <a:r>
              <a:rPr lang="en-AU" dirty="0" err="1"/>
              <a:t>các</a:t>
            </a:r>
            <a:r>
              <a:rPr lang="en-AU" dirty="0"/>
              <a:t> </a:t>
            </a:r>
            <a:r>
              <a:rPr lang="en-AU" dirty="0" err="1"/>
              <a:t>mặt</a:t>
            </a:r>
            <a:r>
              <a:rPr lang="en-AU" dirty="0"/>
              <a:t> </a:t>
            </a:r>
            <a:r>
              <a:rPr lang="en-AU" dirty="0" err="1"/>
              <a:t>hàng</a:t>
            </a:r>
            <a:r>
              <a:rPr lang="en-AU" dirty="0"/>
              <a:t> </a:t>
            </a:r>
            <a:r>
              <a:rPr lang="en-AU" dirty="0" err="1"/>
              <a:t>đến</a:t>
            </a:r>
            <a:r>
              <a:rPr lang="en-AU" dirty="0"/>
              <a:t> </a:t>
            </a:r>
            <a:r>
              <a:rPr lang="en-AU" dirty="0" err="1"/>
              <a:t>người</a:t>
            </a:r>
            <a:r>
              <a:rPr lang="en-AU" dirty="0"/>
              <a:t> </a:t>
            </a:r>
            <a:r>
              <a:rPr lang="en-AU" dirty="0" err="1"/>
              <a:t>tiêu</a:t>
            </a:r>
            <a:r>
              <a:rPr lang="en-AU" dirty="0"/>
              <a:t> </a:t>
            </a:r>
            <a:r>
              <a:rPr lang="en-AU" dirty="0" err="1" smtClean="0"/>
              <a:t>dùng</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16</a:t>
            </a:fld>
            <a:endParaRPr lang="en-US"/>
          </a:p>
        </p:txBody>
      </p:sp>
    </p:spTree>
    <p:extLst>
      <p:ext uri="{BB962C8B-B14F-4D97-AF65-F5344CB8AC3E}">
        <p14:creationId xmlns:p14="http://schemas.microsoft.com/office/powerpoint/2010/main" val="839471382"/>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3.4. </a:t>
            </a:r>
            <a:r>
              <a:rPr lang="en-AU" b="1" dirty="0" err="1" smtClean="0"/>
              <a:t>Phân</a:t>
            </a:r>
            <a:r>
              <a:rPr lang="en-AU" b="1" dirty="0" smtClean="0"/>
              <a:t> </a:t>
            </a:r>
            <a:r>
              <a:rPr lang="en-AU" b="1" dirty="0" err="1" smtClean="0"/>
              <a:t>tích</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Để</a:t>
            </a:r>
            <a:r>
              <a:rPr lang="en-AU" dirty="0" smtClean="0"/>
              <a:t> </a:t>
            </a:r>
            <a:r>
              <a:rPr lang="en-AU" dirty="0" err="1"/>
              <a:t>phân</a:t>
            </a:r>
            <a:r>
              <a:rPr lang="en-AU" dirty="0"/>
              <a:t> </a:t>
            </a:r>
            <a:r>
              <a:rPr lang="en-AU" dirty="0" err="1"/>
              <a:t>tích</a:t>
            </a:r>
            <a:r>
              <a:rPr lang="en-AU" dirty="0"/>
              <a:t> </a:t>
            </a:r>
            <a:r>
              <a:rPr lang="en-AU" dirty="0" err="1"/>
              <a:t>và</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một</a:t>
            </a:r>
            <a:r>
              <a:rPr lang="en-AU" dirty="0"/>
              <a:t> </a:t>
            </a:r>
            <a:r>
              <a:rPr lang="en-AU" dirty="0" err="1"/>
              <a:t>cách</a:t>
            </a:r>
            <a:r>
              <a:rPr lang="en-AU" dirty="0"/>
              <a:t> </a:t>
            </a:r>
            <a:r>
              <a:rPr lang="en-AU" dirty="0" err="1"/>
              <a:t>hoàn</a:t>
            </a:r>
            <a:r>
              <a:rPr lang="en-AU" dirty="0"/>
              <a:t> </a:t>
            </a:r>
            <a:r>
              <a:rPr lang="en-AU" dirty="0" err="1"/>
              <a:t>chỉnh</a:t>
            </a:r>
            <a:r>
              <a:rPr lang="en-AU" dirty="0"/>
              <a:t>, </a:t>
            </a:r>
            <a:r>
              <a:rPr lang="en-AU" dirty="0" err="1"/>
              <a:t>bạn</a:t>
            </a:r>
            <a:r>
              <a:rPr lang="en-AU" dirty="0"/>
              <a:t> </a:t>
            </a:r>
            <a:r>
              <a:rPr lang="en-AU" dirty="0" err="1"/>
              <a:t>hãy</a:t>
            </a:r>
            <a:r>
              <a:rPr lang="en-AU" dirty="0"/>
              <a:t> </a:t>
            </a:r>
            <a:r>
              <a:rPr lang="en-AU" dirty="0" err="1"/>
              <a:t>làm</a:t>
            </a:r>
            <a:r>
              <a:rPr lang="en-AU" dirty="0"/>
              <a:t> </a:t>
            </a:r>
            <a:r>
              <a:rPr lang="en-AU" dirty="0" err="1"/>
              <a:t>theo</a:t>
            </a:r>
            <a:r>
              <a:rPr lang="en-AU" dirty="0"/>
              <a:t> </a:t>
            </a:r>
            <a:r>
              <a:rPr lang="en-AU" dirty="0" err="1"/>
              <a:t>các</a:t>
            </a:r>
            <a:r>
              <a:rPr lang="en-AU" dirty="0"/>
              <a:t> </a:t>
            </a:r>
            <a:r>
              <a:rPr lang="en-AU" dirty="0" err="1"/>
              <a:t>bước</a:t>
            </a:r>
            <a:r>
              <a:rPr lang="en-AU" dirty="0"/>
              <a:t> </a:t>
            </a:r>
            <a:r>
              <a:rPr lang="en-AU" dirty="0" err="1"/>
              <a:t>sau</a:t>
            </a:r>
            <a:r>
              <a:rPr lang="en-AU" dirty="0" smtClean="0"/>
              <a:t>:</a:t>
            </a:r>
          </a:p>
          <a:p>
            <a:pPr marL="0" indent="0" algn="just">
              <a:buNone/>
            </a:pPr>
            <a:r>
              <a:rPr lang="en-AU" b="1" i="1" dirty="0" err="1" smtClean="0"/>
              <a:t>Phân</a:t>
            </a:r>
            <a:r>
              <a:rPr lang="en-AU" b="1" i="1" dirty="0" smtClean="0"/>
              <a:t> </a:t>
            </a:r>
            <a:r>
              <a:rPr lang="en-AU" b="1" i="1" dirty="0" err="1" smtClean="0"/>
              <a:t>tích</a:t>
            </a:r>
            <a:r>
              <a:rPr lang="en-AU" b="1" i="1" dirty="0" smtClean="0"/>
              <a:t> </a:t>
            </a:r>
            <a:r>
              <a:rPr lang="en-AU" b="1" i="1" dirty="0" err="1" smtClean="0"/>
              <a:t>truyền</a:t>
            </a:r>
            <a:r>
              <a:rPr lang="en-AU" b="1" i="1" dirty="0" smtClean="0"/>
              <a:t> </a:t>
            </a:r>
            <a:r>
              <a:rPr lang="en-AU" b="1" i="1" dirty="0" err="1" smtClean="0"/>
              <a:t>thống</a:t>
            </a:r>
            <a:r>
              <a:rPr lang="en-AU" dirty="0" smtClean="0"/>
              <a:t> (</a:t>
            </a:r>
            <a:r>
              <a:rPr lang="en-AU" dirty="0" err="1" smtClean="0"/>
              <a:t>cont</a:t>
            </a:r>
            <a:r>
              <a:rPr lang="en-AU" dirty="0" smtClean="0"/>
              <a:t>’)</a:t>
            </a:r>
            <a:endParaRPr lang="en-AU" dirty="0"/>
          </a:p>
          <a:p>
            <a:pPr algn="just"/>
            <a:r>
              <a:rPr lang="en-AU" dirty="0" err="1"/>
              <a:t>Cách</a:t>
            </a:r>
            <a:r>
              <a:rPr lang="en-AU" dirty="0"/>
              <a:t> </a:t>
            </a:r>
            <a:r>
              <a:rPr lang="en-AU" dirty="0" err="1"/>
              <a:t>tiếp</a:t>
            </a:r>
            <a:r>
              <a:rPr lang="en-AU" dirty="0"/>
              <a:t> </a:t>
            </a:r>
            <a:r>
              <a:rPr lang="en-AU" dirty="0" err="1"/>
              <a:t>cận</a:t>
            </a:r>
            <a:r>
              <a:rPr lang="en-AU" dirty="0"/>
              <a:t> </a:t>
            </a:r>
            <a:r>
              <a:rPr lang="en-AU" dirty="0" err="1"/>
              <a:t>truyền</a:t>
            </a:r>
            <a:r>
              <a:rPr lang="en-AU" dirty="0"/>
              <a:t> </a:t>
            </a:r>
            <a:r>
              <a:rPr lang="en-AU" dirty="0" err="1"/>
              <a:t>thống</a:t>
            </a:r>
            <a:r>
              <a:rPr lang="en-AU" dirty="0"/>
              <a:t> </a:t>
            </a:r>
            <a:r>
              <a:rPr lang="en-AU" dirty="0" err="1"/>
              <a:t>này</a:t>
            </a:r>
            <a:r>
              <a:rPr lang="en-AU" dirty="0"/>
              <a:t> </a:t>
            </a:r>
            <a:r>
              <a:rPr lang="en-AU" dirty="0" err="1"/>
              <a:t>phần</a:t>
            </a:r>
            <a:r>
              <a:rPr lang="en-AU" dirty="0"/>
              <a:t> </a:t>
            </a:r>
            <a:r>
              <a:rPr lang="en-AU" dirty="0" err="1"/>
              <a:t>lớn</a:t>
            </a:r>
            <a:r>
              <a:rPr lang="en-AU" dirty="0"/>
              <a:t> </a:t>
            </a:r>
            <a:r>
              <a:rPr lang="en-AU" dirty="0" err="1"/>
              <a:t>tiếp</a:t>
            </a:r>
            <a:r>
              <a:rPr lang="en-AU" dirty="0"/>
              <a:t> </a:t>
            </a:r>
            <a:r>
              <a:rPr lang="en-AU" dirty="0" err="1"/>
              <a:t>cận</a:t>
            </a:r>
            <a:r>
              <a:rPr lang="en-AU" dirty="0"/>
              <a:t> </a:t>
            </a:r>
            <a:r>
              <a:rPr lang="en-AU" dirty="0" err="1"/>
              <a:t>vào</a:t>
            </a:r>
            <a:r>
              <a:rPr lang="en-AU" dirty="0"/>
              <a:t> </a:t>
            </a:r>
            <a:r>
              <a:rPr lang="en-AU" dirty="0" err="1"/>
              <a:t>các</a:t>
            </a:r>
            <a:r>
              <a:rPr lang="en-AU" dirty="0"/>
              <a:t> </a:t>
            </a:r>
            <a:r>
              <a:rPr lang="en-AU" dirty="0" err="1"/>
              <a:t>thuộc</a:t>
            </a:r>
            <a:r>
              <a:rPr lang="en-AU" dirty="0"/>
              <a:t> </a:t>
            </a:r>
            <a:r>
              <a:rPr lang="en-AU" dirty="0" err="1"/>
              <a:t>tính</a:t>
            </a:r>
            <a:r>
              <a:rPr lang="en-AU" dirty="0"/>
              <a:t> </a:t>
            </a:r>
            <a:r>
              <a:rPr lang="en-AU" dirty="0" err="1"/>
              <a:t>sản</a:t>
            </a:r>
            <a:r>
              <a:rPr lang="en-AU" dirty="0"/>
              <a:t> </a:t>
            </a:r>
            <a:r>
              <a:rPr lang="en-AU" dirty="0" err="1"/>
              <a:t>phẩm</a:t>
            </a:r>
            <a:r>
              <a:rPr lang="en-AU" dirty="0"/>
              <a:t> </a:t>
            </a:r>
            <a:r>
              <a:rPr lang="en-AU" dirty="0" err="1"/>
              <a:t>cũng</a:t>
            </a:r>
            <a:r>
              <a:rPr lang="en-AU" dirty="0"/>
              <a:t> </a:t>
            </a:r>
            <a:r>
              <a:rPr lang="en-AU" dirty="0" err="1"/>
              <a:t>như</a:t>
            </a:r>
            <a:r>
              <a:rPr lang="en-AU" dirty="0"/>
              <a:t> </a:t>
            </a:r>
            <a:r>
              <a:rPr lang="en-AU" dirty="0" err="1"/>
              <a:t>đem</a:t>
            </a:r>
            <a:r>
              <a:rPr lang="en-AU" dirty="0"/>
              <a:t> </a:t>
            </a:r>
            <a:r>
              <a:rPr lang="en-AU" dirty="0" err="1"/>
              <a:t>lại</a:t>
            </a:r>
            <a:r>
              <a:rPr lang="en-AU" dirty="0"/>
              <a:t> </a:t>
            </a:r>
            <a:r>
              <a:rPr lang="en-AU" dirty="0" err="1"/>
              <a:t>một</a:t>
            </a:r>
            <a:r>
              <a:rPr lang="en-AU" dirty="0"/>
              <a:t> </a:t>
            </a:r>
            <a:r>
              <a:rPr lang="en-AU" dirty="0" err="1"/>
              <a:t>đánh</a:t>
            </a:r>
            <a:r>
              <a:rPr lang="en-AU" dirty="0"/>
              <a:t> </a:t>
            </a:r>
            <a:r>
              <a:rPr lang="en-AU" dirty="0" err="1"/>
              <a:t>giá</a:t>
            </a:r>
            <a:r>
              <a:rPr lang="en-AU" dirty="0"/>
              <a:t> </a:t>
            </a:r>
            <a:r>
              <a:rPr lang="en-AU" dirty="0" err="1"/>
              <a:t>khách</a:t>
            </a:r>
            <a:r>
              <a:rPr lang="en-AU" dirty="0"/>
              <a:t> </a:t>
            </a:r>
            <a:r>
              <a:rPr lang="en-AU" dirty="0" err="1"/>
              <a:t>quan</a:t>
            </a:r>
            <a:r>
              <a:rPr lang="en-AU" dirty="0"/>
              <a:t> </a:t>
            </a:r>
            <a:r>
              <a:rPr lang="en-AU" dirty="0" err="1"/>
              <a:t>về</a:t>
            </a:r>
            <a:r>
              <a:rPr lang="en-AU" dirty="0"/>
              <a:t> </a:t>
            </a:r>
            <a:r>
              <a:rPr lang="en-AU" dirty="0" err="1"/>
              <a:t>lợi</a:t>
            </a:r>
            <a:r>
              <a:rPr lang="en-AU" dirty="0"/>
              <a:t> </a:t>
            </a:r>
            <a:r>
              <a:rPr lang="en-AU" dirty="0" err="1"/>
              <a:t>ích</a:t>
            </a:r>
            <a:r>
              <a:rPr lang="en-AU" dirty="0"/>
              <a:t> </a:t>
            </a:r>
            <a:r>
              <a:rPr lang="en-AU" dirty="0" err="1"/>
              <a:t>tiêu</a:t>
            </a:r>
            <a:r>
              <a:rPr lang="en-AU" dirty="0"/>
              <a:t> </a:t>
            </a:r>
            <a:r>
              <a:rPr lang="en-AU" dirty="0" err="1"/>
              <a:t>dùng</a:t>
            </a:r>
            <a:r>
              <a:rPr lang="en-AU" dirty="0"/>
              <a:t> </a:t>
            </a:r>
            <a:r>
              <a:rPr lang="en-AU" dirty="0" err="1"/>
              <a:t>của</a:t>
            </a:r>
            <a:r>
              <a:rPr lang="en-AU" dirty="0"/>
              <a:t> </a:t>
            </a:r>
            <a:r>
              <a:rPr lang="en-AU" dirty="0" err="1"/>
              <a:t>các</a:t>
            </a:r>
            <a:r>
              <a:rPr lang="en-AU" dirty="0"/>
              <a:t> </a:t>
            </a:r>
            <a:r>
              <a:rPr lang="en-AU" dirty="0" err="1"/>
              <a:t>mặt</a:t>
            </a:r>
            <a:r>
              <a:rPr lang="en-AU" dirty="0"/>
              <a:t> </a:t>
            </a:r>
            <a:r>
              <a:rPr lang="en-AU" dirty="0" err="1"/>
              <a:t>hàng</a:t>
            </a:r>
            <a:r>
              <a:rPr lang="en-AU" dirty="0"/>
              <a:t> </a:t>
            </a:r>
            <a:r>
              <a:rPr lang="en-AU" dirty="0" err="1"/>
              <a:t>ấy</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17</a:t>
            </a:fld>
            <a:endParaRPr lang="en-US"/>
          </a:p>
        </p:txBody>
      </p:sp>
    </p:spTree>
    <p:extLst>
      <p:ext uri="{BB962C8B-B14F-4D97-AF65-F5344CB8AC3E}">
        <p14:creationId xmlns:p14="http://schemas.microsoft.com/office/powerpoint/2010/main" val="3242329276"/>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3.4. </a:t>
            </a:r>
            <a:r>
              <a:rPr lang="en-AU" b="1" dirty="0" err="1" smtClean="0"/>
              <a:t>Phân</a:t>
            </a:r>
            <a:r>
              <a:rPr lang="en-AU" b="1" dirty="0" smtClean="0"/>
              <a:t> </a:t>
            </a:r>
            <a:r>
              <a:rPr lang="en-AU" b="1" dirty="0" err="1" smtClean="0"/>
              <a:t>tích</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Để</a:t>
            </a:r>
            <a:r>
              <a:rPr lang="en-AU" dirty="0" smtClean="0"/>
              <a:t> </a:t>
            </a:r>
            <a:r>
              <a:rPr lang="en-AU" dirty="0" err="1"/>
              <a:t>phân</a:t>
            </a:r>
            <a:r>
              <a:rPr lang="en-AU" dirty="0"/>
              <a:t> </a:t>
            </a:r>
            <a:r>
              <a:rPr lang="en-AU" dirty="0" err="1"/>
              <a:t>tích</a:t>
            </a:r>
            <a:r>
              <a:rPr lang="en-AU" dirty="0"/>
              <a:t> </a:t>
            </a:r>
            <a:r>
              <a:rPr lang="en-AU" dirty="0" err="1"/>
              <a:t>và</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một</a:t>
            </a:r>
            <a:r>
              <a:rPr lang="en-AU" dirty="0"/>
              <a:t> </a:t>
            </a:r>
            <a:r>
              <a:rPr lang="en-AU" dirty="0" err="1"/>
              <a:t>cách</a:t>
            </a:r>
            <a:r>
              <a:rPr lang="en-AU" dirty="0"/>
              <a:t> </a:t>
            </a:r>
            <a:r>
              <a:rPr lang="en-AU" dirty="0" err="1"/>
              <a:t>hoàn</a:t>
            </a:r>
            <a:r>
              <a:rPr lang="en-AU" dirty="0"/>
              <a:t> </a:t>
            </a:r>
            <a:r>
              <a:rPr lang="en-AU" dirty="0" err="1"/>
              <a:t>chỉnh</a:t>
            </a:r>
            <a:r>
              <a:rPr lang="en-AU" dirty="0"/>
              <a:t>, </a:t>
            </a:r>
            <a:r>
              <a:rPr lang="en-AU" dirty="0" err="1"/>
              <a:t>bạn</a:t>
            </a:r>
            <a:r>
              <a:rPr lang="en-AU" dirty="0"/>
              <a:t> </a:t>
            </a:r>
            <a:r>
              <a:rPr lang="en-AU" dirty="0" err="1"/>
              <a:t>hãy</a:t>
            </a:r>
            <a:r>
              <a:rPr lang="en-AU" dirty="0"/>
              <a:t> </a:t>
            </a:r>
            <a:r>
              <a:rPr lang="en-AU" dirty="0" err="1"/>
              <a:t>làm</a:t>
            </a:r>
            <a:r>
              <a:rPr lang="en-AU" dirty="0"/>
              <a:t> </a:t>
            </a:r>
            <a:r>
              <a:rPr lang="en-AU" dirty="0" err="1"/>
              <a:t>theo</a:t>
            </a:r>
            <a:r>
              <a:rPr lang="en-AU" dirty="0"/>
              <a:t> </a:t>
            </a:r>
            <a:r>
              <a:rPr lang="en-AU" dirty="0" err="1"/>
              <a:t>các</a:t>
            </a:r>
            <a:r>
              <a:rPr lang="en-AU" dirty="0"/>
              <a:t> </a:t>
            </a:r>
            <a:r>
              <a:rPr lang="en-AU" dirty="0" err="1"/>
              <a:t>bước</a:t>
            </a:r>
            <a:r>
              <a:rPr lang="en-AU" dirty="0"/>
              <a:t> </a:t>
            </a:r>
            <a:r>
              <a:rPr lang="en-AU" dirty="0" err="1"/>
              <a:t>sau</a:t>
            </a:r>
            <a:r>
              <a:rPr lang="en-AU" dirty="0" smtClean="0"/>
              <a:t>:</a:t>
            </a:r>
          </a:p>
          <a:p>
            <a:pPr marL="0" indent="0" algn="just">
              <a:buNone/>
            </a:pPr>
            <a:r>
              <a:rPr lang="en-AU" b="1" i="1" dirty="0" err="1" smtClean="0"/>
              <a:t>Phân</a:t>
            </a:r>
            <a:r>
              <a:rPr lang="en-AU" b="1" i="1" dirty="0" smtClean="0"/>
              <a:t> </a:t>
            </a:r>
            <a:r>
              <a:rPr lang="en-AU" b="1" i="1" dirty="0" err="1" smtClean="0"/>
              <a:t>tích</a:t>
            </a:r>
            <a:r>
              <a:rPr lang="en-AU" b="1" i="1" dirty="0" smtClean="0"/>
              <a:t> </a:t>
            </a:r>
            <a:r>
              <a:rPr lang="en-AU" b="1" i="1" dirty="0" err="1" smtClean="0"/>
              <a:t>truyền</a:t>
            </a:r>
            <a:r>
              <a:rPr lang="en-AU" b="1" i="1" dirty="0" smtClean="0"/>
              <a:t> </a:t>
            </a:r>
            <a:r>
              <a:rPr lang="en-AU" b="1" i="1" dirty="0" err="1" smtClean="0"/>
              <a:t>thống</a:t>
            </a:r>
            <a:r>
              <a:rPr lang="en-AU" dirty="0" smtClean="0"/>
              <a:t> (</a:t>
            </a:r>
            <a:r>
              <a:rPr lang="en-AU" dirty="0" err="1" smtClean="0"/>
              <a:t>cont</a:t>
            </a:r>
            <a:r>
              <a:rPr lang="en-AU" dirty="0" smtClean="0"/>
              <a:t>’)</a:t>
            </a:r>
            <a:endParaRPr lang="en-AU" dirty="0"/>
          </a:p>
          <a:p>
            <a:pPr algn="just"/>
            <a:r>
              <a:rPr lang="en-AU" dirty="0" err="1" smtClean="0"/>
              <a:t>Tuy</a:t>
            </a:r>
            <a:r>
              <a:rPr lang="en-AU" dirty="0" smtClean="0"/>
              <a:t> </a:t>
            </a:r>
            <a:r>
              <a:rPr lang="en-AU" dirty="0" err="1"/>
              <a:t>nhiên</a:t>
            </a:r>
            <a:r>
              <a:rPr lang="en-AU" dirty="0"/>
              <a:t>, </a:t>
            </a:r>
            <a:r>
              <a:rPr lang="en-AU" dirty="0" err="1"/>
              <a:t>điều</a:t>
            </a:r>
            <a:r>
              <a:rPr lang="en-AU" dirty="0"/>
              <a:t> </a:t>
            </a:r>
            <a:r>
              <a:rPr lang="en-AU" dirty="0" err="1"/>
              <a:t>ẩn</a:t>
            </a:r>
            <a:r>
              <a:rPr lang="en-AU" dirty="0"/>
              <a:t> </a:t>
            </a:r>
            <a:r>
              <a:rPr lang="en-AU" dirty="0" err="1"/>
              <a:t>giấu</a:t>
            </a:r>
            <a:r>
              <a:rPr lang="en-AU" dirty="0"/>
              <a:t> </a:t>
            </a:r>
            <a:r>
              <a:rPr lang="en-AU" dirty="0" err="1"/>
              <a:t>phía</a:t>
            </a:r>
            <a:r>
              <a:rPr lang="en-AU" dirty="0"/>
              <a:t> </a:t>
            </a:r>
            <a:r>
              <a:rPr lang="en-AU" dirty="0" err="1"/>
              <a:t>sau</a:t>
            </a:r>
            <a:r>
              <a:rPr lang="en-AU" dirty="0"/>
              <a:t> </a:t>
            </a:r>
            <a:r>
              <a:rPr lang="en-AU" dirty="0" err="1"/>
              <a:t>quyết</a:t>
            </a:r>
            <a:r>
              <a:rPr lang="en-AU" dirty="0"/>
              <a:t> </a:t>
            </a:r>
            <a:r>
              <a:rPr lang="en-AU" dirty="0" err="1"/>
              <a:t>định</a:t>
            </a:r>
            <a:r>
              <a:rPr lang="en-AU" dirty="0"/>
              <a:t> </a:t>
            </a:r>
            <a:r>
              <a:rPr lang="en-AU" dirty="0" err="1"/>
              <a:t>mua</a:t>
            </a:r>
            <a:r>
              <a:rPr lang="en-AU" dirty="0"/>
              <a:t> </a:t>
            </a:r>
            <a:r>
              <a:rPr lang="en-AU" dirty="0" err="1"/>
              <a:t>của</a:t>
            </a:r>
            <a:r>
              <a:rPr lang="en-AU" dirty="0"/>
              <a:t> </a:t>
            </a:r>
            <a:r>
              <a:rPr lang="en-AU" dirty="0" err="1"/>
              <a:t>khách</a:t>
            </a:r>
            <a:r>
              <a:rPr lang="en-AU" dirty="0"/>
              <a:t> </a:t>
            </a:r>
            <a:r>
              <a:rPr lang="en-AU" dirty="0" err="1"/>
              <a:t>hàng</a:t>
            </a:r>
            <a:r>
              <a:rPr lang="en-AU" dirty="0"/>
              <a:t>, </a:t>
            </a:r>
            <a:r>
              <a:rPr lang="en-AU" dirty="0" err="1"/>
              <a:t>tâm</a:t>
            </a:r>
            <a:r>
              <a:rPr lang="en-AU" dirty="0"/>
              <a:t> </a:t>
            </a:r>
            <a:r>
              <a:rPr lang="en-AU" dirty="0" err="1"/>
              <a:t>lý</a:t>
            </a:r>
            <a:r>
              <a:rPr lang="en-AU" dirty="0"/>
              <a:t> </a:t>
            </a:r>
            <a:r>
              <a:rPr lang="en-AU" dirty="0" err="1"/>
              <a:t>của</a:t>
            </a:r>
            <a:r>
              <a:rPr lang="en-AU" dirty="0"/>
              <a:t> </a:t>
            </a:r>
            <a:r>
              <a:rPr lang="en-AU" dirty="0" err="1"/>
              <a:t>người</a:t>
            </a:r>
            <a:r>
              <a:rPr lang="en-AU" dirty="0"/>
              <a:t> </a:t>
            </a:r>
            <a:r>
              <a:rPr lang="en-AU" dirty="0" err="1"/>
              <a:t>tiêu</a:t>
            </a:r>
            <a:r>
              <a:rPr lang="en-AU" dirty="0"/>
              <a:t> </a:t>
            </a:r>
            <a:r>
              <a:rPr lang="en-AU" dirty="0" err="1"/>
              <a:t>dùng</a:t>
            </a:r>
            <a:r>
              <a:rPr lang="en-AU" dirty="0"/>
              <a:t> </a:t>
            </a:r>
            <a:r>
              <a:rPr lang="en-AU" dirty="0" err="1"/>
              <a:t>vẫn</a:t>
            </a:r>
            <a:r>
              <a:rPr lang="en-AU" dirty="0"/>
              <a:t> </a:t>
            </a:r>
            <a:r>
              <a:rPr lang="en-AU" dirty="0" err="1"/>
              <a:t>chưa</a:t>
            </a:r>
            <a:r>
              <a:rPr lang="en-AU" dirty="0"/>
              <a:t> </a:t>
            </a:r>
            <a:r>
              <a:rPr lang="en-AU" dirty="0" err="1"/>
              <a:t>được</a:t>
            </a:r>
            <a:r>
              <a:rPr lang="en-AU" dirty="0"/>
              <a:t> </a:t>
            </a:r>
            <a:r>
              <a:rPr lang="en-AU" dirty="0" err="1"/>
              <a:t>bộc</a:t>
            </a:r>
            <a:r>
              <a:rPr lang="en-AU" dirty="0"/>
              <a:t> </a:t>
            </a:r>
            <a:r>
              <a:rPr lang="en-AU" dirty="0" err="1"/>
              <a:t>lộ</a:t>
            </a:r>
            <a:r>
              <a:rPr lang="en-AU" dirty="0"/>
              <a:t> </a:t>
            </a:r>
            <a:r>
              <a:rPr lang="en-AU" dirty="0" err="1"/>
              <a:t>rõ</a:t>
            </a:r>
            <a:r>
              <a:rPr lang="en-AU" dirty="0"/>
              <a:t>. </a:t>
            </a:r>
            <a:r>
              <a:rPr lang="en-AU" dirty="0" err="1"/>
              <a:t>Vậy</a:t>
            </a:r>
            <a:r>
              <a:rPr lang="en-AU" dirty="0"/>
              <a:t> </a:t>
            </a:r>
            <a:r>
              <a:rPr lang="en-AU" dirty="0" err="1"/>
              <a:t>nếu</a:t>
            </a:r>
            <a:r>
              <a:rPr lang="en-AU" dirty="0"/>
              <a:t> </a:t>
            </a:r>
            <a:r>
              <a:rPr lang="en-AU" dirty="0" err="1"/>
              <a:t>các</a:t>
            </a:r>
            <a:r>
              <a:rPr lang="en-AU" dirty="0"/>
              <a:t> </a:t>
            </a:r>
            <a:r>
              <a:rPr lang="en-AU" dirty="0" err="1"/>
              <a:t>nghiên</a:t>
            </a:r>
            <a:r>
              <a:rPr lang="en-AU" dirty="0"/>
              <a:t> </a:t>
            </a:r>
            <a:r>
              <a:rPr lang="en-AU" dirty="0" err="1"/>
              <a:t>cứu</a:t>
            </a:r>
            <a:r>
              <a:rPr lang="en-AU" dirty="0"/>
              <a:t> </a:t>
            </a:r>
            <a:r>
              <a:rPr lang="en-AU" dirty="0" err="1"/>
              <a:t>trong</a:t>
            </a:r>
            <a:r>
              <a:rPr lang="en-AU" dirty="0"/>
              <a:t> </a:t>
            </a:r>
            <a:r>
              <a:rPr lang="en-AU" dirty="0" err="1"/>
              <a:t>các</a:t>
            </a:r>
            <a:r>
              <a:rPr lang="en-AU" dirty="0"/>
              <a:t> </a:t>
            </a:r>
            <a:r>
              <a:rPr lang="en-AU" dirty="0" err="1"/>
              <a:t>cuộc</a:t>
            </a:r>
            <a:r>
              <a:rPr lang="en-AU" dirty="0"/>
              <a:t> </a:t>
            </a:r>
            <a:r>
              <a:rPr lang="en-AU" dirty="0" err="1"/>
              <a:t>khảo</a:t>
            </a:r>
            <a:r>
              <a:rPr lang="en-AU" dirty="0"/>
              <a:t> </a:t>
            </a:r>
            <a:r>
              <a:rPr lang="en-AU" dirty="0" err="1"/>
              <a:t>sát</a:t>
            </a:r>
            <a:r>
              <a:rPr lang="en-AU" dirty="0"/>
              <a:t> </a:t>
            </a:r>
            <a:r>
              <a:rPr lang="en-AU" dirty="0" err="1"/>
              <a:t>truyền</a:t>
            </a:r>
            <a:r>
              <a:rPr lang="en-AU" dirty="0"/>
              <a:t> </a:t>
            </a:r>
            <a:r>
              <a:rPr lang="en-AU" dirty="0" err="1"/>
              <a:t>thông</a:t>
            </a:r>
            <a:r>
              <a:rPr lang="en-AU" dirty="0"/>
              <a:t> </a:t>
            </a:r>
            <a:r>
              <a:rPr lang="en-AU" dirty="0" err="1"/>
              <a:t>là</a:t>
            </a:r>
            <a:r>
              <a:rPr lang="en-AU" dirty="0"/>
              <a:t> </a:t>
            </a:r>
            <a:r>
              <a:rPr lang="en-AU" dirty="0" err="1"/>
              <a:t>chưa</a:t>
            </a:r>
            <a:r>
              <a:rPr lang="en-AU" dirty="0"/>
              <a:t> </a:t>
            </a:r>
            <a:r>
              <a:rPr lang="en-AU" dirty="0" err="1"/>
              <a:t>đủ</a:t>
            </a:r>
            <a:r>
              <a:rPr lang="en-AU" dirty="0"/>
              <a:t> </a:t>
            </a:r>
            <a:r>
              <a:rPr lang="en-AU" dirty="0" err="1"/>
              <a:t>để</a:t>
            </a:r>
            <a:r>
              <a:rPr lang="en-AU" dirty="0"/>
              <a:t> </a:t>
            </a:r>
            <a:r>
              <a:rPr lang="en-AU" dirty="0" err="1"/>
              <a:t>nắm</a:t>
            </a:r>
            <a:r>
              <a:rPr lang="en-AU" dirty="0"/>
              <a:t> </a:t>
            </a:r>
            <a:r>
              <a:rPr lang="en-AU" dirty="0" err="1"/>
              <a:t>bắt</a:t>
            </a:r>
            <a:r>
              <a:rPr lang="en-AU" dirty="0"/>
              <a:t> </a:t>
            </a:r>
            <a:r>
              <a:rPr lang="en-AU" dirty="0" err="1"/>
              <a:t>rõ</a:t>
            </a:r>
            <a:r>
              <a:rPr lang="en-AU" dirty="0"/>
              <a:t> </a:t>
            </a:r>
            <a:r>
              <a:rPr lang="en-AU" dirty="0" err="1"/>
              <a:t>tâm</a:t>
            </a:r>
            <a:r>
              <a:rPr lang="en-AU" dirty="0"/>
              <a:t> </a:t>
            </a:r>
            <a:r>
              <a:rPr lang="en-AU" dirty="0" err="1"/>
              <a:t>lý</a:t>
            </a:r>
            <a:r>
              <a:rPr lang="en-AU" dirty="0"/>
              <a:t> </a:t>
            </a:r>
            <a:r>
              <a:rPr lang="en-AU" dirty="0" err="1"/>
              <a:t>khách</a:t>
            </a:r>
            <a:r>
              <a:rPr lang="en-AU" dirty="0"/>
              <a:t> </a:t>
            </a:r>
            <a:r>
              <a:rPr lang="en-AU" dirty="0" err="1"/>
              <a:t>hàng</a:t>
            </a:r>
            <a:r>
              <a:rPr lang="en-AU" dirty="0"/>
              <a:t>, </a:t>
            </a:r>
            <a:r>
              <a:rPr lang="en-AU" dirty="0" err="1"/>
              <a:t>thì</a:t>
            </a:r>
            <a:r>
              <a:rPr lang="en-AU" dirty="0"/>
              <a:t> </a:t>
            </a:r>
            <a:r>
              <a:rPr lang="en-AU" dirty="0" err="1"/>
              <a:t>liệu</a:t>
            </a:r>
            <a:r>
              <a:rPr lang="en-AU" dirty="0"/>
              <a:t> </a:t>
            </a:r>
            <a:r>
              <a:rPr lang="en-AU" dirty="0" err="1"/>
              <a:t>có</a:t>
            </a:r>
            <a:r>
              <a:rPr lang="en-AU" dirty="0"/>
              <a:t> </a:t>
            </a:r>
            <a:r>
              <a:rPr lang="en-AU" dirty="0" err="1"/>
              <a:t>cách</a:t>
            </a:r>
            <a:r>
              <a:rPr lang="en-AU" dirty="0"/>
              <a:t> </a:t>
            </a:r>
            <a:r>
              <a:rPr lang="en-AU" dirty="0" err="1"/>
              <a:t>nào</a:t>
            </a:r>
            <a:r>
              <a:rPr lang="en-AU" dirty="0"/>
              <a:t> </a:t>
            </a:r>
            <a:r>
              <a:rPr lang="en-AU" dirty="0" err="1"/>
              <a:t>để</a:t>
            </a:r>
            <a:r>
              <a:rPr lang="en-AU" dirty="0"/>
              <a:t> </a:t>
            </a:r>
            <a:r>
              <a:rPr lang="en-AU" dirty="0" err="1"/>
              <a:t>người</a:t>
            </a:r>
            <a:r>
              <a:rPr lang="en-AU" dirty="0"/>
              <a:t> </a:t>
            </a:r>
            <a:r>
              <a:rPr lang="en-AU" dirty="0" err="1"/>
              <a:t>mua</a:t>
            </a:r>
            <a:r>
              <a:rPr lang="en-AU" dirty="0"/>
              <a:t> </a:t>
            </a:r>
            <a:r>
              <a:rPr lang="en-AU" dirty="0" err="1"/>
              <a:t>hàng</a:t>
            </a:r>
            <a:r>
              <a:rPr lang="en-AU" dirty="0"/>
              <a:t> </a:t>
            </a:r>
            <a:r>
              <a:rPr lang="en-AU" dirty="0" err="1"/>
              <a:t>thật</a:t>
            </a:r>
            <a:r>
              <a:rPr lang="en-AU" dirty="0"/>
              <a:t> </a:t>
            </a:r>
            <a:r>
              <a:rPr lang="en-AU" dirty="0" err="1"/>
              <a:t>lòng</a:t>
            </a:r>
            <a:r>
              <a:rPr lang="en-AU" dirty="0"/>
              <a:t> chia </a:t>
            </a:r>
            <a:r>
              <a:rPr lang="en-AU" dirty="0" err="1"/>
              <a:t>sẻ</a:t>
            </a:r>
            <a:r>
              <a:rPr lang="en-AU" dirty="0"/>
              <a:t> </a:t>
            </a:r>
            <a:r>
              <a:rPr lang="en-AU" dirty="0" err="1"/>
              <a:t>điều</a:t>
            </a:r>
            <a:r>
              <a:rPr lang="en-AU" dirty="0"/>
              <a:t> </a:t>
            </a:r>
            <a:r>
              <a:rPr lang="en-AU" dirty="0" err="1"/>
              <a:t>gì</a:t>
            </a:r>
            <a:r>
              <a:rPr lang="en-AU" dirty="0"/>
              <a:t> </a:t>
            </a:r>
            <a:r>
              <a:rPr lang="en-AU" dirty="0" err="1"/>
              <a:t>thúc</a:t>
            </a:r>
            <a:r>
              <a:rPr lang="en-AU" dirty="0"/>
              <a:t> </a:t>
            </a:r>
            <a:r>
              <a:rPr lang="en-AU" dirty="0" err="1"/>
              <a:t>đẩy</a:t>
            </a:r>
            <a:r>
              <a:rPr lang="en-AU" dirty="0"/>
              <a:t> </a:t>
            </a:r>
            <a:r>
              <a:rPr lang="en-AU" dirty="0" err="1"/>
              <a:t>họ</a:t>
            </a:r>
            <a:r>
              <a:rPr lang="en-AU" dirty="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18</a:t>
            </a:fld>
            <a:endParaRPr lang="en-US"/>
          </a:p>
        </p:txBody>
      </p:sp>
    </p:spTree>
    <p:extLst>
      <p:ext uri="{BB962C8B-B14F-4D97-AF65-F5344CB8AC3E}">
        <p14:creationId xmlns:p14="http://schemas.microsoft.com/office/powerpoint/2010/main" val="3115904638"/>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3.4. </a:t>
            </a:r>
            <a:r>
              <a:rPr lang="en-AU" b="1" dirty="0" err="1" smtClean="0"/>
              <a:t>Phân</a:t>
            </a:r>
            <a:r>
              <a:rPr lang="en-AU" b="1" dirty="0" smtClean="0"/>
              <a:t> </a:t>
            </a:r>
            <a:r>
              <a:rPr lang="en-AU" b="1" dirty="0" err="1" smtClean="0"/>
              <a:t>tích</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Để</a:t>
            </a:r>
            <a:r>
              <a:rPr lang="en-AU" dirty="0" smtClean="0"/>
              <a:t> </a:t>
            </a:r>
            <a:r>
              <a:rPr lang="en-AU" dirty="0" err="1"/>
              <a:t>phân</a:t>
            </a:r>
            <a:r>
              <a:rPr lang="en-AU" dirty="0"/>
              <a:t> </a:t>
            </a:r>
            <a:r>
              <a:rPr lang="en-AU" dirty="0" err="1"/>
              <a:t>tích</a:t>
            </a:r>
            <a:r>
              <a:rPr lang="en-AU" dirty="0"/>
              <a:t> </a:t>
            </a:r>
            <a:r>
              <a:rPr lang="en-AU" dirty="0" err="1"/>
              <a:t>và</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một</a:t>
            </a:r>
            <a:r>
              <a:rPr lang="en-AU" dirty="0"/>
              <a:t> </a:t>
            </a:r>
            <a:r>
              <a:rPr lang="en-AU" dirty="0" err="1"/>
              <a:t>cách</a:t>
            </a:r>
            <a:r>
              <a:rPr lang="en-AU" dirty="0"/>
              <a:t> </a:t>
            </a:r>
            <a:r>
              <a:rPr lang="en-AU" dirty="0" err="1"/>
              <a:t>hoàn</a:t>
            </a:r>
            <a:r>
              <a:rPr lang="en-AU" dirty="0"/>
              <a:t> </a:t>
            </a:r>
            <a:r>
              <a:rPr lang="en-AU" dirty="0" err="1"/>
              <a:t>chỉnh</a:t>
            </a:r>
            <a:r>
              <a:rPr lang="en-AU" dirty="0"/>
              <a:t>, </a:t>
            </a:r>
            <a:r>
              <a:rPr lang="en-AU" dirty="0" err="1"/>
              <a:t>bạn</a:t>
            </a:r>
            <a:r>
              <a:rPr lang="en-AU" dirty="0"/>
              <a:t> </a:t>
            </a:r>
            <a:r>
              <a:rPr lang="en-AU" dirty="0" err="1"/>
              <a:t>hãy</a:t>
            </a:r>
            <a:r>
              <a:rPr lang="en-AU" dirty="0"/>
              <a:t> </a:t>
            </a:r>
            <a:r>
              <a:rPr lang="en-AU" dirty="0" err="1"/>
              <a:t>làm</a:t>
            </a:r>
            <a:r>
              <a:rPr lang="en-AU" dirty="0"/>
              <a:t> </a:t>
            </a:r>
            <a:r>
              <a:rPr lang="en-AU" dirty="0" err="1"/>
              <a:t>theo</a:t>
            </a:r>
            <a:r>
              <a:rPr lang="en-AU" dirty="0"/>
              <a:t> </a:t>
            </a:r>
            <a:r>
              <a:rPr lang="en-AU" dirty="0" err="1"/>
              <a:t>các</a:t>
            </a:r>
            <a:r>
              <a:rPr lang="en-AU" dirty="0"/>
              <a:t> </a:t>
            </a:r>
            <a:r>
              <a:rPr lang="en-AU" dirty="0" err="1"/>
              <a:t>bước</a:t>
            </a:r>
            <a:r>
              <a:rPr lang="en-AU" dirty="0"/>
              <a:t> </a:t>
            </a:r>
            <a:r>
              <a:rPr lang="en-AU" dirty="0" err="1"/>
              <a:t>sau</a:t>
            </a:r>
            <a:r>
              <a:rPr lang="en-AU" dirty="0" smtClean="0"/>
              <a:t>:</a:t>
            </a:r>
          </a:p>
          <a:p>
            <a:pPr marL="0" indent="0" algn="just">
              <a:buNone/>
            </a:pPr>
            <a:r>
              <a:rPr lang="en-AU" b="1" i="1" dirty="0" err="1" smtClean="0"/>
              <a:t>Phân</a:t>
            </a:r>
            <a:r>
              <a:rPr lang="en-AU" b="1" i="1" dirty="0" smtClean="0"/>
              <a:t> </a:t>
            </a:r>
            <a:r>
              <a:rPr lang="en-AU" b="1" i="1" dirty="0" err="1" smtClean="0"/>
              <a:t>tích</a:t>
            </a:r>
            <a:r>
              <a:rPr lang="en-AU" b="1" i="1" dirty="0" smtClean="0"/>
              <a:t> means-end</a:t>
            </a:r>
            <a:endParaRPr lang="en-AU" dirty="0"/>
          </a:p>
          <a:p>
            <a:pPr algn="just"/>
            <a:r>
              <a:rPr lang="en-AU" dirty="0" err="1"/>
              <a:t>Sau</a:t>
            </a:r>
            <a:r>
              <a:rPr lang="en-AU" dirty="0"/>
              <a:t> </a:t>
            </a:r>
            <a:r>
              <a:rPr lang="en-AU" dirty="0" err="1"/>
              <a:t>khi</a:t>
            </a:r>
            <a:r>
              <a:rPr lang="en-AU" dirty="0"/>
              <a:t> </a:t>
            </a:r>
            <a:r>
              <a:rPr lang="en-AU" dirty="0" err="1"/>
              <a:t>đã</a:t>
            </a:r>
            <a:r>
              <a:rPr lang="en-AU" dirty="0"/>
              <a:t> </a:t>
            </a:r>
            <a:r>
              <a:rPr lang="en-AU" dirty="0" err="1"/>
              <a:t>thực</a:t>
            </a:r>
            <a:r>
              <a:rPr lang="en-AU" dirty="0"/>
              <a:t> </a:t>
            </a:r>
            <a:r>
              <a:rPr lang="en-AU" dirty="0" err="1"/>
              <a:t>hiện</a:t>
            </a:r>
            <a:r>
              <a:rPr lang="en-AU" dirty="0"/>
              <a:t> </a:t>
            </a:r>
            <a:r>
              <a:rPr lang="en-AU" dirty="0" err="1"/>
              <a:t>cuộc</a:t>
            </a:r>
            <a:r>
              <a:rPr lang="en-AU" dirty="0"/>
              <a:t> </a:t>
            </a:r>
            <a:r>
              <a:rPr lang="en-AU" dirty="0" err="1"/>
              <a:t>khảo</a:t>
            </a:r>
            <a:r>
              <a:rPr lang="en-AU" dirty="0"/>
              <a:t> </a:t>
            </a:r>
            <a:r>
              <a:rPr lang="en-AU" dirty="0" err="1"/>
              <a:t>sát</a:t>
            </a:r>
            <a:r>
              <a:rPr lang="en-AU" dirty="0"/>
              <a:t> </a:t>
            </a:r>
            <a:r>
              <a:rPr lang="en-AU" dirty="0" err="1"/>
              <a:t>sơ</a:t>
            </a:r>
            <a:r>
              <a:rPr lang="en-AU" dirty="0"/>
              <a:t> </a:t>
            </a:r>
            <a:r>
              <a:rPr lang="en-AU" dirty="0" err="1"/>
              <a:t>cấp</a:t>
            </a:r>
            <a:r>
              <a:rPr lang="en-AU" dirty="0"/>
              <a:t>, </a:t>
            </a:r>
            <a:r>
              <a:rPr lang="en-AU" dirty="0" err="1"/>
              <a:t>phân</a:t>
            </a:r>
            <a:r>
              <a:rPr lang="en-AU" dirty="0"/>
              <a:t> </a:t>
            </a:r>
            <a:r>
              <a:rPr lang="en-AU" dirty="0" err="1"/>
              <a:t>tích</a:t>
            </a:r>
            <a:r>
              <a:rPr lang="en-AU" dirty="0"/>
              <a:t> means-end </a:t>
            </a:r>
            <a:r>
              <a:rPr lang="en-AU" dirty="0" err="1"/>
              <a:t>sẽ</a:t>
            </a:r>
            <a:r>
              <a:rPr lang="en-AU" dirty="0"/>
              <a:t> </a:t>
            </a:r>
            <a:r>
              <a:rPr lang="en-AU" dirty="0" err="1"/>
              <a:t>giúp</a:t>
            </a:r>
            <a:r>
              <a:rPr lang="en-AU" dirty="0"/>
              <a:t> </a:t>
            </a:r>
            <a:r>
              <a:rPr lang="en-AU" dirty="0" err="1"/>
              <a:t>bạn</a:t>
            </a:r>
            <a:r>
              <a:rPr lang="en-AU" dirty="0"/>
              <a:t> </a:t>
            </a:r>
            <a:r>
              <a:rPr lang="en-AU" dirty="0" err="1"/>
              <a:t>trả</a:t>
            </a:r>
            <a:r>
              <a:rPr lang="en-AU" dirty="0"/>
              <a:t> </a:t>
            </a:r>
            <a:r>
              <a:rPr lang="en-AU" dirty="0" err="1"/>
              <a:t>lời</a:t>
            </a:r>
            <a:r>
              <a:rPr lang="en-AU" dirty="0"/>
              <a:t> </a:t>
            </a:r>
            <a:r>
              <a:rPr lang="en-AU" dirty="0" err="1"/>
              <a:t>cho</a:t>
            </a:r>
            <a:r>
              <a:rPr lang="en-AU" dirty="0"/>
              <a:t> </a:t>
            </a:r>
            <a:r>
              <a:rPr lang="en-AU" dirty="0" err="1"/>
              <a:t>các</a:t>
            </a:r>
            <a:r>
              <a:rPr lang="en-AU" dirty="0"/>
              <a:t> </a:t>
            </a:r>
            <a:r>
              <a:rPr lang="en-AU" dirty="0" err="1"/>
              <a:t>câu</a:t>
            </a:r>
            <a:r>
              <a:rPr lang="en-AU" dirty="0"/>
              <a:t> </a:t>
            </a:r>
            <a:r>
              <a:rPr lang="en-AU" dirty="0" err="1"/>
              <a:t>hỏi</a:t>
            </a:r>
            <a:r>
              <a:rPr lang="en-AU" dirty="0"/>
              <a:t> </a:t>
            </a:r>
            <a:r>
              <a:rPr lang="en-AU" dirty="0" err="1"/>
              <a:t>về</a:t>
            </a:r>
            <a:r>
              <a:rPr lang="en-AU" dirty="0"/>
              <a:t> </a:t>
            </a:r>
            <a:r>
              <a:rPr lang="en-AU" dirty="0" err="1"/>
              <a:t>khách</a:t>
            </a:r>
            <a:r>
              <a:rPr lang="en-AU" dirty="0"/>
              <a:t> </a:t>
            </a:r>
            <a:r>
              <a:rPr lang="en-AU" dirty="0" err="1"/>
              <a:t>hàng</a:t>
            </a:r>
            <a:r>
              <a:rPr lang="en-AU" dirty="0"/>
              <a:t> </a:t>
            </a:r>
            <a:r>
              <a:rPr lang="en-AU" dirty="0" err="1"/>
              <a:t>cũng</a:t>
            </a:r>
            <a:r>
              <a:rPr lang="en-AU" dirty="0"/>
              <a:t> </a:t>
            </a:r>
            <a:r>
              <a:rPr lang="en-AU" dirty="0" err="1"/>
              <a:t>như</a:t>
            </a:r>
            <a:r>
              <a:rPr lang="en-AU" dirty="0"/>
              <a:t> </a:t>
            </a:r>
            <a:r>
              <a:rPr lang="en-AU" dirty="0" err="1"/>
              <a:t>sản</a:t>
            </a:r>
            <a:r>
              <a:rPr lang="en-AU" dirty="0"/>
              <a:t> </a:t>
            </a:r>
            <a:r>
              <a:rPr lang="en-AU" dirty="0" err="1"/>
              <a:t>phẩm</a:t>
            </a:r>
            <a:r>
              <a:rPr lang="en-AU" dirty="0"/>
              <a:t> </a:t>
            </a:r>
            <a:r>
              <a:rPr lang="en-AU" dirty="0" err="1"/>
              <a:t>bằng</a:t>
            </a:r>
            <a:r>
              <a:rPr lang="en-AU" dirty="0"/>
              <a:t> </a:t>
            </a:r>
            <a:r>
              <a:rPr lang="en-AU" dirty="0" err="1"/>
              <a:t>cách</a:t>
            </a:r>
            <a:r>
              <a:rPr lang="en-AU" dirty="0"/>
              <a:t> </a:t>
            </a:r>
            <a:r>
              <a:rPr lang="en-AU" dirty="0" err="1"/>
              <a:t>vẽ</a:t>
            </a:r>
            <a:r>
              <a:rPr lang="en-AU" dirty="0"/>
              <a:t> </a:t>
            </a:r>
            <a:r>
              <a:rPr lang="en-AU" dirty="0" err="1"/>
              <a:t>nên</a:t>
            </a:r>
            <a:r>
              <a:rPr lang="en-AU" dirty="0"/>
              <a:t> </a:t>
            </a:r>
            <a:r>
              <a:rPr lang="en-AU" dirty="0" err="1"/>
              <a:t>một</a:t>
            </a:r>
            <a:r>
              <a:rPr lang="en-AU" dirty="0"/>
              <a:t> </a:t>
            </a:r>
            <a:r>
              <a:rPr lang="en-AU" dirty="0" err="1"/>
              <a:t>bức</a:t>
            </a:r>
            <a:r>
              <a:rPr lang="en-AU" dirty="0"/>
              <a:t> </a:t>
            </a:r>
            <a:r>
              <a:rPr lang="en-AU" dirty="0" err="1"/>
              <a:t>tranh</a:t>
            </a:r>
            <a:r>
              <a:rPr lang="en-AU" dirty="0"/>
              <a:t> </a:t>
            </a:r>
            <a:r>
              <a:rPr lang="en-AU" dirty="0" err="1"/>
              <a:t>thị</a:t>
            </a:r>
            <a:r>
              <a:rPr lang="en-AU" dirty="0"/>
              <a:t> </a:t>
            </a:r>
            <a:r>
              <a:rPr lang="en-AU" dirty="0" err="1"/>
              <a:t>trường</a:t>
            </a:r>
            <a:r>
              <a:rPr lang="en-AU" dirty="0"/>
              <a:t> </a:t>
            </a:r>
            <a:r>
              <a:rPr lang="en-AU" dirty="0" err="1"/>
              <a:t>toàn</a:t>
            </a:r>
            <a:r>
              <a:rPr lang="en-AU" dirty="0"/>
              <a:t> </a:t>
            </a:r>
            <a:r>
              <a:rPr lang="en-AU" dirty="0" err="1"/>
              <a:t>cảnh</a:t>
            </a:r>
            <a:r>
              <a:rPr lang="en-AU" dirty="0"/>
              <a:t>. </a:t>
            </a:r>
            <a:r>
              <a:rPr lang="en-AU" dirty="0" err="1"/>
              <a:t>Hiểu</a:t>
            </a:r>
            <a:r>
              <a:rPr lang="en-AU" dirty="0"/>
              <a:t> </a:t>
            </a:r>
            <a:r>
              <a:rPr lang="en-AU" dirty="0" err="1"/>
              <a:t>đơn</a:t>
            </a:r>
            <a:r>
              <a:rPr lang="en-AU" dirty="0"/>
              <a:t> </a:t>
            </a:r>
            <a:r>
              <a:rPr lang="en-AU" dirty="0" err="1"/>
              <a:t>giản</a:t>
            </a:r>
            <a:r>
              <a:rPr lang="en-AU" dirty="0"/>
              <a:t> </a:t>
            </a:r>
            <a:r>
              <a:rPr lang="en-AU" dirty="0" err="1"/>
              <a:t>phân</a:t>
            </a:r>
            <a:r>
              <a:rPr lang="en-AU" dirty="0"/>
              <a:t> </a:t>
            </a:r>
            <a:r>
              <a:rPr lang="en-AU" dirty="0" err="1"/>
              <a:t>tích</a:t>
            </a:r>
            <a:r>
              <a:rPr lang="en-AU" dirty="0"/>
              <a:t> means-end </a:t>
            </a:r>
            <a:r>
              <a:rPr lang="en-AU" dirty="0" err="1"/>
              <a:t>được</a:t>
            </a:r>
            <a:r>
              <a:rPr lang="en-AU" dirty="0"/>
              <a:t> </a:t>
            </a:r>
            <a:r>
              <a:rPr lang="en-AU" dirty="0" err="1"/>
              <a:t>sử</a:t>
            </a:r>
            <a:r>
              <a:rPr lang="en-AU" dirty="0"/>
              <a:t> </a:t>
            </a:r>
            <a:r>
              <a:rPr lang="en-AU" dirty="0" err="1"/>
              <a:t>dụng</a:t>
            </a:r>
            <a:r>
              <a:rPr lang="en-AU" dirty="0"/>
              <a:t> </a:t>
            </a:r>
            <a:r>
              <a:rPr lang="en-AU" dirty="0" err="1"/>
              <a:t>để</a:t>
            </a:r>
            <a:r>
              <a:rPr lang="en-AU" dirty="0"/>
              <a:t> </a:t>
            </a:r>
            <a:r>
              <a:rPr lang="en-AU" dirty="0" err="1"/>
              <a:t>tìm</a:t>
            </a:r>
            <a:r>
              <a:rPr lang="en-AU" dirty="0"/>
              <a:t> </a:t>
            </a:r>
            <a:r>
              <a:rPr lang="en-AU" dirty="0" err="1"/>
              <a:t>hiểu</a:t>
            </a:r>
            <a:r>
              <a:rPr lang="en-AU" dirty="0"/>
              <a:t> </a:t>
            </a:r>
            <a:r>
              <a:rPr lang="en-AU" dirty="0" err="1"/>
              <a:t>những</a:t>
            </a:r>
            <a:r>
              <a:rPr lang="en-AU" dirty="0"/>
              <a:t> </a:t>
            </a:r>
            <a:r>
              <a:rPr lang="en-AU" dirty="0" err="1"/>
              <a:t>cảm</a:t>
            </a:r>
            <a:r>
              <a:rPr lang="en-AU" dirty="0"/>
              <a:t> </a:t>
            </a:r>
            <a:r>
              <a:rPr lang="en-AU" dirty="0" err="1"/>
              <a:t>xúc</a:t>
            </a:r>
            <a:r>
              <a:rPr lang="en-AU" dirty="0"/>
              <a:t>, </a:t>
            </a:r>
            <a:r>
              <a:rPr lang="en-AU" dirty="0" err="1"/>
              <a:t>suy</a:t>
            </a:r>
            <a:r>
              <a:rPr lang="en-AU" dirty="0"/>
              <a:t> </a:t>
            </a:r>
            <a:r>
              <a:rPr lang="en-AU" dirty="0" err="1"/>
              <a:t>nghĩ</a:t>
            </a:r>
            <a:r>
              <a:rPr lang="en-AU" dirty="0"/>
              <a:t> </a:t>
            </a:r>
            <a:r>
              <a:rPr lang="en-AU" dirty="0" err="1"/>
              <a:t>và</a:t>
            </a:r>
            <a:r>
              <a:rPr lang="en-AU" dirty="0"/>
              <a:t> </a:t>
            </a:r>
            <a:r>
              <a:rPr lang="en-AU" dirty="0" err="1"/>
              <a:t>tiềm</a:t>
            </a:r>
            <a:r>
              <a:rPr lang="en-AU" dirty="0"/>
              <a:t> </a:t>
            </a:r>
            <a:r>
              <a:rPr lang="en-AU" dirty="0" err="1"/>
              <a:t>thức</a:t>
            </a:r>
            <a:r>
              <a:rPr lang="en-AU" dirty="0"/>
              <a:t> </a:t>
            </a:r>
            <a:r>
              <a:rPr lang="en-AU" dirty="0" err="1"/>
              <a:t>cá</a:t>
            </a:r>
            <a:r>
              <a:rPr lang="en-AU" dirty="0"/>
              <a:t> </a:t>
            </a:r>
            <a:r>
              <a:rPr lang="en-AU" dirty="0" err="1"/>
              <a:t>nhân</a:t>
            </a:r>
            <a:r>
              <a:rPr lang="en-AU" dirty="0"/>
              <a:t> </a:t>
            </a:r>
            <a:r>
              <a:rPr lang="en-AU" dirty="0" err="1"/>
              <a:t>tác</a:t>
            </a:r>
            <a:r>
              <a:rPr lang="en-AU" dirty="0"/>
              <a:t> </a:t>
            </a:r>
            <a:r>
              <a:rPr lang="en-AU" dirty="0" err="1"/>
              <a:t>động</a:t>
            </a:r>
            <a:r>
              <a:rPr lang="en-AU" dirty="0"/>
              <a:t> </a:t>
            </a:r>
            <a:r>
              <a:rPr lang="en-AU" dirty="0" err="1"/>
              <a:t>đến</a:t>
            </a:r>
            <a:r>
              <a:rPr lang="en-AU" dirty="0"/>
              <a:t> </a:t>
            </a:r>
            <a:r>
              <a:rPr lang="en-AU" dirty="0" err="1"/>
              <a:t>quyết</a:t>
            </a:r>
            <a:r>
              <a:rPr lang="en-AU" dirty="0"/>
              <a:t> </a:t>
            </a:r>
            <a:r>
              <a:rPr lang="en-AU" dirty="0" err="1"/>
              <a:t>định</a:t>
            </a:r>
            <a:r>
              <a:rPr lang="en-AU" dirty="0"/>
              <a:t> </a:t>
            </a:r>
            <a:r>
              <a:rPr lang="en-AU" dirty="0" err="1"/>
              <a:t>mua</a:t>
            </a:r>
            <a:r>
              <a:rPr lang="en-AU" dirty="0"/>
              <a:t> </a:t>
            </a:r>
            <a:r>
              <a:rPr lang="en-AU" dirty="0" err="1"/>
              <a:t>hàng</a:t>
            </a:r>
            <a:r>
              <a:rPr lang="en-AU" dirty="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19</a:t>
            </a:fld>
            <a:endParaRPr lang="en-US"/>
          </a:p>
        </p:txBody>
      </p:sp>
    </p:spTree>
    <p:extLst>
      <p:ext uri="{BB962C8B-B14F-4D97-AF65-F5344CB8AC3E}">
        <p14:creationId xmlns:p14="http://schemas.microsoft.com/office/powerpoint/2010/main" val="1342583568"/>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3.4. </a:t>
            </a:r>
            <a:r>
              <a:rPr lang="en-AU" b="1" dirty="0" err="1" smtClean="0"/>
              <a:t>Phân</a:t>
            </a:r>
            <a:r>
              <a:rPr lang="en-AU" b="1" dirty="0" smtClean="0"/>
              <a:t> </a:t>
            </a:r>
            <a:r>
              <a:rPr lang="en-AU" b="1" dirty="0" err="1" smtClean="0"/>
              <a:t>tích</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Để</a:t>
            </a:r>
            <a:r>
              <a:rPr lang="en-AU" dirty="0" smtClean="0"/>
              <a:t> </a:t>
            </a:r>
            <a:r>
              <a:rPr lang="en-AU" dirty="0" err="1"/>
              <a:t>phân</a:t>
            </a:r>
            <a:r>
              <a:rPr lang="en-AU" dirty="0"/>
              <a:t> </a:t>
            </a:r>
            <a:r>
              <a:rPr lang="en-AU" dirty="0" err="1"/>
              <a:t>tích</a:t>
            </a:r>
            <a:r>
              <a:rPr lang="en-AU" dirty="0"/>
              <a:t> </a:t>
            </a:r>
            <a:r>
              <a:rPr lang="en-AU" dirty="0" err="1"/>
              <a:t>và</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một</a:t>
            </a:r>
            <a:r>
              <a:rPr lang="en-AU" dirty="0"/>
              <a:t> </a:t>
            </a:r>
            <a:r>
              <a:rPr lang="en-AU" dirty="0" err="1"/>
              <a:t>cách</a:t>
            </a:r>
            <a:r>
              <a:rPr lang="en-AU" dirty="0"/>
              <a:t> </a:t>
            </a:r>
            <a:r>
              <a:rPr lang="en-AU" dirty="0" err="1"/>
              <a:t>hoàn</a:t>
            </a:r>
            <a:r>
              <a:rPr lang="en-AU" dirty="0"/>
              <a:t> </a:t>
            </a:r>
            <a:r>
              <a:rPr lang="en-AU" dirty="0" err="1"/>
              <a:t>chỉnh</a:t>
            </a:r>
            <a:r>
              <a:rPr lang="en-AU" dirty="0"/>
              <a:t>, </a:t>
            </a:r>
            <a:r>
              <a:rPr lang="en-AU" dirty="0" err="1"/>
              <a:t>bạn</a:t>
            </a:r>
            <a:r>
              <a:rPr lang="en-AU" dirty="0"/>
              <a:t> </a:t>
            </a:r>
            <a:r>
              <a:rPr lang="en-AU" dirty="0" err="1"/>
              <a:t>hãy</a:t>
            </a:r>
            <a:r>
              <a:rPr lang="en-AU" dirty="0"/>
              <a:t> </a:t>
            </a:r>
            <a:r>
              <a:rPr lang="en-AU" dirty="0" err="1"/>
              <a:t>làm</a:t>
            </a:r>
            <a:r>
              <a:rPr lang="en-AU" dirty="0"/>
              <a:t> </a:t>
            </a:r>
            <a:r>
              <a:rPr lang="en-AU" dirty="0" err="1"/>
              <a:t>theo</a:t>
            </a:r>
            <a:r>
              <a:rPr lang="en-AU" dirty="0"/>
              <a:t> </a:t>
            </a:r>
            <a:r>
              <a:rPr lang="en-AU" dirty="0" err="1"/>
              <a:t>các</a:t>
            </a:r>
            <a:r>
              <a:rPr lang="en-AU" dirty="0"/>
              <a:t> </a:t>
            </a:r>
            <a:r>
              <a:rPr lang="en-AU" dirty="0" err="1"/>
              <a:t>bước</a:t>
            </a:r>
            <a:r>
              <a:rPr lang="en-AU" dirty="0"/>
              <a:t> </a:t>
            </a:r>
            <a:r>
              <a:rPr lang="en-AU" dirty="0" err="1"/>
              <a:t>sau</a:t>
            </a:r>
            <a:r>
              <a:rPr lang="en-AU" dirty="0" smtClean="0"/>
              <a:t>:</a:t>
            </a:r>
          </a:p>
          <a:p>
            <a:pPr marL="0" indent="0" algn="just">
              <a:buNone/>
            </a:pPr>
            <a:r>
              <a:rPr lang="en-AU" b="1" i="1" dirty="0" err="1" smtClean="0"/>
              <a:t>Phân</a:t>
            </a:r>
            <a:r>
              <a:rPr lang="en-AU" b="1" i="1" dirty="0" smtClean="0"/>
              <a:t> </a:t>
            </a:r>
            <a:r>
              <a:rPr lang="en-AU" b="1" i="1" dirty="0" err="1" smtClean="0"/>
              <a:t>tích</a:t>
            </a:r>
            <a:r>
              <a:rPr lang="en-AU" b="1" i="1" dirty="0" smtClean="0"/>
              <a:t> means-end</a:t>
            </a:r>
            <a:r>
              <a:rPr lang="en-AU" dirty="0" smtClean="0"/>
              <a:t> (</a:t>
            </a:r>
            <a:r>
              <a:rPr lang="en-AU" dirty="0" err="1" smtClean="0"/>
              <a:t>cont</a:t>
            </a:r>
            <a:r>
              <a:rPr lang="en-AU" dirty="0" smtClean="0"/>
              <a:t>’)</a:t>
            </a:r>
            <a:endParaRPr lang="en-AU" dirty="0"/>
          </a:p>
          <a:p>
            <a:pPr algn="just"/>
            <a:r>
              <a:rPr lang="en-AU" dirty="0" err="1"/>
              <a:t>Đây</a:t>
            </a:r>
            <a:r>
              <a:rPr lang="en-AU" dirty="0"/>
              <a:t> </a:t>
            </a:r>
            <a:r>
              <a:rPr lang="en-AU" dirty="0" err="1"/>
              <a:t>có</a:t>
            </a:r>
            <a:r>
              <a:rPr lang="en-AU" dirty="0"/>
              <a:t> </a:t>
            </a:r>
            <a:r>
              <a:rPr lang="en-AU" dirty="0" err="1"/>
              <a:t>thể</a:t>
            </a:r>
            <a:r>
              <a:rPr lang="en-AU" dirty="0"/>
              <a:t> </a:t>
            </a:r>
            <a:r>
              <a:rPr lang="en-AU" dirty="0" err="1"/>
              <a:t>coi</a:t>
            </a:r>
            <a:r>
              <a:rPr lang="en-AU" dirty="0"/>
              <a:t> </a:t>
            </a:r>
            <a:r>
              <a:rPr lang="en-AU" dirty="0" err="1"/>
              <a:t>là</a:t>
            </a:r>
            <a:r>
              <a:rPr lang="en-AU" dirty="0"/>
              <a:t> </a:t>
            </a:r>
            <a:r>
              <a:rPr lang="en-AU" dirty="0" err="1"/>
              <a:t>sự</a:t>
            </a:r>
            <a:r>
              <a:rPr lang="en-AU" dirty="0"/>
              <a:t> </a:t>
            </a:r>
            <a:r>
              <a:rPr lang="en-AU" dirty="0" err="1"/>
              <a:t>kết</a:t>
            </a:r>
            <a:r>
              <a:rPr lang="en-AU" dirty="0"/>
              <a:t> </a:t>
            </a:r>
            <a:r>
              <a:rPr lang="en-AU" dirty="0" err="1"/>
              <a:t>hợp</a:t>
            </a:r>
            <a:r>
              <a:rPr lang="en-AU" dirty="0"/>
              <a:t> </a:t>
            </a:r>
            <a:r>
              <a:rPr lang="en-AU" dirty="0" err="1"/>
              <a:t>giữa</a:t>
            </a:r>
            <a:r>
              <a:rPr lang="en-AU" dirty="0"/>
              <a:t> </a:t>
            </a:r>
            <a:r>
              <a:rPr lang="en-AU" dirty="0" err="1"/>
              <a:t>cả</a:t>
            </a:r>
            <a:r>
              <a:rPr lang="en-AU" dirty="0"/>
              <a:t> </a:t>
            </a:r>
            <a:r>
              <a:rPr lang="en-AU" dirty="0" err="1"/>
              <a:t>phương</a:t>
            </a:r>
            <a:r>
              <a:rPr lang="en-AU" dirty="0"/>
              <a:t> </a:t>
            </a:r>
            <a:r>
              <a:rPr lang="en-AU" dirty="0" err="1"/>
              <a:t>pháp</a:t>
            </a:r>
            <a:r>
              <a:rPr lang="en-AU" dirty="0"/>
              <a:t> </a:t>
            </a:r>
            <a:r>
              <a:rPr lang="en-AU" dirty="0" err="1"/>
              <a:t>định</a:t>
            </a:r>
            <a:r>
              <a:rPr lang="en-AU" dirty="0"/>
              <a:t> </a:t>
            </a:r>
            <a:r>
              <a:rPr lang="en-AU" dirty="0" err="1"/>
              <a:t>tính</a:t>
            </a:r>
            <a:r>
              <a:rPr lang="en-AU" dirty="0"/>
              <a:t> </a:t>
            </a:r>
            <a:r>
              <a:rPr lang="en-AU" dirty="0" err="1"/>
              <a:t>và</a:t>
            </a:r>
            <a:r>
              <a:rPr lang="en-AU" dirty="0"/>
              <a:t> </a:t>
            </a:r>
            <a:r>
              <a:rPr lang="en-AU" dirty="0" err="1"/>
              <a:t>định</a:t>
            </a:r>
            <a:r>
              <a:rPr lang="en-AU" dirty="0"/>
              <a:t> </a:t>
            </a:r>
            <a:r>
              <a:rPr lang="en-AU" dirty="0" err="1"/>
              <a:t>lượng</a:t>
            </a:r>
            <a:r>
              <a:rPr lang="en-AU" dirty="0"/>
              <a:t>. </a:t>
            </a:r>
            <a:r>
              <a:rPr lang="en-AU" dirty="0" err="1"/>
              <a:t>Những</a:t>
            </a:r>
            <a:r>
              <a:rPr lang="en-AU" dirty="0"/>
              <a:t> </a:t>
            </a:r>
            <a:r>
              <a:rPr lang="en-AU" dirty="0" err="1"/>
              <a:t>kết</a:t>
            </a:r>
            <a:r>
              <a:rPr lang="en-AU" dirty="0"/>
              <a:t> </a:t>
            </a:r>
            <a:r>
              <a:rPr lang="en-AU" dirty="0" err="1"/>
              <a:t>quả</a:t>
            </a:r>
            <a:r>
              <a:rPr lang="en-AU" dirty="0"/>
              <a:t> </a:t>
            </a:r>
            <a:r>
              <a:rPr lang="en-AU" dirty="0" err="1"/>
              <a:t>đầu</a:t>
            </a:r>
            <a:r>
              <a:rPr lang="en-AU" dirty="0"/>
              <a:t> </a:t>
            </a:r>
            <a:r>
              <a:rPr lang="en-AU" dirty="0" err="1"/>
              <a:t>ra</a:t>
            </a:r>
            <a:r>
              <a:rPr lang="en-AU" dirty="0"/>
              <a:t> </a:t>
            </a:r>
            <a:r>
              <a:rPr lang="en-AU" dirty="0" err="1"/>
              <a:t>từ</a:t>
            </a:r>
            <a:r>
              <a:rPr lang="en-AU" dirty="0"/>
              <a:t> </a:t>
            </a:r>
            <a:r>
              <a:rPr lang="en-AU" dirty="0" err="1"/>
              <a:t>các</a:t>
            </a:r>
            <a:r>
              <a:rPr lang="en-AU" dirty="0"/>
              <a:t> </a:t>
            </a:r>
            <a:r>
              <a:rPr lang="en-AU" dirty="0" err="1"/>
              <a:t>cuộc</a:t>
            </a:r>
            <a:r>
              <a:rPr lang="en-AU" dirty="0"/>
              <a:t> </a:t>
            </a:r>
            <a:r>
              <a:rPr lang="en-AU" dirty="0" err="1"/>
              <a:t>khảo</a:t>
            </a:r>
            <a:r>
              <a:rPr lang="en-AU" dirty="0"/>
              <a:t> </a:t>
            </a:r>
            <a:r>
              <a:rPr lang="en-AU" dirty="0" err="1"/>
              <a:t>sát</a:t>
            </a:r>
            <a:r>
              <a:rPr lang="en-AU" dirty="0"/>
              <a:t>, </a:t>
            </a:r>
            <a:r>
              <a:rPr lang="en-AU" dirty="0" err="1"/>
              <a:t>phỏng</a:t>
            </a:r>
            <a:r>
              <a:rPr lang="en-AU" dirty="0"/>
              <a:t> </a:t>
            </a:r>
            <a:r>
              <a:rPr lang="en-AU" dirty="0" err="1"/>
              <a:t>vấn</a:t>
            </a:r>
            <a:r>
              <a:rPr lang="en-AU" dirty="0"/>
              <a:t> </a:t>
            </a:r>
            <a:r>
              <a:rPr lang="en-AU" dirty="0" err="1"/>
              <a:t>đều</a:t>
            </a:r>
            <a:r>
              <a:rPr lang="en-AU" dirty="0"/>
              <a:t> </a:t>
            </a:r>
            <a:r>
              <a:rPr lang="en-AU" dirty="0" err="1"/>
              <a:t>là</a:t>
            </a:r>
            <a:r>
              <a:rPr lang="en-AU" dirty="0"/>
              <a:t> </a:t>
            </a:r>
            <a:r>
              <a:rPr lang="en-AU" dirty="0" err="1"/>
              <a:t>những</a:t>
            </a:r>
            <a:r>
              <a:rPr lang="en-AU" dirty="0"/>
              <a:t> </a:t>
            </a:r>
            <a:r>
              <a:rPr lang="en-AU" dirty="0" err="1"/>
              <a:t>kết</a:t>
            </a:r>
            <a:r>
              <a:rPr lang="en-AU" dirty="0"/>
              <a:t> </a:t>
            </a:r>
            <a:r>
              <a:rPr lang="en-AU" dirty="0" err="1"/>
              <a:t>quả</a:t>
            </a:r>
            <a:r>
              <a:rPr lang="en-AU" dirty="0"/>
              <a:t> </a:t>
            </a:r>
            <a:r>
              <a:rPr lang="en-AU" dirty="0" err="1"/>
              <a:t>vô</a:t>
            </a:r>
            <a:r>
              <a:rPr lang="en-AU" dirty="0"/>
              <a:t> </a:t>
            </a:r>
            <a:r>
              <a:rPr lang="en-AU" dirty="0" err="1"/>
              <a:t>cùng</a:t>
            </a:r>
            <a:r>
              <a:rPr lang="en-AU" dirty="0"/>
              <a:t> </a:t>
            </a:r>
            <a:r>
              <a:rPr lang="en-AU" dirty="0" err="1"/>
              <a:t>chân</a:t>
            </a:r>
            <a:r>
              <a:rPr lang="en-AU" dirty="0"/>
              <a:t> </a:t>
            </a:r>
            <a:r>
              <a:rPr lang="en-AU" dirty="0" err="1"/>
              <a:t>thực</a:t>
            </a:r>
            <a:r>
              <a:rPr lang="en-AU" dirty="0"/>
              <a:t> </a:t>
            </a:r>
            <a:r>
              <a:rPr lang="en-AU" dirty="0" err="1"/>
              <a:t>và</a:t>
            </a:r>
            <a:r>
              <a:rPr lang="en-AU" dirty="0"/>
              <a:t> </a:t>
            </a:r>
            <a:r>
              <a:rPr lang="en-AU" dirty="0" err="1"/>
              <a:t>sẽ</a:t>
            </a:r>
            <a:r>
              <a:rPr lang="en-AU" dirty="0"/>
              <a:t> </a:t>
            </a:r>
            <a:r>
              <a:rPr lang="en-AU" dirty="0" err="1"/>
              <a:t>được</a:t>
            </a:r>
            <a:r>
              <a:rPr lang="en-AU" dirty="0"/>
              <a:t> </a:t>
            </a:r>
            <a:r>
              <a:rPr lang="en-AU" dirty="0" err="1"/>
              <a:t>sắp</a:t>
            </a:r>
            <a:r>
              <a:rPr lang="en-AU" dirty="0"/>
              <a:t> </a:t>
            </a:r>
            <a:r>
              <a:rPr lang="en-AU" dirty="0" err="1"/>
              <a:t>xếp</a:t>
            </a:r>
            <a:r>
              <a:rPr lang="en-AU" dirty="0"/>
              <a:t>, </a:t>
            </a:r>
            <a:r>
              <a:rPr lang="en-AU" dirty="0" err="1"/>
              <a:t>mã</a:t>
            </a:r>
            <a:r>
              <a:rPr lang="en-AU" dirty="0"/>
              <a:t> </a:t>
            </a:r>
            <a:r>
              <a:rPr lang="en-AU" dirty="0" err="1"/>
              <a:t>hóa</a:t>
            </a:r>
            <a:r>
              <a:rPr lang="en-AU" dirty="0"/>
              <a:t> </a:t>
            </a:r>
            <a:r>
              <a:rPr lang="en-AU" dirty="0" err="1"/>
              <a:t>để</a:t>
            </a:r>
            <a:r>
              <a:rPr lang="en-AU" dirty="0"/>
              <a:t> </a:t>
            </a:r>
            <a:r>
              <a:rPr lang="en-AU" dirty="0" err="1"/>
              <a:t>phân</a:t>
            </a:r>
            <a:r>
              <a:rPr lang="en-AU" dirty="0"/>
              <a:t> </a:t>
            </a:r>
            <a:r>
              <a:rPr lang="en-AU" dirty="0" err="1"/>
              <a:t>tích</a:t>
            </a:r>
            <a:r>
              <a:rPr lang="en-AU" dirty="0"/>
              <a:t> </a:t>
            </a:r>
            <a:r>
              <a:rPr lang="en-AU" dirty="0" err="1"/>
              <a:t>định</a:t>
            </a:r>
            <a:r>
              <a:rPr lang="en-AU" dirty="0"/>
              <a:t> </a:t>
            </a:r>
            <a:r>
              <a:rPr lang="en-AU" dirty="0" err="1"/>
              <a:t>lượng</a:t>
            </a:r>
            <a:r>
              <a:rPr lang="en-AU" dirty="0"/>
              <a:t>. </a:t>
            </a:r>
            <a:r>
              <a:rPr lang="en-AU" dirty="0" err="1"/>
              <a:t>Chính</a:t>
            </a:r>
            <a:r>
              <a:rPr lang="en-AU" dirty="0"/>
              <a:t> </a:t>
            </a:r>
            <a:r>
              <a:rPr lang="en-AU" dirty="0" err="1"/>
              <a:t>vì</a:t>
            </a:r>
            <a:r>
              <a:rPr lang="en-AU" dirty="0"/>
              <a:t> </a:t>
            </a:r>
            <a:r>
              <a:rPr lang="en-AU" dirty="0" err="1"/>
              <a:t>thế</a:t>
            </a:r>
            <a:r>
              <a:rPr lang="en-AU" dirty="0"/>
              <a:t>, </a:t>
            </a:r>
            <a:r>
              <a:rPr lang="en-AU" dirty="0" err="1"/>
              <a:t>kết</a:t>
            </a:r>
            <a:r>
              <a:rPr lang="en-AU" dirty="0"/>
              <a:t> </a:t>
            </a:r>
            <a:r>
              <a:rPr lang="en-AU" dirty="0" err="1"/>
              <a:t>quả</a:t>
            </a:r>
            <a:r>
              <a:rPr lang="en-AU" dirty="0"/>
              <a:t> </a:t>
            </a:r>
            <a:r>
              <a:rPr lang="en-AU" dirty="0" err="1"/>
              <a:t>của</a:t>
            </a:r>
            <a:r>
              <a:rPr lang="en-AU" dirty="0"/>
              <a:t> </a:t>
            </a:r>
            <a:r>
              <a:rPr lang="en-AU" dirty="0" err="1"/>
              <a:t>phân</a:t>
            </a:r>
            <a:r>
              <a:rPr lang="en-AU" dirty="0"/>
              <a:t> </a:t>
            </a:r>
            <a:r>
              <a:rPr lang="en-AU" dirty="0" err="1"/>
              <a:t>tích</a:t>
            </a:r>
            <a:r>
              <a:rPr lang="en-AU" dirty="0"/>
              <a:t> means-end </a:t>
            </a:r>
            <a:r>
              <a:rPr lang="en-AU" dirty="0" err="1"/>
              <a:t>sẽ</a:t>
            </a:r>
            <a:r>
              <a:rPr lang="en-AU" dirty="0"/>
              <a:t> </a:t>
            </a:r>
            <a:r>
              <a:rPr lang="en-AU" dirty="0" err="1"/>
              <a:t>có</a:t>
            </a:r>
            <a:r>
              <a:rPr lang="en-AU" dirty="0"/>
              <a:t> </a:t>
            </a:r>
            <a:r>
              <a:rPr lang="en-AU" dirty="0" err="1"/>
              <a:t>sự</a:t>
            </a:r>
            <a:r>
              <a:rPr lang="en-AU" dirty="0"/>
              <a:t> </a:t>
            </a:r>
            <a:r>
              <a:rPr lang="en-AU" dirty="0" err="1"/>
              <a:t>chính</a:t>
            </a:r>
            <a:r>
              <a:rPr lang="en-AU" dirty="0"/>
              <a:t> </a:t>
            </a:r>
            <a:r>
              <a:rPr lang="en-AU" dirty="0" err="1"/>
              <a:t>xác</a:t>
            </a:r>
            <a:r>
              <a:rPr lang="en-AU" dirty="0"/>
              <a:t> </a:t>
            </a:r>
            <a:r>
              <a:rPr lang="en-AU" dirty="0" err="1"/>
              <a:t>cao</a:t>
            </a:r>
            <a:r>
              <a:rPr lang="en-AU" dirty="0"/>
              <a:t> </a:t>
            </a:r>
            <a:r>
              <a:rPr lang="en-AU" dirty="0" err="1"/>
              <a:t>hơn</a:t>
            </a:r>
            <a:r>
              <a:rPr lang="en-AU" dirty="0"/>
              <a:t> </a:t>
            </a:r>
            <a:r>
              <a:rPr lang="en-AU" dirty="0" err="1"/>
              <a:t>nhiều</a:t>
            </a:r>
            <a:r>
              <a:rPr lang="en-AU" dirty="0"/>
              <a:t> so </a:t>
            </a:r>
            <a:r>
              <a:rPr lang="en-AU" dirty="0" err="1"/>
              <a:t>với</a:t>
            </a:r>
            <a:r>
              <a:rPr lang="en-AU" dirty="0"/>
              <a:t> </a:t>
            </a:r>
            <a:r>
              <a:rPr lang="en-AU" dirty="0" err="1"/>
              <a:t>kiểu</a:t>
            </a:r>
            <a:r>
              <a:rPr lang="en-AU" dirty="0"/>
              <a:t> </a:t>
            </a:r>
            <a:r>
              <a:rPr lang="en-AU" dirty="0" err="1"/>
              <a:t>phân</a:t>
            </a:r>
            <a:r>
              <a:rPr lang="en-AU" dirty="0"/>
              <a:t> </a:t>
            </a:r>
            <a:r>
              <a:rPr lang="en-AU" dirty="0" err="1"/>
              <a:t>tích</a:t>
            </a:r>
            <a:r>
              <a:rPr lang="en-AU" dirty="0"/>
              <a:t> </a:t>
            </a:r>
            <a:r>
              <a:rPr lang="en-AU" dirty="0" err="1"/>
              <a:t>truyền</a:t>
            </a:r>
            <a:r>
              <a:rPr lang="en-AU" dirty="0"/>
              <a:t> </a:t>
            </a:r>
            <a:r>
              <a:rPr lang="en-AU" dirty="0" err="1"/>
              <a:t>thống</a:t>
            </a:r>
            <a:r>
              <a:rPr lang="en-AU" dirty="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20</a:t>
            </a:fld>
            <a:endParaRPr lang="en-US"/>
          </a:p>
        </p:txBody>
      </p:sp>
    </p:spTree>
    <p:extLst>
      <p:ext uri="{BB962C8B-B14F-4D97-AF65-F5344CB8AC3E}">
        <p14:creationId xmlns:p14="http://schemas.microsoft.com/office/powerpoint/2010/main" val="302337562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3.4. </a:t>
            </a:r>
            <a:r>
              <a:rPr lang="en-AU" b="1" dirty="0" err="1" smtClean="0"/>
              <a:t>Phân</a:t>
            </a:r>
            <a:r>
              <a:rPr lang="en-AU" b="1" dirty="0" smtClean="0"/>
              <a:t> </a:t>
            </a:r>
            <a:r>
              <a:rPr lang="en-AU" b="1" dirty="0" err="1" smtClean="0"/>
              <a:t>tích</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smtClean="0"/>
              <a:t>Để</a:t>
            </a:r>
            <a:r>
              <a:rPr lang="en-AU" dirty="0" smtClean="0"/>
              <a:t> </a:t>
            </a:r>
            <a:r>
              <a:rPr lang="en-AU" dirty="0" err="1"/>
              <a:t>phân</a:t>
            </a:r>
            <a:r>
              <a:rPr lang="en-AU" dirty="0"/>
              <a:t> </a:t>
            </a:r>
            <a:r>
              <a:rPr lang="en-AU" dirty="0" err="1"/>
              <a:t>tích</a:t>
            </a:r>
            <a:r>
              <a:rPr lang="en-AU" dirty="0"/>
              <a:t> </a:t>
            </a:r>
            <a:r>
              <a:rPr lang="en-AU" dirty="0" err="1"/>
              <a:t>và</a:t>
            </a:r>
            <a:r>
              <a:rPr lang="en-AU" dirty="0"/>
              <a:t> </a:t>
            </a:r>
            <a:r>
              <a:rPr lang="en-AU" dirty="0" err="1"/>
              <a:t>tìm</a:t>
            </a:r>
            <a:r>
              <a:rPr lang="en-AU" dirty="0"/>
              <a:t> </a:t>
            </a:r>
            <a:r>
              <a:rPr lang="en-AU" dirty="0" err="1"/>
              <a:t>hiểu</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một</a:t>
            </a:r>
            <a:r>
              <a:rPr lang="en-AU" dirty="0"/>
              <a:t> </a:t>
            </a:r>
            <a:r>
              <a:rPr lang="en-AU" dirty="0" err="1"/>
              <a:t>cách</a:t>
            </a:r>
            <a:r>
              <a:rPr lang="en-AU" dirty="0"/>
              <a:t> </a:t>
            </a:r>
            <a:r>
              <a:rPr lang="en-AU" dirty="0" err="1"/>
              <a:t>hoàn</a:t>
            </a:r>
            <a:r>
              <a:rPr lang="en-AU" dirty="0"/>
              <a:t> </a:t>
            </a:r>
            <a:r>
              <a:rPr lang="en-AU" dirty="0" err="1"/>
              <a:t>chỉnh</a:t>
            </a:r>
            <a:r>
              <a:rPr lang="en-AU" dirty="0"/>
              <a:t>, </a:t>
            </a:r>
            <a:r>
              <a:rPr lang="en-AU" dirty="0" err="1"/>
              <a:t>bạn</a:t>
            </a:r>
            <a:r>
              <a:rPr lang="en-AU" dirty="0"/>
              <a:t> </a:t>
            </a:r>
            <a:r>
              <a:rPr lang="en-AU" dirty="0" err="1"/>
              <a:t>hãy</a:t>
            </a:r>
            <a:r>
              <a:rPr lang="en-AU" dirty="0"/>
              <a:t> </a:t>
            </a:r>
            <a:r>
              <a:rPr lang="en-AU" dirty="0" err="1"/>
              <a:t>làm</a:t>
            </a:r>
            <a:r>
              <a:rPr lang="en-AU" dirty="0"/>
              <a:t> </a:t>
            </a:r>
            <a:r>
              <a:rPr lang="en-AU" dirty="0" err="1"/>
              <a:t>theo</a:t>
            </a:r>
            <a:r>
              <a:rPr lang="en-AU" dirty="0"/>
              <a:t> </a:t>
            </a:r>
            <a:r>
              <a:rPr lang="en-AU" dirty="0" err="1"/>
              <a:t>các</a:t>
            </a:r>
            <a:r>
              <a:rPr lang="en-AU" dirty="0"/>
              <a:t> </a:t>
            </a:r>
            <a:r>
              <a:rPr lang="en-AU" dirty="0" err="1"/>
              <a:t>bước</a:t>
            </a:r>
            <a:r>
              <a:rPr lang="en-AU" dirty="0"/>
              <a:t> </a:t>
            </a:r>
            <a:r>
              <a:rPr lang="en-AU" dirty="0" err="1"/>
              <a:t>sau</a:t>
            </a:r>
            <a:r>
              <a:rPr lang="en-AU" dirty="0" smtClean="0"/>
              <a:t>:</a:t>
            </a:r>
          </a:p>
          <a:p>
            <a:pPr marL="0" indent="0" algn="just">
              <a:buNone/>
            </a:pPr>
            <a:r>
              <a:rPr lang="en-AU" b="1" i="1" dirty="0" err="1" smtClean="0"/>
              <a:t>Phân</a:t>
            </a:r>
            <a:r>
              <a:rPr lang="en-AU" b="1" i="1" dirty="0" smtClean="0"/>
              <a:t> </a:t>
            </a:r>
            <a:r>
              <a:rPr lang="en-AU" b="1" i="1" dirty="0" err="1" smtClean="0"/>
              <a:t>tích</a:t>
            </a:r>
            <a:r>
              <a:rPr lang="en-AU" b="1" i="1" dirty="0" smtClean="0"/>
              <a:t> means-end</a:t>
            </a:r>
            <a:r>
              <a:rPr lang="en-AU" dirty="0" smtClean="0"/>
              <a:t> (</a:t>
            </a:r>
            <a:r>
              <a:rPr lang="en-AU" dirty="0" err="1" smtClean="0"/>
              <a:t>cont</a:t>
            </a:r>
            <a:r>
              <a:rPr lang="en-AU" dirty="0" smtClean="0"/>
              <a:t>’)</a:t>
            </a:r>
            <a:endParaRPr lang="en-AU" dirty="0"/>
          </a:p>
          <a:p>
            <a:pPr algn="just"/>
            <a:r>
              <a:rPr lang="en-AU" dirty="0" err="1"/>
              <a:t>Một</a:t>
            </a:r>
            <a:r>
              <a:rPr lang="en-AU" dirty="0"/>
              <a:t> </a:t>
            </a:r>
            <a:r>
              <a:rPr lang="en-AU" dirty="0" err="1"/>
              <a:t>số</a:t>
            </a:r>
            <a:r>
              <a:rPr lang="en-AU" dirty="0"/>
              <a:t> </a:t>
            </a:r>
            <a:r>
              <a:rPr lang="en-AU" dirty="0" err="1"/>
              <a:t>đặc</a:t>
            </a:r>
            <a:r>
              <a:rPr lang="en-AU" dirty="0"/>
              <a:t> </a:t>
            </a:r>
            <a:r>
              <a:rPr lang="en-AU" dirty="0" err="1"/>
              <a:t>điểm</a:t>
            </a:r>
            <a:r>
              <a:rPr lang="en-AU" dirty="0"/>
              <a:t> </a:t>
            </a:r>
            <a:r>
              <a:rPr lang="en-AU" dirty="0" err="1"/>
              <a:t>mà</a:t>
            </a:r>
            <a:r>
              <a:rPr lang="en-AU" dirty="0"/>
              <a:t> means-end </a:t>
            </a:r>
            <a:r>
              <a:rPr lang="en-AU" dirty="0" err="1"/>
              <a:t>tập</a:t>
            </a:r>
            <a:r>
              <a:rPr lang="en-AU" dirty="0"/>
              <a:t> </a:t>
            </a:r>
            <a:r>
              <a:rPr lang="en-AU" dirty="0" err="1"/>
              <a:t>trung</a:t>
            </a:r>
            <a:r>
              <a:rPr lang="en-AU" dirty="0"/>
              <a:t> </a:t>
            </a:r>
            <a:r>
              <a:rPr lang="en-AU" dirty="0" err="1"/>
              <a:t>khai</a:t>
            </a:r>
            <a:r>
              <a:rPr lang="en-AU" dirty="0"/>
              <a:t> </a:t>
            </a:r>
            <a:r>
              <a:rPr lang="en-AU" dirty="0" err="1"/>
              <a:t>thác</a:t>
            </a:r>
            <a:r>
              <a:rPr lang="en-AU" dirty="0"/>
              <a:t> </a:t>
            </a:r>
            <a:r>
              <a:rPr lang="en-AU" dirty="0" err="1"/>
              <a:t>là</a:t>
            </a:r>
            <a:r>
              <a:rPr lang="en-AU" dirty="0"/>
              <a:t> </a:t>
            </a:r>
            <a:r>
              <a:rPr lang="en-AU" dirty="0" err="1"/>
              <a:t>đặc</a:t>
            </a:r>
            <a:r>
              <a:rPr lang="en-AU" dirty="0"/>
              <a:t> </a:t>
            </a:r>
            <a:r>
              <a:rPr lang="en-AU" dirty="0" err="1"/>
              <a:t>điểm</a:t>
            </a:r>
            <a:r>
              <a:rPr lang="en-AU" dirty="0"/>
              <a:t>, </a:t>
            </a:r>
            <a:r>
              <a:rPr lang="en-AU" dirty="0" err="1"/>
              <a:t>giá</a:t>
            </a:r>
            <a:r>
              <a:rPr lang="en-AU" dirty="0"/>
              <a:t> </a:t>
            </a:r>
            <a:r>
              <a:rPr lang="en-AU" dirty="0" err="1"/>
              <a:t>trị</a:t>
            </a:r>
            <a:r>
              <a:rPr lang="en-AU" dirty="0"/>
              <a:t> </a:t>
            </a:r>
            <a:r>
              <a:rPr lang="en-AU" dirty="0" err="1"/>
              <a:t>và</a:t>
            </a:r>
            <a:r>
              <a:rPr lang="en-AU" dirty="0"/>
              <a:t> </a:t>
            </a:r>
            <a:r>
              <a:rPr lang="en-AU" dirty="0" err="1"/>
              <a:t>lợi</a:t>
            </a:r>
            <a:r>
              <a:rPr lang="en-AU" dirty="0"/>
              <a:t> </a:t>
            </a:r>
            <a:r>
              <a:rPr lang="en-AU" dirty="0" err="1"/>
              <a:t>ích</a:t>
            </a:r>
            <a:r>
              <a:rPr lang="en-AU" dirty="0"/>
              <a:t> </a:t>
            </a:r>
            <a:r>
              <a:rPr lang="en-AU" dirty="0" err="1"/>
              <a:t>của</a:t>
            </a:r>
            <a:r>
              <a:rPr lang="en-AU" dirty="0"/>
              <a:t> </a:t>
            </a:r>
            <a:r>
              <a:rPr lang="en-AU" dirty="0" err="1"/>
              <a:t>cá</a:t>
            </a:r>
            <a:r>
              <a:rPr lang="en-AU" dirty="0"/>
              <a:t> </a:t>
            </a:r>
            <a:r>
              <a:rPr lang="en-AU" dirty="0" err="1"/>
              <a:t>nhân</a:t>
            </a:r>
            <a:r>
              <a:rPr lang="en-AU" dirty="0"/>
              <a:t>… </a:t>
            </a:r>
            <a:r>
              <a:rPr lang="en-AU" dirty="0" err="1"/>
              <a:t>Những</a:t>
            </a:r>
            <a:r>
              <a:rPr lang="en-AU" dirty="0"/>
              <a:t> </a:t>
            </a:r>
            <a:r>
              <a:rPr lang="en-AU" dirty="0" err="1"/>
              <a:t>yếu</a:t>
            </a:r>
            <a:r>
              <a:rPr lang="en-AU" dirty="0"/>
              <a:t> </a:t>
            </a:r>
            <a:r>
              <a:rPr lang="en-AU" dirty="0" err="1"/>
              <a:t>tố</a:t>
            </a:r>
            <a:r>
              <a:rPr lang="en-AU" dirty="0"/>
              <a:t> </a:t>
            </a:r>
            <a:r>
              <a:rPr lang="en-AU" dirty="0" err="1"/>
              <a:t>trên</a:t>
            </a:r>
            <a:r>
              <a:rPr lang="en-AU" dirty="0"/>
              <a:t> </a:t>
            </a:r>
            <a:r>
              <a:rPr lang="en-AU" dirty="0" err="1"/>
              <a:t>sẽ</a:t>
            </a:r>
            <a:r>
              <a:rPr lang="en-AU" dirty="0"/>
              <a:t> </a:t>
            </a:r>
            <a:r>
              <a:rPr lang="en-AU" dirty="0" err="1"/>
              <a:t>thay</a:t>
            </a:r>
            <a:r>
              <a:rPr lang="en-AU" dirty="0"/>
              <a:t> </a:t>
            </a:r>
            <a:r>
              <a:rPr lang="en-AU" dirty="0" err="1"/>
              <a:t>đổi</a:t>
            </a:r>
            <a:r>
              <a:rPr lang="en-AU" dirty="0"/>
              <a:t> </a:t>
            </a:r>
            <a:r>
              <a:rPr lang="en-AU" dirty="0" err="1"/>
              <a:t>tùy</a:t>
            </a:r>
            <a:r>
              <a:rPr lang="en-AU" dirty="0"/>
              <a:t> </a:t>
            </a:r>
            <a:r>
              <a:rPr lang="en-AU" dirty="0" err="1"/>
              <a:t>thuộc</a:t>
            </a:r>
            <a:r>
              <a:rPr lang="en-AU" dirty="0"/>
              <a:t> </a:t>
            </a:r>
            <a:r>
              <a:rPr lang="en-AU" dirty="0" err="1"/>
              <a:t>vào</a:t>
            </a:r>
            <a:r>
              <a:rPr lang="en-AU" dirty="0"/>
              <a:t> </a:t>
            </a:r>
            <a:r>
              <a:rPr lang="en-AU" dirty="0" err="1"/>
              <a:t>khách</a:t>
            </a:r>
            <a:r>
              <a:rPr lang="en-AU" dirty="0"/>
              <a:t> </a:t>
            </a:r>
            <a:r>
              <a:rPr lang="en-AU" dirty="0" err="1"/>
              <a:t>hàng</a:t>
            </a:r>
            <a:r>
              <a:rPr lang="en-AU" dirty="0"/>
              <a:t> </a:t>
            </a:r>
            <a:r>
              <a:rPr lang="en-AU" dirty="0" err="1"/>
              <a:t>vì</a:t>
            </a:r>
            <a:r>
              <a:rPr lang="en-AU" dirty="0"/>
              <a:t> </a:t>
            </a:r>
            <a:r>
              <a:rPr lang="en-AU" dirty="0" err="1"/>
              <a:t>vậy</a:t>
            </a:r>
            <a:r>
              <a:rPr lang="en-AU" dirty="0"/>
              <a:t> </a:t>
            </a:r>
            <a:r>
              <a:rPr lang="en-AU" dirty="0" err="1"/>
              <a:t>việc</a:t>
            </a:r>
            <a:r>
              <a:rPr lang="en-AU" dirty="0"/>
              <a:t> </a:t>
            </a:r>
            <a:r>
              <a:rPr lang="en-AU" dirty="0" err="1"/>
              <a:t>thực</a:t>
            </a:r>
            <a:r>
              <a:rPr lang="en-AU" dirty="0"/>
              <a:t> </a:t>
            </a:r>
            <a:r>
              <a:rPr lang="en-AU" dirty="0" err="1"/>
              <a:t>hiện</a:t>
            </a:r>
            <a:r>
              <a:rPr lang="en-AU" dirty="0"/>
              <a:t> </a:t>
            </a:r>
            <a:r>
              <a:rPr lang="en-AU" dirty="0" err="1"/>
              <a:t>các</a:t>
            </a:r>
            <a:r>
              <a:rPr lang="en-AU" dirty="0"/>
              <a:t> </a:t>
            </a:r>
            <a:r>
              <a:rPr lang="en-AU" dirty="0" err="1"/>
              <a:t>cuộc</a:t>
            </a:r>
            <a:r>
              <a:rPr lang="en-AU" dirty="0"/>
              <a:t> </a:t>
            </a:r>
            <a:r>
              <a:rPr lang="en-AU" dirty="0" err="1"/>
              <a:t>khảo</a:t>
            </a:r>
            <a:r>
              <a:rPr lang="en-AU" dirty="0"/>
              <a:t> </a:t>
            </a:r>
            <a:r>
              <a:rPr lang="en-AU" dirty="0" err="1"/>
              <a:t>sát</a:t>
            </a:r>
            <a:r>
              <a:rPr lang="en-AU" dirty="0"/>
              <a:t> </a:t>
            </a:r>
            <a:r>
              <a:rPr lang="en-AU" dirty="0" err="1"/>
              <a:t>để</a:t>
            </a:r>
            <a:r>
              <a:rPr lang="en-AU" dirty="0"/>
              <a:t> </a:t>
            </a:r>
            <a:r>
              <a:rPr lang="en-AU" dirty="0" err="1"/>
              <a:t>phân</a:t>
            </a:r>
            <a:r>
              <a:rPr lang="en-AU" dirty="0"/>
              <a:t> </a:t>
            </a:r>
            <a:r>
              <a:rPr lang="en-AU" dirty="0" err="1"/>
              <a:t>loại</a:t>
            </a:r>
            <a:r>
              <a:rPr lang="en-AU" dirty="0"/>
              <a:t> </a:t>
            </a:r>
            <a:r>
              <a:rPr lang="en-AU" dirty="0" err="1"/>
              <a:t>và</a:t>
            </a:r>
            <a:r>
              <a:rPr lang="en-AU" dirty="0"/>
              <a:t> </a:t>
            </a:r>
            <a:r>
              <a:rPr lang="en-AU" dirty="0" err="1"/>
              <a:t>tổng</a:t>
            </a:r>
            <a:r>
              <a:rPr lang="en-AU" dirty="0"/>
              <a:t> </a:t>
            </a:r>
            <a:r>
              <a:rPr lang="en-AU" dirty="0" err="1"/>
              <a:t>hợp</a:t>
            </a:r>
            <a:r>
              <a:rPr lang="en-AU" dirty="0"/>
              <a:t> </a:t>
            </a:r>
            <a:r>
              <a:rPr lang="en-AU" dirty="0" err="1"/>
              <a:t>dữ</a:t>
            </a:r>
            <a:r>
              <a:rPr lang="en-AU" dirty="0"/>
              <a:t> </a:t>
            </a:r>
            <a:r>
              <a:rPr lang="en-AU" dirty="0" err="1"/>
              <a:t>liệu</a:t>
            </a:r>
            <a:r>
              <a:rPr lang="en-AU" dirty="0"/>
              <a:t> </a:t>
            </a:r>
            <a:r>
              <a:rPr lang="en-AU" dirty="0" err="1"/>
              <a:t>là</a:t>
            </a:r>
            <a:r>
              <a:rPr lang="en-AU" dirty="0"/>
              <a:t> </a:t>
            </a:r>
            <a:r>
              <a:rPr lang="en-AU" dirty="0" err="1"/>
              <a:t>vô</a:t>
            </a:r>
            <a:r>
              <a:rPr lang="en-AU" dirty="0"/>
              <a:t> </a:t>
            </a:r>
            <a:r>
              <a:rPr lang="en-AU" dirty="0" err="1"/>
              <a:t>cùng</a:t>
            </a:r>
            <a:r>
              <a:rPr lang="en-AU" dirty="0"/>
              <a:t> </a:t>
            </a:r>
            <a:r>
              <a:rPr lang="en-AU" dirty="0" err="1"/>
              <a:t>quan</a:t>
            </a:r>
            <a:r>
              <a:rPr lang="en-AU" dirty="0"/>
              <a:t> </a:t>
            </a:r>
            <a:r>
              <a:rPr lang="en-AU" dirty="0" err="1"/>
              <a:t>trọng</a:t>
            </a:r>
            <a:r>
              <a:rPr lang="en-AU" dirty="0"/>
              <a:t> </a:t>
            </a:r>
            <a:r>
              <a:rPr lang="en-AU" dirty="0" err="1"/>
              <a:t>để</a:t>
            </a:r>
            <a:r>
              <a:rPr lang="en-AU" dirty="0"/>
              <a:t> </a:t>
            </a:r>
            <a:r>
              <a:rPr lang="en-AU" dirty="0" err="1"/>
              <a:t>có</a:t>
            </a:r>
            <a:r>
              <a:rPr lang="en-AU" dirty="0"/>
              <a:t> </a:t>
            </a:r>
            <a:r>
              <a:rPr lang="en-AU" dirty="0" err="1"/>
              <a:t>thể</a:t>
            </a:r>
            <a:r>
              <a:rPr lang="en-AU" dirty="0"/>
              <a:t> </a:t>
            </a:r>
            <a:r>
              <a:rPr lang="en-AU" dirty="0" err="1"/>
              <a:t>phát</a:t>
            </a:r>
            <a:r>
              <a:rPr lang="en-AU" dirty="0"/>
              <a:t> </a:t>
            </a:r>
            <a:r>
              <a:rPr lang="en-AU" dirty="0" err="1"/>
              <a:t>triển</a:t>
            </a:r>
            <a:r>
              <a:rPr lang="en-AU" dirty="0"/>
              <a:t> </a:t>
            </a:r>
            <a:r>
              <a:rPr lang="en-AU" dirty="0" err="1"/>
              <a:t>sản</a:t>
            </a:r>
            <a:r>
              <a:rPr lang="en-AU" dirty="0"/>
              <a:t> </a:t>
            </a:r>
            <a:r>
              <a:rPr lang="en-AU" dirty="0" err="1"/>
              <a:t>phẩm</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21</a:t>
            </a:fld>
            <a:endParaRPr lang="en-US"/>
          </a:p>
        </p:txBody>
      </p:sp>
    </p:spTree>
    <p:extLst>
      <p:ext uri="{BB962C8B-B14F-4D97-AF65-F5344CB8AC3E}">
        <p14:creationId xmlns:p14="http://schemas.microsoft.com/office/powerpoint/2010/main" val="3958869853"/>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lnSpcReduction="10000"/>
          </a:bodyPr>
          <a:lstStyle/>
          <a:p>
            <a:pPr marL="0" indent="0" algn="just">
              <a:buNone/>
            </a:pPr>
            <a:r>
              <a:rPr lang="en-AU" b="1" dirty="0" smtClean="0"/>
              <a:t>3.5. </a:t>
            </a:r>
            <a:r>
              <a:rPr lang="en-AU" b="1" dirty="0" err="1" smtClean="0"/>
              <a:t>đáp</a:t>
            </a:r>
            <a:r>
              <a:rPr lang="en-AU" b="1" dirty="0" smtClean="0"/>
              <a:t> </a:t>
            </a:r>
            <a:r>
              <a:rPr lang="en-AU" b="1" dirty="0" err="1" smtClean="0"/>
              <a:t>ứng</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a:t>Với</a:t>
            </a:r>
            <a:r>
              <a:rPr lang="en-AU" dirty="0"/>
              <a:t> </a:t>
            </a:r>
            <a:r>
              <a:rPr lang="en-AU" dirty="0" err="1"/>
              <a:t>việc</a:t>
            </a:r>
            <a:r>
              <a:rPr lang="en-AU" dirty="0"/>
              <a:t> </a:t>
            </a:r>
            <a:r>
              <a:rPr lang="en-AU" dirty="0" err="1"/>
              <a:t>đã</a:t>
            </a:r>
            <a:r>
              <a:rPr lang="en-AU" dirty="0"/>
              <a:t> </a:t>
            </a:r>
            <a:r>
              <a:rPr lang="en-AU" dirty="0" err="1"/>
              <a:t>phần</a:t>
            </a:r>
            <a:r>
              <a:rPr lang="en-AU" dirty="0"/>
              <a:t> </a:t>
            </a:r>
            <a:r>
              <a:rPr lang="en-AU" dirty="0" err="1"/>
              <a:t>nào</a:t>
            </a:r>
            <a:r>
              <a:rPr lang="en-AU" dirty="0"/>
              <a:t> </a:t>
            </a:r>
            <a:r>
              <a:rPr lang="en-AU" dirty="0" err="1"/>
              <a:t>có</a:t>
            </a:r>
            <a:r>
              <a:rPr lang="en-AU" dirty="0"/>
              <a:t> </a:t>
            </a:r>
            <a:r>
              <a:rPr lang="en-AU" dirty="0" err="1"/>
              <a:t>được</a:t>
            </a:r>
            <a:r>
              <a:rPr lang="en-AU" dirty="0"/>
              <a:t> </a:t>
            </a:r>
            <a:r>
              <a:rPr lang="en-AU" dirty="0" err="1"/>
              <a:t>một</a:t>
            </a:r>
            <a:r>
              <a:rPr lang="en-AU" dirty="0"/>
              <a:t> </a:t>
            </a:r>
            <a:r>
              <a:rPr lang="en-AU" dirty="0" err="1"/>
              <a:t>kết</a:t>
            </a:r>
            <a:r>
              <a:rPr lang="en-AU" dirty="0"/>
              <a:t> </a:t>
            </a:r>
            <a:r>
              <a:rPr lang="en-AU" dirty="0" err="1"/>
              <a:t>luận</a:t>
            </a:r>
            <a:r>
              <a:rPr lang="en-AU" dirty="0"/>
              <a:t> </a:t>
            </a:r>
            <a:r>
              <a:rPr lang="en-AU" dirty="0" err="1"/>
              <a:t>tổng</a:t>
            </a:r>
            <a:r>
              <a:rPr lang="en-AU" dirty="0"/>
              <a:t> </a:t>
            </a:r>
            <a:r>
              <a:rPr lang="en-AU" dirty="0" err="1"/>
              <a:t>quát</a:t>
            </a:r>
            <a:r>
              <a:rPr lang="en-AU" dirty="0"/>
              <a:t> </a:t>
            </a:r>
            <a:r>
              <a:rPr lang="en-AU" dirty="0" err="1"/>
              <a:t>cho</a:t>
            </a:r>
            <a:r>
              <a:rPr lang="en-AU" dirty="0"/>
              <a:t> </a:t>
            </a:r>
            <a:r>
              <a:rPr lang="en-AU" dirty="0" err="1"/>
              <a:t>nhu</a:t>
            </a:r>
            <a:r>
              <a:rPr lang="en-AU" dirty="0"/>
              <a:t> </a:t>
            </a:r>
            <a:r>
              <a:rPr lang="en-AU" dirty="0" err="1"/>
              <a:t>cầu</a:t>
            </a:r>
            <a:r>
              <a:rPr lang="en-AU" dirty="0"/>
              <a:t> </a:t>
            </a:r>
            <a:r>
              <a:rPr lang="en-AU" dirty="0" err="1"/>
              <a:t>của</a:t>
            </a:r>
            <a:r>
              <a:rPr lang="en-AU" dirty="0"/>
              <a:t> </a:t>
            </a:r>
            <a:r>
              <a:rPr lang="en-AU" dirty="0" err="1"/>
              <a:t>khách</a:t>
            </a:r>
            <a:r>
              <a:rPr lang="en-AU" dirty="0"/>
              <a:t> </a:t>
            </a:r>
            <a:r>
              <a:rPr lang="en-AU" dirty="0" err="1"/>
              <a:t>hàng</a:t>
            </a:r>
            <a:r>
              <a:rPr lang="en-AU" dirty="0"/>
              <a:t> </a:t>
            </a:r>
            <a:r>
              <a:rPr lang="en-AU" dirty="0" err="1"/>
              <a:t>để</a:t>
            </a:r>
            <a:r>
              <a:rPr lang="en-AU" dirty="0"/>
              <a:t> </a:t>
            </a:r>
            <a:r>
              <a:rPr lang="en-AU" dirty="0" err="1"/>
              <a:t>định</a:t>
            </a:r>
            <a:r>
              <a:rPr lang="en-AU" dirty="0"/>
              <a:t> </a:t>
            </a:r>
            <a:r>
              <a:rPr lang="en-AU" dirty="0" err="1"/>
              <a:t>ra</a:t>
            </a:r>
            <a:r>
              <a:rPr lang="en-AU" dirty="0"/>
              <a:t> </a:t>
            </a:r>
            <a:r>
              <a:rPr lang="en-AU" dirty="0" err="1"/>
              <a:t>những</a:t>
            </a:r>
            <a:r>
              <a:rPr lang="en-AU" dirty="0"/>
              <a:t> </a:t>
            </a:r>
            <a:r>
              <a:rPr lang="en-AU" dirty="0" err="1"/>
              <a:t>chiến</a:t>
            </a:r>
            <a:r>
              <a:rPr lang="en-AU" dirty="0"/>
              <a:t> </a:t>
            </a:r>
            <a:r>
              <a:rPr lang="en-AU" dirty="0" err="1"/>
              <a:t>lược</a:t>
            </a:r>
            <a:r>
              <a:rPr lang="en-AU" dirty="0"/>
              <a:t> </a:t>
            </a:r>
            <a:r>
              <a:rPr lang="en-AU" dirty="0" err="1"/>
              <a:t>cụ</a:t>
            </a:r>
            <a:r>
              <a:rPr lang="en-AU" dirty="0"/>
              <a:t> </a:t>
            </a:r>
            <a:r>
              <a:rPr lang="en-AU" dirty="0" err="1"/>
              <a:t>thể</a:t>
            </a:r>
            <a:r>
              <a:rPr lang="en-AU" dirty="0"/>
              <a:t>, </a:t>
            </a:r>
            <a:r>
              <a:rPr lang="en-AU" dirty="0" err="1"/>
              <a:t>doanh</a:t>
            </a:r>
            <a:r>
              <a:rPr lang="en-AU" dirty="0"/>
              <a:t> </a:t>
            </a:r>
            <a:r>
              <a:rPr lang="en-AU" dirty="0" err="1"/>
              <a:t>nghiệp</a:t>
            </a:r>
            <a:r>
              <a:rPr lang="en-AU" dirty="0"/>
              <a:t> </a:t>
            </a:r>
            <a:r>
              <a:rPr lang="en-AU" dirty="0" err="1"/>
              <a:t>vẫn</a:t>
            </a:r>
            <a:r>
              <a:rPr lang="en-AU" dirty="0"/>
              <a:t> </a:t>
            </a:r>
            <a:r>
              <a:rPr lang="en-AU" dirty="0" err="1"/>
              <a:t>phải</a:t>
            </a:r>
            <a:r>
              <a:rPr lang="en-AU" dirty="0"/>
              <a:t> </a:t>
            </a:r>
            <a:r>
              <a:rPr lang="en-AU" dirty="0" err="1"/>
              <a:t>trả</a:t>
            </a:r>
            <a:r>
              <a:rPr lang="en-AU" dirty="0"/>
              <a:t> </a:t>
            </a:r>
            <a:r>
              <a:rPr lang="en-AU" dirty="0" err="1"/>
              <a:t>lời</a:t>
            </a:r>
            <a:r>
              <a:rPr lang="en-AU" dirty="0"/>
              <a:t> </a:t>
            </a:r>
            <a:r>
              <a:rPr lang="en-AU" dirty="0" err="1"/>
              <a:t>một</a:t>
            </a:r>
            <a:r>
              <a:rPr lang="en-AU" dirty="0"/>
              <a:t> </a:t>
            </a:r>
            <a:r>
              <a:rPr lang="en-AU" dirty="0" err="1"/>
              <a:t>câu</a:t>
            </a:r>
            <a:r>
              <a:rPr lang="en-AU" dirty="0"/>
              <a:t> </a:t>
            </a:r>
            <a:r>
              <a:rPr lang="en-AU" dirty="0" err="1"/>
              <a:t>hỏi</a:t>
            </a:r>
            <a:r>
              <a:rPr lang="en-AU" dirty="0"/>
              <a:t> </a:t>
            </a:r>
            <a:r>
              <a:rPr lang="en-AU" dirty="0" err="1"/>
              <a:t>vô</a:t>
            </a:r>
            <a:r>
              <a:rPr lang="en-AU" dirty="0"/>
              <a:t> </a:t>
            </a:r>
            <a:r>
              <a:rPr lang="en-AU" dirty="0" err="1"/>
              <a:t>cùng</a:t>
            </a:r>
            <a:r>
              <a:rPr lang="en-AU" dirty="0"/>
              <a:t> </a:t>
            </a:r>
            <a:r>
              <a:rPr lang="en-AU" dirty="0" err="1"/>
              <a:t>khó</a:t>
            </a:r>
            <a:r>
              <a:rPr lang="en-AU" dirty="0"/>
              <a:t> </a:t>
            </a:r>
            <a:r>
              <a:rPr lang="en-AU" dirty="0" err="1"/>
              <a:t>khăn</a:t>
            </a:r>
            <a:r>
              <a:rPr lang="en-AU" dirty="0"/>
              <a:t> </a:t>
            </a:r>
            <a:r>
              <a:rPr lang="en-AU" dirty="0" err="1"/>
              <a:t>khác</a:t>
            </a:r>
            <a:r>
              <a:rPr lang="en-AU" dirty="0"/>
              <a:t> </a:t>
            </a:r>
            <a:r>
              <a:rPr lang="en-AU" dirty="0" err="1"/>
              <a:t>là</a:t>
            </a:r>
            <a:r>
              <a:rPr lang="en-AU" dirty="0"/>
              <a:t> </a:t>
            </a:r>
            <a:r>
              <a:rPr lang="en-AU" dirty="0" err="1"/>
              <a:t>làm</a:t>
            </a:r>
            <a:r>
              <a:rPr lang="en-AU" dirty="0"/>
              <a:t> </a:t>
            </a:r>
            <a:r>
              <a:rPr lang="en-AU" dirty="0" err="1"/>
              <a:t>sao</a:t>
            </a:r>
            <a:r>
              <a:rPr lang="en-AU" dirty="0"/>
              <a:t> </a:t>
            </a:r>
            <a:r>
              <a:rPr lang="en-AU" dirty="0" err="1"/>
              <a:t>có</a:t>
            </a:r>
            <a:r>
              <a:rPr lang="en-AU" dirty="0"/>
              <a:t> </a:t>
            </a:r>
            <a:r>
              <a:rPr lang="en-AU" dirty="0" err="1"/>
              <a:t>thể</a:t>
            </a:r>
            <a:r>
              <a:rPr lang="en-AU" dirty="0"/>
              <a:t> </a:t>
            </a:r>
            <a:r>
              <a:rPr lang="en-AU" dirty="0" err="1"/>
              <a:t>tối</a:t>
            </a:r>
            <a:r>
              <a:rPr lang="en-AU" dirty="0"/>
              <a:t> </a:t>
            </a:r>
            <a:r>
              <a:rPr lang="en-AU" dirty="0" err="1"/>
              <a:t>ưu</a:t>
            </a:r>
            <a:r>
              <a:rPr lang="en-AU" dirty="0"/>
              <a:t> </a:t>
            </a:r>
            <a:r>
              <a:rPr lang="en-AU" dirty="0" err="1"/>
              <a:t>hóa</a:t>
            </a:r>
            <a:r>
              <a:rPr lang="en-AU" dirty="0"/>
              <a:t> </a:t>
            </a:r>
            <a:r>
              <a:rPr lang="en-AU" dirty="0" err="1"/>
              <a:t>việc</a:t>
            </a:r>
            <a:r>
              <a:rPr lang="en-AU" dirty="0"/>
              <a:t> </a:t>
            </a:r>
            <a:r>
              <a:rPr lang="en-AU" dirty="0" err="1"/>
              <a:t>đáp</a:t>
            </a:r>
            <a:r>
              <a:rPr lang="en-AU" dirty="0"/>
              <a:t> </a:t>
            </a:r>
            <a:r>
              <a:rPr lang="en-AU" dirty="0" err="1"/>
              <a:t>ứng</a:t>
            </a:r>
            <a:r>
              <a:rPr lang="en-AU" dirty="0"/>
              <a:t> </a:t>
            </a:r>
            <a:r>
              <a:rPr lang="en-AU" dirty="0" err="1"/>
              <a:t>nhu</a:t>
            </a:r>
            <a:r>
              <a:rPr lang="en-AU" dirty="0"/>
              <a:t> </a:t>
            </a:r>
            <a:r>
              <a:rPr lang="en-AU" dirty="0" err="1"/>
              <a:t>cầu</a:t>
            </a:r>
            <a:r>
              <a:rPr lang="en-AU" dirty="0"/>
              <a:t> </a:t>
            </a:r>
            <a:r>
              <a:rPr lang="en-AU" dirty="0" err="1"/>
              <a:t>của</a:t>
            </a:r>
            <a:r>
              <a:rPr lang="en-AU" dirty="0"/>
              <a:t> </a:t>
            </a:r>
            <a:r>
              <a:rPr lang="en-AU" dirty="0" err="1"/>
              <a:t>khách</a:t>
            </a:r>
            <a:r>
              <a:rPr lang="en-AU" dirty="0"/>
              <a:t> </a:t>
            </a:r>
            <a:r>
              <a:rPr lang="en-AU" dirty="0" err="1"/>
              <a:t>hàng</a:t>
            </a:r>
            <a:r>
              <a:rPr lang="en-AU" dirty="0"/>
              <a:t>.</a:t>
            </a:r>
            <a:endParaRPr lang="en-AU" dirty="0" smtClean="0"/>
          </a:p>
          <a:p>
            <a:pPr marL="0" indent="0" algn="just">
              <a:buNone/>
            </a:pPr>
            <a:r>
              <a:rPr lang="en-AU" b="1" i="1" dirty="0" err="1" smtClean="0"/>
              <a:t>Phân</a:t>
            </a:r>
            <a:r>
              <a:rPr lang="en-AU" b="1" i="1" dirty="0" smtClean="0"/>
              <a:t> </a:t>
            </a:r>
            <a:r>
              <a:rPr lang="en-AU" b="1" i="1" dirty="0" err="1" smtClean="0"/>
              <a:t>tích</a:t>
            </a:r>
            <a:r>
              <a:rPr lang="en-AU" b="1" i="1" dirty="0" smtClean="0"/>
              <a:t> means-end</a:t>
            </a:r>
            <a:r>
              <a:rPr lang="en-AU" dirty="0" smtClean="0"/>
              <a:t> (</a:t>
            </a:r>
            <a:r>
              <a:rPr lang="en-AU" dirty="0" err="1" smtClean="0"/>
              <a:t>cont</a:t>
            </a:r>
            <a:r>
              <a:rPr lang="en-AU" dirty="0" smtClean="0"/>
              <a:t>’)</a:t>
            </a:r>
            <a:endParaRPr lang="en-AU" dirty="0"/>
          </a:p>
          <a:p>
            <a:pPr algn="just"/>
            <a:r>
              <a:rPr lang="en-AU" dirty="0" err="1"/>
              <a:t>Một</a:t>
            </a:r>
            <a:r>
              <a:rPr lang="en-AU" dirty="0"/>
              <a:t> </a:t>
            </a:r>
            <a:r>
              <a:rPr lang="en-AU" dirty="0" err="1"/>
              <a:t>số</a:t>
            </a:r>
            <a:r>
              <a:rPr lang="en-AU" dirty="0"/>
              <a:t> </a:t>
            </a:r>
            <a:r>
              <a:rPr lang="en-AU" dirty="0" err="1"/>
              <a:t>đặc</a:t>
            </a:r>
            <a:r>
              <a:rPr lang="en-AU" dirty="0"/>
              <a:t> </a:t>
            </a:r>
            <a:r>
              <a:rPr lang="en-AU" dirty="0" err="1"/>
              <a:t>điểm</a:t>
            </a:r>
            <a:r>
              <a:rPr lang="en-AU" dirty="0"/>
              <a:t> </a:t>
            </a:r>
            <a:r>
              <a:rPr lang="en-AU" dirty="0" err="1"/>
              <a:t>mà</a:t>
            </a:r>
            <a:r>
              <a:rPr lang="en-AU" dirty="0"/>
              <a:t> means-end </a:t>
            </a:r>
            <a:r>
              <a:rPr lang="en-AU" dirty="0" err="1"/>
              <a:t>tập</a:t>
            </a:r>
            <a:r>
              <a:rPr lang="en-AU" dirty="0"/>
              <a:t> </a:t>
            </a:r>
            <a:r>
              <a:rPr lang="en-AU" dirty="0" err="1"/>
              <a:t>trung</a:t>
            </a:r>
            <a:r>
              <a:rPr lang="en-AU" dirty="0"/>
              <a:t> </a:t>
            </a:r>
            <a:r>
              <a:rPr lang="en-AU" dirty="0" err="1"/>
              <a:t>khai</a:t>
            </a:r>
            <a:r>
              <a:rPr lang="en-AU" dirty="0"/>
              <a:t> </a:t>
            </a:r>
            <a:r>
              <a:rPr lang="en-AU" dirty="0" err="1"/>
              <a:t>thác</a:t>
            </a:r>
            <a:r>
              <a:rPr lang="en-AU" dirty="0"/>
              <a:t> </a:t>
            </a:r>
            <a:r>
              <a:rPr lang="en-AU" dirty="0" err="1"/>
              <a:t>là</a:t>
            </a:r>
            <a:r>
              <a:rPr lang="en-AU" dirty="0"/>
              <a:t> </a:t>
            </a:r>
            <a:r>
              <a:rPr lang="en-AU" dirty="0" err="1"/>
              <a:t>đặc</a:t>
            </a:r>
            <a:r>
              <a:rPr lang="en-AU" dirty="0"/>
              <a:t> </a:t>
            </a:r>
            <a:r>
              <a:rPr lang="en-AU" dirty="0" err="1"/>
              <a:t>điểm</a:t>
            </a:r>
            <a:r>
              <a:rPr lang="en-AU" dirty="0"/>
              <a:t>, </a:t>
            </a:r>
            <a:r>
              <a:rPr lang="en-AU" dirty="0" err="1"/>
              <a:t>giá</a:t>
            </a:r>
            <a:r>
              <a:rPr lang="en-AU" dirty="0"/>
              <a:t> </a:t>
            </a:r>
            <a:r>
              <a:rPr lang="en-AU" dirty="0" err="1"/>
              <a:t>trị</a:t>
            </a:r>
            <a:r>
              <a:rPr lang="en-AU" dirty="0"/>
              <a:t> </a:t>
            </a:r>
            <a:r>
              <a:rPr lang="en-AU" dirty="0" err="1"/>
              <a:t>và</a:t>
            </a:r>
            <a:r>
              <a:rPr lang="en-AU" dirty="0"/>
              <a:t> </a:t>
            </a:r>
            <a:r>
              <a:rPr lang="en-AU" dirty="0" err="1"/>
              <a:t>lợi</a:t>
            </a:r>
            <a:r>
              <a:rPr lang="en-AU" dirty="0"/>
              <a:t> </a:t>
            </a:r>
            <a:r>
              <a:rPr lang="en-AU" dirty="0" err="1"/>
              <a:t>ích</a:t>
            </a:r>
            <a:r>
              <a:rPr lang="en-AU" dirty="0"/>
              <a:t> </a:t>
            </a:r>
            <a:r>
              <a:rPr lang="en-AU" dirty="0" err="1"/>
              <a:t>của</a:t>
            </a:r>
            <a:r>
              <a:rPr lang="en-AU" dirty="0"/>
              <a:t> </a:t>
            </a:r>
            <a:r>
              <a:rPr lang="en-AU" dirty="0" err="1"/>
              <a:t>cá</a:t>
            </a:r>
            <a:r>
              <a:rPr lang="en-AU" dirty="0"/>
              <a:t> </a:t>
            </a:r>
            <a:r>
              <a:rPr lang="en-AU" dirty="0" err="1"/>
              <a:t>nhân</a:t>
            </a:r>
            <a:r>
              <a:rPr lang="en-AU" dirty="0"/>
              <a:t>… </a:t>
            </a:r>
            <a:r>
              <a:rPr lang="en-AU" dirty="0" err="1"/>
              <a:t>Những</a:t>
            </a:r>
            <a:r>
              <a:rPr lang="en-AU" dirty="0"/>
              <a:t> </a:t>
            </a:r>
            <a:r>
              <a:rPr lang="en-AU" dirty="0" err="1"/>
              <a:t>yếu</a:t>
            </a:r>
            <a:r>
              <a:rPr lang="en-AU" dirty="0"/>
              <a:t> </a:t>
            </a:r>
            <a:r>
              <a:rPr lang="en-AU" dirty="0" err="1"/>
              <a:t>tố</a:t>
            </a:r>
            <a:r>
              <a:rPr lang="en-AU" dirty="0"/>
              <a:t> </a:t>
            </a:r>
            <a:r>
              <a:rPr lang="en-AU" dirty="0" err="1"/>
              <a:t>trên</a:t>
            </a:r>
            <a:r>
              <a:rPr lang="en-AU" dirty="0"/>
              <a:t> </a:t>
            </a:r>
            <a:r>
              <a:rPr lang="en-AU" dirty="0" err="1"/>
              <a:t>sẽ</a:t>
            </a:r>
            <a:r>
              <a:rPr lang="en-AU" dirty="0"/>
              <a:t> </a:t>
            </a:r>
            <a:r>
              <a:rPr lang="en-AU" dirty="0" err="1"/>
              <a:t>thay</a:t>
            </a:r>
            <a:r>
              <a:rPr lang="en-AU" dirty="0"/>
              <a:t> </a:t>
            </a:r>
            <a:r>
              <a:rPr lang="en-AU" dirty="0" err="1"/>
              <a:t>đổi</a:t>
            </a:r>
            <a:r>
              <a:rPr lang="en-AU" dirty="0"/>
              <a:t> </a:t>
            </a:r>
            <a:r>
              <a:rPr lang="en-AU" dirty="0" err="1"/>
              <a:t>tùy</a:t>
            </a:r>
            <a:r>
              <a:rPr lang="en-AU" dirty="0"/>
              <a:t> </a:t>
            </a:r>
            <a:r>
              <a:rPr lang="en-AU" dirty="0" err="1"/>
              <a:t>thuộc</a:t>
            </a:r>
            <a:r>
              <a:rPr lang="en-AU" dirty="0"/>
              <a:t> </a:t>
            </a:r>
            <a:r>
              <a:rPr lang="en-AU" dirty="0" err="1"/>
              <a:t>vào</a:t>
            </a:r>
            <a:r>
              <a:rPr lang="en-AU" dirty="0"/>
              <a:t> </a:t>
            </a:r>
            <a:r>
              <a:rPr lang="en-AU" dirty="0" err="1"/>
              <a:t>khách</a:t>
            </a:r>
            <a:r>
              <a:rPr lang="en-AU" dirty="0"/>
              <a:t> </a:t>
            </a:r>
            <a:r>
              <a:rPr lang="en-AU" dirty="0" err="1"/>
              <a:t>hàng</a:t>
            </a:r>
            <a:r>
              <a:rPr lang="en-AU" dirty="0"/>
              <a:t> </a:t>
            </a:r>
            <a:r>
              <a:rPr lang="en-AU" dirty="0" err="1"/>
              <a:t>vì</a:t>
            </a:r>
            <a:r>
              <a:rPr lang="en-AU" dirty="0"/>
              <a:t> </a:t>
            </a:r>
            <a:r>
              <a:rPr lang="en-AU" dirty="0" err="1"/>
              <a:t>vậy</a:t>
            </a:r>
            <a:r>
              <a:rPr lang="en-AU" dirty="0"/>
              <a:t> </a:t>
            </a:r>
            <a:r>
              <a:rPr lang="en-AU" dirty="0" err="1"/>
              <a:t>việc</a:t>
            </a:r>
            <a:r>
              <a:rPr lang="en-AU" dirty="0"/>
              <a:t> </a:t>
            </a:r>
            <a:r>
              <a:rPr lang="en-AU" dirty="0" err="1"/>
              <a:t>thực</a:t>
            </a:r>
            <a:r>
              <a:rPr lang="en-AU" dirty="0"/>
              <a:t> </a:t>
            </a:r>
            <a:r>
              <a:rPr lang="en-AU" dirty="0" err="1"/>
              <a:t>hiện</a:t>
            </a:r>
            <a:r>
              <a:rPr lang="en-AU" dirty="0"/>
              <a:t> </a:t>
            </a:r>
            <a:r>
              <a:rPr lang="en-AU" dirty="0" err="1"/>
              <a:t>các</a:t>
            </a:r>
            <a:r>
              <a:rPr lang="en-AU" dirty="0"/>
              <a:t> </a:t>
            </a:r>
            <a:r>
              <a:rPr lang="en-AU" dirty="0" err="1"/>
              <a:t>cuộc</a:t>
            </a:r>
            <a:r>
              <a:rPr lang="en-AU" dirty="0"/>
              <a:t> </a:t>
            </a:r>
            <a:r>
              <a:rPr lang="en-AU" dirty="0" err="1"/>
              <a:t>khảo</a:t>
            </a:r>
            <a:r>
              <a:rPr lang="en-AU" dirty="0"/>
              <a:t> </a:t>
            </a:r>
            <a:r>
              <a:rPr lang="en-AU" dirty="0" err="1"/>
              <a:t>sát</a:t>
            </a:r>
            <a:r>
              <a:rPr lang="en-AU" dirty="0"/>
              <a:t> </a:t>
            </a:r>
            <a:r>
              <a:rPr lang="en-AU" dirty="0" err="1"/>
              <a:t>để</a:t>
            </a:r>
            <a:r>
              <a:rPr lang="en-AU" dirty="0"/>
              <a:t> </a:t>
            </a:r>
            <a:r>
              <a:rPr lang="en-AU" dirty="0" err="1"/>
              <a:t>phân</a:t>
            </a:r>
            <a:r>
              <a:rPr lang="en-AU" dirty="0"/>
              <a:t> </a:t>
            </a:r>
            <a:r>
              <a:rPr lang="en-AU" dirty="0" err="1"/>
              <a:t>loại</a:t>
            </a:r>
            <a:r>
              <a:rPr lang="en-AU" dirty="0"/>
              <a:t> </a:t>
            </a:r>
            <a:r>
              <a:rPr lang="en-AU" dirty="0" err="1"/>
              <a:t>và</a:t>
            </a:r>
            <a:r>
              <a:rPr lang="en-AU" dirty="0"/>
              <a:t> </a:t>
            </a:r>
            <a:r>
              <a:rPr lang="en-AU" dirty="0" err="1"/>
              <a:t>tổng</a:t>
            </a:r>
            <a:r>
              <a:rPr lang="en-AU" dirty="0"/>
              <a:t> </a:t>
            </a:r>
            <a:r>
              <a:rPr lang="en-AU" dirty="0" err="1"/>
              <a:t>hợp</a:t>
            </a:r>
            <a:r>
              <a:rPr lang="en-AU" dirty="0"/>
              <a:t> </a:t>
            </a:r>
            <a:r>
              <a:rPr lang="en-AU" dirty="0" err="1"/>
              <a:t>dữ</a:t>
            </a:r>
            <a:r>
              <a:rPr lang="en-AU" dirty="0"/>
              <a:t> </a:t>
            </a:r>
            <a:r>
              <a:rPr lang="en-AU" dirty="0" err="1"/>
              <a:t>liệu</a:t>
            </a:r>
            <a:r>
              <a:rPr lang="en-AU" dirty="0"/>
              <a:t> </a:t>
            </a:r>
            <a:r>
              <a:rPr lang="en-AU" dirty="0" err="1"/>
              <a:t>là</a:t>
            </a:r>
            <a:r>
              <a:rPr lang="en-AU" dirty="0"/>
              <a:t> </a:t>
            </a:r>
            <a:r>
              <a:rPr lang="en-AU" dirty="0" err="1"/>
              <a:t>vô</a:t>
            </a:r>
            <a:r>
              <a:rPr lang="en-AU" dirty="0"/>
              <a:t> </a:t>
            </a:r>
            <a:r>
              <a:rPr lang="en-AU" dirty="0" err="1"/>
              <a:t>cùng</a:t>
            </a:r>
            <a:r>
              <a:rPr lang="en-AU" dirty="0"/>
              <a:t> </a:t>
            </a:r>
            <a:r>
              <a:rPr lang="en-AU" dirty="0" err="1"/>
              <a:t>quan</a:t>
            </a:r>
            <a:r>
              <a:rPr lang="en-AU" dirty="0"/>
              <a:t> </a:t>
            </a:r>
            <a:r>
              <a:rPr lang="en-AU" dirty="0" err="1"/>
              <a:t>trọng</a:t>
            </a:r>
            <a:r>
              <a:rPr lang="en-AU" dirty="0"/>
              <a:t> </a:t>
            </a:r>
            <a:r>
              <a:rPr lang="en-AU" dirty="0" err="1"/>
              <a:t>để</a:t>
            </a:r>
            <a:r>
              <a:rPr lang="en-AU" dirty="0"/>
              <a:t> </a:t>
            </a:r>
            <a:r>
              <a:rPr lang="en-AU" dirty="0" err="1"/>
              <a:t>có</a:t>
            </a:r>
            <a:r>
              <a:rPr lang="en-AU" dirty="0"/>
              <a:t> </a:t>
            </a:r>
            <a:r>
              <a:rPr lang="en-AU" dirty="0" err="1"/>
              <a:t>thể</a:t>
            </a:r>
            <a:r>
              <a:rPr lang="en-AU" dirty="0"/>
              <a:t> </a:t>
            </a:r>
            <a:r>
              <a:rPr lang="en-AU" dirty="0" err="1"/>
              <a:t>phát</a:t>
            </a:r>
            <a:r>
              <a:rPr lang="en-AU" dirty="0"/>
              <a:t> </a:t>
            </a:r>
            <a:r>
              <a:rPr lang="en-AU" dirty="0" err="1"/>
              <a:t>triển</a:t>
            </a:r>
            <a:r>
              <a:rPr lang="en-AU" dirty="0"/>
              <a:t> </a:t>
            </a:r>
            <a:r>
              <a:rPr lang="en-AU" dirty="0" err="1"/>
              <a:t>sản</a:t>
            </a:r>
            <a:r>
              <a:rPr lang="en-AU" dirty="0"/>
              <a:t> </a:t>
            </a:r>
            <a:r>
              <a:rPr lang="en-AU" dirty="0" err="1"/>
              <a:t>phẩm</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22</a:t>
            </a:fld>
            <a:endParaRPr lang="en-US"/>
          </a:p>
        </p:txBody>
      </p:sp>
    </p:spTree>
    <p:extLst>
      <p:ext uri="{BB962C8B-B14F-4D97-AF65-F5344CB8AC3E}">
        <p14:creationId xmlns:p14="http://schemas.microsoft.com/office/powerpoint/2010/main" val="3897933587"/>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3.5. </a:t>
            </a:r>
            <a:r>
              <a:rPr lang="en-AU" b="1" dirty="0" err="1" smtClean="0"/>
              <a:t>đáp</a:t>
            </a:r>
            <a:r>
              <a:rPr lang="en-AU" b="1" dirty="0" smtClean="0"/>
              <a:t> </a:t>
            </a:r>
            <a:r>
              <a:rPr lang="en-AU" b="1" dirty="0" err="1" smtClean="0"/>
              <a:t>ứng</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a:t>Một</a:t>
            </a:r>
            <a:r>
              <a:rPr lang="en-AU" dirty="0"/>
              <a:t> </a:t>
            </a:r>
            <a:r>
              <a:rPr lang="en-AU" dirty="0" err="1"/>
              <a:t>số</a:t>
            </a:r>
            <a:r>
              <a:rPr lang="en-AU" dirty="0"/>
              <a:t> </a:t>
            </a:r>
            <a:r>
              <a:rPr lang="en-AU" dirty="0" err="1"/>
              <a:t>đề</a:t>
            </a:r>
            <a:r>
              <a:rPr lang="en-AU" dirty="0"/>
              <a:t> </a:t>
            </a:r>
            <a:r>
              <a:rPr lang="en-AU" dirty="0" err="1"/>
              <a:t>xuất</a:t>
            </a:r>
            <a:r>
              <a:rPr lang="en-AU" dirty="0"/>
              <a:t> </a:t>
            </a:r>
            <a:r>
              <a:rPr lang="en-AU" dirty="0" err="1"/>
              <a:t>cho</a:t>
            </a:r>
            <a:r>
              <a:rPr lang="en-AU" dirty="0"/>
              <a:t> </a:t>
            </a:r>
            <a:r>
              <a:rPr lang="en-AU" dirty="0" err="1"/>
              <a:t>các</a:t>
            </a:r>
            <a:r>
              <a:rPr lang="en-AU" dirty="0"/>
              <a:t> </a:t>
            </a:r>
            <a:r>
              <a:rPr lang="en-AU" dirty="0" err="1"/>
              <a:t>doanh</a:t>
            </a:r>
            <a:r>
              <a:rPr lang="en-AU" dirty="0"/>
              <a:t> </a:t>
            </a:r>
            <a:r>
              <a:rPr lang="en-AU" dirty="0" err="1"/>
              <a:t>nghiệp</a:t>
            </a:r>
            <a:r>
              <a:rPr lang="en-AU" dirty="0"/>
              <a:t> </a:t>
            </a:r>
            <a:r>
              <a:rPr lang="en-AU" dirty="0" err="1"/>
              <a:t>trong</a:t>
            </a:r>
            <a:r>
              <a:rPr lang="en-AU" dirty="0"/>
              <a:t> </a:t>
            </a:r>
            <a:r>
              <a:rPr lang="en-AU" dirty="0" err="1"/>
              <a:t>vấn</a:t>
            </a:r>
            <a:r>
              <a:rPr lang="en-AU" dirty="0"/>
              <a:t> </a:t>
            </a:r>
            <a:r>
              <a:rPr lang="en-AU" dirty="0" err="1"/>
              <a:t>đề</a:t>
            </a:r>
            <a:r>
              <a:rPr lang="en-AU" dirty="0"/>
              <a:t> </a:t>
            </a:r>
            <a:r>
              <a:rPr lang="en-AU" dirty="0" err="1"/>
              <a:t>này</a:t>
            </a:r>
            <a:r>
              <a:rPr lang="en-AU" dirty="0"/>
              <a:t> </a:t>
            </a:r>
            <a:r>
              <a:rPr lang="en-AU" dirty="0" err="1"/>
              <a:t>có</a:t>
            </a:r>
            <a:r>
              <a:rPr lang="en-AU" dirty="0"/>
              <a:t> </a:t>
            </a:r>
            <a:r>
              <a:rPr lang="en-AU" dirty="0" err="1"/>
              <a:t>thể</a:t>
            </a:r>
            <a:r>
              <a:rPr lang="en-AU" dirty="0"/>
              <a:t> </a:t>
            </a:r>
            <a:r>
              <a:rPr lang="en-AU" dirty="0" err="1"/>
              <a:t>kể</a:t>
            </a:r>
            <a:r>
              <a:rPr lang="en-AU" dirty="0"/>
              <a:t> </a:t>
            </a:r>
            <a:r>
              <a:rPr lang="en-AU" dirty="0" err="1"/>
              <a:t>đến</a:t>
            </a:r>
            <a:r>
              <a:rPr lang="en-AU" dirty="0"/>
              <a:t> </a:t>
            </a:r>
            <a:r>
              <a:rPr lang="en-AU" dirty="0" err="1"/>
              <a:t>như</a:t>
            </a:r>
            <a:r>
              <a:rPr lang="en-AU" dirty="0"/>
              <a:t>:</a:t>
            </a:r>
          </a:p>
          <a:p>
            <a:pPr algn="just"/>
            <a:r>
              <a:rPr lang="en-AU" b="1" dirty="0" err="1"/>
              <a:t>Tạo</a:t>
            </a:r>
            <a:r>
              <a:rPr lang="en-AU" b="1" dirty="0"/>
              <a:t> </a:t>
            </a:r>
            <a:r>
              <a:rPr lang="en-AU" b="1" dirty="0" err="1"/>
              <a:t>trải</a:t>
            </a:r>
            <a:r>
              <a:rPr lang="en-AU" b="1" dirty="0"/>
              <a:t> </a:t>
            </a:r>
            <a:r>
              <a:rPr lang="en-AU" b="1" dirty="0" err="1"/>
              <a:t>nghiệm</a:t>
            </a:r>
            <a:r>
              <a:rPr lang="en-AU" b="1" dirty="0"/>
              <a:t> </a:t>
            </a:r>
            <a:r>
              <a:rPr lang="en-AU" b="1" dirty="0" err="1"/>
              <a:t>liền</a:t>
            </a:r>
            <a:r>
              <a:rPr lang="en-AU" b="1" dirty="0"/>
              <a:t> </a:t>
            </a:r>
            <a:r>
              <a:rPr lang="en-AU" b="1" dirty="0" err="1"/>
              <a:t>mạch</a:t>
            </a:r>
            <a:r>
              <a:rPr lang="en-AU" b="1" dirty="0"/>
              <a:t>:</a:t>
            </a:r>
            <a:r>
              <a:rPr lang="en-AU" dirty="0"/>
              <a:t> </a:t>
            </a:r>
            <a:r>
              <a:rPr lang="en-AU" dirty="0" err="1"/>
              <a:t>Ở</a:t>
            </a:r>
            <a:r>
              <a:rPr lang="en-AU" dirty="0"/>
              <a:t> </a:t>
            </a:r>
            <a:r>
              <a:rPr lang="en-AU" dirty="0" err="1"/>
              <a:t>thời</a:t>
            </a:r>
            <a:r>
              <a:rPr lang="en-AU" dirty="0"/>
              <a:t> </a:t>
            </a:r>
            <a:r>
              <a:rPr lang="en-AU" dirty="0" err="1"/>
              <a:t>đại</a:t>
            </a:r>
            <a:r>
              <a:rPr lang="en-AU" dirty="0"/>
              <a:t> </a:t>
            </a:r>
            <a:r>
              <a:rPr lang="en-AU" dirty="0" err="1"/>
              <a:t>số</a:t>
            </a:r>
            <a:r>
              <a:rPr lang="en-AU" dirty="0"/>
              <a:t> </a:t>
            </a:r>
            <a:r>
              <a:rPr lang="en-AU" dirty="0" err="1"/>
              <a:t>hiện</a:t>
            </a:r>
            <a:r>
              <a:rPr lang="en-AU" dirty="0"/>
              <a:t> nay, </a:t>
            </a:r>
            <a:r>
              <a:rPr lang="en-AU" dirty="0" err="1"/>
              <a:t>việc</a:t>
            </a:r>
            <a:r>
              <a:rPr lang="en-AU" dirty="0"/>
              <a:t> </a:t>
            </a:r>
            <a:r>
              <a:rPr lang="en-AU" dirty="0" err="1"/>
              <a:t>mua</a:t>
            </a:r>
            <a:r>
              <a:rPr lang="en-AU" dirty="0"/>
              <a:t> </a:t>
            </a:r>
            <a:r>
              <a:rPr lang="en-AU" dirty="0" err="1"/>
              <a:t>bán</a:t>
            </a:r>
            <a:r>
              <a:rPr lang="en-AU" dirty="0"/>
              <a:t> </a:t>
            </a:r>
            <a:r>
              <a:rPr lang="en-AU" dirty="0" err="1"/>
              <a:t>đã</a:t>
            </a:r>
            <a:r>
              <a:rPr lang="en-AU" dirty="0"/>
              <a:t> </a:t>
            </a:r>
            <a:r>
              <a:rPr lang="en-AU" dirty="0" err="1"/>
              <a:t>phát</a:t>
            </a:r>
            <a:r>
              <a:rPr lang="en-AU" dirty="0"/>
              <a:t> </a:t>
            </a:r>
            <a:r>
              <a:rPr lang="en-AU" dirty="0" err="1"/>
              <a:t>triển</a:t>
            </a:r>
            <a:r>
              <a:rPr lang="en-AU" dirty="0"/>
              <a:t> </a:t>
            </a:r>
            <a:r>
              <a:rPr lang="en-AU" dirty="0" err="1"/>
              <a:t>rất</a:t>
            </a:r>
            <a:r>
              <a:rPr lang="en-AU" dirty="0"/>
              <a:t> </a:t>
            </a:r>
            <a:r>
              <a:rPr lang="en-AU" dirty="0" err="1"/>
              <a:t>nhiều</a:t>
            </a:r>
            <a:r>
              <a:rPr lang="en-AU" dirty="0"/>
              <a:t> </a:t>
            </a:r>
            <a:r>
              <a:rPr lang="en-AU" dirty="0" err="1"/>
              <a:t>và</a:t>
            </a:r>
            <a:r>
              <a:rPr lang="en-AU" dirty="0"/>
              <a:t> </a:t>
            </a:r>
            <a:r>
              <a:rPr lang="en-AU" dirty="0" err="1"/>
              <a:t>khách</a:t>
            </a:r>
            <a:r>
              <a:rPr lang="en-AU" dirty="0"/>
              <a:t> </a:t>
            </a:r>
            <a:r>
              <a:rPr lang="en-AU" dirty="0" err="1"/>
              <a:t>hàng</a:t>
            </a:r>
            <a:r>
              <a:rPr lang="en-AU" dirty="0"/>
              <a:t> </a:t>
            </a:r>
            <a:r>
              <a:rPr lang="en-AU" dirty="0" err="1"/>
              <a:t>luôn</a:t>
            </a:r>
            <a:r>
              <a:rPr lang="en-AU" dirty="0"/>
              <a:t> </a:t>
            </a:r>
            <a:r>
              <a:rPr lang="en-AU" dirty="0" err="1"/>
              <a:t>muốn</a:t>
            </a:r>
            <a:r>
              <a:rPr lang="en-AU" dirty="0"/>
              <a:t> </a:t>
            </a:r>
            <a:r>
              <a:rPr lang="en-AU" dirty="0" err="1"/>
              <a:t>có</a:t>
            </a:r>
            <a:r>
              <a:rPr lang="en-AU" dirty="0"/>
              <a:t> </a:t>
            </a:r>
            <a:r>
              <a:rPr lang="en-AU" dirty="0" err="1"/>
              <a:t>được</a:t>
            </a:r>
            <a:r>
              <a:rPr lang="en-AU" dirty="0"/>
              <a:t> </a:t>
            </a:r>
            <a:r>
              <a:rPr lang="en-AU" dirty="0" err="1"/>
              <a:t>sự</a:t>
            </a:r>
            <a:r>
              <a:rPr lang="en-AU" dirty="0"/>
              <a:t> </a:t>
            </a:r>
            <a:r>
              <a:rPr lang="en-AU" dirty="0" err="1"/>
              <a:t>thuận</a:t>
            </a:r>
            <a:r>
              <a:rPr lang="en-AU" dirty="0"/>
              <a:t> </a:t>
            </a:r>
            <a:r>
              <a:rPr lang="en-AU" dirty="0" err="1"/>
              <a:t>tiện</a:t>
            </a:r>
            <a:r>
              <a:rPr lang="en-AU" dirty="0"/>
              <a:t> </a:t>
            </a:r>
            <a:r>
              <a:rPr lang="en-AU" dirty="0" err="1"/>
              <a:t>trong</a:t>
            </a:r>
            <a:r>
              <a:rPr lang="en-AU" dirty="0"/>
              <a:t> </a:t>
            </a:r>
            <a:r>
              <a:rPr lang="en-AU" dirty="0" err="1"/>
              <a:t>việc</a:t>
            </a:r>
            <a:r>
              <a:rPr lang="en-AU" dirty="0"/>
              <a:t> </a:t>
            </a:r>
            <a:r>
              <a:rPr lang="en-AU" dirty="0" err="1"/>
              <a:t>tìm</a:t>
            </a:r>
            <a:r>
              <a:rPr lang="en-AU" dirty="0"/>
              <a:t> </a:t>
            </a:r>
            <a:r>
              <a:rPr lang="en-AU" dirty="0" err="1"/>
              <a:t>kiếm</a:t>
            </a:r>
            <a:r>
              <a:rPr lang="en-AU" dirty="0"/>
              <a:t> </a:t>
            </a:r>
            <a:r>
              <a:rPr lang="en-AU" dirty="0" err="1"/>
              <a:t>cũng</a:t>
            </a:r>
            <a:r>
              <a:rPr lang="en-AU" dirty="0"/>
              <a:t> </a:t>
            </a:r>
            <a:r>
              <a:rPr lang="en-AU" dirty="0" err="1"/>
              <a:t>như</a:t>
            </a:r>
            <a:r>
              <a:rPr lang="en-AU" dirty="0"/>
              <a:t> </a:t>
            </a:r>
            <a:r>
              <a:rPr lang="en-AU" dirty="0" err="1"/>
              <a:t>thực</a:t>
            </a:r>
            <a:r>
              <a:rPr lang="en-AU" dirty="0"/>
              <a:t> </a:t>
            </a:r>
            <a:r>
              <a:rPr lang="en-AU" dirty="0" err="1"/>
              <a:t>hiện</a:t>
            </a:r>
            <a:r>
              <a:rPr lang="en-AU" dirty="0"/>
              <a:t> </a:t>
            </a:r>
            <a:r>
              <a:rPr lang="en-AU" dirty="0" err="1"/>
              <a:t>hoạt</a:t>
            </a:r>
            <a:r>
              <a:rPr lang="en-AU" dirty="0"/>
              <a:t> </a:t>
            </a:r>
            <a:r>
              <a:rPr lang="en-AU" dirty="0" err="1"/>
              <a:t>động</a:t>
            </a:r>
            <a:r>
              <a:rPr lang="en-AU" dirty="0"/>
              <a:t> </a:t>
            </a:r>
            <a:r>
              <a:rPr lang="en-AU" dirty="0" err="1"/>
              <a:t>giao</a:t>
            </a:r>
            <a:r>
              <a:rPr lang="en-AU" dirty="0"/>
              <a:t> </a:t>
            </a:r>
            <a:r>
              <a:rPr lang="en-AU" dirty="0" err="1"/>
              <a:t>thương</a:t>
            </a:r>
            <a:r>
              <a:rPr lang="en-AU" dirty="0"/>
              <a:t>. </a:t>
            </a:r>
            <a:r>
              <a:rPr lang="en-AU" dirty="0" err="1"/>
              <a:t>Chính</a:t>
            </a:r>
            <a:r>
              <a:rPr lang="en-AU" dirty="0"/>
              <a:t> </a:t>
            </a:r>
            <a:r>
              <a:rPr lang="en-AU" dirty="0" err="1"/>
              <a:t>vì</a:t>
            </a:r>
            <a:r>
              <a:rPr lang="en-AU" dirty="0"/>
              <a:t> </a:t>
            </a:r>
            <a:r>
              <a:rPr lang="en-AU" dirty="0" err="1"/>
              <a:t>thế</a:t>
            </a:r>
            <a:r>
              <a:rPr lang="en-AU" dirty="0"/>
              <a:t>, </a:t>
            </a:r>
            <a:r>
              <a:rPr lang="en-AU" dirty="0" err="1"/>
              <a:t>việc</a:t>
            </a:r>
            <a:r>
              <a:rPr lang="en-AU" dirty="0"/>
              <a:t> </a:t>
            </a:r>
            <a:r>
              <a:rPr lang="en-AU" dirty="0" err="1"/>
              <a:t>tạo</a:t>
            </a:r>
            <a:r>
              <a:rPr lang="en-AU" dirty="0"/>
              <a:t> </a:t>
            </a:r>
            <a:r>
              <a:rPr lang="en-AU" dirty="0" err="1"/>
              <a:t>ra</a:t>
            </a:r>
            <a:r>
              <a:rPr lang="en-AU" dirty="0"/>
              <a:t> </a:t>
            </a:r>
            <a:r>
              <a:rPr lang="en-AU" dirty="0" err="1"/>
              <a:t>nhiều</a:t>
            </a:r>
            <a:r>
              <a:rPr lang="en-AU" dirty="0"/>
              <a:t> </a:t>
            </a:r>
            <a:r>
              <a:rPr lang="en-AU" dirty="0" err="1"/>
              <a:t>kênh</a:t>
            </a:r>
            <a:r>
              <a:rPr lang="en-AU" dirty="0"/>
              <a:t> </a:t>
            </a:r>
            <a:r>
              <a:rPr lang="en-AU" dirty="0" err="1"/>
              <a:t>giao</a:t>
            </a:r>
            <a:r>
              <a:rPr lang="en-AU" dirty="0"/>
              <a:t> </a:t>
            </a:r>
            <a:r>
              <a:rPr lang="en-AU" dirty="0" err="1"/>
              <a:t>dịch</a:t>
            </a:r>
            <a:r>
              <a:rPr lang="en-AU" dirty="0"/>
              <a:t> </a:t>
            </a:r>
            <a:r>
              <a:rPr lang="en-AU" dirty="0" err="1"/>
              <a:t>linh</a:t>
            </a:r>
            <a:r>
              <a:rPr lang="en-AU" dirty="0"/>
              <a:t> </a:t>
            </a:r>
            <a:r>
              <a:rPr lang="en-AU" dirty="0" err="1"/>
              <a:t>hoạt</a:t>
            </a:r>
            <a:r>
              <a:rPr lang="en-AU" dirty="0"/>
              <a:t> </a:t>
            </a:r>
            <a:r>
              <a:rPr lang="en-AU" dirty="0" err="1"/>
              <a:t>chính</a:t>
            </a:r>
            <a:r>
              <a:rPr lang="en-AU" dirty="0"/>
              <a:t> </a:t>
            </a:r>
            <a:r>
              <a:rPr lang="en-AU" dirty="0" err="1"/>
              <a:t>là</a:t>
            </a:r>
            <a:r>
              <a:rPr lang="en-AU" dirty="0"/>
              <a:t> </a:t>
            </a:r>
            <a:r>
              <a:rPr lang="en-AU" dirty="0" err="1"/>
              <a:t>một</a:t>
            </a:r>
            <a:r>
              <a:rPr lang="en-AU" dirty="0"/>
              <a:t> </a:t>
            </a:r>
            <a:r>
              <a:rPr lang="en-AU" dirty="0" err="1"/>
              <a:t>điểm</a:t>
            </a:r>
            <a:r>
              <a:rPr lang="en-AU" dirty="0"/>
              <a:t> </a:t>
            </a:r>
            <a:r>
              <a:rPr lang="en-AU" dirty="0" err="1"/>
              <a:t>cộng</a:t>
            </a:r>
            <a:r>
              <a:rPr lang="en-AU" dirty="0"/>
              <a:t> </a:t>
            </a:r>
            <a:r>
              <a:rPr lang="en-AU" dirty="0" err="1"/>
              <a:t>cho</a:t>
            </a:r>
            <a:r>
              <a:rPr lang="en-AU" dirty="0"/>
              <a:t> </a:t>
            </a:r>
            <a:r>
              <a:rPr lang="en-AU" dirty="0" err="1"/>
              <a:t>các</a:t>
            </a:r>
            <a:r>
              <a:rPr lang="en-AU" dirty="0"/>
              <a:t> </a:t>
            </a:r>
            <a:r>
              <a:rPr lang="en-AU" dirty="0" err="1"/>
              <a:t>nhãn</a:t>
            </a:r>
            <a:r>
              <a:rPr lang="en-AU" dirty="0"/>
              <a:t> </a:t>
            </a:r>
            <a:r>
              <a:rPr lang="en-AU" dirty="0" err="1"/>
              <a:t>hàng</a:t>
            </a:r>
            <a:r>
              <a:rPr lang="en-AU" dirty="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23</a:t>
            </a:fld>
            <a:endParaRPr lang="en-US"/>
          </a:p>
        </p:txBody>
      </p:sp>
    </p:spTree>
    <p:extLst>
      <p:ext uri="{BB962C8B-B14F-4D97-AF65-F5344CB8AC3E}">
        <p14:creationId xmlns:p14="http://schemas.microsoft.com/office/powerpoint/2010/main" val="1613058009"/>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3.5. </a:t>
            </a:r>
            <a:r>
              <a:rPr lang="en-AU" b="1" dirty="0" err="1" smtClean="0"/>
              <a:t>đáp</a:t>
            </a:r>
            <a:r>
              <a:rPr lang="en-AU" b="1" dirty="0" smtClean="0"/>
              <a:t> </a:t>
            </a:r>
            <a:r>
              <a:rPr lang="en-AU" b="1" dirty="0" err="1" smtClean="0"/>
              <a:t>ứng</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a:t>Một</a:t>
            </a:r>
            <a:r>
              <a:rPr lang="en-AU" dirty="0"/>
              <a:t> </a:t>
            </a:r>
            <a:r>
              <a:rPr lang="en-AU" dirty="0" err="1"/>
              <a:t>số</a:t>
            </a:r>
            <a:r>
              <a:rPr lang="en-AU" dirty="0"/>
              <a:t> </a:t>
            </a:r>
            <a:r>
              <a:rPr lang="en-AU" dirty="0" err="1"/>
              <a:t>đề</a:t>
            </a:r>
            <a:r>
              <a:rPr lang="en-AU" dirty="0"/>
              <a:t> </a:t>
            </a:r>
            <a:r>
              <a:rPr lang="en-AU" dirty="0" err="1"/>
              <a:t>xuất</a:t>
            </a:r>
            <a:r>
              <a:rPr lang="en-AU" dirty="0"/>
              <a:t> </a:t>
            </a:r>
            <a:r>
              <a:rPr lang="en-AU" dirty="0" err="1"/>
              <a:t>cho</a:t>
            </a:r>
            <a:r>
              <a:rPr lang="en-AU" dirty="0"/>
              <a:t> </a:t>
            </a:r>
            <a:r>
              <a:rPr lang="en-AU" dirty="0" err="1"/>
              <a:t>các</a:t>
            </a:r>
            <a:r>
              <a:rPr lang="en-AU" dirty="0"/>
              <a:t> </a:t>
            </a:r>
            <a:r>
              <a:rPr lang="en-AU" dirty="0" err="1"/>
              <a:t>doanh</a:t>
            </a:r>
            <a:r>
              <a:rPr lang="en-AU" dirty="0"/>
              <a:t> </a:t>
            </a:r>
            <a:r>
              <a:rPr lang="en-AU" dirty="0" err="1"/>
              <a:t>nghiệp</a:t>
            </a:r>
            <a:r>
              <a:rPr lang="en-AU" dirty="0"/>
              <a:t> </a:t>
            </a:r>
            <a:r>
              <a:rPr lang="en-AU" dirty="0" err="1"/>
              <a:t>trong</a:t>
            </a:r>
            <a:r>
              <a:rPr lang="en-AU" dirty="0"/>
              <a:t> </a:t>
            </a:r>
            <a:r>
              <a:rPr lang="en-AU" dirty="0" err="1"/>
              <a:t>vấn</a:t>
            </a:r>
            <a:r>
              <a:rPr lang="en-AU" dirty="0"/>
              <a:t> </a:t>
            </a:r>
            <a:r>
              <a:rPr lang="en-AU" dirty="0" err="1"/>
              <a:t>đề</a:t>
            </a:r>
            <a:r>
              <a:rPr lang="en-AU" dirty="0"/>
              <a:t> </a:t>
            </a:r>
            <a:r>
              <a:rPr lang="en-AU" dirty="0" err="1"/>
              <a:t>này</a:t>
            </a:r>
            <a:r>
              <a:rPr lang="en-AU" dirty="0"/>
              <a:t> </a:t>
            </a:r>
            <a:r>
              <a:rPr lang="en-AU" dirty="0" err="1"/>
              <a:t>có</a:t>
            </a:r>
            <a:r>
              <a:rPr lang="en-AU" dirty="0"/>
              <a:t> </a:t>
            </a:r>
            <a:r>
              <a:rPr lang="en-AU" dirty="0" err="1"/>
              <a:t>thể</a:t>
            </a:r>
            <a:r>
              <a:rPr lang="en-AU" dirty="0"/>
              <a:t> </a:t>
            </a:r>
            <a:r>
              <a:rPr lang="en-AU" dirty="0" err="1"/>
              <a:t>kể</a:t>
            </a:r>
            <a:r>
              <a:rPr lang="en-AU" dirty="0"/>
              <a:t> </a:t>
            </a:r>
            <a:r>
              <a:rPr lang="en-AU" dirty="0" err="1"/>
              <a:t>đến</a:t>
            </a:r>
            <a:r>
              <a:rPr lang="en-AU" dirty="0"/>
              <a:t> </a:t>
            </a:r>
            <a:r>
              <a:rPr lang="en-AU" dirty="0" err="1"/>
              <a:t>như</a:t>
            </a:r>
            <a:r>
              <a:rPr lang="en-AU" dirty="0"/>
              <a:t>:</a:t>
            </a:r>
          </a:p>
          <a:p>
            <a:pPr algn="just"/>
            <a:r>
              <a:rPr lang="en-AU" b="1" dirty="0" err="1"/>
              <a:t>Chiến</a:t>
            </a:r>
            <a:r>
              <a:rPr lang="en-AU" b="1" dirty="0"/>
              <a:t> </a:t>
            </a:r>
            <a:r>
              <a:rPr lang="en-AU" b="1" dirty="0" err="1"/>
              <a:t>lược</a:t>
            </a:r>
            <a:r>
              <a:rPr lang="en-AU" b="1" dirty="0"/>
              <a:t> </a:t>
            </a:r>
            <a:r>
              <a:rPr lang="en-AU" b="1" dirty="0" err="1"/>
              <a:t>giá</a:t>
            </a:r>
            <a:r>
              <a:rPr lang="en-AU" b="1" dirty="0"/>
              <a:t> </a:t>
            </a:r>
            <a:r>
              <a:rPr lang="en-AU" b="1" dirty="0" err="1"/>
              <a:t>tốt</a:t>
            </a:r>
            <a:r>
              <a:rPr lang="en-AU" b="1" dirty="0"/>
              <a:t>:</a:t>
            </a:r>
            <a:r>
              <a:rPr lang="en-AU" dirty="0"/>
              <a:t> </a:t>
            </a:r>
            <a:r>
              <a:rPr lang="en-AU" dirty="0" err="1"/>
              <a:t>Ở</a:t>
            </a:r>
            <a:r>
              <a:rPr lang="en-AU" dirty="0"/>
              <a:t> </a:t>
            </a:r>
            <a:r>
              <a:rPr lang="en-AU" dirty="0" err="1"/>
              <a:t>thời</a:t>
            </a:r>
            <a:r>
              <a:rPr lang="en-AU" dirty="0"/>
              <a:t> </a:t>
            </a:r>
            <a:r>
              <a:rPr lang="en-AU" dirty="0" err="1"/>
              <a:t>buổi</a:t>
            </a:r>
            <a:r>
              <a:rPr lang="en-AU" dirty="0"/>
              <a:t> </a:t>
            </a:r>
            <a:r>
              <a:rPr lang="en-AU" dirty="0" err="1"/>
              <a:t>mà</a:t>
            </a:r>
            <a:r>
              <a:rPr lang="en-AU" dirty="0"/>
              <a:t> </a:t>
            </a:r>
            <a:r>
              <a:rPr lang="en-AU" dirty="0" err="1"/>
              <a:t>các</a:t>
            </a:r>
            <a:r>
              <a:rPr lang="en-AU" dirty="0"/>
              <a:t> </a:t>
            </a:r>
            <a:r>
              <a:rPr lang="en-AU" dirty="0" err="1"/>
              <a:t>mặt</a:t>
            </a:r>
            <a:r>
              <a:rPr lang="en-AU" dirty="0"/>
              <a:t> </a:t>
            </a:r>
            <a:r>
              <a:rPr lang="en-AU" dirty="0" err="1"/>
              <a:t>hàng</a:t>
            </a:r>
            <a:r>
              <a:rPr lang="en-AU" dirty="0"/>
              <a:t> </a:t>
            </a:r>
            <a:r>
              <a:rPr lang="en-AU" dirty="0" err="1"/>
              <a:t>và</a:t>
            </a:r>
            <a:r>
              <a:rPr lang="en-AU" dirty="0"/>
              <a:t> </a:t>
            </a:r>
            <a:r>
              <a:rPr lang="en-AU" dirty="0" err="1"/>
              <a:t>thương</a:t>
            </a:r>
            <a:r>
              <a:rPr lang="en-AU" dirty="0"/>
              <a:t> </a:t>
            </a:r>
            <a:r>
              <a:rPr lang="en-AU" dirty="0" err="1"/>
              <a:t>hiệu</a:t>
            </a:r>
            <a:r>
              <a:rPr lang="en-AU" dirty="0"/>
              <a:t> </a:t>
            </a:r>
            <a:r>
              <a:rPr lang="en-AU" dirty="0" err="1"/>
              <a:t>cạnh</a:t>
            </a:r>
            <a:r>
              <a:rPr lang="en-AU" dirty="0"/>
              <a:t> </a:t>
            </a:r>
            <a:r>
              <a:rPr lang="en-AU" dirty="0" err="1"/>
              <a:t>tranh</a:t>
            </a:r>
            <a:r>
              <a:rPr lang="en-AU" dirty="0"/>
              <a:t> </a:t>
            </a:r>
            <a:r>
              <a:rPr lang="en-AU" dirty="0" err="1"/>
              <a:t>vô</a:t>
            </a:r>
            <a:r>
              <a:rPr lang="en-AU" dirty="0"/>
              <a:t> </a:t>
            </a:r>
            <a:r>
              <a:rPr lang="en-AU" dirty="0" err="1"/>
              <a:t>cùng</a:t>
            </a:r>
            <a:r>
              <a:rPr lang="en-AU" dirty="0"/>
              <a:t> gay </a:t>
            </a:r>
            <a:r>
              <a:rPr lang="en-AU" dirty="0" err="1"/>
              <a:t>gắt</a:t>
            </a:r>
            <a:r>
              <a:rPr lang="en-AU" dirty="0"/>
              <a:t> </a:t>
            </a:r>
            <a:r>
              <a:rPr lang="en-AU" dirty="0" err="1"/>
              <a:t>với</a:t>
            </a:r>
            <a:r>
              <a:rPr lang="en-AU" dirty="0"/>
              <a:t> </a:t>
            </a:r>
            <a:r>
              <a:rPr lang="en-AU" dirty="0" err="1"/>
              <a:t>nhau</a:t>
            </a:r>
            <a:r>
              <a:rPr lang="en-AU" dirty="0"/>
              <a:t> </a:t>
            </a:r>
            <a:r>
              <a:rPr lang="en-AU" dirty="0" err="1"/>
              <a:t>trên</a:t>
            </a:r>
            <a:r>
              <a:rPr lang="en-AU" dirty="0"/>
              <a:t> </a:t>
            </a:r>
            <a:r>
              <a:rPr lang="en-AU" dirty="0" err="1"/>
              <a:t>thị</a:t>
            </a:r>
            <a:r>
              <a:rPr lang="en-AU" dirty="0"/>
              <a:t> </a:t>
            </a:r>
            <a:r>
              <a:rPr lang="en-AU" dirty="0" err="1"/>
              <a:t>trường</a:t>
            </a:r>
            <a:r>
              <a:rPr lang="en-AU" dirty="0"/>
              <a:t> </a:t>
            </a:r>
            <a:r>
              <a:rPr lang="en-AU" dirty="0" err="1"/>
              <a:t>thì</a:t>
            </a:r>
            <a:r>
              <a:rPr lang="en-AU" dirty="0"/>
              <a:t> </a:t>
            </a:r>
            <a:r>
              <a:rPr lang="en-AU" dirty="0" err="1"/>
              <a:t>chiến</a:t>
            </a:r>
            <a:r>
              <a:rPr lang="en-AU" dirty="0"/>
              <a:t> </a:t>
            </a:r>
            <a:r>
              <a:rPr lang="en-AU" dirty="0" err="1"/>
              <a:t>lược</a:t>
            </a:r>
            <a:r>
              <a:rPr lang="en-AU" dirty="0"/>
              <a:t> </a:t>
            </a:r>
            <a:r>
              <a:rPr lang="en-AU" dirty="0" err="1"/>
              <a:t>giá</a:t>
            </a:r>
            <a:r>
              <a:rPr lang="en-AU" dirty="0"/>
              <a:t> </a:t>
            </a:r>
            <a:r>
              <a:rPr lang="en-AU" dirty="0" err="1"/>
              <a:t>sẽ</a:t>
            </a:r>
            <a:r>
              <a:rPr lang="en-AU" dirty="0"/>
              <a:t> </a:t>
            </a:r>
            <a:r>
              <a:rPr lang="en-AU" dirty="0" err="1"/>
              <a:t>là</a:t>
            </a:r>
            <a:r>
              <a:rPr lang="en-AU" dirty="0"/>
              <a:t> </a:t>
            </a:r>
            <a:r>
              <a:rPr lang="en-AU" dirty="0" err="1"/>
              <a:t>một</a:t>
            </a:r>
            <a:r>
              <a:rPr lang="en-AU" dirty="0"/>
              <a:t> </a:t>
            </a:r>
            <a:r>
              <a:rPr lang="en-AU" dirty="0" err="1"/>
              <a:t>trong</a:t>
            </a:r>
            <a:r>
              <a:rPr lang="en-AU" dirty="0"/>
              <a:t> </a:t>
            </a:r>
            <a:r>
              <a:rPr lang="en-AU" dirty="0" err="1"/>
              <a:t>những</a:t>
            </a:r>
            <a:r>
              <a:rPr lang="en-AU" dirty="0"/>
              <a:t> </a:t>
            </a:r>
            <a:r>
              <a:rPr lang="en-AU" dirty="0" err="1"/>
              <a:t>yếu</a:t>
            </a:r>
            <a:r>
              <a:rPr lang="en-AU" dirty="0"/>
              <a:t> </a:t>
            </a:r>
            <a:r>
              <a:rPr lang="en-AU" dirty="0" err="1"/>
              <a:t>tố</a:t>
            </a:r>
            <a:r>
              <a:rPr lang="en-AU" dirty="0"/>
              <a:t> </a:t>
            </a:r>
            <a:r>
              <a:rPr lang="en-AU" dirty="0" err="1"/>
              <a:t>cốt</a:t>
            </a:r>
            <a:r>
              <a:rPr lang="en-AU" dirty="0"/>
              <a:t> </a:t>
            </a:r>
            <a:r>
              <a:rPr lang="en-AU" dirty="0" err="1"/>
              <a:t>lõi</a:t>
            </a:r>
            <a:r>
              <a:rPr lang="en-AU" dirty="0"/>
              <a:t> </a:t>
            </a:r>
            <a:r>
              <a:rPr lang="en-AU" dirty="0" err="1"/>
              <a:t>đến</a:t>
            </a:r>
            <a:r>
              <a:rPr lang="en-AU" dirty="0"/>
              <a:t> </a:t>
            </a:r>
            <a:r>
              <a:rPr lang="en-AU" dirty="0" err="1"/>
              <a:t>sự</a:t>
            </a:r>
            <a:r>
              <a:rPr lang="en-AU" dirty="0"/>
              <a:t> </a:t>
            </a:r>
            <a:r>
              <a:rPr lang="en-AU" dirty="0" err="1"/>
              <a:t>thành</a:t>
            </a:r>
            <a:r>
              <a:rPr lang="en-AU" dirty="0"/>
              <a:t> </a:t>
            </a:r>
            <a:r>
              <a:rPr lang="en-AU" dirty="0" err="1"/>
              <a:t>công</a:t>
            </a:r>
            <a:r>
              <a:rPr lang="en-AU" dirty="0"/>
              <a:t> </a:t>
            </a:r>
            <a:r>
              <a:rPr lang="en-AU" dirty="0" err="1"/>
              <a:t>của</a:t>
            </a:r>
            <a:r>
              <a:rPr lang="en-AU" dirty="0"/>
              <a:t> </a:t>
            </a:r>
            <a:r>
              <a:rPr lang="en-AU" dirty="0" err="1"/>
              <a:t>doanh</a:t>
            </a:r>
            <a:r>
              <a:rPr lang="en-AU" dirty="0"/>
              <a:t> </a:t>
            </a:r>
            <a:r>
              <a:rPr lang="en-AU" dirty="0" err="1"/>
              <a:t>nghiệp</a:t>
            </a:r>
            <a:r>
              <a:rPr lang="en-AU" dirty="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24</a:t>
            </a:fld>
            <a:endParaRPr lang="en-US"/>
          </a:p>
        </p:txBody>
      </p:sp>
    </p:spTree>
    <p:extLst>
      <p:ext uri="{BB962C8B-B14F-4D97-AF65-F5344CB8AC3E}">
        <p14:creationId xmlns:p14="http://schemas.microsoft.com/office/powerpoint/2010/main" val="3497704458"/>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3.5. </a:t>
            </a:r>
            <a:r>
              <a:rPr lang="en-AU" b="1" dirty="0" err="1" smtClean="0"/>
              <a:t>đáp</a:t>
            </a:r>
            <a:r>
              <a:rPr lang="en-AU" b="1" dirty="0" smtClean="0"/>
              <a:t> </a:t>
            </a:r>
            <a:r>
              <a:rPr lang="en-AU" b="1" dirty="0" err="1" smtClean="0"/>
              <a:t>ứng</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a:t>Một</a:t>
            </a:r>
            <a:r>
              <a:rPr lang="en-AU" dirty="0"/>
              <a:t> </a:t>
            </a:r>
            <a:r>
              <a:rPr lang="en-AU" dirty="0" err="1"/>
              <a:t>số</a:t>
            </a:r>
            <a:r>
              <a:rPr lang="en-AU" dirty="0"/>
              <a:t> </a:t>
            </a:r>
            <a:r>
              <a:rPr lang="en-AU" dirty="0" err="1"/>
              <a:t>đề</a:t>
            </a:r>
            <a:r>
              <a:rPr lang="en-AU" dirty="0"/>
              <a:t> </a:t>
            </a:r>
            <a:r>
              <a:rPr lang="en-AU" dirty="0" err="1"/>
              <a:t>xuất</a:t>
            </a:r>
            <a:r>
              <a:rPr lang="en-AU" dirty="0"/>
              <a:t> </a:t>
            </a:r>
            <a:r>
              <a:rPr lang="en-AU" dirty="0" err="1"/>
              <a:t>cho</a:t>
            </a:r>
            <a:r>
              <a:rPr lang="en-AU" dirty="0"/>
              <a:t> </a:t>
            </a:r>
            <a:r>
              <a:rPr lang="en-AU" dirty="0" err="1"/>
              <a:t>các</a:t>
            </a:r>
            <a:r>
              <a:rPr lang="en-AU" dirty="0"/>
              <a:t> </a:t>
            </a:r>
            <a:r>
              <a:rPr lang="en-AU" dirty="0" err="1"/>
              <a:t>doanh</a:t>
            </a:r>
            <a:r>
              <a:rPr lang="en-AU" dirty="0"/>
              <a:t> </a:t>
            </a:r>
            <a:r>
              <a:rPr lang="en-AU" dirty="0" err="1"/>
              <a:t>nghiệp</a:t>
            </a:r>
            <a:r>
              <a:rPr lang="en-AU" dirty="0"/>
              <a:t> </a:t>
            </a:r>
            <a:r>
              <a:rPr lang="en-AU" dirty="0" err="1"/>
              <a:t>trong</a:t>
            </a:r>
            <a:r>
              <a:rPr lang="en-AU" dirty="0"/>
              <a:t> </a:t>
            </a:r>
            <a:r>
              <a:rPr lang="en-AU" dirty="0" err="1"/>
              <a:t>vấn</a:t>
            </a:r>
            <a:r>
              <a:rPr lang="en-AU" dirty="0"/>
              <a:t> </a:t>
            </a:r>
            <a:r>
              <a:rPr lang="en-AU" dirty="0" err="1"/>
              <a:t>đề</a:t>
            </a:r>
            <a:r>
              <a:rPr lang="en-AU" dirty="0"/>
              <a:t> </a:t>
            </a:r>
            <a:r>
              <a:rPr lang="en-AU" dirty="0" err="1"/>
              <a:t>này</a:t>
            </a:r>
            <a:r>
              <a:rPr lang="en-AU" dirty="0"/>
              <a:t> </a:t>
            </a:r>
            <a:r>
              <a:rPr lang="en-AU" dirty="0" err="1"/>
              <a:t>có</a:t>
            </a:r>
            <a:r>
              <a:rPr lang="en-AU" dirty="0"/>
              <a:t> </a:t>
            </a:r>
            <a:r>
              <a:rPr lang="en-AU" dirty="0" err="1"/>
              <a:t>thể</a:t>
            </a:r>
            <a:r>
              <a:rPr lang="en-AU" dirty="0"/>
              <a:t> </a:t>
            </a:r>
            <a:r>
              <a:rPr lang="en-AU" dirty="0" err="1"/>
              <a:t>kể</a:t>
            </a:r>
            <a:r>
              <a:rPr lang="en-AU" dirty="0"/>
              <a:t> </a:t>
            </a:r>
            <a:r>
              <a:rPr lang="en-AU" dirty="0" err="1"/>
              <a:t>đến</a:t>
            </a:r>
            <a:r>
              <a:rPr lang="en-AU" dirty="0"/>
              <a:t> </a:t>
            </a:r>
            <a:r>
              <a:rPr lang="en-AU" dirty="0" err="1"/>
              <a:t>như</a:t>
            </a:r>
            <a:r>
              <a:rPr lang="en-AU" dirty="0"/>
              <a:t>:</a:t>
            </a:r>
          </a:p>
          <a:p>
            <a:pPr algn="just"/>
            <a:r>
              <a:rPr lang="en-AU" b="1" dirty="0" err="1"/>
              <a:t>Dịch</a:t>
            </a:r>
            <a:r>
              <a:rPr lang="en-AU" b="1" dirty="0"/>
              <a:t> </a:t>
            </a:r>
            <a:r>
              <a:rPr lang="en-AU" b="1" dirty="0" err="1"/>
              <a:t>vụ</a:t>
            </a:r>
            <a:r>
              <a:rPr lang="en-AU" b="1" dirty="0"/>
              <a:t> </a:t>
            </a:r>
            <a:r>
              <a:rPr lang="en-AU" b="1" dirty="0" err="1"/>
              <a:t>chăm</a:t>
            </a:r>
            <a:r>
              <a:rPr lang="en-AU" b="1" dirty="0"/>
              <a:t> </a:t>
            </a:r>
            <a:r>
              <a:rPr lang="en-AU" b="1" dirty="0" err="1"/>
              <a:t>sóc</a:t>
            </a:r>
            <a:r>
              <a:rPr lang="en-AU" b="1" dirty="0"/>
              <a:t> </a:t>
            </a:r>
            <a:r>
              <a:rPr lang="en-AU" b="1" dirty="0" err="1"/>
              <a:t>khách</a:t>
            </a:r>
            <a:r>
              <a:rPr lang="en-AU" b="1" dirty="0"/>
              <a:t> </a:t>
            </a:r>
            <a:r>
              <a:rPr lang="en-AU" b="1" dirty="0" err="1"/>
              <a:t>hàng</a:t>
            </a:r>
            <a:r>
              <a:rPr lang="en-AU" b="1" dirty="0"/>
              <a:t> </a:t>
            </a:r>
            <a:r>
              <a:rPr lang="en-AU" b="1" dirty="0" err="1"/>
              <a:t>đa</a:t>
            </a:r>
            <a:r>
              <a:rPr lang="en-AU" b="1" dirty="0"/>
              <a:t> </a:t>
            </a:r>
            <a:r>
              <a:rPr lang="en-AU" b="1" dirty="0" err="1"/>
              <a:t>dạng</a:t>
            </a:r>
            <a:r>
              <a:rPr lang="en-AU" b="1" dirty="0"/>
              <a:t>: </a:t>
            </a:r>
            <a:r>
              <a:rPr lang="en-AU" dirty="0" err="1"/>
              <a:t>Các</a:t>
            </a:r>
            <a:r>
              <a:rPr lang="en-AU" dirty="0"/>
              <a:t> </a:t>
            </a:r>
            <a:r>
              <a:rPr lang="en-AU" dirty="0" err="1"/>
              <a:t>kênh</a:t>
            </a:r>
            <a:r>
              <a:rPr lang="en-AU" dirty="0"/>
              <a:t> </a:t>
            </a:r>
            <a:r>
              <a:rPr lang="en-AU" dirty="0" err="1"/>
              <a:t>trao</a:t>
            </a:r>
            <a:r>
              <a:rPr lang="en-AU" dirty="0"/>
              <a:t> </a:t>
            </a:r>
            <a:r>
              <a:rPr lang="en-AU" dirty="0" err="1"/>
              <a:t>đổi</a:t>
            </a:r>
            <a:r>
              <a:rPr lang="en-AU" dirty="0"/>
              <a:t> </a:t>
            </a:r>
            <a:r>
              <a:rPr lang="en-AU" dirty="0" err="1"/>
              <a:t>đóng</a:t>
            </a:r>
            <a:r>
              <a:rPr lang="en-AU" dirty="0"/>
              <a:t> </a:t>
            </a:r>
            <a:r>
              <a:rPr lang="en-AU" dirty="0" err="1"/>
              <a:t>vai</a:t>
            </a:r>
            <a:r>
              <a:rPr lang="en-AU" dirty="0"/>
              <a:t> </a:t>
            </a:r>
            <a:r>
              <a:rPr lang="en-AU" dirty="0" err="1"/>
              <a:t>trò</a:t>
            </a:r>
            <a:r>
              <a:rPr lang="en-AU" dirty="0"/>
              <a:t> </a:t>
            </a:r>
            <a:r>
              <a:rPr lang="en-AU" dirty="0" err="1"/>
              <a:t>quan</a:t>
            </a:r>
            <a:r>
              <a:rPr lang="en-AU" dirty="0"/>
              <a:t> </a:t>
            </a:r>
            <a:r>
              <a:rPr lang="en-AU" dirty="0" err="1"/>
              <a:t>trọng</a:t>
            </a:r>
            <a:r>
              <a:rPr lang="en-AU" dirty="0"/>
              <a:t> </a:t>
            </a:r>
            <a:r>
              <a:rPr lang="en-AU" dirty="0" err="1"/>
              <a:t>trong</a:t>
            </a:r>
            <a:r>
              <a:rPr lang="en-AU" dirty="0"/>
              <a:t> </a:t>
            </a:r>
            <a:r>
              <a:rPr lang="en-AU" dirty="0" err="1"/>
              <a:t>việc</a:t>
            </a:r>
            <a:r>
              <a:rPr lang="en-AU" dirty="0"/>
              <a:t> </a:t>
            </a:r>
            <a:r>
              <a:rPr lang="en-AU" dirty="0" err="1"/>
              <a:t>tương</a:t>
            </a:r>
            <a:r>
              <a:rPr lang="en-AU" dirty="0"/>
              <a:t> </a:t>
            </a:r>
            <a:r>
              <a:rPr lang="en-AU" dirty="0" err="1"/>
              <a:t>tác</a:t>
            </a:r>
            <a:r>
              <a:rPr lang="en-AU" dirty="0"/>
              <a:t> </a:t>
            </a:r>
            <a:r>
              <a:rPr lang="en-AU" dirty="0" err="1"/>
              <a:t>và</a:t>
            </a:r>
            <a:r>
              <a:rPr lang="en-AU" dirty="0"/>
              <a:t> </a:t>
            </a:r>
            <a:r>
              <a:rPr lang="en-AU" dirty="0" err="1"/>
              <a:t>giúp</a:t>
            </a:r>
            <a:r>
              <a:rPr lang="en-AU" dirty="0"/>
              <a:t> </a:t>
            </a:r>
            <a:r>
              <a:rPr lang="en-AU" dirty="0" err="1"/>
              <a:t>khách</a:t>
            </a:r>
            <a:r>
              <a:rPr lang="en-AU" dirty="0"/>
              <a:t> </a:t>
            </a:r>
            <a:r>
              <a:rPr lang="en-AU" dirty="0" err="1"/>
              <a:t>hàng</a:t>
            </a:r>
            <a:r>
              <a:rPr lang="en-AU" dirty="0"/>
              <a:t> </a:t>
            </a:r>
            <a:r>
              <a:rPr lang="en-AU" dirty="0" err="1"/>
              <a:t>giải</a:t>
            </a:r>
            <a:r>
              <a:rPr lang="en-AU" dirty="0"/>
              <a:t> </a:t>
            </a:r>
            <a:r>
              <a:rPr lang="en-AU" dirty="0" err="1"/>
              <a:t>quyết</a:t>
            </a:r>
            <a:r>
              <a:rPr lang="en-AU" dirty="0"/>
              <a:t> </a:t>
            </a:r>
            <a:r>
              <a:rPr lang="en-AU" dirty="0" err="1"/>
              <a:t>các</a:t>
            </a:r>
            <a:r>
              <a:rPr lang="en-AU" dirty="0"/>
              <a:t> </a:t>
            </a:r>
            <a:r>
              <a:rPr lang="en-AU" dirty="0" err="1"/>
              <a:t>vấn</a:t>
            </a:r>
            <a:r>
              <a:rPr lang="en-AU" dirty="0"/>
              <a:t> </a:t>
            </a:r>
            <a:r>
              <a:rPr lang="en-AU" dirty="0" err="1"/>
              <a:t>đề</a:t>
            </a:r>
            <a:r>
              <a:rPr lang="en-AU" dirty="0"/>
              <a:t>. </a:t>
            </a:r>
            <a:r>
              <a:rPr lang="en-AU" dirty="0" err="1"/>
              <a:t>Vì</a:t>
            </a:r>
            <a:r>
              <a:rPr lang="en-AU" dirty="0"/>
              <a:t> </a:t>
            </a:r>
            <a:r>
              <a:rPr lang="en-AU" dirty="0" err="1"/>
              <a:t>vậy</a:t>
            </a:r>
            <a:r>
              <a:rPr lang="en-AU" dirty="0"/>
              <a:t>, </a:t>
            </a:r>
            <a:r>
              <a:rPr lang="en-AU" dirty="0" err="1"/>
              <a:t>nhãn</a:t>
            </a:r>
            <a:r>
              <a:rPr lang="en-AU" dirty="0"/>
              <a:t> </a:t>
            </a:r>
            <a:r>
              <a:rPr lang="en-AU" dirty="0" err="1"/>
              <a:t>hàng</a:t>
            </a:r>
            <a:r>
              <a:rPr lang="en-AU" dirty="0"/>
              <a:t> </a:t>
            </a:r>
            <a:r>
              <a:rPr lang="en-AU" dirty="0" err="1"/>
              <a:t>sẽ</a:t>
            </a:r>
            <a:r>
              <a:rPr lang="en-AU" dirty="0"/>
              <a:t> </a:t>
            </a:r>
            <a:r>
              <a:rPr lang="en-AU" dirty="0" err="1"/>
              <a:t>có</a:t>
            </a:r>
            <a:r>
              <a:rPr lang="en-AU" dirty="0"/>
              <a:t> </a:t>
            </a:r>
            <a:r>
              <a:rPr lang="en-AU" dirty="0" err="1"/>
              <a:t>một</a:t>
            </a:r>
            <a:r>
              <a:rPr lang="en-AU" dirty="0"/>
              <a:t> </a:t>
            </a:r>
            <a:r>
              <a:rPr lang="en-AU" dirty="0" err="1"/>
              <a:t>điểm</a:t>
            </a:r>
            <a:r>
              <a:rPr lang="en-AU" dirty="0"/>
              <a:t> </a:t>
            </a:r>
            <a:r>
              <a:rPr lang="en-AU" dirty="0" err="1"/>
              <a:t>cộng</a:t>
            </a:r>
            <a:r>
              <a:rPr lang="en-AU" dirty="0"/>
              <a:t> </a:t>
            </a:r>
            <a:r>
              <a:rPr lang="en-AU" dirty="0" err="1"/>
              <a:t>rất</a:t>
            </a:r>
            <a:r>
              <a:rPr lang="en-AU" dirty="0"/>
              <a:t> </a:t>
            </a:r>
            <a:r>
              <a:rPr lang="en-AU" dirty="0" err="1"/>
              <a:t>lớn</a:t>
            </a:r>
            <a:r>
              <a:rPr lang="en-AU" dirty="0"/>
              <a:t> </a:t>
            </a:r>
            <a:r>
              <a:rPr lang="en-AU" dirty="0" err="1"/>
              <a:t>nếu</a:t>
            </a:r>
            <a:r>
              <a:rPr lang="en-AU" dirty="0"/>
              <a:t> </a:t>
            </a:r>
            <a:r>
              <a:rPr lang="en-AU" dirty="0" err="1"/>
              <a:t>họ</a:t>
            </a:r>
            <a:r>
              <a:rPr lang="en-AU" dirty="0"/>
              <a:t> </a:t>
            </a:r>
            <a:r>
              <a:rPr lang="en-AU" dirty="0" err="1"/>
              <a:t>làm</a:t>
            </a:r>
            <a:r>
              <a:rPr lang="en-AU" dirty="0"/>
              <a:t> </a:t>
            </a:r>
            <a:r>
              <a:rPr lang="en-AU" dirty="0" err="1"/>
              <a:t>tốt</a:t>
            </a:r>
            <a:r>
              <a:rPr lang="en-AU" dirty="0"/>
              <a:t> </a:t>
            </a:r>
            <a:r>
              <a:rPr lang="en-AU" dirty="0" err="1"/>
              <a:t>khâu</a:t>
            </a:r>
            <a:r>
              <a:rPr lang="en-AU" dirty="0"/>
              <a:t> </a:t>
            </a:r>
            <a:r>
              <a:rPr lang="en-AU" dirty="0" err="1"/>
              <a:t>chăm</a:t>
            </a:r>
            <a:r>
              <a:rPr lang="en-AU" dirty="0"/>
              <a:t> </a:t>
            </a:r>
            <a:r>
              <a:rPr lang="en-AU" dirty="0" err="1"/>
              <a:t>sóc</a:t>
            </a:r>
            <a:r>
              <a:rPr lang="en-AU" dirty="0"/>
              <a:t> </a:t>
            </a:r>
            <a:r>
              <a:rPr lang="en-AU" dirty="0" err="1"/>
              <a:t>khách</a:t>
            </a:r>
            <a:r>
              <a:rPr lang="en-AU" dirty="0"/>
              <a:t> </a:t>
            </a:r>
            <a:r>
              <a:rPr lang="en-AU" dirty="0" err="1"/>
              <a:t>hàng</a:t>
            </a:r>
            <a:r>
              <a:rPr lang="en-AU" dirty="0"/>
              <a:t> </a:t>
            </a:r>
            <a:r>
              <a:rPr lang="en-AU" dirty="0" err="1"/>
              <a:t>và</a:t>
            </a:r>
            <a:r>
              <a:rPr lang="en-AU" dirty="0"/>
              <a:t> </a:t>
            </a:r>
            <a:r>
              <a:rPr lang="en-AU" dirty="0" err="1"/>
              <a:t>tạo</a:t>
            </a:r>
            <a:r>
              <a:rPr lang="en-AU" dirty="0"/>
              <a:t> </a:t>
            </a:r>
            <a:r>
              <a:rPr lang="en-AU" dirty="0" err="1"/>
              <a:t>một</a:t>
            </a:r>
            <a:r>
              <a:rPr lang="en-AU" dirty="0"/>
              <a:t> </a:t>
            </a:r>
            <a:r>
              <a:rPr lang="en-AU" dirty="0" err="1"/>
              <a:t>ấn</a:t>
            </a:r>
            <a:r>
              <a:rPr lang="en-AU" dirty="0"/>
              <a:t> </a:t>
            </a:r>
            <a:r>
              <a:rPr lang="en-AU" dirty="0" err="1"/>
              <a:t>tượng</a:t>
            </a:r>
            <a:r>
              <a:rPr lang="en-AU" dirty="0"/>
              <a:t> </a:t>
            </a:r>
            <a:r>
              <a:rPr lang="en-AU" dirty="0" err="1"/>
              <a:t>tốt</a:t>
            </a:r>
            <a:r>
              <a:rPr lang="en-AU" dirty="0"/>
              <a:t> </a:t>
            </a:r>
            <a:r>
              <a:rPr lang="en-AU" dirty="0" err="1"/>
              <a:t>đối</a:t>
            </a:r>
            <a:r>
              <a:rPr lang="en-AU" dirty="0"/>
              <a:t> </a:t>
            </a:r>
            <a:r>
              <a:rPr lang="en-AU" dirty="0" err="1"/>
              <a:t>với</a:t>
            </a:r>
            <a:r>
              <a:rPr lang="en-AU" dirty="0"/>
              <a:t> </a:t>
            </a:r>
            <a:r>
              <a:rPr lang="en-AU" dirty="0" err="1"/>
              <a:t>người</a:t>
            </a:r>
            <a:r>
              <a:rPr lang="en-AU" dirty="0"/>
              <a:t> </a:t>
            </a:r>
            <a:r>
              <a:rPr lang="en-AU" dirty="0" err="1"/>
              <a:t>mua</a:t>
            </a:r>
            <a:r>
              <a:rPr lang="en-AU" dirty="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25</a:t>
            </a:fld>
            <a:endParaRPr lang="en-US"/>
          </a:p>
        </p:txBody>
      </p:sp>
    </p:spTree>
    <p:extLst>
      <p:ext uri="{BB962C8B-B14F-4D97-AF65-F5344CB8AC3E}">
        <p14:creationId xmlns:p14="http://schemas.microsoft.com/office/powerpoint/2010/main" val="2192546213"/>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3.5. </a:t>
            </a:r>
            <a:r>
              <a:rPr lang="en-AU" b="1" dirty="0" err="1" smtClean="0"/>
              <a:t>đáp</a:t>
            </a:r>
            <a:r>
              <a:rPr lang="en-AU" b="1" dirty="0" smtClean="0"/>
              <a:t> </a:t>
            </a:r>
            <a:r>
              <a:rPr lang="en-AU" b="1" dirty="0" err="1" smtClean="0"/>
              <a:t>ứng</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a:t>Một</a:t>
            </a:r>
            <a:r>
              <a:rPr lang="en-AU" dirty="0"/>
              <a:t> </a:t>
            </a:r>
            <a:r>
              <a:rPr lang="en-AU" dirty="0" err="1"/>
              <a:t>số</a:t>
            </a:r>
            <a:r>
              <a:rPr lang="en-AU" dirty="0"/>
              <a:t> </a:t>
            </a:r>
            <a:r>
              <a:rPr lang="en-AU" dirty="0" err="1"/>
              <a:t>đề</a:t>
            </a:r>
            <a:r>
              <a:rPr lang="en-AU" dirty="0"/>
              <a:t> </a:t>
            </a:r>
            <a:r>
              <a:rPr lang="en-AU" dirty="0" err="1"/>
              <a:t>xuất</a:t>
            </a:r>
            <a:r>
              <a:rPr lang="en-AU" dirty="0"/>
              <a:t> </a:t>
            </a:r>
            <a:r>
              <a:rPr lang="en-AU" dirty="0" err="1"/>
              <a:t>cho</a:t>
            </a:r>
            <a:r>
              <a:rPr lang="en-AU" dirty="0"/>
              <a:t> </a:t>
            </a:r>
            <a:r>
              <a:rPr lang="en-AU" dirty="0" err="1"/>
              <a:t>các</a:t>
            </a:r>
            <a:r>
              <a:rPr lang="en-AU" dirty="0"/>
              <a:t> </a:t>
            </a:r>
            <a:r>
              <a:rPr lang="en-AU" dirty="0" err="1"/>
              <a:t>doanh</a:t>
            </a:r>
            <a:r>
              <a:rPr lang="en-AU" dirty="0"/>
              <a:t> </a:t>
            </a:r>
            <a:r>
              <a:rPr lang="en-AU" dirty="0" err="1"/>
              <a:t>nghiệp</a:t>
            </a:r>
            <a:r>
              <a:rPr lang="en-AU" dirty="0"/>
              <a:t> </a:t>
            </a:r>
            <a:r>
              <a:rPr lang="en-AU" dirty="0" err="1"/>
              <a:t>trong</a:t>
            </a:r>
            <a:r>
              <a:rPr lang="en-AU" dirty="0"/>
              <a:t> </a:t>
            </a:r>
            <a:r>
              <a:rPr lang="en-AU" dirty="0" err="1"/>
              <a:t>vấn</a:t>
            </a:r>
            <a:r>
              <a:rPr lang="en-AU" dirty="0"/>
              <a:t> </a:t>
            </a:r>
            <a:r>
              <a:rPr lang="en-AU" dirty="0" err="1"/>
              <a:t>đề</a:t>
            </a:r>
            <a:r>
              <a:rPr lang="en-AU" dirty="0"/>
              <a:t> </a:t>
            </a:r>
            <a:r>
              <a:rPr lang="en-AU" dirty="0" err="1"/>
              <a:t>này</a:t>
            </a:r>
            <a:r>
              <a:rPr lang="en-AU" dirty="0"/>
              <a:t> </a:t>
            </a:r>
            <a:r>
              <a:rPr lang="en-AU" dirty="0" err="1"/>
              <a:t>có</a:t>
            </a:r>
            <a:r>
              <a:rPr lang="en-AU" dirty="0"/>
              <a:t> </a:t>
            </a:r>
            <a:r>
              <a:rPr lang="en-AU" dirty="0" err="1"/>
              <a:t>thể</a:t>
            </a:r>
            <a:r>
              <a:rPr lang="en-AU" dirty="0"/>
              <a:t> </a:t>
            </a:r>
            <a:r>
              <a:rPr lang="en-AU" dirty="0" err="1"/>
              <a:t>kể</a:t>
            </a:r>
            <a:r>
              <a:rPr lang="en-AU" dirty="0"/>
              <a:t> </a:t>
            </a:r>
            <a:r>
              <a:rPr lang="en-AU" dirty="0" err="1"/>
              <a:t>đến</a:t>
            </a:r>
            <a:r>
              <a:rPr lang="en-AU" dirty="0"/>
              <a:t> </a:t>
            </a:r>
            <a:r>
              <a:rPr lang="en-AU" dirty="0" err="1"/>
              <a:t>như</a:t>
            </a:r>
            <a:r>
              <a:rPr lang="en-AU" dirty="0"/>
              <a:t>:</a:t>
            </a:r>
          </a:p>
          <a:p>
            <a:pPr algn="just"/>
            <a:r>
              <a:rPr lang="en-AU" b="1" dirty="0" err="1"/>
              <a:t>Cập</a:t>
            </a:r>
            <a:r>
              <a:rPr lang="en-AU" b="1" dirty="0"/>
              <a:t> </a:t>
            </a:r>
            <a:r>
              <a:rPr lang="en-AU" b="1" dirty="0" err="1"/>
              <a:t>nhật</a:t>
            </a:r>
            <a:r>
              <a:rPr lang="en-AU" b="1" dirty="0"/>
              <a:t> </a:t>
            </a:r>
            <a:r>
              <a:rPr lang="en-AU" b="1" dirty="0" err="1"/>
              <a:t>xu</a:t>
            </a:r>
            <a:r>
              <a:rPr lang="en-AU" b="1" dirty="0"/>
              <a:t> </a:t>
            </a:r>
            <a:r>
              <a:rPr lang="en-AU" b="1" dirty="0" err="1"/>
              <a:t>hướng</a:t>
            </a:r>
            <a:r>
              <a:rPr lang="en-AU" b="1" dirty="0"/>
              <a:t> </a:t>
            </a:r>
            <a:r>
              <a:rPr lang="en-AU" b="1" dirty="0" err="1"/>
              <a:t>và</a:t>
            </a:r>
            <a:r>
              <a:rPr lang="en-AU" b="1" dirty="0"/>
              <a:t> </a:t>
            </a:r>
            <a:r>
              <a:rPr lang="en-AU" b="1" dirty="0" err="1"/>
              <a:t>tạo</a:t>
            </a:r>
            <a:r>
              <a:rPr lang="en-AU" b="1" dirty="0"/>
              <a:t> </a:t>
            </a:r>
            <a:r>
              <a:rPr lang="en-AU" b="1" dirty="0" err="1"/>
              <a:t>sự</a:t>
            </a:r>
            <a:r>
              <a:rPr lang="en-AU" b="1" dirty="0"/>
              <a:t> </a:t>
            </a:r>
            <a:r>
              <a:rPr lang="en-AU" b="1" dirty="0" err="1"/>
              <a:t>thú</a:t>
            </a:r>
            <a:r>
              <a:rPr lang="en-AU" b="1" dirty="0"/>
              <a:t> </a:t>
            </a:r>
            <a:r>
              <a:rPr lang="en-AU" b="1" dirty="0" err="1"/>
              <a:t>vị</a:t>
            </a:r>
            <a:r>
              <a:rPr lang="en-AU" b="1" dirty="0"/>
              <a:t>:</a:t>
            </a:r>
            <a:r>
              <a:rPr lang="en-AU" dirty="0"/>
              <a:t> </a:t>
            </a:r>
            <a:r>
              <a:rPr lang="en-AU" dirty="0" err="1"/>
              <a:t>Biết</a:t>
            </a:r>
            <a:r>
              <a:rPr lang="en-AU" dirty="0"/>
              <a:t> </a:t>
            </a:r>
            <a:r>
              <a:rPr lang="en-AU" dirty="0" err="1"/>
              <a:t>cách</a:t>
            </a:r>
            <a:r>
              <a:rPr lang="en-AU" dirty="0"/>
              <a:t> </a:t>
            </a:r>
            <a:r>
              <a:rPr lang="en-AU" dirty="0" err="1"/>
              <a:t>sử</a:t>
            </a:r>
            <a:r>
              <a:rPr lang="en-AU" dirty="0"/>
              <a:t> </a:t>
            </a:r>
            <a:r>
              <a:rPr lang="en-AU" dirty="0" err="1"/>
              <a:t>dụng</a:t>
            </a:r>
            <a:r>
              <a:rPr lang="en-AU" dirty="0"/>
              <a:t> </a:t>
            </a:r>
            <a:r>
              <a:rPr lang="en-AU" dirty="0" err="1"/>
              <a:t>những</a:t>
            </a:r>
            <a:r>
              <a:rPr lang="en-AU" dirty="0"/>
              <a:t> </a:t>
            </a:r>
            <a:r>
              <a:rPr lang="en-AU" dirty="0" err="1"/>
              <a:t>yếu</a:t>
            </a:r>
            <a:r>
              <a:rPr lang="en-AU" dirty="0"/>
              <a:t> </a:t>
            </a:r>
            <a:r>
              <a:rPr lang="en-AU" dirty="0" err="1"/>
              <a:t>tố</a:t>
            </a:r>
            <a:r>
              <a:rPr lang="en-AU" dirty="0"/>
              <a:t> </a:t>
            </a:r>
            <a:r>
              <a:rPr lang="en-AU" dirty="0" err="1"/>
              <a:t>mới</a:t>
            </a:r>
            <a:r>
              <a:rPr lang="en-AU" dirty="0"/>
              <a:t> </a:t>
            </a:r>
            <a:r>
              <a:rPr lang="en-AU" dirty="0" err="1"/>
              <a:t>mẻ</a:t>
            </a:r>
            <a:r>
              <a:rPr lang="en-AU" dirty="0"/>
              <a:t> </a:t>
            </a:r>
            <a:r>
              <a:rPr lang="en-AU" dirty="0" err="1"/>
              <a:t>để</a:t>
            </a:r>
            <a:r>
              <a:rPr lang="en-AU" dirty="0"/>
              <a:t> </a:t>
            </a:r>
            <a:r>
              <a:rPr lang="en-AU" dirty="0" err="1"/>
              <a:t>tác</a:t>
            </a:r>
            <a:r>
              <a:rPr lang="en-AU" dirty="0"/>
              <a:t> </a:t>
            </a:r>
            <a:r>
              <a:rPr lang="en-AU" dirty="0" err="1"/>
              <a:t>động</a:t>
            </a:r>
            <a:r>
              <a:rPr lang="en-AU" dirty="0"/>
              <a:t> </a:t>
            </a:r>
            <a:r>
              <a:rPr lang="en-AU" dirty="0" err="1"/>
              <a:t>vào</a:t>
            </a:r>
            <a:r>
              <a:rPr lang="en-AU" dirty="0"/>
              <a:t> </a:t>
            </a:r>
            <a:r>
              <a:rPr lang="en-AU" dirty="0" err="1"/>
              <a:t>yếu</a:t>
            </a:r>
            <a:r>
              <a:rPr lang="en-AU" dirty="0"/>
              <a:t> </a:t>
            </a:r>
            <a:r>
              <a:rPr lang="en-AU" dirty="0" err="1"/>
              <a:t>tố</a:t>
            </a:r>
            <a:r>
              <a:rPr lang="en-AU" dirty="0"/>
              <a:t> </a:t>
            </a:r>
            <a:r>
              <a:rPr lang="en-AU" dirty="0" err="1"/>
              <a:t>tâm</a:t>
            </a:r>
            <a:r>
              <a:rPr lang="en-AU" dirty="0"/>
              <a:t> </a:t>
            </a:r>
            <a:r>
              <a:rPr lang="en-AU" dirty="0" err="1"/>
              <a:t>lý</a:t>
            </a:r>
            <a:r>
              <a:rPr lang="en-AU" dirty="0"/>
              <a:t> </a:t>
            </a:r>
            <a:r>
              <a:rPr lang="en-AU" dirty="0" err="1"/>
              <a:t>của</a:t>
            </a:r>
            <a:r>
              <a:rPr lang="en-AU" dirty="0"/>
              <a:t> </a:t>
            </a:r>
            <a:r>
              <a:rPr lang="en-AU" dirty="0" err="1"/>
              <a:t>khách</a:t>
            </a:r>
            <a:r>
              <a:rPr lang="en-AU" dirty="0"/>
              <a:t> </a:t>
            </a:r>
            <a:r>
              <a:rPr lang="en-AU" dirty="0" err="1"/>
              <a:t>hàng</a:t>
            </a:r>
            <a:r>
              <a:rPr lang="en-AU" dirty="0"/>
              <a:t> </a:t>
            </a:r>
            <a:r>
              <a:rPr lang="en-AU" dirty="0" err="1"/>
              <a:t>cũng</a:t>
            </a:r>
            <a:r>
              <a:rPr lang="en-AU" dirty="0"/>
              <a:t> </a:t>
            </a:r>
            <a:r>
              <a:rPr lang="en-AU" dirty="0" err="1"/>
              <a:t>là</a:t>
            </a:r>
            <a:r>
              <a:rPr lang="en-AU" dirty="0"/>
              <a:t> </a:t>
            </a:r>
            <a:r>
              <a:rPr lang="en-AU" dirty="0" err="1"/>
              <a:t>cách</a:t>
            </a:r>
            <a:r>
              <a:rPr lang="en-AU" dirty="0"/>
              <a:t> </a:t>
            </a:r>
            <a:r>
              <a:rPr lang="en-AU" dirty="0" err="1"/>
              <a:t>để</a:t>
            </a:r>
            <a:r>
              <a:rPr lang="en-AU" dirty="0"/>
              <a:t> </a:t>
            </a:r>
            <a:r>
              <a:rPr lang="en-AU" dirty="0" err="1"/>
              <a:t>khiến</a:t>
            </a:r>
            <a:r>
              <a:rPr lang="en-AU" dirty="0"/>
              <a:t> </a:t>
            </a:r>
            <a:r>
              <a:rPr lang="en-AU" dirty="0" err="1"/>
              <a:t>khách</a:t>
            </a:r>
            <a:r>
              <a:rPr lang="en-AU" dirty="0"/>
              <a:t> </a:t>
            </a:r>
            <a:r>
              <a:rPr lang="en-AU" dirty="0" err="1"/>
              <a:t>hàng</a:t>
            </a:r>
            <a:r>
              <a:rPr lang="en-AU" dirty="0"/>
              <a:t> </a:t>
            </a:r>
            <a:r>
              <a:rPr lang="en-AU" dirty="0" err="1"/>
              <a:t>bị</a:t>
            </a:r>
            <a:r>
              <a:rPr lang="en-AU" dirty="0"/>
              <a:t> </a:t>
            </a:r>
            <a:r>
              <a:rPr lang="en-AU" dirty="0" err="1"/>
              <a:t>thu</a:t>
            </a:r>
            <a:r>
              <a:rPr lang="en-AU" dirty="0"/>
              <a:t> </a:t>
            </a:r>
            <a:r>
              <a:rPr lang="en-AU" dirty="0" err="1"/>
              <a:t>hút</a:t>
            </a:r>
            <a:r>
              <a:rPr lang="en-AU" dirty="0"/>
              <a:t> </a:t>
            </a:r>
            <a:r>
              <a:rPr lang="en-AU" dirty="0" err="1"/>
              <a:t>và</a:t>
            </a:r>
            <a:r>
              <a:rPr lang="en-AU" dirty="0"/>
              <a:t> </a:t>
            </a:r>
            <a:r>
              <a:rPr lang="en-AU" dirty="0" err="1"/>
              <a:t>dành</a:t>
            </a:r>
            <a:r>
              <a:rPr lang="en-AU" dirty="0"/>
              <a:t> </a:t>
            </a:r>
            <a:r>
              <a:rPr lang="en-AU" dirty="0" err="1"/>
              <a:t>nhiều</a:t>
            </a:r>
            <a:r>
              <a:rPr lang="en-AU" dirty="0"/>
              <a:t> </a:t>
            </a:r>
            <a:r>
              <a:rPr lang="en-AU" dirty="0" err="1"/>
              <a:t>sự</a:t>
            </a:r>
            <a:r>
              <a:rPr lang="en-AU" dirty="0"/>
              <a:t> </a:t>
            </a:r>
            <a:r>
              <a:rPr lang="en-AU" dirty="0" err="1"/>
              <a:t>quan</a:t>
            </a:r>
            <a:r>
              <a:rPr lang="en-AU" dirty="0"/>
              <a:t> </a:t>
            </a:r>
            <a:r>
              <a:rPr lang="en-AU" dirty="0" err="1"/>
              <a:t>tâm</a:t>
            </a:r>
            <a:r>
              <a:rPr lang="en-AU" dirty="0"/>
              <a:t> </a:t>
            </a:r>
            <a:r>
              <a:rPr lang="en-AU" dirty="0" err="1"/>
              <a:t>hơn</a:t>
            </a:r>
            <a:r>
              <a:rPr lang="en-AU" dirty="0"/>
              <a:t> </a:t>
            </a:r>
            <a:r>
              <a:rPr lang="en-AU" dirty="0" err="1"/>
              <a:t>cho</a:t>
            </a:r>
            <a:r>
              <a:rPr lang="en-AU" dirty="0"/>
              <a:t> </a:t>
            </a:r>
            <a:r>
              <a:rPr lang="en-AU" dirty="0" err="1"/>
              <a:t>sản</a:t>
            </a:r>
            <a:r>
              <a:rPr lang="en-AU" dirty="0"/>
              <a:t> </a:t>
            </a:r>
            <a:r>
              <a:rPr lang="en-AU" dirty="0" err="1"/>
              <a:t>phẩm</a:t>
            </a:r>
            <a:r>
              <a:rPr lang="en-AU" dirty="0" smtClean="0"/>
              <a:t>.</a:t>
            </a:r>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26</a:t>
            </a:fld>
            <a:endParaRPr lang="en-US"/>
          </a:p>
        </p:txBody>
      </p:sp>
    </p:spTree>
    <p:extLst>
      <p:ext uri="{BB962C8B-B14F-4D97-AF65-F5344CB8AC3E}">
        <p14:creationId xmlns:p14="http://schemas.microsoft.com/office/powerpoint/2010/main" val="1701855998"/>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3.5. </a:t>
            </a:r>
            <a:r>
              <a:rPr lang="en-AU" b="1" dirty="0" err="1" smtClean="0"/>
              <a:t>đáp</a:t>
            </a:r>
            <a:r>
              <a:rPr lang="en-AU" b="1" dirty="0" smtClean="0"/>
              <a:t> </a:t>
            </a:r>
            <a:r>
              <a:rPr lang="en-AU" b="1" dirty="0" err="1" smtClean="0"/>
              <a:t>ứng</a:t>
            </a:r>
            <a:r>
              <a:rPr lang="en-AU" b="1" dirty="0" smtClean="0"/>
              <a:t> </a:t>
            </a:r>
            <a:r>
              <a:rPr lang="en-AU" b="1" dirty="0" err="1" smtClean="0"/>
              <a:t>nhu</a:t>
            </a:r>
            <a:r>
              <a:rPr lang="en-AU" b="1" dirty="0" smtClean="0"/>
              <a:t> </a:t>
            </a:r>
            <a:r>
              <a:rPr lang="en-AU" b="1" dirty="0" err="1" smtClean="0"/>
              <a:t>cầu</a:t>
            </a:r>
            <a:r>
              <a:rPr lang="en-AU" b="1" dirty="0" smtClean="0"/>
              <a:t> </a:t>
            </a:r>
            <a:r>
              <a:rPr lang="en-AU" b="1" dirty="0" err="1" smtClean="0"/>
              <a:t>của</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en-AU" dirty="0" err="1"/>
              <a:t>Một</a:t>
            </a:r>
            <a:r>
              <a:rPr lang="en-AU" dirty="0"/>
              <a:t> </a:t>
            </a:r>
            <a:r>
              <a:rPr lang="en-AU" dirty="0" err="1"/>
              <a:t>số</a:t>
            </a:r>
            <a:r>
              <a:rPr lang="en-AU" dirty="0"/>
              <a:t> </a:t>
            </a:r>
            <a:r>
              <a:rPr lang="en-AU" dirty="0" err="1"/>
              <a:t>đề</a:t>
            </a:r>
            <a:r>
              <a:rPr lang="en-AU" dirty="0"/>
              <a:t> </a:t>
            </a:r>
            <a:r>
              <a:rPr lang="en-AU" dirty="0" err="1"/>
              <a:t>xuất</a:t>
            </a:r>
            <a:r>
              <a:rPr lang="en-AU" dirty="0"/>
              <a:t> </a:t>
            </a:r>
            <a:r>
              <a:rPr lang="en-AU" dirty="0" err="1"/>
              <a:t>cho</a:t>
            </a:r>
            <a:r>
              <a:rPr lang="en-AU" dirty="0"/>
              <a:t> </a:t>
            </a:r>
            <a:r>
              <a:rPr lang="en-AU" dirty="0" err="1"/>
              <a:t>các</a:t>
            </a:r>
            <a:r>
              <a:rPr lang="en-AU" dirty="0"/>
              <a:t> </a:t>
            </a:r>
            <a:r>
              <a:rPr lang="en-AU" dirty="0" err="1"/>
              <a:t>doanh</a:t>
            </a:r>
            <a:r>
              <a:rPr lang="en-AU" dirty="0"/>
              <a:t> </a:t>
            </a:r>
            <a:r>
              <a:rPr lang="en-AU" dirty="0" err="1"/>
              <a:t>nghiệp</a:t>
            </a:r>
            <a:r>
              <a:rPr lang="en-AU" dirty="0"/>
              <a:t> </a:t>
            </a:r>
            <a:r>
              <a:rPr lang="en-AU" dirty="0" err="1"/>
              <a:t>trong</a:t>
            </a:r>
            <a:r>
              <a:rPr lang="en-AU" dirty="0"/>
              <a:t> </a:t>
            </a:r>
            <a:r>
              <a:rPr lang="en-AU" dirty="0" err="1"/>
              <a:t>vấn</a:t>
            </a:r>
            <a:r>
              <a:rPr lang="en-AU" dirty="0"/>
              <a:t> </a:t>
            </a:r>
            <a:r>
              <a:rPr lang="en-AU" dirty="0" err="1"/>
              <a:t>đề</a:t>
            </a:r>
            <a:r>
              <a:rPr lang="en-AU" dirty="0"/>
              <a:t> </a:t>
            </a:r>
            <a:r>
              <a:rPr lang="en-AU" dirty="0" err="1"/>
              <a:t>này</a:t>
            </a:r>
            <a:r>
              <a:rPr lang="en-AU" dirty="0"/>
              <a:t> </a:t>
            </a:r>
            <a:r>
              <a:rPr lang="en-AU" dirty="0" err="1"/>
              <a:t>có</a:t>
            </a:r>
            <a:r>
              <a:rPr lang="en-AU" dirty="0"/>
              <a:t> </a:t>
            </a:r>
            <a:r>
              <a:rPr lang="en-AU" dirty="0" err="1"/>
              <a:t>thể</a:t>
            </a:r>
            <a:r>
              <a:rPr lang="en-AU" dirty="0"/>
              <a:t> </a:t>
            </a:r>
            <a:r>
              <a:rPr lang="en-AU" dirty="0" err="1"/>
              <a:t>kể</a:t>
            </a:r>
            <a:r>
              <a:rPr lang="en-AU" dirty="0"/>
              <a:t> </a:t>
            </a:r>
            <a:r>
              <a:rPr lang="en-AU" dirty="0" err="1"/>
              <a:t>đến</a:t>
            </a:r>
            <a:r>
              <a:rPr lang="en-AU" dirty="0"/>
              <a:t> </a:t>
            </a:r>
            <a:r>
              <a:rPr lang="en-AU" dirty="0" err="1"/>
              <a:t>như</a:t>
            </a:r>
            <a:r>
              <a:rPr lang="en-AU" dirty="0"/>
              <a:t>:</a:t>
            </a:r>
          </a:p>
          <a:p>
            <a:pPr algn="just"/>
            <a:r>
              <a:rPr lang="en-AU" b="1" dirty="0"/>
              <a:t>Theo </a:t>
            </a:r>
            <a:r>
              <a:rPr lang="en-AU" b="1" dirty="0" err="1"/>
              <a:t>dõi</a:t>
            </a:r>
            <a:r>
              <a:rPr lang="en-AU" b="1" dirty="0"/>
              <a:t> </a:t>
            </a:r>
            <a:r>
              <a:rPr lang="en-AU" b="1" dirty="0" err="1"/>
              <a:t>đối</a:t>
            </a:r>
            <a:r>
              <a:rPr lang="en-AU" b="1" dirty="0"/>
              <a:t> </a:t>
            </a:r>
            <a:r>
              <a:rPr lang="en-AU" b="1" dirty="0" err="1"/>
              <a:t>thủ</a:t>
            </a:r>
            <a:r>
              <a:rPr lang="en-AU" b="1" dirty="0"/>
              <a:t> </a:t>
            </a:r>
            <a:r>
              <a:rPr lang="en-AU" b="1" dirty="0" err="1"/>
              <a:t>cạnh</a:t>
            </a:r>
            <a:r>
              <a:rPr lang="en-AU" b="1" dirty="0"/>
              <a:t> </a:t>
            </a:r>
            <a:r>
              <a:rPr lang="en-AU" b="1" dirty="0" err="1"/>
              <a:t>tranh</a:t>
            </a:r>
            <a:r>
              <a:rPr lang="en-AU" b="1" dirty="0"/>
              <a:t>: </a:t>
            </a:r>
            <a:r>
              <a:rPr lang="en-AU" dirty="0" err="1"/>
              <a:t>Nghiên</a:t>
            </a:r>
            <a:r>
              <a:rPr lang="en-AU" dirty="0"/>
              <a:t> </a:t>
            </a:r>
            <a:r>
              <a:rPr lang="en-AU" dirty="0" err="1"/>
              <a:t>cứu</a:t>
            </a:r>
            <a:r>
              <a:rPr lang="en-AU" dirty="0"/>
              <a:t> </a:t>
            </a:r>
            <a:r>
              <a:rPr lang="en-AU" dirty="0" err="1"/>
              <a:t>về</a:t>
            </a:r>
            <a:r>
              <a:rPr lang="en-AU" dirty="0"/>
              <a:t> </a:t>
            </a:r>
            <a:r>
              <a:rPr lang="en-AU" dirty="0" err="1"/>
              <a:t>đối</a:t>
            </a:r>
            <a:r>
              <a:rPr lang="en-AU" dirty="0"/>
              <a:t> </a:t>
            </a:r>
            <a:r>
              <a:rPr lang="en-AU" dirty="0" err="1"/>
              <a:t>thủ</a:t>
            </a:r>
            <a:r>
              <a:rPr lang="en-AU" dirty="0"/>
              <a:t> </a:t>
            </a:r>
            <a:r>
              <a:rPr lang="en-AU" dirty="0" err="1"/>
              <a:t>cạnh</a:t>
            </a:r>
            <a:r>
              <a:rPr lang="en-AU" dirty="0"/>
              <a:t> </a:t>
            </a:r>
            <a:r>
              <a:rPr lang="en-AU" dirty="0" err="1"/>
              <a:t>tranh</a:t>
            </a:r>
            <a:r>
              <a:rPr lang="en-AU" dirty="0"/>
              <a:t> </a:t>
            </a:r>
            <a:r>
              <a:rPr lang="en-AU" dirty="0" err="1"/>
              <a:t>cũng</a:t>
            </a:r>
            <a:r>
              <a:rPr lang="en-AU" dirty="0"/>
              <a:t> </a:t>
            </a:r>
            <a:r>
              <a:rPr lang="en-AU" dirty="0" err="1"/>
              <a:t>chính</a:t>
            </a:r>
            <a:r>
              <a:rPr lang="en-AU" dirty="0"/>
              <a:t> </a:t>
            </a:r>
            <a:r>
              <a:rPr lang="en-AU" dirty="0" err="1"/>
              <a:t>là</a:t>
            </a:r>
            <a:r>
              <a:rPr lang="en-AU" dirty="0"/>
              <a:t> </a:t>
            </a:r>
            <a:r>
              <a:rPr lang="en-AU" dirty="0" err="1"/>
              <a:t>cách</a:t>
            </a:r>
            <a:r>
              <a:rPr lang="en-AU" dirty="0"/>
              <a:t> </a:t>
            </a:r>
            <a:r>
              <a:rPr lang="en-AU" dirty="0" err="1"/>
              <a:t>để</a:t>
            </a:r>
            <a:r>
              <a:rPr lang="en-AU" dirty="0"/>
              <a:t> </a:t>
            </a:r>
            <a:r>
              <a:rPr lang="en-AU" dirty="0" err="1"/>
              <a:t>doanh</a:t>
            </a:r>
            <a:r>
              <a:rPr lang="en-AU" dirty="0"/>
              <a:t> </a:t>
            </a:r>
            <a:r>
              <a:rPr lang="en-AU" dirty="0" err="1"/>
              <a:t>nghiệp</a:t>
            </a:r>
            <a:r>
              <a:rPr lang="en-AU" dirty="0"/>
              <a:t> </a:t>
            </a:r>
            <a:r>
              <a:rPr lang="en-AU" dirty="0" err="1"/>
              <a:t>tìm</a:t>
            </a:r>
            <a:r>
              <a:rPr lang="en-AU" dirty="0"/>
              <a:t> </a:t>
            </a:r>
            <a:r>
              <a:rPr lang="en-AU" dirty="0" err="1"/>
              <a:t>ra</a:t>
            </a:r>
            <a:r>
              <a:rPr lang="en-AU" dirty="0"/>
              <a:t> </a:t>
            </a:r>
            <a:r>
              <a:rPr lang="en-AU" dirty="0" err="1"/>
              <a:t>phương</a:t>
            </a:r>
            <a:r>
              <a:rPr lang="en-AU" dirty="0"/>
              <a:t> </a:t>
            </a:r>
            <a:r>
              <a:rPr lang="en-AU" dirty="0" err="1"/>
              <a:t>hướng</a:t>
            </a:r>
            <a:r>
              <a:rPr lang="en-AU" dirty="0"/>
              <a:t> </a:t>
            </a:r>
            <a:r>
              <a:rPr lang="en-AU" dirty="0" err="1"/>
              <a:t>phát</a:t>
            </a:r>
            <a:r>
              <a:rPr lang="en-AU" dirty="0"/>
              <a:t> </a:t>
            </a:r>
            <a:r>
              <a:rPr lang="en-AU" dirty="0" err="1"/>
              <a:t>triển</a:t>
            </a:r>
            <a:r>
              <a:rPr lang="en-AU" dirty="0"/>
              <a:t> </a:t>
            </a:r>
            <a:r>
              <a:rPr lang="en-AU" dirty="0" err="1"/>
              <a:t>sản</a:t>
            </a:r>
            <a:r>
              <a:rPr lang="en-AU" dirty="0"/>
              <a:t> </a:t>
            </a:r>
            <a:r>
              <a:rPr lang="en-AU" dirty="0" err="1"/>
              <a:t>phẩm</a:t>
            </a:r>
            <a:r>
              <a:rPr lang="en-AU" dirty="0"/>
              <a:t> </a:t>
            </a:r>
            <a:r>
              <a:rPr lang="en-AU" dirty="0" err="1"/>
              <a:t>cho</a:t>
            </a:r>
            <a:r>
              <a:rPr lang="en-AU" dirty="0"/>
              <a:t> </a:t>
            </a:r>
            <a:r>
              <a:rPr lang="en-AU" dirty="0" err="1"/>
              <a:t>chính</a:t>
            </a:r>
            <a:r>
              <a:rPr lang="en-AU" dirty="0"/>
              <a:t> </a:t>
            </a:r>
            <a:r>
              <a:rPr lang="en-AU" dirty="0" err="1"/>
              <a:t>họ</a:t>
            </a:r>
            <a:r>
              <a:rPr lang="en-AU" dirty="0"/>
              <a:t>. </a:t>
            </a:r>
            <a:r>
              <a:rPr lang="en-AU" dirty="0" err="1"/>
              <a:t>Việc</a:t>
            </a:r>
            <a:r>
              <a:rPr lang="en-AU" dirty="0"/>
              <a:t> </a:t>
            </a:r>
            <a:r>
              <a:rPr lang="en-AU" dirty="0" err="1"/>
              <a:t>này</a:t>
            </a:r>
            <a:r>
              <a:rPr lang="en-AU" dirty="0"/>
              <a:t> </a:t>
            </a:r>
            <a:r>
              <a:rPr lang="en-AU" dirty="0" err="1"/>
              <a:t>không</a:t>
            </a:r>
            <a:r>
              <a:rPr lang="en-AU" dirty="0"/>
              <a:t> </a:t>
            </a:r>
            <a:r>
              <a:rPr lang="en-AU" dirty="0" err="1"/>
              <a:t>chỉ</a:t>
            </a:r>
            <a:r>
              <a:rPr lang="en-AU" dirty="0"/>
              <a:t> </a:t>
            </a:r>
            <a:r>
              <a:rPr lang="en-AU" dirty="0" err="1"/>
              <a:t>giúp</a:t>
            </a:r>
            <a:r>
              <a:rPr lang="en-AU" dirty="0"/>
              <a:t> </a:t>
            </a:r>
            <a:r>
              <a:rPr lang="en-AU" dirty="0" err="1"/>
              <a:t>doanh</a:t>
            </a:r>
            <a:r>
              <a:rPr lang="en-AU" dirty="0"/>
              <a:t> </a:t>
            </a:r>
            <a:r>
              <a:rPr lang="en-AU" dirty="0" err="1"/>
              <a:t>nghiệp</a:t>
            </a:r>
            <a:r>
              <a:rPr lang="en-AU" dirty="0"/>
              <a:t> </a:t>
            </a:r>
            <a:r>
              <a:rPr lang="en-AU" dirty="0" err="1"/>
              <a:t>dự</a:t>
            </a:r>
            <a:r>
              <a:rPr lang="en-AU" dirty="0"/>
              <a:t> </a:t>
            </a:r>
            <a:r>
              <a:rPr lang="en-AU" dirty="0" err="1"/>
              <a:t>đoán</a:t>
            </a:r>
            <a:r>
              <a:rPr lang="en-AU" dirty="0"/>
              <a:t> </a:t>
            </a:r>
            <a:r>
              <a:rPr lang="en-AU" dirty="0" err="1"/>
              <a:t>được</a:t>
            </a:r>
            <a:r>
              <a:rPr lang="en-AU" dirty="0"/>
              <a:t> </a:t>
            </a:r>
            <a:r>
              <a:rPr lang="en-AU" dirty="0" err="1"/>
              <a:t>xu</a:t>
            </a:r>
            <a:r>
              <a:rPr lang="en-AU" dirty="0"/>
              <a:t> </a:t>
            </a:r>
            <a:r>
              <a:rPr lang="en-AU" dirty="0" err="1"/>
              <a:t>hướng</a:t>
            </a:r>
            <a:r>
              <a:rPr lang="en-AU" dirty="0"/>
              <a:t> </a:t>
            </a:r>
            <a:r>
              <a:rPr lang="en-AU" dirty="0" err="1"/>
              <a:t>chuyển</a:t>
            </a:r>
            <a:r>
              <a:rPr lang="en-AU" dirty="0"/>
              <a:t> </a:t>
            </a:r>
            <a:r>
              <a:rPr lang="en-AU" dirty="0" err="1"/>
              <a:t>dịch</a:t>
            </a:r>
            <a:r>
              <a:rPr lang="en-AU" dirty="0"/>
              <a:t> </a:t>
            </a:r>
            <a:r>
              <a:rPr lang="en-AU" dirty="0" err="1"/>
              <a:t>của</a:t>
            </a:r>
            <a:r>
              <a:rPr lang="en-AU" dirty="0"/>
              <a:t> </a:t>
            </a:r>
            <a:r>
              <a:rPr lang="en-AU" dirty="0" err="1"/>
              <a:t>xu</a:t>
            </a:r>
            <a:r>
              <a:rPr lang="en-AU" dirty="0"/>
              <a:t> </a:t>
            </a:r>
            <a:r>
              <a:rPr lang="en-AU" dirty="0" err="1"/>
              <a:t>thế</a:t>
            </a:r>
            <a:r>
              <a:rPr lang="en-AU" dirty="0"/>
              <a:t> </a:t>
            </a:r>
            <a:r>
              <a:rPr lang="en-AU" dirty="0" err="1"/>
              <a:t>thị</a:t>
            </a:r>
            <a:r>
              <a:rPr lang="en-AU" dirty="0"/>
              <a:t> </a:t>
            </a:r>
            <a:r>
              <a:rPr lang="en-AU" dirty="0" err="1"/>
              <a:t>trường</a:t>
            </a:r>
            <a:r>
              <a:rPr lang="en-AU" dirty="0"/>
              <a:t>, </a:t>
            </a:r>
            <a:r>
              <a:rPr lang="en-AU" dirty="0" err="1"/>
              <a:t>phát</a:t>
            </a:r>
            <a:r>
              <a:rPr lang="en-AU" dirty="0"/>
              <a:t> </a:t>
            </a:r>
            <a:r>
              <a:rPr lang="en-AU" dirty="0" err="1"/>
              <a:t>hiện</a:t>
            </a:r>
            <a:r>
              <a:rPr lang="en-AU" dirty="0"/>
              <a:t> </a:t>
            </a:r>
            <a:r>
              <a:rPr lang="en-AU" dirty="0" err="1"/>
              <a:t>ra</a:t>
            </a:r>
            <a:r>
              <a:rPr lang="en-AU" dirty="0"/>
              <a:t> </a:t>
            </a:r>
            <a:r>
              <a:rPr lang="en-AU" dirty="0" err="1"/>
              <a:t>xu</a:t>
            </a:r>
            <a:r>
              <a:rPr lang="en-AU" dirty="0"/>
              <a:t> </a:t>
            </a:r>
            <a:r>
              <a:rPr lang="en-AU" dirty="0" err="1"/>
              <a:t>hướng</a:t>
            </a:r>
            <a:r>
              <a:rPr lang="en-AU" dirty="0"/>
              <a:t> </a:t>
            </a:r>
            <a:r>
              <a:rPr lang="en-AU" dirty="0" err="1"/>
              <a:t>mới</a:t>
            </a:r>
            <a:r>
              <a:rPr lang="en-AU" dirty="0"/>
              <a:t> </a:t>
            </a:r>
            <a:r>
              <a:rPr lang="en-AU" dirty="0" err="1"/>
              <a:t>mà</a:t>
            </a:r>
            <a:r>
              <a:rPr lang="en-AU" dirty="0"/>
              <a:t> </a:t>
            </a:r>
            <a:r>
              <a:rPr lang="en-AU" dirty="0" err="1"/>
              <a:t>còn</a:t>
            </a:r>
            <a:r>
              <a:rPr lang="en-AU" dirty="0"/>
              <a:t> </a:t>
            </a:r>
            <a:r>
              <a:rPr lang="en-AU" dirty="0" err="1"/>
              <a:t>giúp</a:t>
            </a:r>
            <a:r>
              <a:rPr lang="en-AU" dirty="0"/>
              <a:t> </a:t>
            </a:r>
            <a:r>
              <a:rPr lang="en-AU" dirty="0" err="1"/>
              <a:t>đưa</a:t>
            </a:r>
            <a:r>
              <a:rPr lang="en-AU" dirty="0"/>
              <a:t> </a:t>
            </a:r>
            <a:r>
              <a:rPr lang="en-AU" dirty="0" err="1"/>
              <a:t>ra</a:t>
            </a:r>
            <a:r>
              <a:rPr lang="en-AU" dirty="0"/>
              <a:t> </a:t>
            </a:r>
            <a:r>
              <a:rPr lang="en-AU" dirty="0" err="1"/>
              <a:t>các</a:t>
            </a:r>
            <a:r>
              <a:rPr lang="en-AU" dirty="0"/>
              <a:t> </a:t>
            </a:r>
            <a:r>
              <a:rPr lang="en-AU" dirty="0" err="1"/>
              <a:t>hướng</a:t>
            </a:r>
            <a:r>
              <a:rPr lang="en-AU" dirty="0"/>
              <a:t> </a:t>
            </a:r>
            <a:r>
              <a:rPr lang="en-AU" dirty="0" err="1"/>
              <a:t>đi</a:t>
            </a:r>
            <a:r>
              <a:rPr lang="en-AU" dirty="0"/>
              <a:t> </a:t>
            </a:r>
            <a:r>
              <a:rPr lang="en-AU" dirty="0" err="1"/>
              <a:t>thành</a:t>
            </a:r>
            <a:r>
              <a:rPr lang="en-AU" dirty="0"/>
              <a:t> </a:t>
            </a:r>
            <a:r>
              <a:rPr lang="en-AU" dirty="0" err="1"/>
              <a:t>công</a:t>
            </a:r>
            <a:r>
              <a:rPr lang="en-AU" dirty="0"/>
              <a:t>, </a:t>
            </a:r>
            <a:r>
              <a:rPr lang="en-AU" dirty="0" err="1"/>
              <a:t>mang</a:t>
            </a:r>
            <a:r>
              <a:rPr lang="en-AU" dirty="0"/>
              <a:t> </a:t>
            </a:r>
            <a:r>
              <a:rPr lang="en-AU" dirty="0" err="1"/>
              <a:t>tính</a:t>
            </a:r>
            <a:r>
              <a:rPr lang="en-AU" dirty="0"/>
              <a:t> </a:t>
            </a:r>
            <a:r>
              <a:rPr lang="en-AU" dirty="0" err="1"/>
              <a:t>hiệu</a:t>
            </a:r>
            <a:r>
              <a:rPr lang="en-AU" dirty="0"/>
              <a:t> </a:t>
            </a:r>
            <a:r>
              <a:rPr lang="en-AU" dirty="0" err="1"/>
              <a:t>quả</a:t>
            </a:r>
            <a:r>
              <a:rPr lang="en-AU" dirty="0"/>
              <a:t> </a:t>
            </a:r>
            <a:r>
              <a:rPr lang="en-AU" dirty="0" err="1"/>
              <a:t>và</a:t>
            </a:r>
            <a:r>
              <a:rPr lang="en-AU" dirty="0"/>
              <a:t> </a:t>
            </a:r>
            <a:r>
              <a:rPr lang="en-AU" dirty="0" err="1"/>
              <a:t>độc</a:t>
            </a:r>
            <a:r>
              <a:rPr lang="en-AU" dirty="0"/>
              <a:t> </a:t>
            </a:r>
            <a:r>
              <a:rPr lang="en-AU" dirty="0" err="1"/>
              <a:t>nhất</a:t>
            </a:r>
            <a:r>
              <a:rPr lang="en-AU" dirty="0"/>
              <a:t> </a:t>
            </a:r>
            <a:r>
              <a:rPr lang="en-AU" dirty="0" err="1" smtClean="0"/>
              <a:t>cao</a:t>
            </a:r>
            <a:r>
              <a:rPr lang="en-AU" dirty="0" smtClean="0"/>
              <a:t>.</a:t>
            </a:r>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27</a:t>
            </a:fld>
            <a:endParaRPr lang="en-US"/>
          </a:p>
        </p:txBody>
      </p:sp>
    </p:spTree>
    <p:extLst>
      <p:ext uri="{BB962C8B-B14F-4D97-AF65-F5344CB8AC3E}">
        <p14:creationId xmlns:p14="http://schemas.microsoft.com/office/powerpoint/2010/main" val="3081897133"/>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u="sng" dirty="0" err="1" smtClean="0"/>
              <a:t>Kết</a:t>
            </a:r>
            <a:r>
              <a:rPr lang="en-AU" b="1" u="sng" dirty="0" smtClean="0"/>
              <a:t> </a:t>
            </a:r>
            <a:r>
              <a:rPr lang="en-AU" b="1" u="sng" dirty="0" err="1" smtClean="0"/>
              <a:t>luận</a:t>
            </a:r>
            <a:r>
              <a:rPr lang="en-AU" b="1" u="sng" dirty="0" smtClean="0"/>
              <a:t>:</a:t>
            </a:r>
          </a:p>
          <a:p>
            <a:pPr marL="0" indent="0" algn="just">
              <a:buNone/>
            </a:pPr>
            <a:r>
              <a:rPr lang="en-AU" dirty="0" err="1" smtClean="0"/>
              <a:t>Nhu</a:t>
            </a:r>
            <a:r>
              <a:rPr lang="en-AU" dirty="0" smtClean="0"/>
              <a:t> </a:t>
            </a:r>
            <a:r>
              <a:rPr lang="en-AU" dirty="0" err="1"/>
              <a:t>cầu</a:t>
            </a:r>
            <a:r>
              <a:rPr lang="en-AU" dirty="0"/>
              <a:t> </a:t>
            </a:r>
            <a:r>
              <a:rPr lang="en-AU" dirty="0" err="1"/>
              <a:t>của</a:t>
            </a:r>
            <a:r>
              <a:rPr lang="en-AU" dirty="0"/>
              <a:t> </a:t>
            </a:r>
            <a:r>
              <a:rPr lang="en-AU" dirty="0" err="1"/>
              <a:t>khách</a:t>
            </a:r>
            <a:r>
              <a:rPr lang="en-AU" dirty="0"/>
              <a:t> </a:t>
            </a:r>
            <a:r>
              <a:rPr lang="en-AU" dirty="0" err="1"/>
              <a:t>hàng</a:t>
            </a:r>
            <a:r>
              <a:rPr lang="en-AU" dirty="0"/>
              <a:t> </a:t>
            </a:r>
            <a:r>
              <a:rPr lang="en-AU" dirty="0" err="1"/>
              <a:t>là</a:t>
            </a:r>
            <a:r>
              <a:rPr lang="en-AU" dirty="0"/>
              <a:t> </a:t>
            </a:r>
            <a:r>
              <a:rPr lang="en-AU" dirty="0" err="1"/>
              <a:t>không</a:t>
            </a:r>
            <a:r>
              <a:rPr lang="en-AU" dirty="0"/>
              <a:t> </a:t>
            </a:r>
            <a:r>
              <a:rPr lang="en-AU" dirty="0" err="1"/>
              <a:t>bao</a:t>
            </a:r>
            <a:r>
              <a:rPr lang="en-AU" dirty="0"/>
              <a:t> </a:t>
            </a:r>
            <a:r>
              <a:rPr lang="en-AU" dirty="0" err="1"/>
              <a:t>giờ</a:t>
            </a:r>
            <a:r>
              <a:rPr lang="en-AU" dirty="0"/>
              <a:t> </a:t>
            </a:r>
            <a:r>
              <a:rPr lang="en-AU" dirty="0" err="1"/>
              <a:t>giống</a:t>
            </a:r>
            <a:r>
              <a:rPr lang="en-AU" dirty="0"/>
              <a:t> </a:t>
            </a:r>
            <a:r>
              <a:rPr lang="en-AU" dirty="0" err="1"/>
              <a:t>nhau</a:t>
            </a:r>
            <a:r>
              <a:rPr lang="en-AU" dirty="0"/>
              <a:t>. </a:t>
            </a:r>
            <a:r>
              <a:rPr lang="en-AU" dirty="0" err="1"/>
              <a:t>Vậy</a:t>
            </a:r>
            <a:r>
              <a:rPr lang="en-AU" dirty="0"/>
              <a:t> </a:t>
            </a:r>
            <a:r>
              <a:rPr lang="en-AU" dirty="0" err="1"/>
              <a:t>nên</a:t>
            </a:r>
            <a:r>
              <a:rPr lang="en-AU" dirty="0"/>
              <a:t>, </a:t>
            </a:r>
            <a:r>
              <a:rPr lang="en-AU" dirty="0" err="1"/>
              <a:t>tổng</a:t>
            </a:r>
            <a:r>
              <a:rPr lang="en-AU" dirty="0"/>
              <a:t> </a:t>
            </a:r>
            <a:r>
              <a:rPr lang="en-AU" dirty="0" err="1"/>
              <a:t>hợp</a:t>
            </a:r>
            <a:r>
              <a:rPr lang="en-AU" dirty="0"/>
              <a:t>, </a:t>
            </a:r>
            <a:r>
              <a:rPr lang="en-AU" dirty="0" err="1"/>
              <a:t>nghiên</a:t>
            </a:r>
            <a:r>
              <a:rPr lang="en-AU" dirty="0"/>
              <a:t> </a:t>
            </a:r>
            <a:r>
              <a:rPr lang="en-AU" dirty="0" err="1"/>
              <a:t>cứu</a:t>
            </a:r>
            <a:r>
              <a:rPr lang="en-AU" dirty="0"/>
              <a:t> </a:t>
            </a:r>
            <a:r>
              <a:rPr lang="en-AU" dirty="0" err="1"/>
              <a:t>để</a:t>
            </a:r>
            <a:r>
              <a:rPr lang="en-AU" dirty="0"/>
              <a:t> </a:t>
            </a:r>
            <a:r>
              <a:rPr lang="en-AU" dirty="0" err="1"/>
              <a:t>rồi</a:t>
            </a:r>
            <a:r>
              <a:rPr lang="en-AU" dirty="0"/>
              <a:t> </a:t>
            </a:r>
            <a:r>
              <a:rPr lang="en-AU" dirty="0" err="1"/>
              <a:t>đáp</a:t>
            </a:r>
            <a:r>
              <a:rPr lang="en-AU" dirty="0"/>
              <a:t> </a:t>
            </a:r>
            <a:r>
              <a:rPr lang="en-AU" dirty="0" err="1"/>
              <a:t>ứng</a:t>
            </a:r>
            <a:r>
              <a:rPr lang="en-AU" dirty="0"/>
              <a:t> </a:t>
            </a:r>
            <a:r>
              <a:rPr lang="en-AU" dirty="0" err="1"/>
              <a:t>nhu</a:t>
            </a:r>
            <a:r>
              <a:rPr lang="en-AU" dirty="0"/>
              <a:t> </a:t>
            </a:r>
            <a:r>
              <a:rPr lang="en-AU" dirty="0" err="1"/>
              <a:t>cầu</a:t>
            </a:r>
            <a:r>
              <a:rPr lang="en-AU" dirty="0"/>
              <a:t> </a:t>
            </a:r>
            <a:r>
              <a:rPr lang="en-AU" dirty="0" err="1"/>
              <a:t>khách</a:t>
            </a:r>
            <a:r>
              <a:rPr lang="en-AU" dirty="0"/>
              <a:t> </a:t>
            </a:r>
            <a:r>
              <a:rPr lang="en-AU" dirty="0" err="1"/>
              <a:t>hàng</a:t>
            </a:r>
            <a:r>
              <a:rPr lang="en-AU" dirty="0"/>
              <a:t> </a:t>
            </a:r>
            <a:r>
              <a:rPr lang="en-AU" dirty="0" err="1"/>
              <a:t>một</a:t>
            </a:r>
            <a:r>
              <a:rPr lang="en-AU" dirty="0"/>
              <a:t> </a:t>
            </a:r>
            <a:r>
              <a:rPr lang="en-AU" dirty="0" err="1"/>
              <a:t>cách</a:t>
            </a:r>
            <a:r>
              <a:rPr lang="en-AU" dirty="0"/>
              <a:t> </a:t>
            </a:r>
            <a:r>
              <a:rPr lang="en-AU" dirty="0" err="1"/>
              <a:t>hoàn</a:t>
            </a:r>
            <a:r>
              <a:rPr lang="en-AU" dirty="0"/>
              <a:t> </a:t>
            </a:r>
            <a:r>
              <a:rPr lang="en-AU" dirty="0" err="1"/>
              <a:t>hảo</a:t>
            </a:r>
            <a:r>
              <a:rPr lang="en-AU" dirty="0"/>
              <a:t> </a:t>
            </a:r>
            <a:r>
              <a:rPr lang="en-AU" dirty="0" err="1"/>
              <a:t>chính</a:t>
            </a:r>
            <a:r>
              <a:rPr lang="en-AU" dirty="0"/>
              <a:t> </a:t>
            </a:r>
            <a:r>
              <a:rPr lang="en-AU" dirty="0" err="1"/>
              <a:t>là</a:t>
            </a:r>
            <a:r>
              <a:rPr lang="en-AU" dirty="0"/>
              <a:t> </a:t>
            </a:r>
            <a:r>
              <a:rPr lang="en-AU" dirty="0" err="1"/>
              <a:t>vấn</a:t>
            </a:r>
            <a:r>
              <a:rPr lang="en-AU" dirty="0"/>
              <a:t> </a:t>
            </a:r>
            <a:r>
              <a:rPr lang="en-AU" dirty="0" err="1"/>
              <a:t>đề</a:t>
            </a:r>
            <a:r>
              <a:rPr lang="en-AU" dirty="0"/>
              <a:t> nan </a:t>
            </a:r>
            <a:r>
              <a:rPr lang="en-AU" dirty="0" err="1"/>
              <a:t>giải</a:t>
            </a:r>
            <a:r>
              <a:rPr lang="en-AU" dirty="0"/>
              <a:t> </a:t>
            </a:r>
            <a:r>
              <a:rPr lang="en-AU" dirty="0" err="1"/>
              <a:t>mà</a:t>
            </a:r>
            <a:r>
              <a:rPr lang="en-AU" dirty="0"/>
              <a:t> </a:t>
            </a:r>
            <a:r>
              <a:rPr lang="en-AU" dirty="0" err="1"/>
              <a:t>các</a:t>
            </a:r>
            <a:r>
              <a:rPr lang="en-AU" dirty="0"/>
              <a:t> </a:t>
            </a:r>
            <a:r>
              <a:rPr lang="en-AU" dirty="0" err="1"/>
              <a:t>doanh</a:t>
            </a:r>
            <a:r>
              <a:rPr lang="en-AU" dirty="0"/>
              <a:t> </a:t>
            </a:r>
            <a:r>
              <a:rPr lang="en-AU" dirty="0" err="1"/>
              <a:t>nghiệp</a:t>
            </a:r>
            <a:r>
              <a:rPr lang="en-AU" dirty="0"/>
              <a:t> </a:t>
            </a:r>
            <a:r>
              <a:rPr lang="en-AU" dirty="0" err="1"/>
              <a:t>luôn</a:t>
            </a:r>
            <a:r>
              <a:rPr lang="en-AU" dirty="0"/>
              <a:t> </a:t>
            </a:r>
            <a:r>
              <a:rPr lang="en-AU" dirty="0" err="1"/>
              <a:t>phải</a:t>
            </a:r>
            <a:r>
              <a:rPr lang="en-AU" dirty="0"/>
              <a:t> </a:t>
            </a:r>
            <a:r>
              <a:rPr lang="en-AU" dirty="0" err="1"/>
              <a:t>tìm</a:t>
            </a:r>
            <a:r>
              <a:rPr lang="en-AU" dirty="0"/>
              <a:t> </a:t>
            </a:r>
            <a:r>
              <a:rPr lang="en-AU" dirty="0" err="1"/>
              <a:t>cách</a:t>
            </a:r>
            <a:r>
              <a:rPr lang="en-AU" dirty="0"/>
              <a:t> </a:t>
            </a:r>
            <a:r>
              <a:rPr lang="en-AU" dirty="0" err="1"/>
              <a:t>giải</a:t>
            </a:r>
            <a:r>
              <a:rPr lang="en-AU" dirty="0"/>
              <a:t> </a:t>
            </a:r>
            <a:r>
              <a:rPr lang="en-AU" dirty="0" err="1"/>
              <a:t>quyết</a:t>
            </a:r>
            <a:r>
              <a:rPr lang="en-AU" dirty="0"/>
              <a:t>.</a:t>
            </a:r>
            <a:endParaRPr lang="en-AU" dirty="0" smtClean="0"/>
          </a:p>
          <a:p>
            <a:pPr marL="0" indent="0" algn="r">
              <a:buNone/>
            </a:pPr>
            <a:r>
              <a:rPr lang="vi-VN" dirty="0" smtClean="0"/>
              <a:t>(</a:t>
            </a: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28</a:t>
            </a:fld>
            <a:endParaRPr lang="en-US"/>
          </a:p>
        </p:txBody>
      </p:sp>
    </p:spTree>
    <p:extLst>
      <p:ext uri="{BB962C8B-B14F-4D97-AF65-F5344CB8AC3E}">
        <p14:creationId xmlns:p14="http://schemas.microsoft.com/office/powerpoint/2010/main" val="3523794423"/>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tập thực hành 16 </a:t>
            </a:r>
            <a:r>
              <a:rPr lang="mr-IN" dirty="0" smtClean="0"/>
              <a:t>–</a:t>
            </a:r>
            <a:r>
              <a:rPr lang="vi-VN" dirty="0" smtClean="0"/>
              <a:t> Sắp xếp</a:t>
            </a:r>
          </a:p>
          <a:p>
            <a:pPr marL="0" indent="0" algn="just">
              <a:buNone/>
            </a:pPr>
            <a:r>
              <a:rPr lang="vi-VN" dirty="0"/>
              <a:t>Bạn hãy sắp xếp theo </a:t>
            </a:r>
            <a:r>
              <a:rPr lang="vi-VN" dirty="0" smtClean="0"/>
              <a:t>từng bộ </a:t>
            </a:r>
            <a:r>
              <a:rPr lang="vi-VN" dirty="0"/>
              <a:t>(hàng để bán - khách hàng - đối thủ cạnh tranh) một cách thích hợp, ví dụ: (III, 1,A</a:t>
            </a:r>
            <a:r>
              <a:rPr lang="vi-VN" dirty="0" smtClean="0"/>
              <a:t>)</a:t>
            </a:r>
            <a:r>
              <a:rPr lang="en-AU" dirty="0" smtClean="0"/>
              <a:t>.</a:t>
            </a:r>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endParaRPr lang="en-AU" dirty="0"/>
          </a:p>
          <a:p>
            <a:pPr marL="0" indent="0" algn="just">
              <a:buNone/>
            </a:pPr>
            <a:r>
              <a:rPr lang="en-AU" dirty="0" err="1" smtClean="0"/>
              <a:t>Thông</a:t>
            </a:r>
            <a:r>
              <a:rPr lang="en-AU" dirty="0" smtClean="0"/>
              <a:t> tin </a:t>
            </a:r>
            <a:r>
              <a:rPr lang="en-AU" dirty="0" err="1" smtClean="0"/>
              <a:t>được</a:t>
            </a:r>
            <a:r>
              <a:rPr lang="en-AU" dirty="0" smtClean="0"/>
              <a:t> </a:t>
            </a:r>
            <a:r>
              <a:rPr lang="en-AU" dirty="0" err="1" smtClean="0"/>
              <a:t>cho</a:t>
            </a:r>
            <a:r>
              <a:rPr lang="vi-VN" dirty="0"/>
              <a:t> trong bảng </a:t>
            </a:r>
            <a:r>
              <a:rPr lang="vi-VN" dirty="0" smtClean="0"/>
              <a:t>sau:</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29</a:t>
            </a:fld>
            <a:endParaRPr lang="en-US"/>
          </a:p>
        </p:txBody>
      </p:sp>
    </p:spTree>
    <p:extLst>
      <p:ext uri="{BB962C8B-B14F-4D97-AF65-F5344CB8AC3E}">
        <p14:creationId xmlns:p14="http://schemas.microsoft.com/office/powerpoint/2010/main" val="2705957487"/>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30</a:t>
            </a:fld>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335475875"/>
              </p:ext>
            </p:extLst>
          </p:nvPr>
        </p:nvGraphicFramePr>
        <p:xfrm>
          <a:off x="457200" y="1600200"/>
          <a:ext cx="8229600" cy="3779520"/>
        </p:xfrm>
        <a:graphic>
          <a:graphicData uri="http://schemas.openxmlformats.org/drawingml/2006/table">
            <a:tbl>
              <a:tblPr firstRow="1" bandRow="1">
                <a:tableStyleId>{5C22544A-7EE6-4342-B048-85BDC9FD1C3A}</a:tableStyleId>
              </a:tblPr>
              <a:tblGrid>
                <a:gridCol w="2743200"/>
                <a:gridCol w="2743200"/>
                <a:gridCol w="2743200"/>
              </a:tblGrid>
              <a:tr h="370840">
                <a:tc>
                  <a:txBody>
                    <a:bodyPr/>
                    <a:lstStyle/>
                    <a:p>
                      <a:r>
                        <a:rPr lang="en-US" sz="2200" dirty="0" err="1" smtClean="0">
                          <a:latin typeface="+mn-lt"/>
                        </a:rPr>
                        <a:t>Hàng</a:t>
                      </a:r>
                      <a:r>
                        <a:rPr lang="en-US" sz="2200" dirty="0" smtClean="0">
                          <a:latin typeface="+mn-lt"/>
                        </a:rPr>
                        <a:t> </a:t>
                      </a:r>
                      <a:r>
                        <a:rPr lang="en-US" sz="2200" dirty="0" err="1" smtClean="0">
                          <a:latin typeface="+mn-lt"/>
                        </a:rPr>
                        <a:t>để</a:t>
                      </a:r>
                      <a:r>
                        <a:rPr lang="en-US" sz="2200" dirty="0" smtClean="0">
                          <a:latin typeface="+mn-lt"/>
                        </a:rPr>
                        <a:t> </a:t>
                      </a:r>
                      <a:r>
                        <a:rPr lang="en-US" sz="2200" dirty="0" err="1" smtClean="0">
                          <a:latin typeface="+mn-lt"/>
                        </a:rPr>
                        <a:t>bán</a:t>
                      </a:r>
                      <a:endParaRPr lang="en-US" sz="2200" dirty="0">
                        <a:latin typeface="+mn-lt"/>
                      </a:endParaRPr>
                    </a:p>
                  </a:txBody>
                  <a:tcPr/>
                </a:tc>
                <a:tc>
                  <a:txBody>
                    <a:bodyPr/>
                    <a:lstStyle/>
                    <a:p>
                      <a:r>
                        <a:rPr lang="en-US" sz="2200" dirty="0" err="1" smtClean="0">
                          <a:latin typeface="+mn-lt"/>
                        </a:rPr>
                        <a:t>Khách</a:t>
                      </a:r>
                      <a:r>
                        <a:rPr lang="en-US" sz="2200" dirty="0" smtClean="0">
                          <a:latin typeface="+mn-lt"/>
                        </a:rPr>
                        <a:t> </a:t>
                      </a:r>
                      <a:r>
                        <a:rPr lang="en-US" sz="2200" dirty="0" err="1" smtClean="0">
                          <a:latin typeface="+mn-lt"/>
                        </a:rPr>
                        <a:t>hàng</a:t>
                      </a:r>
                      <a:endParaRPr lang="en-US" sz="2200" dirty="0">
                        <a:latin typeface="+mn-lt"/>
                      </a:endParaRPr>
                    </a:p>
                  </a:txBody>
                  <a:tcPr/>
                </a:tc>
                <a:tc>
                  <a:txBody>
                    <a:bodyPr/>
                    <a:lstStyle/>
                    <a:p>
                      <a:r>
                        <a:rPr lang="en-US" sz="2200" dirty="0" err="1" smtClean="0">
                          <a:latin typeface="+mn-lt"/>
                        </a:rPr>
                        <a:t>Đối</a:t>
                      </a:r>
                      <a:r>
                        <a:rPr lang="en-US" sz="2200" dirty="0" smtClean="0">
                          <a:latin typeface="+mn-lt"/>
                        </a:rPr>
                        <a:t> </a:t>
                      </a:r>
                      <a:r>
                        <a:rPr lang="en-US" sz="2200" dirty="0" err="1" smtClean="0">
                          <a:latin typeface="+mn-lt"/>
                        </a:rPr>
                        <a:t>thủ</a:t>
                      </a:r>
                      <a:r>
                        <a:rPr lang="en-US" sz="2200" dirty="0" smtClean="0">
                          <a:latin typeface="+mn-lt"/>
                        </a:rPr>
                        <a:t> </a:t>
                      </a:r>
                      <a:r>
                        <a:rPr lang="en-US" sz="2200" dirty="0" err="1" smtClean="0">
                          <a:latin typeface="+mn-lt"/>
                        </a:rPr>
                        <a:t>cạnh</a:t>
                      </a:r>
                      <a:r>
                        <a:rPr lang="en-US" sz="2200" dirty="0" smtClean="0">
                          <a:latin typeface="+mn-lt"/>
                        </a:rPr>
                        <a:t> </a:t>
                      </a:r>
                      <a:r>
                        <a:rPr lang="en-US" sz="2200" dirty="0" err="1" smtClean="0">
                          <a:latin typeface="+mn-lt"/>
                        </a:rPr>
                        <a:t>tranh</a:t>
                      </a:r>
                      <a:endParaRPr lang="en-US" sz="2200" dirty="0">
                        <a:latin typeface="+mn-lt"/>
                      </a:endParaRPr>
                    </a:p>
                  </a:txBody>
                  <a:tcPr/>
                </a:tc>
              </a:tr>
              <a:tr h="370840">
                <a:tc>
                  <a:txBody>
                    <a:bodyPr/>
                    <a:lstStyle/>
                    <a:p>
                      <a:r>
                        <a:rPr lang="vi-VN" sz="2200" b="0" i="0" u="none" strike="noStrike" kern="1200" dirty="0" smtClean="0">
                          <a:solidFill>
                            <a:schemeClr val="dk1"/>
                          </a:solidFill>
                          <a:effectLst/>
                          <a:latin typeface="+mn-lt"/>
                          <a:ea typeface="+mn-ea"/>
                          <a:cs typeface="+mn-cs"/>
                        </a:rPr>
                        <a:t>I. son phấn</a:t>
                      </a:r>
                      <a:r>
                        <a:rPr lang="en-AU" sz="2200" dirty="0" smtClean="0">
                          <a:effectLst/>
                          <a:latin typeface="+mn-lt"/>
                        </a:rPr>
                        <a:t> </a:t>
                      </a:r>
                      <a:endParaRPr lang="en-US" sz="2200" dirty="0">
                        <a:latin typeface="+mn-lt"/>
                      </a:endParaRPr>
                    </a:p>
                  </a:txBody>
                  <a:tcPr/>
                </a:tc>
                <a:tc>
                  <a:txBody>
                    <a:bodyPr/>
                    <a:lstStyle/>
                    <a:p>
                      <a:pPr algn="just">
                        <a:spcAft>
                          <a:spcPts val="0"/>
                        </a:spcAft>
                      </a:pPr>
                      <a:r>
                        <a:rPr lang="vi-VN" sz="2200" b="0" i="0" u="none" strike="noStrike" spc="0">
                          <a:solidFill>
                            <a:srgbClr val="000000"/>
                          </a:solidFill>
                          <a:effectLst/>
                          <a:latin typeface="+mn-lt"/>
                          <a:ea typeface="Arial Unicode MS"/>
                          <a:cs typeface="Arial Unicode MS"/>
                        </a:rPr>
                        <a:t>1. các nhà dòanh nghiệp</a:t>
                      </a:r>
                      <a:endParaRPr lang="en-AU" sz="2200">
                        <a:solidFill>
                          <a:srgbClr val="000000"/>
                        </a:solidFill>
                        <a:effectLst/>
                        <a:latin typeface="+mn-lt"/>
                        <a:ea typeface="Courier New"/>
                        <a:cs typeface="Times New Roman"/>
                      </a:endParaRPr>
                    </a:p>
                  </a:txBody>
                  <a:tcPr marL="68580" marR="68580" marT="0" marB="0" anchor="b"/>
                </a:tc>
                <a:tc>
                  <a:txBody>
                    <a:bodyPr/>
                    <a:lstStyle/>
                    <a:p>
                      <a:pPr algn="just">
                        <a:spcAft>
                          <a:spcPts val="0"/>
                        </a:spcAft>
                      </a:pPr>
                      <a:r>
                        <a:rPr lang="vi-VN" sz="2200" b="0" i="0" u="none" strike="noStrike" spc="0" dirty="0">
                          <a:solidFill>
                            <a:srgbClr val="000000"/>
                          </a:solidFill>
                          <a:effectLst/>
                          <a:latin typeface="+mn-lt"/>
                          <a:ea typeface="Arial Unicode MS"/>
                          <a:cs typeface="Arial Unicode MS"/>
                        </a:rPr>
                        <a:t>A. </a:t>
                      </a:r>
                      <a:r>
                        <a:rPr lang="en-US" sz="2200" b="0" i="0" u="none" strike="noStrike" spc="0" dirty="0" err="1" smtClean="0">
                          <a:solidFill>
                            <a:srgbClr val="000000"/>
                          </a:solidFill>
                          <a:effectLst/>
                          <a:latin typeface="+mn-lt"/>
                          <a:ea typeface="Arial Unicode MS"/>
                          <a:cs typeface="Arial Unicode MS"/>
                        </a:rPr>
                        <a:t>ô</a:t>
                      </a:r>
                      <a:r>
                        <a:rPr lang="vi-VN" sz="2200" b="0" i="0" u="none" strike="noStrike" spc="0" dirty="0" smtClean="0">
                          <a:solidFill>
                            <a:srgbClr val="000000"/>
                          </a:solidFill>
                          <a:effectLst/>
                          <a:latin typeface="+mn-lt"/>
                          <a:ea typeface="Arial Unicode MS"/>
                          <a:cs typeface="Arial Unicode MS"/>
                        </a:rPr>
                        <a:t> tô </a:t>
                      </a:r>
                      <a:r>
                        <a:rPr lang="vi-VN" sz="2200" b="0" i="0" u="none" strike="noStrike" spc="0" dirty="0">
                          <a:solidFill>
                            <a:srgbClr val="000000"/>
                          </a:solidFill>
                          <a:effectLst/>
                          <a:latin typeface="+mn-lt"/>
                          <a:ea typeface="Arial Unicode MS"/>
                          <a:cs typeface="Arial Unicode MS"/>
                        </a:rPr>
                        <a:t>6 đến 12 chỗ ngồi</a:t>
                      </a:r>
                      <a:endParaRPr lang="en-AU" sz="2200" dirty="0">
                        <a:solidFill>
                          <a:srgbClr val="000000"/>
                        </a:solidFill>
                        <a:effectLst/>
                        <a:latin typeface="+mn-lt"/>
                        <a:ea typeface="Courier New"/>
                        <a:cs typeface="Times New Roman"/>
                      </a:endParaRPr>
                    </a:p>
                  </a:txBody>
                  <a:tcPr marL="68580" marR="68580" marT="0" marB="0" anchor="b"/>
                </a:tc>
              </a:tr>
              <a:tr h="370840">
                <a:tc>
                  <a:txBody>
                    <a:bodyPr/>
                    <a:lstStyle/>
                    <a:p>
                      <a:pPr algn="just">
                        <a:spcAft>
                          <a:spcPts val="0"/>
                        </a:spcAft>
                      </a:pPr>
                      <a:r>
                        <a:rPr lang="vi-VN" sz="2200" b="0" i="0" u="none" strike="noStrike" spc="0">
                          <a:solidFill>
                            <a:srgbClr val="000000"/>
                          </a:solidFill>
                          <a:effectLst/>
                          <a:latin typeface="+mn-lt"/>
                          <a:ea typeface="Arial Unicode MS"/>
                          <a:cs typeface="Arial Unicode MS"/>
                        </a:rPr>
                        <a:t>II. dép nhựa tái sinh</a:t>
                      </a:r>
                      <a:endParaRPr lang="en-AU" sz="2200">
                        <a:solidFill>
                          <a:srgbClr val="000000"/>
                        </a:solidFill>
                        <a:effectLst/>
                        <a:latin typeface="+mn-lt"/>
                        <a:ea typeface="Courier New"/>
                        <a:cs typeface="Times New Roman"/>
                      </a:endParaRPr>
                    </a:p>
                  </a:txBody>
                  <a:tcPr marL="68580" marR="68580" marT="0" marB="0" anchor="b"/>
                </a:tc>
                <a:tc>
                  <a:txBody>
                    <a:bodyPr/>
                    <a:lstStyle/>
                    <a:p>
                      <a:pPr algn="just">
                        <a:spcAft>
                          <a:spcPts val="0"/>
                        </a:spcAft>
                      </a:pPr>
                      <a:r>
                        <a:rPr lang="vi-VN" sz="2200" b="0" i="0" u="none" strike="noStrike" spc="0">
                          <a:solidFill>
                            <a:srgbClr val="000000"/>
                          </a:solidFill>
                          <a:effectLst/>
                          <a:latin typeface="+mn-lt"/>
                          <a:ea typeface="Arial Unicode MS"/>
                          <a:cs typeface="Arial Unicode MS"/>
                        </a:rPr>
                        <a:t>2. phụ nữ ở thành phố</a:t>
                      </a:r>
                      <a:endParaRPr lang="en-AU" sz="2200">
                        <a:solidFill>
                          <a:srgbClr val="000000"/>
                        </a:solidFill>
                        <a:effectLst/>
                        <a:latin typeface="+mn-lt"/>
                        <a:ea typeface="Courier New"/>
                        <a:cs typeface="Times New Roman"/>
                      </a:endParaRPr>
                    </a:p>
                  </a:txBody>
                  <a:tcPr marL="68580" marR="68580" marT="0" marB="0" anchor="b"/>
                </a:tc>
                <a:tc>
                  <a:txBody>
                    <a:bodyPr/>
                    <a:lstStyle/>
                    <a:p>
                      <a:pPr algn="just">
                        <a:spcAft>
                          <a:spcPts val="0"/>
                        </a:spcAft>
                      </a:pPr>
                      <a:r>
                        <a:rPr lang="vi-VN" sz="2200" b="0" i="0" u="none" strike="noStrike" spc="0" dirty="0">
                          <a:solidFill>
                            <a:srgbClr val="000000"/>
                          </a:solidFill>
                          <a:effectLst/>
                          <a:latin typeface="+mn-lt"/>
                          <a:ea typeface="Arial Unicode MS"/>
                          <a:cs typeface="Arial Unicode MS"/>
                        </a:rPr>
                        <a:t>B. </a:t>
                      </a:r>
                      <a:r>
                        <a:rPr lang="vi-VN" sz="2200" b="0" i="0" u="none" strike="noStrike" spc="0" dirty="0" smtClean="0">
                          <a:solidFill>
                            <a:srgbClr val="000000"/>
                          </a:solidFill>
                          <a:effectLst/>
                          <a:latin typeface="+mn-lt"/>
                          <a:ea typeface="Arial Unicode MS"/>
                          <a:cs typeface="Arial Unicode MS"/>
                        </a:rPr>
                        <a:t>giày </a:t>
                      </a:r>
                      <a:r>
                        <a:rPr lang="vi-VN" sz="2200" b="0" i="0" u="none" strike="noStrike" spc="0" dirty="0">
                          <a:solidFill>
                            <a:srgbClr val="000000"/>
                          </a:solidFill>
                          <a:effectLst/>
                          <a:latin typeface="+mn-lt"/>
                          <a:ea typeface="Arial Unicode MS"/>
                          <a:cs typeface="Arial Unicode MS"/>
                        </a:rPr>
                        <a:t>thể thao ngoại</a:t>
                      </a:r>
                      <a:endParaRPr lang="en-AU" sz="2200" dirty="0">
                        <a:solidFill>
                          <a:srgbClr val="000000"/>
                        </a:solidFill>
                        <a:effectLst/>
                        <a:latin typeface="+mn-lt"/>
                        <a:ea typeface="Courier New"/>
                        <a:cs typeface="Times New Roman"/>
                      </a:endParaRPr>
                    </a:p>
                  </a:txBody>
                  <a:tcPr marL="68580" marR="68580" marT="0" marB="0" anchor="b"/>
                </a:tc>
              </a:tr>
              <a:tr h="370840">
                <a:tc>
                  <a:txBody>
                    <a:bodyPr/>
                    <a:lstStyle/>
                    <a:p>
                      <a:pPr algn="just">
                        <a:spcAft>
                          <a:spcPts val="0"/>
                        </a:spcAft>
                      </a:pPr>
                      <a:r>
                        <a:rPr lang="vi-VN" sz="2200" b="0" i="0" u="none" strike="noStrike" spc="0" dirty="0">
                          <a:solidFill>
                            <a:srgbClr val="000000"/>
                          </a:solidFill>
                          <a:effectLst/>
                          <a:latin typeface="+mn-lt"/>
                          <a:ea typeface="Arial Unicode MS"/>
                          <a:cs typeface="Arial Unicode MS"/>
                        </a:rPr>
                        <a:t>III. </a:t>
                      </a:r>
                      <a:r>
                        <a:rPr lang="en-US" sz="2200" b="0" i="0" u="none" strike="noStrike" spc="0" dirty="0" err="1" smtClean="0">
                          <a:solidFill>
                            <a:srgbClr val="000000"/>
                          </a:solidFill>
                          <a:effectLst/>
                          <a:latin typeface="+mn-lt"/>
                          <a:ea typeface="Arial Unicode MS"/>
                          <a:cs typeface="Arial Unicode MS"/>
                        </a:rPr>
                        <a:t>ô</a:t>
                      </a:r>
                      <a:r>
                        <a:rPr lang="vi-VN" sz="2200" b="0" i="0" u="none" strike="noStrike" spc="0" dirty="0" smtClean="0">
                          <a:solidFill>
                            <a:srgbClr val="000000"/>
                          </a:solidFill>
                          <a:effectLst/>
                          <a:latin typeface="+mn-lt"/>
                          <a:ea typeface="Arial Unicode MS"/>
                          <a:cs typeface="Arial Unicode MS"/>
                        </a:rPr>
                        <a:t> tô </a:t>
                      </a:r>
                      <a:r>
                        <a:rPr lang="vi-VN" sz="2200" b="0" i="0" u="none" strike="noStrike" spc="0" dirty="0">
                          <a:solidFill>
                            <a:srgbClr val="000000"/>
                          </a:solidFill>
                          <a:effectLst/>
                          <a:latin typeface="+mn-lt"/>
                          <a:ea typeface="Arial Unicode MS"/>
                          <a:cs typeface="Arial Unicode MS"/>
                        </a:rPr>
                        <a:t>4 chỗ </a:t>
                      </a:r>
                      <a:r>
                        <a:rPr lang="vi-VN" sz="2200" b="0" i="0" u="none" strike="noStrike" spc="0" dirty="0" smtClean="0">
                          <a:solidFill>
                            <a:srgbClr val="000000"/>
                          </a:solidFill>
                          <a:effectLst/>
                          <a:latin typeface="+mn-lt"/>
                          <a:ea typeface="Arial Unicode MS"/>
                          <a:cs typeface="Arial Unicode MS"/>
                        </a:rPr>
                        <a:t>ngồi</a:t>
                      </a:r>
                      <a:endParaRPr lang="en-AU" sz="2200" dirty="0">
                        <a:solidFill>
                          <a:srgbClr val="000000"/>
                        </a:solidFill>
                        <a:effectLst/>
                        <a:latin typeface="+mn-lt"/>
                        <a:ea typeface="Courier New"/>
                        <a:cs typeface="Times New Roman"/>
                      </a:endParaRPr>
                    </a:p>
                  </a:txBody>
                  <a:tcPr marL="68580" marR="68580" marT="0" marB="0" anchor="b"/>
                </a:tc>
                <a:tc>
                  <a:txBody>
                    <a:bodyPr/>
                    <a:lstStyle/>
                    <a:p>
                      <a:pPr algn="just">
                        <a:spcAft>
                          <a:spcPts val="0"/>
                        </a:spcAft>
                      </a:pPr>
                      <a:r>
                        <a:rPr lang="vi-VN" sz="2200" b="0" i="0" u="none" strike="noStrike" spc="0">
                          <a:solidFill>
                            <a:srgbClr val="000000"/>
                          </a:solidFill>
                          <a:effectLst/>
                          <a:latin typeface="+mn-lt"/>
                          <a:ea typeface="Arial Unicode MS"/>
                          <a:cs typeface="Arial Unicode MS"/>
                        </a:rPr>
                        <a:t>3. người nông thôn</a:t>
                      </a:r>
                      <a:endParaRPr lang="en-AU" sz="2200">
                        <a:solidFill>
                          <a:srgbClr val="000000"/>
                        </a:solidFill>
                        <a:effectLst/>
                        <a:latin typeface="+mn-lt"/>
                        <a:ea typeface="Courier New"/>
                        <a:cs typeface="Times New Roman"/>
                      </a:endParaRPr>
                    </a:p>
                  </a:txBody>
                  <a:tcPr marL="68580" marR="68580" marT="0" marB="0" anchor="b"/>
                </a:tc>
                <a:tc>
                  <a:txBody>
                    <a:bodyPr/>
                    <a:lstStyle/>
                    <a:p>
                      <a:pPr algn="just">
                        <a:spcAft>
                          <a:spcPts val="0"/>
                        </a:spcAft>
                      </a:pPr>
                      <a:r>
                        <a:rPr lang="vi-VN" sz="2200" b="0" i="0" u="none" strike="noStrike" spc="100">
                          <a:solidFill>
                            <a:srgbClr val="000000"/>
                          </a:solidFill>
                          <a:effectLst/>
                          <a:latin typeface="+mn-lt"/>
                          <a:ea typeface="Arial Unicode MS"/>
                          <a:cs typeface="Arial Unicode MS"/>
                        </a:rPr>
                        <a:t>c. </a:t>
                      </a:r>
                      <a:r>
                        <a:rPr lang="vi-VN" sz="2200" b="0" i="0" u="none" strike="noStrike" spc="0">
                          <a:solidFill>
                            <a:srgbClr val="000000"/>
                          </a:solidFill>
                          <a:effectLst/>
                          <a:latin typeface="+mn-lt"/>
                          <a:ea typeface="Arial Unicode MS"/>
                          <a:cs typeface="Arial Unicode MS"/>
                        </a:rPr>
                        <a:t>giày vải Trung Quốc</a:t>
                      </a:r>
                      <a:endParaRPr lang="en-AU" sz="2200">
                        <a:solidFill>
                          <a:srgbClr val="000000"/>
                        </a:solidFill>
                        <a:effectLst/>
                        <a:latin typeface="+mn-lt"/>
                        <a:ea typeface="Courier New"/>
                        <a:cs typeface="Times New Roman"/>
                      </a:endParaRPr>
                    </a:p>
                  </a:txBody>
                  <a:tcPr marL="68580" marR="68580" marT="0" marB="0" anchor="b"/>
                </a:tc>
              </a:tr>
              <a:tr h="370840">
                <a:tc>
                  <a:txBody>
                    <a:bodyPr/>
                    <a:lstStyle/>
                    <a:p>
                      <a:pPr algn="just">
                        <a:spcAft>
                          <a:spcPts val="0"/>
                        </a:spcAft>
                      </a:pPr>
                      <a:r>
                        <a:rPr lang="vi-VN" sz="2200" b="0" i="0" u="none" strike="noStrike" spc="0">
                          <a:solidFill>
                            <a:srgbClr val="000000"/>
                          </a:solidFill>
                          <a:effectLst/>
                          <a:latin typeface="+mn-lt"/>
                          <a:ea typeface="Arial Unicode MS"/>
                          <a:cs typeface="Arial Unicode MS"/>
                        </a:rPr>
                        <a:t>IV. giày da cao cấp</a:t>
                      </a:r>
                      <a:endParaRPr lang="en-AU" sz="2200">
                        <a:solidFill>
                          <a:srgbClr val="000000"/>
                        </a:solidFill>
                        <a:effectLst/>
                        <a:latin typeface="+mn-lt"/>
                        <a:ea typeface="Courier New"/>
                        <a:cs typeface="Times New Roman"/>
                      </a:endParaRPr>
                    </a:p>
                  </a:txBody>
                  <a:tcPr marL="68580" marR="68580" marT="0" marB="0" anchor="b"/>
                </a:tc>
                <a:tc>
                  <a:txBody>
                    <a:bodyPr/>
                    <a:lstStyle/>
                    <a:p>
                      <a:pPr algn="just">
                        <a:spcAft>
                          <a:spcPts val="0"/>
                        </a:spcAft>
                      </a:pPr>
                      <a:r>
                        <a:rPr lang="vi-VN" sz="2200" b="0" i="0" u="none" strike="noStrike" spc="0">
                          <a:solidFill>
                            <a:srgbClr val="000000"/>
                          </a:solidFill>
                          <a:effectLst/>
                          <a:latin typeface="+mn-lt"/>
                          <a:ea typeface="Arial Unicode MS"/>
                          <a:cs typeface="Arial Unicode MS"/>
                        </a:rPr>
                        <a:t>4. đàn ông ở thành phố</a:t>
                      </a:r>
                      <a:endParaRPr lang="en-AU" sz="2200">
                        <a:solidFill>
                          <a:srgbClr val="000000"/>
                        </a:solidFill>
                        <a:effectLst/>
                        <a:latin typeface="+mn-lt"/>
                        <a:ea typeface="Courier New"/>
                        <a:cs typeface="Times New Roman"/>
                      </a:endParaRPr>
                    </a:p>
                  </a:txBody>
                  <a:tcPr marL="68580" marR="68580" marT="0" marB="0" anchor="b"/>
                </a:tc>
                <a:tc>
                  <a:txBody>
                    <a:bodyPr/>
                    <a:lstStyle/>
                    <a:p>
                      <a:pPr algn="just">
                        <a:spcAft>
                          <a:spcPts val="0"/>
                        </a:spcAft>
                      </a:pPr>
                      <a:r>
                        <a:rPr lang="vi-VN" sz="2200" b="0" i="0" u="none" strike="noStrike" spc="0">
                          <a:solidFill>
                            <a:srgbClr val="000000"/>
                          </a:solidFill>
                          <a:effectLst/>
                          <a:latin typeface="+mn-lt"/>
                          <a:ea typeface="Arial Unicode MS"/>
                          <a:cs typeface="Arial Unicode MS"/>
                        </a:rPr>
                        <a:t>D. ủng cao su ngắn cổ</a:t>
                      </a:r>
                      <a:endParaRPr lang="en-AU" sz="2200">
                        <a:solidFill>
                          <a:srgbClr val="000000"/>
                        </a:solidFill>
                        <a:effectLst/>
                        <a:latin typeface="+mn-lt"/>
                        <a:ea typeface="Courier New"/>
                        <a:cs typeface="Times New Roman"/>
                      </a:endParaRPr>
                    </a:p>
                  </a:txBody>
                  <a:tcPr marL="68580" marR="68580" marT="0" marB="0" anchor="b"/>
                </a:tc>
              </a:tr>
              <a:tr h="370840">
                <a:tc>
                  <a:txBody>
                    <a:bodyPr/>
                    <a:lstStyle/>
                    <a:p>
                      <a:pPr algn="just">
                        <a:spcAft>
                          <a:spcPts val="0"/>
                        </a:spcAft>
                      </a:pPr>
                      <a:r>
                        <a:rPr lang="vi-VN" sz="2200" b="0" i="0" u="none" strike="noStrike" spc="0" dirty="0">
                          <a:solidFill>
                            <a:srgbClr val="000000"/>
                          </a:solidFill>
                          <a:effectLst/>
                          <a:latin typeface="+mn-lt"/>
                          <a:ea typeface="Arial Unicode MS"/>
                          <a:cs typeface="Arial Unicode MS"/>
                        </a:rPr>
                        <a:t>V. giày cao su chống trơn rẻ tiền</a:t>
                      </a:r>
                      <a:endParaRPr lang="en-AU" sz="2200" dirty="0">
                        <a:solidFill>
                          <a:srgbClr val="000000"/>
                        </a:solidFill>
                        <a:effectLst/>
                        <a:latin typeface="+mn-lt"/>
                        <a:ea typeface="Courier New"/>
                        <a:cs typeface="Times New Roman"/>
                      </a:endParaRPr>
                    </a:p>
                  </a:txBody>
                  <a:tcPr marL="68580" marR="68580" marT="0" marB="0" anchor="ctr"/>
                </a:tc>
                <a:tc>
                  <a:txBody>
                    <a:bodyPr/>
                    <a:lstStyle/>
                    <a:p>
                      <a:pPr algn="just">
                        <a:spcAft>
                          <a:spcPts val="0"/>
                        </a:spcAft>
                      </a:pPr>
                      <a:r>
                        <a:rPr lang="vi-VN" sz="2200" b="0" i="0" u="none" strike="noStrike" spc="0">
                          <a:solidFill>
                            <a:srgbClr val="000000"/>
                          </a:solidFill>
                          <a:effectLst/>
                          <a:latin typeface="+mn-lt"/>
                          <a:ea typeface="Arial Unicode MS"/>
                          <a:cs typeface="Arial Unicode MS"/>
                        </a:rPr>
                        <a:t>5. người miền núi và trung du</a:t>
                      </a:r>
                      <a:endParaRPr lang="en-AU" sz="2200">
                        <a:solidFill>
                          <a:srgbClr val="000000"/>
                        </a:solidFill>
                        <a:effectLst/>
                        <a:latin typeface="+mn-lt"/>
                        <a:ea typeface="Courier New"/>
                        <a:cs typeface="Times New Roman"/>
                      </a:endParaRPr>
                    </a:p>
                  </a:txBody>
                  <a:tcPr marL="68580" marR="68580" marT="0" marB="0" anchor="ctr"/>
                </a:tc>
                <a:tc>
                  <a:txBody>
                    <a:bodyPr/>
                    <a:lstStyle/>
                    <a:p>
                      <a:pPr algn="just">
                        <a:spcAft>
                          <a:spcPts val="0"/>
                        </a:spcAft>
                      </a:pPr>
                      <a:r>
                        <a:rPr lang="vi-VN" sz="2200" b="0" i="0" u="none" strike="noStrike" spc="0" dirty="0">
                          <a:solidFill>
                            <a:srgbClr val="000000"/>
                          </a:solidFill>
                          <a:effectLst/>
                          <a:latin typeface="+mn-lt"/>
                          <a:ea typeface="Arial Unicode MS"/>
                          <a:cs typeface="Arial Unicode MS"/>
                        </a:rPr>
                        <a:t>E. nước hoa quả có Vitamin</a:t>
                      </a:r>
                      <a:endParaRPr lang="en-AU" sz="2200" dirty="0">
                        <a:solidFill>
                          <a:srgbClr val="000000"/>
                        </a:solidFill>
                        <a:effectLst/>
                        <a:latin typeface="+mn-lt"/>
                        <a:ea typeface="Courier New"/>
                        <a:cs typeface="Times New Roman"/>
                      </a:endParaRPr>
                    </a:p>
                  </a:txBody>
                  <a:tcPr marL="68580" marR="68580" marT="0" marB="0" anchor="ctr"/>
                </a:tc>
              </a:tr>
            </a:tbl>
          </a:graphicData>
        </a:graphic>
      </p:graphicFrame>
    </p:spTree>
    <p:extLst>
      <p:ext uri="{BB962C8B-B14F-4D97-AF65-F5344CB8AC3E}">
        <p14:creationId xmlns:p14="http://schemas.microsoft.com/office/powerpoint/2010/main" val="3903099921"/>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algn="just"/>
            <a:r>
              <a:rPr lang="vi-VN" dirty="0"/>
              <a:t>Nghiên cứu thị trường có thể được chính bạn hay các nhân viên của bạn thực hiện bằng nhiều biện pháp thiết </a:t>
            </a:r>
            <a:r>
              <a:rPr lang="vi-VN" dirty="0" smtClean="0"/>
              <a:t>thực.</a:t>
            </a:r>
          </a:p>
          <a:p>
            <a:pPr algn="just"/>
            <a:r>
              <a:rPr lang="vi-VN" dirty="0" smtClean="0"/>
              <a:t>Có </a:t>
            </a:r>
            <a:r>
              <a:rPr lang="vi-VN" dirty="0"/>
              <a:t>nhiều cách để tìm hiểu về khách </a:t>
            </a:r>
            <a:r>
              <a:rPr lang="vi-VN" dirty="0" smtClean="0"/>
              <a:t>hàng/đối </a:t>
            </a:r>
            <a:r>
              <a:rPr lang="vi-VN" dirty="0"/>
              <a:t>thủ cạnh </a:t>
            </a:r>
            <a:r>
              <a:rPr lang="vi-VN" dirty="0" smtClean="0"/>
              <a:t>tranh.</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31</a:t>
            </a:fld>
            <a:endParaRPr lang="en-US"/>
          </a:p>
        </p:txBody>
      </p:sp>
    </p:spTree>
    <p:extLst>
      <p:ext uri="{BB962C8B-B14F-4D97-AF65-F5344CB8AC3E}">
        <p14:creationId xmlns:p14="http://schemas.microsoft.com/office/powerpoint/2010/main" val="1067174073"/>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vi-VN" dirty="0" smtClean="0"/>
              <a:t>Ví dụ, khi nói chuyện với khách hàng, hãy nhờ họ điền vào phiếu điều tra với các nội dung như:</a:t>
            </a:r>
          </a:p>
          <a:p>
            <a:pPr algn="just"/>
            <a:r>
              <a:rPr lang="vi-VN" dirty="0" smtClean="0"/>
              <a:t>tại </a:t>
            </a:r>
            <a:r>
              <a:rPr lang="vi-VN" dirty="0"/>
              <a:t>sao họ lại mua của bạn</a:t>
            </a:r>
            <a:r>
              <a:rPr lang="vi-VN" dirty="0" smtClean="0"/>
              <a:t>?</a:t>
            </a:r>
            <a:endParaRPr lang="en-AU" dirty="0" smtClean="0"/>
          </a:p>
          <a:p>
            <a:pPr algn="just"/>
            <a:r>
              <a:rPr lang="vi-VN" dirty="0" smtClean="0"/>
              <a:t>họ có hài lòng với hàng hoá/dịch vụ của bạn không?</a:t>
            </a:r>
            <a:endParaRPr lang="en-AU" dirty="0" smtClean="0"/>
          </a:p>
          <a:p>
            <a:pPr algn="just"/>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32</a:t>
            </a:fld>
            <a:endParaRPr lang="en-US"/>
          </a:p>
        </p:txBody>
      </p:sp>
    </p:spTree>
    <p:extLst>
      <p:ext uri="{BB962C8B-B14F-4D97-AF65-F5344CB8AC3E}">
        <p14:creationId xmlns:p14="http://schemas.microsoft.com/office/powerpoint/2010/main" val="3697562945"/>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vi-VN" dirty="0" smtClean="0"/>
              <a:t>Ví dụ, khi nói chuyện với khách hàng, hãy nhờ họ điền vào phiếu điều tra với các nội dung như: (cont’)</a:t>
            </a:r>
          </a:p>
          <a:p>
            <a:pPr algn="just"/>
            <a:r>
              <a:rPr lang="vi-VN" dirty="0" smtClean="0"/>
              <a:t>thái </a:t>
            </a:r>
            <a:r>
              <a:rPr lang="vi-VN" dirty="0"/>
              <a:t>độ của họ đối với doanh nghiệp của bạn như thế </a:t>
            </a:r>
            <a:r>
              <a:rPr lang="vi-VN" dirty="0" smtClean="0"/>
              <a:t>nào?</a:t>
            </a:r>
          </a:p>
          <a:p>
            <a:pPr algn="just"/>
            <a:r>
              <a:rPr lang="vi-VN" dirty="0"/>
              <a:t>liệu họ có muốn mua những hắng hoá hay dịch vụ khách </a:t>
            </a:r>
            <a:r>
              <a:rPr lang="vi-VN" dirty="0" smtClean="0"/>
              <a:t>không</a:t>
            </a:r>
            <a:r>
              <a:rPr lang="en-AU"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33</a:t>
            </a:fld>
            <a:endParaRPr lang="en-US"/>
          </a:p>
        </p:txBody>
      </p:sp>
    </p:spTree>
    <p:extLst>
      <p:ext uri="{BB962C8B-B14F-4D97-AF65-F5344CB8AC3E}">
        <p14:creationId xmlns:p14="http://schemas.microsoft.com/office/powerpoint/2010/main" val="899975092"/>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vi-VN" dirty="0">
                <a:solidFill>
                  <a:srgbClr val="3366FF"/>
                </a:solidFill>
              </a:rPr>
              <a:t>Lắng nghe</a:t>
            </a:r>
            <a:r>
              <a:rPr lang="vi-VN" dirty="0"/>
              <a:t> khách hàng nói với nhau về doanh nghiệp của bạn, về hàng </a:t>
            </a:r>
            <a:r>
              <a:rPr lang="vi-VN" dirty="0" smtClean="0"/>
              <a:t>hoá/dịch </a:t>
            </a:r>
            <a:r>
              <a:rPr lang="vi-VN" dirty="0"/>
              <a:t>vụ của bạn</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34</a:t>
            </a:fld>
            <a:endParaRPr lang="en-US"/>
          </a:p>
        </p:txBody>
      </p:sp>
    </p:spTree>
    <p:extLst>
      <p:ext uri="{BB962C8B-B14F-4D97-AF65-F5344CB8AC3E}">
        <p14:creationId xmlns:p14="http://schemas.microsoft.com/office/powerpoint/2010/main" val="3121479997"/>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en-AU" b="1" dirty="0" smtClean="0"/>
              <a:t>3.3. </a:t>
            </a:r>
            <a:r>
              <a:rPr lang="en-AU" b="1" dirty="0" err="1" smtClean="0"/>
              <a:t>Làm</a:t>
            </a:r>
            <a:r>
              <a:rPr lang="en-AU" b="1" dirty="0" smtClean="0"/>
              <a:t> </a:t>
            </a:r>
            <a:r>
              <a:rPr lang="en-AU" b="1" dirty="0" err="1" smtClean="0"/>
              <a:t>thế</a:t>
            </a:r>
            <a:r>
              <a:rPr lang="en-AU" b="1" dirty="0" smtClean="0"/>
              <a:t> </a:t>
            </a:r>
            <a:r>
              <a:rPr lang="en-AU" b="1" dirty="0" err="1" smtClean="0"/>
              <a:t>nào</a:t>
            </a:r>
            <a:r>
              <a:rPr lang="en-AU" b="1" dirty="0" smtClean="0"/>
              <a:t> </a:t>
            </a:r>
            <a:r>
              <a:rPr lang="en-AU" b="1" dirty="0" err="1" smtClean="0"/>
              <a:t>để</a:t>
            </a:r>
            <a:r>
              <a:rPr lang="en-AU" b="1" dirty="0" smtClean="0"/>
              <a:t> </a:t>
            </a:r>
            <a:r>
              <a:rPr lang="en-AU" b="1" dirty="0" err="1" smtClean="0"/>
              <a:t>tìm</a:t>
            </a:r>
            <a:r>
              <a:rPr lang="en-AU" b="1" dirty="0" smtClean="0"/>
              <a:t> </a:t>
            </a:r>
            <a:r>
              <a:rPr lang="en-AU" b="1" dirty="0" err="1" smtClean="0"/>
              <a:t>hiểu</a:t>
            </a:r>
            <a:r>
              <a:rPr lang="en-AU" b="1" dirty="0" smtClean="0"/>
              <a:t> </a:t>
            </a:r>
            <a:r>
              <a:rPr lang="en-AU" b="1" dirty="0" err="1" smtClean="0"/>
              <a:t>khách</a:t>
            </a:r>
            <a:r>
              <a:rPr lang="en-AU" b="1" dirty="0" smtClean="0"/>
              <a:t> </a:t>
            </a:r>
            <a:r>
              <a:rPr lang="en-AU" b="1" dirty="0" err="1" smtClean="0"/>
              <a:t>hàng</a:t>
            </a:r>
            <a:r>
              <a:rPr lang="en-AU" b="1" dirty="0" smtClean="0"/>
              <a:t>? (</a:t>
            </a:r>
            <a:r>
              <a:rPr lang="en-AU" b="1" dirty="0" err="1" smtClean="0"/>
              <a:t>cont</a:t>
            </a:r>
            <a:r>
              <a:rPr lang="en-AU" b="1" dirty="0" smtClean="0"/>
              <a:t>’)</a:t>
            </a:r>
          </a:p>
          <a:p>
            <a:pPr marL="0" indent="0" algn="just">
              <a:buNone/>
            </a:pPr>
            <a:r>
              <a:rPr lang="vi-VN" dirty="0">
                <a:solidFill>
                  <a:srgbClr val="3366FF"/>
                </a:solidFill>
              </a:rPr>
              <a:t>Tìm hiểu</a:t>
            </a:r>
            <a:r>
              <a:rPr lang="vi-VN" dirty="0"/>
              <a:t> xem tại sao một số khách hàng luôn mua của </a:t>
            </a:r>
            <a:r>
              <a:rPr lang="vi-VN" dirty="0" smtClean="0"/>
              <a:t>bạn?</a:t>
            </a:r>
          </a:p>
          <a:p>
            <a:pPr marL="0" indent="0" algn="just">
              <a:buNone/>
            </a:pPr>
            <a:r>
              <a:rPr lang="vi-VN" dirty="0" smtClean="0"/>
              <a:t>Hãy </a:t>
            </a:r>
            <a:r>
              <a:rPr lang="vi-VN" dirty="0"/>
              <a:t>suy ngẫm </a:t>
            </a:r>
            <a:r>
              <a:rPr lang="vi-VN" dirty="0" smtClean="0"/>
              <a:t>từ bản thân </a:t>
            </a:r>
            <a:r>
              <a:rPr lang="vi-VN" dirty="0"/>
              <a:t>mình. Khi bạn muốn mua một thứ gì, tại sao bạn đến doanh nghiệp này chứ không đến cơ sở kinh doanh </a:t>
            </a:r>
            <a:r>
              <a:rPr lang="vi-VN" dirty="0" smtClean="0"/>
              <a:t>kia?</a:t>
            </a:r>
          </a:p>
          <a:p>
            <a:pPr marL="0" indent="0" algn="just">
              <a:buNone/>
            </a:pPr>
            <a:r>
              <a:rPr lang="vi-VN" dirty="0" smtClean="0"/>
              <a:t>Vì </a:t>
            </a:r>
            <a:r>
              <a:rPr lang="vi-VN" dirty="0"/>
              <a:t>doanh nghiệp này có hàng hoá tốt </a:t>
            </a:r>
            <a:r>
              <a:rPr lang="vi-VN" dirty="0" smtClean="0"/>
              <a:t>hơn?/giá </a:t>
            </a:r>
            <a:r>
              <a:rPr lang="vi-VN" dirty="0"/>
              <a:t>cả phải chăng </a:t>
            </a:r>
            <a:r>
              <a:rPr lang="vi-VN" dirty="0" smtClean="0"/>
              <a:t>hơn?/dịch </a:t>
            </a:r>
            <a:r>
              <a:rPr lang="vi-VN" dirty="0"/>
              <a:t>vụ tốt hơn hay đơn giản vì nó ở gần chỗ bạn</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35</a:t>
            </a:fld>
            <a:endParaRPr lang="en-US"/>
          </a:p>
        </p:txBody>
      </p:sp>
    </p:spTree>
    <p:extLst>
      <p:ext uri="{BB962C8B-B14F-4D97-AF65-F5344CB8AC3E}">
        <p14:creationId xmlns:p14="http://schemas.microsoft.com/office/powerpoint/2010/main" val="3029936297"/>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Thông tin dành cho doanh nghiệp may</a:t>
            </a:r>
          </a:p>
          <a:p>
            <a:pPr marL="0" indent="0" algn="just">
              <a:buNone/>
            </a:pPr>
            <a:r>
              <a:rPr lang="vi-VN" dirty="0"/>
              <a:t>Bạn hãy </a:t>
            </a:r>
            <a:r>
              <a:rPr lang="en-AU" dirty="0" err="1" smtClean="0"/>
              <a:t>xem</a:t>
            </a:r>
            <a:r>
              <a:rPr lang="en-AU" dirty="0" smtClean="0"/>
              <a:t> </a:t>
            </a:r>
            <a:r>
              <a:rPr lang="en-AU" dirty="0" err="1" smtClean="0"/>
              <a:t>thông</a:t>
            </a:r>
            <a:r>
              <a:rPr lang="en-AU" dirty="0" smtClean="0"/>
              <a:t> tin </a:t>
            </a:r>
            <a:r>
              <a:rPr lang="en-AU" dirty="0" err="1" smtClean="0"/>
              <a:t>dành</a:t>
            </a:r>
            <a:r>
              <a:rPr lang="en-AU" dirty="0" smtClean="0"/>
              <a:t> </a:t>
            </a:r>
            <a:r>
              <a:rPr lang="en-AU" dirty="0" err="1" smtClean="0"/>
              <a:t>cho</a:t>
            </a:r>
            <a:r>
              <a:rPr lang="en-AU" dirty="0" smtClean="0"/>
              <a:t> </a:t>
            </a:r>
            <a:r>
              <a:rPr lang="en-AU" dirty="0" err="1" smtClean="0"/>
              <a:t>doanh</a:t>
            </a:r>
            <a:r>
              <a:rPr lang="en-AU" dirty="0" smtClean="0"/>
              <a:t> </a:t>
            </a:r>
            <a:r>
              <a:rPr lang="en-AU" dirty="0" err="1" smtClean="0"/>
              <a:t>nghiệp</a:t>
            </a:r>
            <a:r>
              <a:rPr lang="en-AU" dirty="0" smtClean="0"/>
              <a:t> may </a:t>
            </a:r>
            <a:r>
              <a:rPr lang="en-AU" dirty="0" err="1" smtClean="0"/>
              <a:t>tại</a:t>
            </a:r>
            <a:r>
              <a:rPr lang="en-AU" dirty="0" smtClean="0"/>
              <a:t> </a:t>
            </a:r>
            <a:r>
              <a:rPr lang="en-AU" dirty="0" err="1" smtClean="0"/>
              <a:t>tệp</a:t>
            </a:r>
            <a:r>
              <a:rPr lang="en-AU" dirty="0" smtClean="0"/>
              <a:t> tin Word </a:t>
            </a:r>
            <a:r>
              <a:rPr lang="en-AU" dirty="0" err="1" smtClean="0"/>
              <a:t>có</a:t>
            </a:r>
            <a:r>
              <a:rPr lang="en-AU" dirty="0" smtClean="0"/>
              <a:t> </a:t>
            </a:r>
            <a:r>
              <a:rPr lang="en-AU" dirty="0" err="1" smtClean="0"/>
              <a:t>tên</a:t>
            </a:r>
            <a:r>
              <a:rPr lang="en-AU" dirty="0" smtClean="0"/>
              <a:t> “Practice number 14” </a:t>
            </a:r>
            <a:r>
              <a:rPr lang="en-AU" dirty="0" err="1" smtClean="0"/>
              <a:t>rồi</a:t>
            </a:r>
            <a:r>
              <a:rPr lang="en-AU" dirty="0" smtClean="0"/>
              <a:t>:</a:t>
            </a:r>
          </a:p>
          <a:p>
            <a:pPr marL="0" indent="0" algn="just">
              <a:buNone/>
            </a:pPr>
            <a:r>
              <a:rPr lang="vi-VN" dirty="0" smtClean="0"/>
              <a:t>14.1</a:t>
            </a:r>
            <a:r>
              <a:rPr lang="vi-VN" dirty="0"/>
              <a:t>. Ở cột 1, bạn hãy viết tên hàng hoá hay dịch vụ của </a:t>
            </a:r>
            <a:r>
              <a:rPr lang="vi-VN" dirty="0" smtClean="0"/>
              <a:t>mình</a:t>
            </a:r>
            <a:r>
              <a:rPr lang="en-AU" dirty="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36</a:t>
            </a:fld>
            <a:endParaRPr lang="en-US"/>
          </a:p>
        </p:txBody>
      </p:sp>
    </p:spTree>
    <p:extLst>
      <p:ext uri="{BB962C8B-B14F-4D97-AF65-F5344CB8AC3E}">
        <p14:creationId xmlns:p14="http://schemas.microsoft.com/office/powerpoint/2010/main" val="3530823255"/>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Thông tin dành cho doanh nghiệp may (cont’)</a:t>
            </a:r>
          </a:p>
          <a:p>
            <a:pPr marL="0" indent="0" algn="just">
              <a:buNone/>
            </a:pPr>
            <a:r>
              <a:rPr lang="vi-VN" dirty="0" smtClean="0"/>
              <a:t>14.2. Ở </a:t>
            </a:r>
            <a:r>
              <a:rPr lang="vi-VN" dirty="0"/>
              <a:t>cột 2, bạn hãy mô tả khách hàng cho từng loại hàng hoá hay dịch vụ. Ai là những người </a:t>
            </a:r>
            <a:r>
              <a:rPr lang="vi-VN" dirty="0" smtClean="0"/>
              <a:t>cần </a:t>
            </a:r>
            <a:r>
              <a:rPr lang="vi-VN" dirty="0"/>
              <a:t>hàng hoá hay dịch vụ này và chấp nhận trả </a:t>
            </a:r>
            <a:r>
              <a:rPr lang="vi-VN" dirty="0" smtClean="0"/>
              <a:t>tiền. Ví dụ:</a:t>
            </a:r>
            <a:endParaRPr lang="en-AU" dirty="0"/>
          </a:p>
          <a:p>
            <a:pPr algn="just">
              <a:buFont typeface="Arial"/>
              <a:buChar char="•"/>
            </a:pPr>
            <a:r>
              <a:rPr lang="vi-VN" dirty="0" smtClean="0"/>
              <a:t>Giới tính (nam/nữ)?</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37</a:t>
            </a:fld>
            <a:endParaRPr lang="en-US"/>
          </a:p>
        </p:txBody>
      </p:sp>
    </p:spTree>
    <p:extLst>
      <p:ext uri="{BB962C8B-B14F-4D97-AF65-F5344CB8AC3E}">
        <p14:creationId xmlns:p14="http://schemas.microsoft.com/office/powerpoint/2010/main" val="795594983"/>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Thông tin dành cho doanh nghiệp may</a:t>
            </a:r>
          </a:p>
          <a:p>
            <a:pPr marL="0" indent="0" algn="just">
              <a:buNone/>
            </a:pPr>
            <a:r>
              <a:rPr lang="vi-VN" dirty="0" smtClean="0"/>
              <a:t>14.2. Ai </a:t>
            </a:r>
            <a:r>
              <a:rPr lang="vi-VN" dirty="0"/>
              <a:t>là những người </a:t>
            </a:r>
            <a:r>
              <a:rPr lang="vi-VN" dirty="0" smtClean="0"/>
              <a:t>cần </a:t>
            </a:r>
            <a:r>
              <a:rPr lang="vi-VN" dirty="0"/>
              <a:t>hàng hoá hay dịch vụ này và chấp nhận trả tiền:</a:t>
            </a:r>
            <a:r>
              <a:rPr lang="en-AU" dirty="0"/>
              <a:t> </a:t>
            </a:r>
            <a:r>
              <a:rPr lang="en-AU" dirty="0" smtClean="0"/>
              <a:t>(</a:t>
            </a:r>
            <a:r>
              <a:rPr lang="en-AU" dirty="0" err="1" smtClean="0"/>
              <a:t>cont</a:t>
            </a:r>
            <a:r>
              <a:rPr lang="en-AU" dirty="0" smtClean="0"/>
              <a:t>’)</a:t>
            </a:r>
          </a:p>
          <a:p>
            <a:pPr algn="just">
              <a:buFont typeface="Arial"/>
              <a:buChar char="•"/>
            </a:pPr>
            <a:r>
              <a:rPr lang="en-AU" dirty="0" err="1" smtClean="0"/>
              <a:t>Độ</a:t>
            </a:r>
            <a:r>
              <a:rPr lang="en-AU" dirty="0" smtClean="0"/>
              <a:t> </a:t>
            </a:r>
            <a:r>
              <a:rPr lang="en-AU" dirty="0" err="1" smtClean="0"/>
              <a:t>tuổi</a:t>
            </a:r>
            <a:r>
              <a:rPr lang="en-AU" dirty="0" smtClean="0"/>
              <a:t> (</a:t>
            </a:r>
            <a:r>
              <a:rPr lang="en-AU" dirty="0" err="1" smtClean="0"/>
              <a:t>già</a:t>
            </a:r>
            <a:r>
              <a:rPr lang="en-AU" dirty="0" smtClean="0"/>
              <a:t>/</a:t>
            </a:r>
            <a:r>
              <a:rPr lang="en-AU" dirty="0" err="1" smtClean="0"/>
              <a:t>trẻ</a:t>
            </a:r>
            <a:r>
              <a:rPr lang="en-AU" dirty="0" smtClean="0"/>
              <a:t>)?</a:t>
            </a:r>
          </a:p>
          <a:p>
            <a:pPr algn="just">
              <a:buFont typeface="Arial"/>
              <a:buChar char="•"/>
            </a:pPr>
            <a:r>
              <a:rPr lang="en-AU" dirty="0"/>
              <a:t>T</a:t>
            </a:r>
            <a:r>
              <a:rPr lang="en-AU" dirty="0" smtClean="0"/>
              <a:t>hu </a:t>
            </a:r>
            <a:r>
              <a:rPr lang="en-AU" dirty="0" err="1" smtClean="0"/>
              <a:t>nhập</a:t>
            </a:r>
            <a:r>
              <a:rPr lang="en-AU" dirty="0" smtClean="0"/>
              <a:t> (</a:t>
            </a:r>
            <a:r>
              <a:rPr lang="en-AU" dirty="0" err="1" smtClean="0"/>
              <a:t>cao</a:t>
            </a:r>
            <a:r>
              <a:rPr lang="en-AU" dirty="0" smtClean="0"/>
              <a:t>/</a:t>
            </a:r>
            <a:r>
              <a:rPr lang="en-AU" dirty="0" err="1" smtClean="0"/>
              <a:t>thấp</a:t>
            </a:r>
            <a:r>
              <a:rPr lang="en-AU" dirty="0" smtClean="0"/>
              <a:t>)?</a:t>
            </a:r>
          </a:p>
          <a:p>
            <a:pPr algn="just">
              <a:buFont typeface="Arial"/>
              <a:buChar char="•"/>
            </a:pPr>
            <a:r>
              <a:rPr lang="en-AU" dirty="0" err="1" smtClean="0"/>
              <a:t>Nơi</a:t>
            </a:r>
            <a:r>
              <a:rPr lang="en-AU" dirty="0" smtClean="0"/>
              <a:t> </a:t>
            </a:r>
            <a:r>
              <a:rPr lang="en-AU" dirty="0" err="1" smtClean="0"/>
              <a:t>cư</a:t>
            </a:r>
            <a:r>
              <a:rPr lang="en-AU" dirty="0" smtClean="0"/>
              <a:t> </a:t>
            </a:r>
            <a:r>
              <a:rPr lang="en-AU" dirty="0" err="1" smtClean="0"/>
              <a:t>trú</a:t>
            </a:r>
            <a:r>
              <a:rPr lang="en-AU" dirty="0" smtClean="0"/>
              <a:t> (</a:t>
            </a:r>
            <a:r>
              <a:rPr lang="en-AU" dirty="0" err="1" smtClean="0"/>
              <a:t>thành</a:t>
            </a:r>
            <a:r>
              <a:rPr lang="en-AU" dirty="0" smtClean="0"/>
              <a:t> </a:t>
            </a:r>
            <a:r>
              <a:rPr lang="en-AU" dirty="0" err="1" smtClean="0"/>
              <a:t>thị</a:t>
            </a:r>
            <a:r>
              <a:rPr lang="en-AU" dirty="0" smtClean="0"/>
              <a:t>/</a:t>
            </a:r>
            <a:r>
              <a:rPr lang="en-AU" dirty="0" err="1" smtClean="0"/>
              <a:t>nông</a:t>
            </a:r>
            <a:r>
              <a:rPr lang="en-AU" dirty="0" smtClean="0"/>
              <a:t> </a:t>
            </a:r>
            <a:r>
              <a:rPr lang="en-AU" dirty="0" err="1" smtClean="0"/>
              <a:t>thôn</a:t>
            </a:r>
            <a:r>
              <a:rPr lang="en-AU" dirty="0" smtClean="0"/>
              <a:t>)?</a:t>
            </a:r>
          </a:p>
          <a:p>
            <a:pPr algn="just">
              <a:buFont typeface="Arial"/>
              <a:buChar char="•"/>
            </a:pPr>
            <a:r>
              <a:rPr lang="mr-IN" dirty="0" smtClean="0"/>
              <a:t>…</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38</a:t>
            </a:fld>
            <a:endParaRPr lang="en-US"/>
          </a:p>
        </p:txBody>
      </p:sp>
    </p:spTree>
    <p:extLst>
      <p:ext uri="{BB962C8B-B14F-4D97-AF65-F5344CB8AC3E}">
        <p14:creationId xmlns:p14="http://schemas.microsoft.com/office/powerpoint/2010/main" val="795594983"/>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Thông tin dành cho doanh nghiệp may</a:t>
            </a:r>
          </a:p>
          <a:p>
            <a:pPr marL="0" indent="0" algn="just">
              <a:buNone/>
            </a:pPr>
            <a:r>
              <a:rPr lang="vi-VN" dirty="0" smtClean="0"/>
              <a:t>14.3. </a:t>
            </a:r>
            <a:r>
              <a:rPr lang="vi-VN" dirty="0"/>
              <a:t>Ở cột 3, hãy ghi </a:t>
            </a:r>
            <a:r>
              <a:rPr lang="vi-VN" dirty="0" smtClean="0"/>
              <a:t>lại:</a:t>
            </a:r>
          </a:p>
          <a:p>
            <a:pPr algn="just">
              <a:buFont typeface="Arial"/>
              <a:buChar char="•"/>
            </a:pPr>
            <a:r>
              <a:rPr lang="vi-VN" dirty="0"/>
              <a:t>K</a:t>
            </a:r>
            <a:r>
              <a:rPr lang="vi-VN" dirty="0" smtClean="0"/>
              <a:t>hách </a:t>
            </a:r>
            <a:r>
              <a:rPr lang="vi-VN" dirty="0"/>
              <a:t>hàng mua hàng của bạn thường xuyên như thế </a:t>
            </a:r>
            <a:r>
              <a:rPr lang="vi-VN" dirty="0" smtClean="0"/>
              <a:t>nào?</a:t>
            </a:r>
          </a:p>
          <a:p>
            <a:pPr algn="just">
              <a:buFont typeface="Arial"/>
              <a:buChar char="•"/>
            </a:pPr>
            <a:r>
              <a:rPr lang="vi-VN" dirty="0" smtClean="0"/>
              <a:t>Khi </a:t>
            </a:r>
            <a:r>
              <a:rPr lang="vi-VN" dirty="0"/>
              <a:t>nào thì họ mua (ghi riêng đối với từng loại hàng hoá hay dịch vụ</a:t>
            </a:r>
            <a:r>
              <a:rPr lang="vi-VN" dirty="0" smtClean="0"/>
              <a:t>)?</a:t>
            </a:r>
          </a:p>
          <a:p>
            <a:pPr algn="just">
              <a:buFont typeface="Arial"/>
              <a:buChar char="•"/>
            </a:pPr>
            <a:r>
              <a:rPr lang="vi-VN" dirty="0" smtClean="0"/>
              <a:t>Họ </a:t>
            </a:r>
            <a:r>
              <a:rPr lang="vi-VN" dirty="0"/>
              <a:t>mua hàng ngày, hàng tuần, hàng tháng, hàng năm, vào mùa đông, mùa hè, vào ngày trả lương hay sau vụ thu hoạch</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39</a:t>
            </a:fld>
            <a:endParaRPr lang="en-US"/>
          </a:p>
        </p:txBody>
      </p:sp>
    </p:spTree>
    <p:extLst>
      <p:ext uri="{BB962C8B-B14F-4D97-AF65-F5344CB8AC3E}">
        <p14:creationId xmlns:p14="http://schemas.microsoft.com/office/powerpoint/2010/main" val="18426137"/>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Thông tin dành cho doanh nghiệp may</a:t>
            </a:r>
          </a:p>
          <a:p>
            <a:pPr marL="0" indent="0" algn="just">
              <a:buNone/>
            </a:pPr>
            <a:r>
              <a:rPr lang="vi-VN" dirty="0" smtClean="0"/>
              <a:t>14.4. </a:t>
            </a:r>
            <a:r>
              <a:rPr lang="vi-VN" dirty="0"/>
              <a:t>Ở cột 4, hãy ghi mức giá bạn định ra cho từng loại hàng hoá hay dịch vụ</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40</a:t>
            </a:fld>
            <a:endParaRPr lang="en-US"/>
          </a:p>
        </p:txBody>
      </p:sp>
    </p:spTree>
    <p:extLst>
      <p:ext uri="{BB962C8B-B14F-4D97-AF65-F5344CB8AC3E}">
        <p14:creationId xmlns:p14="http://schemas.microsoft.com/office/powerpoint/2010/main" val="3010665761"/>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Thông tin dành cho doanh nghiệp may</a:t>
            </a:r>
          </a:p>
          <a:p>
            <a:pPr marL="0" indent="0" algn="just">
              <a:buNone/>
            </a:pPr>
            <a:r>
              <a:rPr lang="vi-VN" dirty="0" smtClean="0"/>
              <a:t>14.5. </a:t>
            </a:r>
            <a:r>
              <a:rPr lang="vi-VN" dirty="0"/>
              <a:t>Ở cột 5, hãy ghi lại những ý kiến của khách hàng về hàng hoá, dịch vụ của bạn, ví dụ</a:t>
            </a:r>
            <a:r>
              <a:rPr lang="vi-VN" dirty="0" smtClean="0"/>
              <a:t>:</a:t>
            </a:r>
            <a:endParaRPr lang="en-AU" dirty="0" smtClean="0"/>
          </a:p>
          <a:p>
            <a:r>
              <a:rPr lang="vi-VN" dirty="0" smtClean="0"/>
              <a:t>Họ </a:t>
            </a:r>
            <a:r>
              <a:rPr lang="vi-VN" dirty="0"/>
              <a:t>có thích những mẫu mã, màu sắc, kích cỡ đó</a:t>
            </a:r>
            <a:r>
              <a:rPr lang="vi-VN" i="1" dirty="0"/>
              <a:t> </a:t>
            </a:r>
            <a:r>
              <a:rPr lang="vi-VN" dirty="0"/>
              <a:t>không? Tại sao</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41</a:t>
            </a:fld>
            <a:endParaRPr lang="en-US"/>
          </a:p>
        </p:txBody>
      </p:sp>
    </p:spTree>
    <p:extLst>
      <p:ext uri="{BB962C8B-B14F-4D97-AF65-F5344CB8AC3E}">
        <p14:creationId xmlns:p14="http://schemas.microsoft.com/office/powerpoint/2010/main" val="138028554"/>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Thông tin dành cho doanh nghiệp may</a:t>
            </a:r>
          </a:p>
          <a:p>
            <a:pPr marL="0" indent="0" algn="just">
              <a:buNone/>
            </a:pPr>
            <a:r>
              <a:rPr lang="vi-VN" dirty="0" smtClean="0"/>
              <a:t>14.5. </a:t>
            </a:r>
            <a:r>
              <a:rPr lang="vi-VN" dirty="0"/>
              <a:t>Ở cột 5, hãy ghi lại những ý kiến của khách hàng về hàng hoá, dịch vụ của bạn, ví dụ</a:t>
            </a:r>
            <a:r>
              <a:rPr lang="vi-VN" dirty="0" smtClean="0"/>
              <a:t>:</a:t>
            </a:r>
            <a:endParaRPr lang="en-AU" dirty="0" smtClean="0"/>
          </a:p>
          <a:p>
            <a:r>
              <a:rPr lang="vi-VN" dirty="0" smtClean="0"/>
              <a:t>Giá </a:t>
            </a:r>
            <a:r>
              <a:rPr lang="vi-VN" dirty="0"/>
              <a:t>bạn đưa ra là</a:t>
            </a:r>
            <a:r>
              <a:rPr lang="vi-VN" i="1" dirty="0"/>
              <a:t> </a:t>
            </a:r>
            <a:r>
              <a:rPr lang="vi-VN" dirty="0" smtClean="0"/>
              <a:t>thấp/vừa phải/quá </a:t>
            </a:r>
            <a:r>
              <a:rPr lang="vi-VN" dirty="0"/>
              <a:t>cao?</a:t>
            </a:r>
            <a:endParaRPr lang="en-AU" dirty="0"/>
          </a:p>
          <a:p>
            <a:r>
              <a:rPr lang="vi-VN" dirty="0" smtClean="0"/>
              <a:t>Có </a:t>
            </a:r>
            <a:r>
              <a:rPr lang="vi-VN" dirty="0"/>
              <a:t>sản </a:t>
            </a:r>
            <a:r>
              <a:rPr lang="vi-VN" dirty="0" smtClean="0"/>
              <a:t>phẩm/dịch </a:t>
            </a:r>
            <a:r>
              <a:rPr lang="vi-VN" dirty="0"/>
              <a:t>vụ nào khách hàng của bạn muốn mua mà bạn không có hay không</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42</a:t>
            </a:fld>
            <a:endParaRPr lang="en-US"/>
          </a:p>
        </p:txBody>
      </p:sp>
    </p:spTree>
    <p:extLst>
      <p:ext uri="{BB962C8B-B14F-4D97-AF65-F5344CB8AC3E}">
        <p14:creationId xmlns:p14="http://schemas.microsoft.com/office/powerpoint/2010/main" val="1925932240"/>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Thông tin dành cho doanh nghiệp may</a:t>
            </a:r>
          </a:p>
          <a:p>
            <a:pPr marL="0" indent="0" algn="just">
              <a:buNone/>
            </a:pPr>
            <a:r>
              <a:rPr lang="vi-VN" dirty="0" smtClean="0"/>
              <a:t>14.6. </a:t>
            </a:r>
            <a:r>
              <a:rPr lang="vi-VN" dirty="0"/>
              <a:t>Ở cột 6, hãy </a:t>
            </a:r>
            <a:r>
              <a:rPr lang="vi-VN" dirty="0" smtClean="0"/>
              <a:t>mô tả về </a:t>
            </a:r>
            <a:r>
              <a:rPr lang="vi-VN" dirty="0"/>
              <a:t>những doanh nghiệp cạnh tranh với bạn, những doanh nghiệp bán hàng hoá hay dịch vụ tương tự như của </a:t>
            </a:r>
            <a:r>
              <a:rPr lang="vi-VN" dirty="0" smtClean="0"/>
              <a:t>bạn, ví dụ:</a:t>
            </a:r>
          </a:p>
          <a:p>
            <a:pPr algn="just">
              <a:buFont typeface="Arial"/>
              <a:buChar char="•"/>
            </a:pPr>
            <a:r>
              <a:rPr lang="vi-VN" dirty="0" smtClean="0"/>
              <a:t>Bạn </a:t>
            </a:r>
            <a:r>
              <a:rPr lang="vi-VN" dirty="0"/>
              <a:t>có nghĩ họ bán được nhiều hơn của bạn hay không? Tại sao</a:t>
            </a:r>
            <a:r>
              <a:rPr lang="vi-VN" dirty="0" smtClean="0"/>
              <a:t>?</a:t>
            </a:r>
          </a:p>
          <a:p>
            <a:pPr algn="just">
              <a:buFont typeface="Arial"/>
              <a:buChar char="•"/>
            </a:pPr>
            <a:r>
              <a:rPr lang="vi-VN" dirty="0" smtClean="0"/>
              <a:t>Doanh </a:t>
            </a:r>
            <a:r>
              <a:rPr lang="vi-VN" dirty="0"/>
              <a:t>nghiệp, hàng hoá hay dịch vụ của họ có những điểm đặc biệt gì</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43</a:t>
            </a:fld>
            <a:endParaRPr lang="en-US"/>
          </a:p>
        </p:txBody>
      </p:sp>
    </p:spTree>
    <p:extLst>
      <p:ext uri="{BB962C8B-B14F-4D97-AF65-F5344CB8AC3E}">
        <p14:creationId xmlns:p14="http://schemas.microsoft.com/office/powerpoint/2010/main" val="3046370961"/>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Thông tin dành cho doanh nghiệp may</a:t>
            </a:r>
          </a:p>
          <a:p>
            <a:pPr marL="0" indent="0">
              <a:buNone/>
            </a:pPr>
            <a:r>
              <a:rPr lang="vi-VN" dirty="0" smtClean="0"/>
              <a:t>14.7. Ở </a:t>
            </a:r>
            <a:r>
              <a:rPr lang="vi-VN" dirty="0"/>
              <a:t>cột 7, ghi lại giá từng loại hàng </a:t>
            </a:r>
            <a:r>
              <a:rPr lang="vi-VN" dirty="0" smtClean="0"/>
              <a:t>hoá/dịch </a:t>
            </a:r>
            <a:r>
              <a:rPr lang="vi-VN" dirty="0"/>
              <a:t>vụ của đối thủ cạnh tranh</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44</a:t>
            </a:fld>
            <a:endParaRPr lang="en-US"/>
          </a:p>
        </p:txBody>
      </p:sp>
    </p:spTree>
    <p:extLst>
      <p:ext uri="{BB962C8B-B14F-4D97-AF65-F5344CB8AC3E}">
        <p14:creationId xmlns:p14="http://schemas.microsoft.com/office/powerpoint/2010/main" val="3343378063"/>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Nhà may Huy Hùng</a:t>
            </a:r>
          </a:p>
          <a:p>
            <a:pPr algn="just">
              <a:buFont typeface="Arial"/>
              <a:buChar char="•"/>
            </a:pPr>
            <a:r>
              <a:rPr lang="vi-VN" dirty="0"/>
              <a:t>Nhà may Huy Hùng </a:t>
            </a:r>
            <a:r>
              <a:rPr lang="vi-VN" dirty="0" smtClean="0"/>
              <a:t>trước đây </a:t>
            </a:r>
            <a:r>
              <a:rPr lang="vi-VN" dirty="0"/>
              <a:t>chuyên sản xuất đồng phục học sinh. Thị trường đồng phục học sinh thì lớn nhưng sau khi nghiên cứu thị trường Huy Hùng phát hiện ra rằng có rất nhiều cơ sở kinh doanh khác cũng làm mặt hàng này và doanh thu của mỗi cơ </a:t>
            </a:r>
            <a:r>
              <a:rPr lang="vi-VN" dirty="0" smtClean="0"/>
              <a:t>sở </a:t>
            </a:r>
            <a:r>
              <a:rPr lang="vi-VN" dirty="0"/>
              <a:t>đều rất thấp</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45</a:t>
            </a:fld>
            <a:endParaRPr lang="en-US"/>
          </a:p>
        </p:txBody>
      </p:sp>
    </p:spTree>
    <p:extLst>
      <p:ext uri="{BB962C8B-B14F-4D97-AF65-F5344CB8AC3E}">
        <p14:creationId xmlns:p14="http://schemas.microsoft.com/office/powerpoint/2010/main" val="2944161450"/>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Nhà may Huy Hùng (cont’)</a:t>
            </a:r>
          </a:p>
          <a:p>
            <a:pPr algn="just">
              <a:buFont typeface="Arial"/>
              <a:buChar char="•"/>
            </a:pPr>
            <a:r>
              <a:rPr lang="vi-VN" dirty="0"/>
              <a:t>Vì vậy Huy Hùng quyết định tìm hiểu về khách hàng cho mặt hàng áo choàng hay áo bờ lu. Dưới đây bạn sẽ thấy họ đã tìm hiểu lượng khách hàng cho mặt hàng áo bờ lu ra </a:t>
            </a:r>
            <a:r>
              <a:rPr lang="vi-VN" dirty="0" smtClean="0"/>
              <a:t>sao.</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46</a:t>
            </a:fld>
            <a:endParaRPr lang="en-US"/>
          </a:p>
        </p:txBody>
      </p:sp>
    </p:spTree>
    <p:extLst>
      <p:ext uri="{BB962C8B-B14F-4D97-AF65-F5344CB8AC3E}">
        <p14:creationId xmlns:p14="http://schemas.microsoft.com/office/powerpoint/2010/main" val="2130898247"/>
      </p:ext>
    </p:extLst>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Nhà may Huy Hùng (cont’)</a:t>
            </a:r>
          </a:p>
          <a:p>
            <a:pPr lvl="1" algn="just">
              <a:buFont typeface="Wingdings" charset="2"/>
              <a:buChar char="§"/>
            </a:pPr>
            <a:r>
              <a:rPr lang="vi-VN" dirty="0"/>
              <a:t>Huy Hùng đếm số lượng các bệnh viện, các công ty dược phẩm, </a:t>
            </a:r>
            <a:r>
              <a:rPr lang="vi-VN" dirty="0" smtClean="0"/>
              <a:t>các </a:t>
            </a:r>
            <a:r>
              <a:rPr lang="vi-VN" dirty="0"/>
              <a:t>phòng thí nghiệm trong thành phố. Có </a:t>
            </a:r>
            <a:r>
              <a:rPr lang="vi-VN" dirty="0" smtClean="0"/>
              <a:t>tất cả là </a:t>
            </a:r>
            <a:r>
              <a:rPr lang="vi-VN" dirty="0"/>
              <a:t>80 đơn vị</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47</a:t>
            </a:fld>
            <a:endParaRPr lang="en-US"/>
          </a:p>
        </p:txBody>
      </p:sp>
    </p:spTree>
    <p:extLst>
      <p:ext uri="{BB962C8B-B14F-4D97-AF65-F5344CB8AC3E}">
        <p14:creationId xmlns:p14="http://schemas.microsoft.com/office/powerpoint/2010/main" val="160272594"/>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Nhà may Huy Hùng (cont’)</a:t>
            </a:r>
          </a:p>
          <a:p>
            <a:pPr lvl="1" algn="just">
              <a:buFont typeface="Wingdings" charset="2"/>
              <a:buChar char="§"/>
            </a:pPr>
            <a:r>
              <a:rPr lang="vi-VN" dirty="0"/>
              <a:t>Huy Hùng hỏi 10 khách hàng xem họ mua áo bờ lu cho các nhân viên của họ bao nhiêu lần một năm. </a:t>
            </a:r>
            <a:r>
              <a:rPr lang="vi-VN" dirty="0" smtClean="0"/>
              <a:t>Phần </a:t>
            </a:r>
            <a:r>
              <a:rPr lang="vi-VN" dirty="0"/>
              <a:t>lớn trả lời họ mua hai lần một năm. </a:t>
            </a:r>
            <a:r>
              <a:rPr lang="vi-VN" dirty="0" smtClean="0"/>
              <a:t>Trung bình mỗi </a:t>
            </a:r>
            <a:r>
              <a:rPr lang="vi-VN" dirty="0"/>
              <a:t>đơn vị có 30 nhân viên cần áo. Điều đó có nghĩa là mỗi nơi mua trung bình 60 chiếc/năm</a:t>
            </a:r>
            <a:r>
              <a:rPr lang="vi-VN" dirty="0" smtClean="0"/>
              <a:t>.</a:t>
            </a:r>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48</a:t>
            </a:fld>
            <a:endParaRPr lang="en-US"/>
          </a:p>
        </p:txBody>
      </p:sp>
    </p:spTree>
    <p:extLst>
      <p:ext uri="{BB962C8B-B14F-4D97-AF65-F5344CB8AC3E}">
        <p14:creationId xmlns:p14="http://schemas.microsoft.com/office/powerpoint/2010/main" val="1727047731"/>
      </p:ext>
    </p:extLst>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a:bodyPr>
          <a:lstStyle/>
          <a:p>
            <a:r>
              <a:rPr lang="en-US" dirty="0" err="1" smtClean="0"/>
              <a:t>Chương</a:t>
            </a:r>
            <a:r>
              <a:rPr lang="en-US" dirty="0" smtClean="0"/>
              <a:t> 3 </a:t>
            </a:r>
            <a:r>
              <a:rPr lang="mr-IN" dirty="0" smtClean="0"/>
              <a:t>–</a:t>
            </a:r>
            <a:r>
              <a:rPr lang="en-US" dirty="0" smtClean="0"/>
              <a:t> </a:t>
            </a:r>
            <a:r>
              <a:rPr lang="en-US" dirty="0" err="1" smtClean="0"/>
              <a:t>Hiểu</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Của</a:t>
            </a:r>
            <a:r>
              <a:rPr lang="en-US" dirty="0" smtClean="0"/>
              <a:t> </a:t>
            </a:r>
            <a:r>
              <a:rPr lang="en-US" dirty="0" err="1" smtClean="0"/>
              <a:t>Bạn</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Bài thực hành 17 </a:t>
            </a:r>
            <a:r>
              <a:rPr lang="mr-IN" dirty="0" smtClean="0"/>
              <a:t>–</a:t>
            </a:r>
            <a:r>
              <a:rPr lang="vi-VN" dirty="0" smtClean="0"/>
              <a:t> Nhà may Huy Hùng (cont’)</a:t>
            </a:r>
          </a:p>
          <a:p>
            <a:pPr lvl="1" algn="just">
              <a:buFont typeface="Wingdings" charset="2"/>
              <a:buChar char="§"/>
            </a:pPr>
            <a:r>
              <a:rPr lang="vi-VN" dirty="0"/>
              <a:t>Một số khách hàng không mua của Huy Hùng. Họ sẽ mua ở các nhà hàng, Huy Hùng cho rằng họ có thể bán hàng được cho 40 khách hàng.</a:t>
            </a:r>
            <a:endParaRPr lang="en-AU" sz="1600" dirty="0"/>
          </a:p>
          <a:p>
            <a:pPr lvl="1" algn="just">
              <a:buFont typeface="Wingdings" charset="2"/>
              <a:buChar char="§"/>
            </a:pPr>
            <a:r>
              <a:rPr lang="vi-VN" dirty="0" smtClean="0"/>
              <a:t>Từ số liệu thu được Huy </a:t>
            </a:r>
            <a:r>
              <a:rPr lang="vi-VN" dirty="0"/>
              <a:t>Hùng dự tính bán được 2.400 áo/năm</a:t>
            </a:r>
            <a:r>
              <a:rPr lang="vi-VN" dirty="0" smtClean="0"/>
              <a:t>.</a:t>
            </a:r>
          </a:p>
          <a:p>
            <a:pPr marL="274320" lvl="1"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endParaRPr lang="vi-VN" dirty="0" smtClean="0"/>
          </a:p>
          <a:p>
            <a:pPr marL="0" indent="0" algn="r">
              <a:buNone/>
            </a:pPr>
            <a:r>
              <a:rPr lang="vi-VN" dirty="0"/>
              <a:t>(SIYB, 1998</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49</a:t>
            </a:fld>
            <a:endParaRPr lang="en-US"/>
          </a:p>
        </p:txBody>
      </p:sp>
    </p:spTree>
    <p:extLst>
      <p:ext uri="{BB962C8B-B14F-4D97-AF65-F5344CB8AC3E}">
        <p14:creationId xmlns:p14="http://schemas.microsoft.com/office/powerpoint/2010/main" val="1578501478"/>
      </p:ext>
    </p:extLst>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THAM KHẢO</a:t>
            </a:r>
            <a:endParaRPr lang="en-US" dirty="0"/>
          </a:p>
        </p:txBody>
      </p:sp>
      <p:sp>
        <p:nvSpPr>
          <p:cNvPr id="3" name="Content Placeholder 2"/>
          <p:cNvSpPr>
            <a:spLocks noGrp="1"/>
          </p:cNvSpPr>
          <p:nvPr>
            <p:ph idx="1"/>
          </p:nvPr>
        </p:nvSpPr>
        <p:spPr/>
        <p:txBody>
          <a:bodyPr/>
          <a:lstStyle/>
          <a:p>
            <a:r>
              <a:rPr lang="en-US" smtClean="0"/>
              <a:t>SIYB (Start </a:t>
            </a:r>
            <a:r>
              <a:rPr lang="en-US" dirty="0" smtClean="0"/>
              <a:t>and Improve </a:t>
            </a:r>
            <a:r>
              <a:rPr lang="en-US" smtClean="0"/>
              <a:t>Your Business)</a:t>
            </a:r>
            <a:r>
              <a:rPr lang="en-US" dirty="0" smtClean="0"/>
              <a:t>, International </a:t>
            </a:r>
            <a:r>
              <a:rPr lang="en-US" dirty="0" err="1" smtClean="0"/>
              <a:t>Labour</a:t>
            </a:r>
            <a:r>
              <a:rPr lang="en-US" dirty="0" smtClean="0"/>
              <a:t> </a:t>
            </a:r>
            <a:r>
              <a:rPr lang="en-US" dirty="0" err="1" smtClean="0"/>
              <a:t>Organisation</a:t>
            </a:r>
            <a:r>
              <a:rPr lang="en-US" dirty="0" smtClean="0"/>
              <a:t>, 1998</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50</a:t>
            </a:fld>
            <a:endParaRPr lang="en-US"/>
          </a:p>
        </p:txBody>
      </p:sp>
    </p:spTree>
    <p:extLst>
      <p:ext uri="{BB962C8B-B14F-4D97-AF65-F5344CB8AC3E}">
        <p14:creationId xmlns:p14="http://schemas.microsoft.com/office/powerpoint/2010/main" val="7172289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1783</TotalTime>
  <Words>4759</Words>
  <Application>Microsoft Macintosh PowerPoint</Application>
  <PresentationFormat>On-screen Show (4:3)</PresentationFormat>
  <Paragraphs>427</Paragraphs>
  <Slides>51</Slides>
  <Notes>0</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Clarity</vt:lpstr>
      <vt:lpstr>Start and improve your business – week 6: understanding your customers</vt:lpstr>
      <vt:lpstr>khởi sự VÀ TĂNG CƯỜNG KHẢ NĂNG KINH DOANH TUẦN 6 – CHƯƠNG 3</vt:lpstr>
      <vt:lpstr>NỘI DUNG KHOÁ HỌC</vt:lpstr>
      <vt:lpstr>TÀI LIỆU HỌC TẬP</vt:lpstr>
      <vt:lpstr>TÀI LIỆU HỌC TẬP</vt:lpstr>
      <vt:lpstr>TÀI LIỆU THAM KHẢO</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Chương 3 – Hiểu Khách Hàng Của Bạn</vt:lpstr>
      <vt:lpstr>TÀI LIỆU THAM KHẢO</vt:lpstr>
    </vt:vector>
  </TitlesOfParts>
  <Manager/>
  <Company>Cybershop JSC</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khởi sự doanh nghiệp SIYB</dc:title>
  <dc:subject/>
  <dc:creator>AN DUONG</dc:creator>
  <cp:keywords/>
  <dc:description/>
  <cp:lastModifiedBy>AN DUONG</cp:lastModifiedBy>
  <cp:revision>116</cp:revision>
  <dcterms:created xsi:type="dcterms:W3CDTF">2023-03-09T02:42:31Z</dcterms:created>
  <dcterms:modified xsi:type="dcterms:W3CDTF">2023-06-08T09:56:13Z</dcterms:modified>
  <cp:category/>
</cp:coreProperties>
</file>