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960" r:id="rId1"/>
  </p:sldMasterIdLst>
  <p:notesMasterIdLst>
    <p:notesMasterId r:id="rId56"/>
  </p:notesMasterIdLst>
  <p:handoutMasterIdLst>
    <p:handoutMasterId r:id="rId57"/>
  </p:handoutMasterIdLst>
  <p:sldIdLst>
    <p:sldId id="323" r:id="rId2"/>
    <p:sldId id="256" r:id="rId3"/>
    <p:sldId id="257" r:id="rId4"/>
    <p:sldId id="377" r:id="rId5"/>
    <p:sldId id="378" r:id="rId6"/>
    <p:sldId id="379" r:id="rId7"/>
    <p:sldId id="283" r:id="rId8"/>
    <p:sldId id="327" r:id="rId9"/>
    <p:sldId id="324" r:id="rId10"/>
    <p:sldId id="328" r:id="rId11"/>
    <p:sldId id="329" r:id="rId12"/>
    <p:sldId id="330" r:id="rId13"/>
    <p:sldId id="331" r:id="rId14"/>
    <p:sldId id="332" r:id="rId15"/>
    <p:sldId id="333" r:id="rId16"/>
    <p:sldId id="334" r:id="rId17"/>
    <p:sldId id="335" r:id="rId18"/>
    <p:sldId id="336" r:id="rId19"/>
    <p:sldId id="337" r:id="rId20"/>
    <p:sldId id="325" r:id="rId21"/>
    <p:sldId id="326" r:id="rId22"/>
    <p:sldId id="338" r:id="rId23"/>
    <p:sldId id="339" r:id="rId24"/>
    <p:sldId id="340" r:id="rId25"/>
    <p:sldId id="341" r:id="rId26"/>
    <p:sldId id="342" r:id="rId27"/>
    <p:sldId id="349" r:id="rId28"/>
    <p:sldId id="350" r:id="rId29"/>
    <p:sldId id="351" r:id="rId30"/>
    <p:sldId id="352" r:id="rId31"/>
    <p:sldId id="354" r:id="rId32"/>
    <p:sldId id="355" r:id="rId33"/>
    <p:sldId id="356" r:id="rId34"/>
    <p:sldId id="357" r:id="rId35"/>
    <p:sldId id="358" r:id="rId36"/>
    <p:sldId id="359" r:id="rId37"/>
    <p:sldId id="360" r:id="rId38"/>
    <p:sldId id="361" r:id="rId39"/>
    <p:sldId id="362" r:id="rId40"/>
    <p:sldId id="363" r:id="rId41"/>
    <p:sldId id="364" r:id="rId42"/>
    <p:sldId id="365" r:id="rId43"/>
    <p:sldId id="366" r:id="rId44"/>
    <p:sldId id="367" r:id="rId45"/>
    <p:sldId id="368" r:id="rId46"/>
    <p:sldId id="369" r:id="rId47"/>
    <p:sldId id="370" r:id="rId48"/>
    <p:sldId id="371" r:id="rId49"/>
    <p:sldId id="372" r:id="rId50"/>
    <p:sldId id="373" r:id="rId51"/>
    <p:sldId id="374" r:id="rId52"/>
    <p:sldId id="375" r:id="rId53"/>
    <p:sldId id="376" r:id="rId54"/>
    <p:sldId id="380" r:id="rId5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727" autoAdjust="0"/>
  </p:normalViewPr>
  <p:slideViewPr>
    <p:cSldViewPr snapToGrid="0" snapToObjects="1">
      <p:cViewPr varScale="1">
        <p:scale>
          <a:sx n="79" d="100"/>
          <a:sy n="79" d="100"/>
        </p:scale>
        <p:origin x="-664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69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notesMaster" Target="notesMasters/notesMaster1.xml"/><Relationship Id="rId57" Type="http://schemas.openxmlformats.org/officeDocument/2006/relationships/handoutMaster" Target="handoutMasters/handoutMaster1.xml"/><Relationship Id="rId58" Type="http://schemas.openxmlformats.org/officeDocument/2006/relationships/printerSettings" Target="printerSettings/printerSettings1.bin"/><Relationship Id="rId59" Type="http://schemas.openxmlformats.org/officeDocument/2006/relationships/presProps" Target="presProp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viewProps" Target="viewProps.xml"/><Relationship Id="rId61" Type="http://schemas.openxmlformats.org/officeDocument/2006/relationships/theme" Target="theme/theme1.xml"/><Relationship Id="rId6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4DA120-C864-6946-9BAC-65FCD4477BC6}" type="datetimeFigureOut">
              <a:rPr lang="en-US" smtClean="0"/>
              <a:t>8/6/23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E94C7-8BE6-B94E-AC83-426033BE0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89349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5AB1-1605-6740-B982-F8D7CFA41DA7}" type="datetimeFigureOut">
              <a:rPr lang="en-US" smtClean="0"/>
              <a:t>8/6/23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220CA-BB6C-5F47-AD66-AB3A41C0A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14506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AU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r>
              <a:rPr lang="en-AU" smtClean="0"/>
              <a:t>Friday, 10 March 23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duonghoaian@tuaf.edu.vn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40794"/>
            <a:ext cx="7848600" cy="2558032"/>
          </a:xfrm>
        </p:spPr>
        <p:txBody>
          <a:bodyPr/>
          <a:lstStyle/>
          <a:p>
            <a:pPr algn="just"/>
            <a:r>
              <a:rPr lang="en-US" sz="4000" dirty="0" smtClean="0"/>
              <a:t>Start and improve your business </a:t>
            </a:r>
            <a:r>
              <a:rPr lang="mr-IN" sz="4000" dirty="0" smtClean="0"/>
              <a:t>–</a:t>
            </a:r>
            <a:r>
              <a:rPr lang="en-US" sz="4000" dirty="0" smtClean="0"/>
              <a:t> week 7: understanding your competitors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989941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10556"/>
            <a:ext cx="7848600" cy="2588269"/>
          </a:xfrm>
        </p:spPr>
        <p:txBody>
          <a:bodyPr/>
          <a:lstStyle/>
          <a:p>
            <a:r>
              <a:rPr lang="en-US" sz="4400" dirty="0" err="1"/>
              <a:t>khởi</a:t>
            </a:r>
            <a:r>
              <a:rPr lang="en-US" sz="4400" dirty="0"/>
              <a:t> </a:t>
            </a:r>
            <a:r>
              <a:rPr lang="en-US" sz="4400" dirty="0" err="1"/>
              <a:t>sự</a:t>
            </a:r>
            <a:r>
              <a:rPr lang="en-US" sz="4400" dirty="0"/>
              <a:t> VÀ TĂNG CƯỜNG KHẢ NĂNG KINH DOANH</a:t>
            </a:r>
            <a:br>
              <a:rPr lang="en-US" sz="4400" dirty="0"/>
            </a:br>
            <a:r>
              <a:rPr lang="en-US" sz="4400" dirty="0"/>
              <a:t>TUẦN </a:t>
            </a:r>
            <a:r>
              <a:rPr lang="en-US" sz="4400" dirty="0" smtClean="0"/>
              <a:t>7 </a:t>
            </a:r>
            <a:r>
              <a:rPr lang="mr-IN" sz="4400" dirty="0"/>
              <a:t>–</a:t>
            </a:r>
            <a:r>
              <a:rPr lang="en-US" sz="4400" dirty="0"/>
              <a:t> CHƯƠNG </a:t>
            </a:r>
            <a:r>
              <a:rPr lang="en-US" sz="4400" dirty="0" smtClean="0"/>
              <a:t>4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199"/>
            <a:ext cx="7848600" cy="2063817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: </a:t>
            </a:r>
            <a:r>
              <a:rPr lang="en-US" dirty="0" err="1" smtClean="0"/>
              <a:t>Dương</a:t>
            </a:r>
            <a:r>
              <a:rPr lang="en-US" dirty="0" smtClean="0"/>
              <a:t> </a:t>
            </a:r>
            <a:r>
              <a:rPr lang="en-US" dirty="0" err="1" smtClean="0"/>
              <a:t>Hoài</a:t>
            </a:r>
            <a:r>
              <a:rPr lang="en-US" dirty="0" smtClean="0"/>
              <a:t> An</a:t>
            </a:r>
          </a:p>
          <a:p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nông</a:t>
            </a:r>
            <a:r>
              <a:rPr lang="en-US" dirty="0" smtClean="0"/>
              <a:t> </a:t>
            </a:r>
            <a:r>
              <a:rPr lang="en-US" dirty="0" err="1" smtClean="0"/>
              <a:t>thôn</a:t>
            </a:r>
            <a:endParaRPr lang="en-US" dirty="0" smtClean="0"/>
          </a:p>
          <a:p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Đại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Nông</a:t>
            </a:r>
            <a:r>
              <a:rPr lang="en-US" dirty="0" smtClean="0"/>
              <a:t> </a:t>
            </a:r>
            <a:r>
              <a:rPr lang="en-US" dirty="0" err="1" smtClean="0"/>
              <a:t>Lâm</a:t>
            </a:r>
            <a:r>
              <a:rPr lang="en-US" dirty="0" smtClean="0"/>
              <a:t> </a:t>
            </a:r>
            <a:r>
              <a:rPr lang="en-US" dirty="0" err="1" smtClean="0"/>
              <a:t>Thái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endParaRPr lang="en-US" dirty="0" smtClean="0"/>
          </a:p>
          <a:p>
            <a:r>
              <a:rPr lang="en-US" dirty="0" smtClean="0"/>
              <a:t>Email: </a:t>
            </a:r>
            <a:r>
              <a:rPr lang="en-US" dirty="0" smtClean="0">
                <a:hlinkClick r:id="rId2"/>
              </a:rPr>
              <a:t>duonghoaian@tuaf.edu.vn</a:t>
            </a:r>
            <a:endParaRPr lang="en-US" dirty="0" smtClean="0"/>
          </a:p>
          <a:p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Đại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Handong</a:t>
            </a:r>
            <a:r>
              <a:rPr lang="en-US" dirty="0" smtClean="0"/>
              <a:t> Global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769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 KHOÁ HỌC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Khoá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2 </a:t>
            </a:r>
            <a:r>
              <a:rPr lang="en-US" dirty="0" err="1" smtClean="0"/>
              <a:t>phần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(Start Your Business - SYB), </a:t>
            </a:r>
            <a:r>
              <a:rPr lang="en-US" dirty="0" err="1" smtClean="0"/>
              <a:t>và</a:t>
            </a:r>
            <a:endParaRPr lang="en-US" dirty="0" smtClean="0"/>
          </a:p>
          <a:p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 smtClean="0"/>
              <a:t>cường</a:t>
            </a:r>
            <a:r>
              <a:rPr lang="en-US" dirty="0" smtClean="0"/>
              <a:t>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(Improve Your Business - IYB)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373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LIỆU HỌC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 </a:t>
            </a:r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 smtClean="0"/>
              <a:t>cường</a:t>
            </a:r>
            <a:r>
              <a:rPr lang="en-US" dirty="0" smtClean="0"/>
              <a:t>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(SIYB)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mại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 smtClean="0"/>
              <a:t> Nam (VCCI) </a:t>
            </a:r>
            <a:r>
              <a:rPr lang="en-US" dirty="0" err="1" smtClean="0"/>
              <a:t>cùng</a:t>
            </a:r>
            <a:r>
              <a:rPr lang="en-US" dirty="0" smtClean="0"/>
              <a:t> </a:t>
            </a:r>
            <a:r>
              <a:rPr lang="en-US" dirty="0" err="1"/>
              <a:t>t</a:t>
            </a:r>
            <a:r>
              <a:rPr lang="en-US" dirty="0" err="1" smtClean="0"/>
              <a:t>ổ</a:t>
            </a:r>
            <a:r>
              <a:rPr lang="en-US" dirty="0" smtClean="0"/>
              <a:t> </a:t>
            </a:r>
            <a:r>
              <a:rPr lang="en-US" dirty="0" err="1" smtClean="0"/>
              <a:t>chức</a:t>
            </a:r>
            <a:r>
              <a:rPr lang="en-US" dirty="0" smtClean="0"/>
              <a:t> Lao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(ILO)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Thuỵ</a:t>
            </a:r>
            <a:r>
              <a:rPr lang="en-US" dirty="0" smtClean="0"/>
              <a:t> </a:t>
            </a:r>
            <a:r>
              <a:rPr lang="en-US" dirty="0" err="1" smtClean="0"/>
              <a:t>Điển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.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năm</a:t>
            </a:r>
            <a:r>
              <a:rPr lang="en-US" dirty="0" smtClean="0"/>
              <a:t> 1998.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trích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: SIYB, 1998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637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</a:t>
            </a:r>
            <a:r>
              <a:rPr lang="en-US" dirty="0"/>
              <a:t>LIỆU HỌC TẬP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vừa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nhỏ</a:t>
            </a:r>
            <a:r>
              <a:rPr lang="en-US" dirty="0" smtClean="0"/>
              <a:t> (DNVVN)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từng</a:t>
            </a:r>
            <a:r>
              <a:rPr lang="en-US" dirty="0" smtClean="0"/>
              <a:t> </a:t>
            </a:r>
            <a:r>
              <a:rPr lang="en-US" dirty="0" err="1" smtClean="0"/>
              <a:t>bước</a:t>
            </a:r>
            <a:r>
              <a:rPr lang="en-US" dirty="0" smtClean="0"/>
              <a:t>.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đánh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mình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ý</a:t>
            </a:r>
            <a:r>
              <a:rPr lang="en-US" dirty="0" smtClean="0"/>
              <a:t> </a:t>
            </a:r>
            <a:r>
              <a:rPr lang="en-US" dirty="0" err="1" smtClean="0"/>
              <a:t>tưởng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mang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tiễn</a:t>
            </a:r>
            <a:r>
              <a:rPr lang="en-US" dirty="0" smtClean="0"/>
              <a:t>.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linh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giữa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tình</a:t>
            </a:r>
            <a:r>
              <a:rPr lang="en-US" dirty="0" smtClean="0"/>
              <a:t> </a:t>
            </a:r>
            <a:r>
              <a:rPr lang="en-US" dirty="0" err="1" smtClean="0"/>
              <a:t>huống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597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</a:t>
            </a:r>
            <a:r>
              <a:rPr lang="en-US" dirty="0"/>
              <a:t>LIỆU </a:t>
            </a:r>
            <a:r>
              <a:rPr lang="en-US" dirty="0" smtClean="0"/>
              <a:t>THAM KHẢO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cập</a:t>
            </a:r>
            <a:r>
              <a:rPr lang="en-US" dirty="0" smtClean="0"/>
              <a:t> </a:t>
            </a:r>
            <a:r>
              <a:rPr lang="en-US" dirty="0" err="1" smtClean="0"/>
              <a:t>ở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,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khuyến</a:t>
            </a:r>
            <a:r>
              <a:rPr lang="en-US" dirty="0" smtClean="0"/>
              <a:t> </a:t>
            </a:r>
            <a:r>
              <a:rPr lang="en-US" dirty="0" err="1" smtClean="0"/>
              <a:t>thích</a:t>
            </a:r>
            <a:r>
              <a:rPr lang="en-US" dirty="0" smtClean="0"/>
              <a:t> </a:t>
            </a:r>
            <a:r>
              <a:rPr lang="en-US" dirty="0" err="1" smtClean="0"/>
              <a:t>đọc</a:t>
            </a:r>
            <a:r>
              <a:rPr lang="en-US" dirty="0" smtClean="0"/>
              <a:t> </a:t>
            </a:r>
            <a:r>
              <a:rPr lang="en-US" dirty="0" err="1" smtClean="0"/>
              <a:t>thêm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tham</a:t>
            </a:r>
            <a:r>
              <a:rPr lang="en-US" dirty="0" smtClean="0"/>
              <a:t> </a:t>
            </a:r>
            <a:r>
              <a:rPr lang="en-US" dirty="0" err="1" smtClean="0"/>
              <a:t>khảo</a:t>
            </a:r>
            <a:r>
              <a:rPr lang="en-US" dirty="0" smtClean="0"/>
              <a:t> </a:t>
            </a:r>
            <a:r>
              <a:rPr lang="en-US" dirty="0" err="1" smtClean="0"/>
              <a:t>dưới</a:t>
            </a:r>
            <a:r>
              <a:rPr lang="en-US" dirty="0" smtClean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:</a:t>
            </a:r>
          </a:p>
          <a:p>
            <a:pPr algn="just"/>
            <a:r>
              <a:rPr lang="en-US" dirty="0" smtClean="0"/>
              <a:t>Fail</a:t>
            </a:r>
            <a:r>
              <a:rPr lang="en-US" dirty="0"/>
              <a:t> to </a:t>
            </a:r>
            <a:r>
              <a:rPr lang="en-US" dirty="0" smtClean="0"/>
              <a:t>Succeed</a:t>
            </a:r>
            <a:endParaRPr lang="en-US" dirty="0"/>
          </a:p>
          <a:p>
            <a:pPr algn="just"/>
            <a:r>
              <a:rPr lang="en-US" dirty="0" smtClean="0"/>
              <a:t>Startup</a:t>
            </a:r>
            <a:r>
              <a:rPr lang="en-US" dirty="0"/>
              <a:t> </a:t>
            </a:r>
            <a:r>
              <a:rPr lang="en-US" dirty="0" smtClean="0"/>
              <a:t>Nation</a:t>
            </a:r>
            <a:endParaRPr lang="en-US" dirty="0"/>
          </a:p>
          <a:p>
            <a:pPr algn="just"/>
            <a:r>
              <a:rPr lang="en-US" dirty="0" smtClean="0"/>
              <a:t>The</a:t>
            </a:r>
            <a:r>
              <a:rPr lang="en-US" dirty="0"/>
              <a:t> Secret of </a:t>
            </a:r>
            <a:r>
              <a:rPr lang="en-US" dirty="0" smtClean="0"/>
              <a:t>self-made</a:t>
            </a:r>
            <a:r>
              <a:rPr lang="en-US" dirty="0"/>
              <a:t> </a:t>
            </a:r>
            <a:r>
              <a:rPr lang="en-US" dirty="0" smtClean="0"/>
              <a:t>millionaires</a:t>
            </a:r>
          </a:p>
          <a:p>
            <a:pPr algn="just"/>
            <a:r>
              <a:rPr lang="en-US" dirty="0" smtClean="0"/>
              <a:t>Disciplined Entrepreneurship 24 Steps to a Successful Startup</a:t>
            </a:r>
            <a:endParaRPr lang="en-US" dirty="0"/>
          </a:p>
          <a:p>
            <a:pPr algn="just"/>
            <a:r>
              <a:rPr lang="en-US" dirty="0" smtClean="0"/>
              <a:t>Startup</a:t>
            </a:r>
            <a:r>
              <a:rPr lang="en-US" dirty="0"/>
              <a:t> handbook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997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Đối thủ cạnh tranh là ai và phân tích đối thủ cạnh tranh là gì?</a:t>
            </a:r>
            <a:endParaRPr lang="en-AU" dirty="0"/>
          </a:p>
          <a:p>
            <a:pPr algn="just"/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bất</a:t>
            </a:r>
            <a:r>
              <a:rPr lang="en-AU" dirty="0"/>
              <a:t> </a:t>
            </a:r>
            <a:r>
              <a:rPr lang="en-AU" dirty="0" err="1"/>
              <a:t>kỳ</a:t>
            </a:r>
            <a:r>
              <a:rPr lang="en-AU" dirty="0"/>
              <a:t> </a:t>
            </a:r>
            <a:r>
              <a:rPr lang="en-AU" dirty="0" err="1"/>
              <a:t>cá</a:t>
            </a:r>
            <a:r>
              <a:rPr lang="en-AU" dirty="0"/>
              <a:t> </a:t>
            </a:r>
            <a:r>
              <a:rPr lang="en-AU" dirty="0" err="1"/>
              <a:t>nhân</a:t>
            </a:r>
            <a:r>
              <a:rPr lang="en-AU" dirty="0"/>
              <a:t>, </a:t>
            </a:r>
            <a:r>
              <a:rPr lang="en-AU" dirty="0" err="1"/>
              <a:t>tổ</a:t>
            </a:r>
            <a:r>
              <a:rPr lang="en-AU" dirty="0"/>
              <a:t> </a:t>
            </a:r>
            <a:r>
              <a:rPr lang="en-AU" dirty="0" err="1"/>
              <a:t>chức</a:t>
            </a:r>
            <a:r>
              <a:rPr lang="en-AU" dirty="0"/>
              <a:t>,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ty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.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cùng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ngành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cung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tự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 smtClean="0"/>
              <a:t>bạn</a:t>
            </a:r>
            <a:r>
              <a:rPr lang="en-AU" dirty="0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218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Đối thủ cạnh tranh là ai và phân tích đối thủ cạnh tranh là gì?</a:t>
            </a:r>
            <a:endParaRPr lang="en-AU" dirty="0"/>
          </a:p>
          <a:p>
            <a:pPr algn="just"/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quá</a:t>
            </a:r>
            <a:r>
              <a:rPr lang="en-AU" dirty="0"/>
              <a:t> </a:t>
            </a:r>
            <a:r>
              <a:rPr lang="en-AU" dirty="0" err="1"/>
              <a:t>trình</a:t>
            </a:r>
            <a:r>
              <a:rPr lang="en-AU" dirty="0"/>
              <a:t> </a:t>
            </a:r>
            <a:r>
              <a:rPr lang="en-AU" dirty="0" err="1"/>
              <a:t>lựa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,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mạnh</a:t>
            </a:r>
            <a:r>
              <a:rPr lang="en-AU" dirty="0"/>
              <a:t>,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,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giống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/>
              <a:t>.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hoạch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phù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đem</a:t>
            </a:r>
            <a:r>
              <a:rPr lang="en-AU" dirty="0"/>
              <a:t> </a:t>
            </a:r>
            <a:r>
              <a:rPr lang="en-AU" dirty="0" err="1"/>
              <a:t>lại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0788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Tại sao phải phân tích đối thủ cạnh tranh?</a:t>
            </a:r>
          </a:p>
          <a:p>
            <a:pPr marL="0" indent="0" algn="just">
              <a:buNone/>
            </a:pP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hiểu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tốt</a:t>
            </a:r>
            <a:r>
              <a:rPr lang="en-US" dirty="0"/>
              <a:t> </a:t>
            </a:r>
            <a:r>
              <a:rPr lang="en-US" dirty="0" err="1" smtClean="0"/>
              <a:t>hơn</a:t>
            </a:r>
            <a:r>
              <a:rPr lang="en-US" dirty="0" smtClean="0"/>
              <a:t>, </a:t>
            </a:r>
            <a:r>
              <a:rPr lang="en-US" dirty="0" err="1" smtClean="0"/>
              <a:t>thông</a:t>
            </a:r>
            <a:r>
              <a:rPr lang="en-US" dirty="0" smtClean="0"/>
              <a:t> qua:</a:t>
            </a:r>
            <a:endParaRPr lang="en-US" dirty="0"/>
          </a:p>
          <a:p>
            <a:pPr algn="just"/>
            <a:r>
              <a:rPr lang="en-US" b="1" dirty="0" err="1"/>
              <a:t>Tăng</a:t>
            </a:r>
            <a:r>
              <a:rPr lang="en-US" b="1" dirty="0"/>
              <a:t> </a:t>
            </a:r>
            <a:r>
              <a:rPr lang="en-US" b="1" dirty="0" err="1"/>
              <a:t>hiểu</a:t>
            </a:r>
            <a:r>
              <a:rPr lang="en-US" b="1" dirty="0"/>
              <a:t> </a:t>
            </a:r>
            <a:r>
              <a:rPr lang="en-US" b="1" dirty="0" err="1"/>
              <a:t>biết</a:t>
            </a:r>
            <a:r>
              <a:rPr lang="en-US" b="1" dirty="0"/>
              <a:t> </a:t>
            </a:r>
            <a:r>
              <a:rPr lang="en-US" b="1" dirty="0" err="1"/>
              <a:t>về</a:t>
            </a:r>
            <a:r>
              <a:rPr lang="en-US" b="1" dirty="0"/>
              <a:t> </a:t>
            </a:r>
            <a:r>
              <a:rPr lang="en-US" b="1" dirty="0" err="1"/>
              <a:t>thị</a:t>
            </a:r>
            <a:r>
              <a:rPr lang="en-US" b="1" dirty="0"/>
              <a:t> </a:t>
            </a:r>
            <a:r>
              <a:rPr lang="en-US" b="1" dirty="0" err="1"/>
              <a:t>trường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dấu</a:t>
            </a:r>
            <a:r>
              <a:rPr lang="en-US" dirty="0"/>
              <a:t> </a:t>
            </a:r>
            <a:r>
              <a:rPr lang="en-US" dirty="0" err="1"/>
              <a:t>ấn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,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thêm</a:t>
            </a:r>
            <a:r>
              <a:rPr lang="en-US" dirty="0"/>
              <a:t> </a:t>
            </a:r>
            <a:r>
              <a:rPr lang="en-US" dirty="0" err="1"/>
              <a:t>hiểu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.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 smtClean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/>
              <a:t>vi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.</a:t>
            </a:r>
          </a:p>
          <a:p>
            <a:pPr lvl="1" algn="just">
              <a:buFont typeface="Wingdings" charset="2"/>
              <a:buChar char="§"/>
            </a:pP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đối thủ trực tiếp </a:t>
            </a:r>
            <a:r>
              <a:rPr lang="en-US" dirty="0" err="1"/>
              <a:t>và</a:t>
            </a:r>
            <a:r>
              <a:rPr lang="en-US" dirty="0"/>
              <a:t> gián tiếp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tham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5836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Tại sao phải phân tích đối thủ cạnh tranh?</a:t>
            </a:r>
          </a:p>
          <a:p>
            <a:pPr marL="0" indent="0" algn="just">
              <a:buNone/>
            </a:pP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hiểu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tốt</a:t>
            </a:r>
            <a:r>
              <a:rPr lang="en-US" dirty="0"/>
              <a:t> </a:t>
            </a:r>
            <a:r>
              <a:rPr lang="en-US" dirty="0" err="1" smtClean="0"/>
              <a:t>hơn</a:t>
            </a:r>
            <a:r>
              <a:rPr lang="en-US" dirty="0" smtClean="0"/>
              <a:t>, </a:t>
            </a:r>
            <a:r>
              <a:rPr lang="en-US" dirty="0" err="1" smtClean="0"/>
              <a:t>thông</a:t>
            </a:r>
            <a:r>
              <a:rPr lang="en-US" dirty="0" smtClean="0"/>
              <a:t> qua: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US" dirty="0"/>
          </a:p>
          <a:p>
            <a:pPr algn="just"/>
            <a:r>
              <a:rPr lang="en-US" b="1" dirty="0" err="1"/>
              <a:t>Nắm</a:t>
            </a:r>
            <a:r>
              <a:rPr lang="en-US" b="1" dirty="0"/>
              <a:t> </a:t>
            </a:r>
            <a:r>
              <a:rPr lang="en-US" b="1" dirty="0" err="1"/>
              <a:t>bắt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xu</a:t>
            </a:r>
            <a:r>
              <a:rPr lang="en-US" b="1" dirty="0"/>
              <a:t> </a:t>
            </a:r>
            <a:r>
              <a:rPr lang="en-US" b="1" dirty="0" err="1"/>
              <a:t>hướng</a:t>
            </a:r>
            <a:r>
              <a:rPr lang="en-US" b="1" dirty="0"/>
              <a:t>: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hiểu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nắm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ý</a:t>
            </a:r>
            <a:r>
              <a:rPr lang="en-US" dirty="0"/>
              <a:t> </a:t>
            </a:r>
            <a:r>
              <a:rPr lang="en-US" dirty="0" err="1"/>
              <a:t>tưởng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xu</a:t>
            </a:r>
            <a:r>
              <a:rPr lang="en-US" dirty="0"/>
              <a:t> </a:t>
            </a:r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diễn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.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, </a:t>
            </a:r>
            <a:r>
              <a:rPr lang="en-US" dirty="0" err="1"/>
              <a:t>đón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xu</a:t>
            </a:r>
            <a:r>
              <a:rPr lang="en-US" dirty="0"/>
              <a:t> </a:t>
            </a:r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lợi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cạnh</a:t>
            </a:r>
            <a:r>
              <a:rPr lang="en-US" dirty="0"/>
              <a:t> </a:t>
            </a:r>
            <a:r>
              <a:rPr lang="en-US" dirty="0" err="1"/>
              <a:t>tranh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ưu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8672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Tại sao phải phân tích đối thủ cạnh tranh?</a:t>
            </a:r>
          </a:p>
          <a:p>
            <a:pPr marL="0" indent="0" algn="just">
              <a:buNone/>
            </a:pP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,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qua:</a:t>
            </a:r>
            <a:endParaRPr lang="en-US" dirty="0"/>
          </a:p>
          <a:p>
            <a:pPr algn="just"/>
            <a:r>
              <a:rPr lang="en-US" b="1" dirty="0" err="1"/>
              <a:t>Học</a:t>
            </a:r>
            <a:r>
              <a:rPr lang="en-US" b="1" dirty="0"/>
              <a:t> </a:t>
            </a:r>
            <a:r>
              <a:rPr lang="en-US" b="1" dirty="0" err="1"/>
              <a:t>tập</a:t>
            </a:r>
            <a:r>
              <a:rPr lang="en-US" b="1" dirty="0"/>
              <a:t> </a:t>
            </a:r>
            <a:r>
              <a:rPr lang="en-US" b="1" dirty="0" err="1"/>
              <a:t>kinh</a:t>
            </a:r>
            <a:r>
              <a:rPr lang="en-US" b="1" dirty="0"/>
              <a:t> </a:t>
            </a:r>
            <a:r>
              <a:rPr lang="en-US" b="1" dirty="0" err="1"/>
              <a:t>nghiệm</a:t>
            </a:r>
            <a:r>
              <a:rPr lang="en-US" dirty="0"/>
              <a:t>: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,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qua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.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rút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nghiệm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mình</a:t>
            </a:r>
            <a:r>
              <a:rPr lang="en-US" dirty="0"/>
              <a:t>,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hỏi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hay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tránh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rủi</a:t>
            </a:r>
            <a:r>
              <a:rPr lang="en-US" dirty="0"/>
              <a:t> </a:t>
            </a:r>
            <a:r>
              <a:rPr lang="en-US" dirty="0" err="1"/>
              <a:t>ro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xảy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 err="1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327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Tại sao phải phân tích đối thủ cạnh tranh?</a:t>
            </a:r>
          </a:p>
          <a:p>
            <a:pPr marL="0" indent="0" algn="just">
              <a:buNone/>
            </a:pP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,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qua: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US" dirty="0"/>
          </a:p>
          <a:p>
            <a:pPr algn="just"/>
            <a:r>
              <a:rPr lang="en-US" b="1" dirty="0" err="1"/>
              <a:t>Xây</a:t>
            </a:r>
            <a:r>
              <a:rPr lang="en-US" b="1" dirty="0"/>
              <a:t> </a:t>
            </a:r>
            <a:r>
              <a:rPr lang="en-US" b="1" dirty="0" err="1"/>
              <a:t>dựng</a:t>
            </a:r>
            <a:r>
              <a:rPr lang="en-US" b="1" dirty="0"/>
              <a:t> </a:t>
            </a:r>
            <a:r>
              <a:rPr lang="en-US" b="1" dirty="0" err="1"/>
              <a:t>chiến</a:t>
            </a:r>
            <a:r>
              <a:rPr lang="en-US" b="1" dirty="0"/>
              <a:t> </a:t>
            </a:r>
            <a:r>
              <a:rPr lang="en-US" b="1" dirty="0" err="1"/>
              <a:t>lược</a:t>
            </a:r>
            <a:r>
              <a:rPr lang="en-US" b="1" dirty="0"/>
              <a:t> </a:t>
            </a:r>
            <a:r>
              <a:rPr lang="en-US" b="1" dirty="0" err="1"/>
              <a:t>phù</a:t>
            </a:r>
            <a:r>
              <a:rPr lang="en-US" b="1" dirty="0"/>
              <a:t> </a:t>
            </a:r>
            <a:r>
              <a:rPr lang="en-US" b="1" dirty="0" err="1"/>
              <a:t>hợp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từng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thủ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hiểu</a:t>
            </a:r>
            <a:r>
              <a:rPr lang="en-US" dirty="0"/>
              <a:t> </a:t>
            </a:r>
            <a:r>
              <a:rPr lang="en-US" dirty="0" err="1"/>
              <a:t>rõ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,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án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giành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lợi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cạnh</a:t>
            </a:r>
            <a:r>
              <a:rPr lang="en-US" dirty="0"/>
              <a:t> </a:t>
            </a:r>
            <a:r>
              <a:rPr lang="en-US" dirty="0" err="1"/>
              <a:t>tranh</a:t>
            </a:r>
            <a:r>
              <a:rPr lang="en-US" dirty="0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6685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Tại sao phải phân tích đối thủ cạnh tranh?</a:t>
            </a:r>
          </a:p>
          <a:p>
            <a:pPr marL="0" indent="0" algn="just">
              <a:buNone/>
            </a:pPr>
            <a:r>
              <a:rPr lang="en-US" dirty="0" err="1" smtClean="0"/>
              <a:t>Biết</a:t>
            </a:r>
            <a:r>
              <a:rPr lang="en-US" dirty="0" smtClean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,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, </a:t>
            </a:r>
            <a:r>
              <a:rPr lang="en-US" dirty="0" err="1" smtClean="0"/>
              <a:t>bằng</a:t>
            </a:r>
            <a:r>
              <a:rPr lang="en-US" dirty="0" smtClean="0"/>
              <a:t>:</a:t>
            </a:r>
            <a:endParaRPr lang="en-US" dirty="0"/>
          </a:p>
          <a:p>
            <a:pPr algn="just"/>
            <a:r>
              <a:rPr lang="en-US" b="1" dirty="0" err="1"/>
              <a:t>Xác</a:t>
            </a:r>
            <a:r>
              <a:rPr lang="en-US" b="1" dirty="0"/>
              <a:t> </a:t>
            </a:r>
            <a:r>
              <a:rPr lang="en-US" b="1" dirty="0" err="1"/>
              <a:t>định</a:t>
            </a:r>
            <a:r>
              <a:rPr lang="en-US" b="1" dirty="0"/>
              <a:t> </a:t>
            </a:r>
            <a:r>
              <a:rPr lang="en-US" b="1" dirty="0" err="1"/>
              <a:t>được</a:t>
            </a:r>
            <a:r>
              <a:rPr lang="en-US" b="1" dirty="0"/>
              <a:t>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, </a:t>
            </a:r>
            <a:r>
              <a:rPr lang="en-US" b="1" dirty="0" err="1"/>
              <a:t>thách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,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, </a:t>
            </a:r>
            <a:r>
              <a:rPr lang="en-US" dirty="0" err="1"/>
              <a:t>hoạch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thách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mình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35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Tại sao phải phân tích đối thủ cạnh tranh?</a:t>
            </a:r>
          </a:p>
          <a:p>
            <a:pPr marL="0" indent="0" algn="just">
              <a:buNone/>
            </a:pPr>
            <a:r>
              <a:rPr lang="en-US" dirty="0" err="1" smtClean="0"/>
              <a:t>Biết</a:t>
            </a:r>
            <a:r>
              <a:rPr lang="en-US" dirty="0" smtClean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,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, </a:t>
            </a:r>
            <a:r>
              <a:rPr lang="en-US" dirty="0" err="1" smtClean="0"/>
              <a:t>bằng</a:t>
            </a:r>
            <a:r>
              <a:rPr lang="en-US" dirty="0" smtClean="0"/>
              <a:t>: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US" dirty="0"/>
          </a:p>
          <a:p>
            <a:pPr algn="just"/>
            <a:r>
              <a:rPr lang="en-US" b="1" dirty="0" err="1"/>
              <a:t>Giành</a:t>
            </a:r>
            <a:r>
              <a:rPr lang="en-US" b="1" dirty="0"/>
              <a:t> </a:t>
            </a:r>
            <a:r>
              <a:rPr lang="en-US" b="1" dirty="0" err="1"/>
              <a:t>lợi</a:t>
            </a:r>
            <a:r>
              <a:rPr lang="en-US" b="1" dirty="0"/>
              <a:t> </a:t>
            </a:r>
            <a:r>
              <a:rPr lang="en-US" b="1" dirty="0" err="1"/>
              <a:t>thế</a:t>
            </a:r>
            <a:r>
              <a:rPr lang="en-US" b="1" dirty="0"/>
              <a:t> </a:t>
            </a:r>
            <a:r>
              <a:rPr lang="en-US" b="1" dirty="0" err="1"/>
              <a:t>cạnh</a:t>
            </a:r>
            <a:r>
              <a:rPr lang="en-US" b="1" dirty="0"/>
              <a:t> </a:t>
            </a:r>
            <a:r>
              <a:rPr lang="en-US" b="1" dirty="0" err="1"/>
              <a:t>tranh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lợi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cạnh</a:t>
            </a:r>
            <a:r>
              <a:rPr lang="en-US" dirty="0"/>
              <a:t> </a:t>
            </a:r>
            <a:r>
              <a:rPr lang="en-US" dirty="0" err="1"/>
              <a:t>tranh</a:t>
            </a:r>
            <a:r>
              <a:rPr lang="en-US" dirty="0"/>
              <a:t>,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mình</a:t>
            </a:r>
            <a:r>
              <a:rPr lang="en-US" dirty="0"/>
              <a:t> so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7190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Tại sao phải phân tích đối thủ cạnh tranh?</a:t>
            </a:r>
          </a:p>
          <a:p>
            <a:pPr marL="0" indent="0" algn="just">
              <a:buNone/>
            </a:pPr>
            <a:r>
              <a:rPr lang="en-US" dirty="0" err="1" smtClean="0"/>
              <a:t>Biết</a:t>
            </a:r>
            <a:r>
              <a:rPr lang="en-US" dirty="0" smtClean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,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, </a:t>
            </a:r>
            <a:r>
              <a:rPr lang="en-US" dirty="0" err="1" smtClean="0"/>
              <a:t>bằng</a:t>
            </a:r>
            <a:r>
              <a:rPr lang="en-US" dirty="0" smtClean="0"/>
              <a:t>: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US" dirty="0"/>
          </a:p>
          <a:p>
            <a:pPr algn="just"/>
            <a:r>
              <a:rPr lang="en-US" b="1" dirty="0" err="1"/>
              <a:t>Xây</a:t>
            </a:r>
            <a:r>
              <a:rPr lang="en-US" b="1" dirty="0"/>
              <a:t> </a:t>
            </a:r>
            <a:r>
              <a:rPr lang="en-US" b="1" dirty="0" err="1"/>
              <a:t>dựng</a:t>
            </a:r>
            <a:r>
              <a:rPr lang="en-US" b="1" dirty="0"/>
              <a:t> </a:t>
            </a:r>
            <a:r>
              <a:rPr lang="en-US" b="1" dirty="0" err="1"/>
              <a:t>chiến</a:t>
            </a:r>
            <a:r>
              <a:rPr lang="en-US" b="1" dirty="0"/>
              <a:t> </a:t>
            </a:r>
            <a:r>
              <a:rPr lang="en-US" b="1" dirty="0" err="1"/>
              <a:t>lược</a:t>
            </a:r>
            <a:r>
              <a:rPr lang="en-US" b="1" dirty="0"/>
              <a:t> </a:t>
            </a:r>
            <a:r>
              <a:rPr lang="en-US" b="1" dirty="0" err="1"/>
              <a:t>phù</a:t>
            </a:r>
            <a:r>
              <a:rPr lang="en-US" b="1" dirty="0"/>
              <a:t> </a:t>
            </a:r>
            <a:r>
              <a:rPr lang="en-US" b="1" dirty="0" err="1"/>
              <a:t>hợp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</a:t>
            </a:r>
            <a:r>
              <a:rPr lang="en-US" dirty="0" err="1"/>
              <a:t>ở</a:t>
            </a:r>
            <a:r>
              <a:rPr lang="en-US" dirty="0"/>
              <a:t> </a:t>
            </a:r>
            <a:r>
              <a:rPr lang="en-US" dirty="0" err="1"/>
              <a:t>đâu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đánh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vượt</a:t>
            </a:r>
            <a:r>
              <a:rPr lang="en-US" dirty="0"/>
              <a:t> qua </a:t>
            </a:r>
            <a:r>
              <a:rPr lang="en-US" dirty="0" err="1"/>
              <a:t>nó</a:t>
            </a:r>
            <a:r>
              <a:rPr lang="en-US" dirty="0"/>
              <a:t> hay </a:t>
            </a:r>
            <a:r>
              <a:rPr lang="en-US" dirty="0" err="1"/>
              <a:t>xây</a:t>
            </a:r>
            <a:r>
              <a:rPr lang="en-US" dirty="0"/>
              <a:t> </a:t>
            </a:r>
            <a:r>
              <a:rPr lang="en-US" dirty="0" err="1"/>
              <a:t>dựng</a:t>
            </a:r>
            <a:r>
              <a:rPr lang="en-US" dirty="0"/>
              <a:t> </a:t>
            </a:r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 smtClean="0"/>
              <a:t>khác</a:t>
            </a:r>
            <a:r>
              <a:rPr lang="en-US" dirty="0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1013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Tại sao phải phân tích đối thủ cạnh tranh?</a:t>
            </a:r>
          </a:p>
          <a:p>
            <a:pPr marL="0" indent="0" algn="just">
              <a:buNone/>
            </a:pP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mối</a:t>
            </a:r>
            <a:r>
              <a:rPr lang="en-US" dirty="0"/>
              <a:t> </a:t>
            </a:r>
            <a:r>
              <a:rPr lang="en-US" dirty="0" err="1"/>
              <a:t>đe</a:t>
            </a:r>
            <a:r>
              <a:rPr lang="en-US" dirty="0"/>
              <a:t> </a:t>
            </a:r>
            <a:r>
              <a:rPr lang="en-US" dirty="0" err="1"/>
              <a:t>dọa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 smtClean="0"/>
              <a:t>mình</a:t>
            </a:r>
            <a:endParaRPr lang="en-US" dirty="0"/>
          </a:p>
          <a:p>
            <a:pPr algn="just"/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cạnh</a:t>
            </a:r>
            <a:r>
              <a:rPr lang="en-US" dirty="0"/>
              <a:t> </a:t>
            </a:r>
            <a:r>
              <a:rPr lang="en-US" dirty="0" err="1"/>
              <a:t>tranh</a:t>
            </a:r>
            <a:r>
              <a:rPr lang="en-US" dirty="0"/>
              <a:t>,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mối</a:t>
            </a:r>
            <a:r>
              <a:rPr lang="en-US" dirty="0"/>
              <a:t> </a:t>
            </a:r>
            <a:r>
              <a:rPr lang="en-US" dirty="0" err="1"/>
              <a:t>đe</a:t>
            </a:r>
            <a:r>
              <a:rPr lang="en-US" dirty="0"/>
              <a:t> </a:t>
            </a:r>
            <a:r>
              <a:rPr lang="en-US" dirty="0" err="1"/>
              <a:t>dọa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thách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cạnh</a:t>
            </a:r>
            <a:r>
              <a:rPr lang="en-US" dirty="0"/>
              <a:t> </a:t>
            </a:r>
            <a:r>
              <a:rPr lang="en-US" dirty="0" err="1"/>
              <a:t>tranh</a:t>
            </a:r>
            <a:r>
              <a:rPr lang="en-US" dirty="0"/>
              <a:t> </a:t>
            </a:r>
            <a:r>
              <a:rPr lang="en-US" dirty="0" err="1"/>
              <a:t>đem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. </a:t>
            </a: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củng</a:t>
            </a:r>
            <a:r>
              <a:rPr lang="en-US" dirty="0"/>
              <a:t> </a:t>
            </a:r>
            <a:r>
              <a:rPr lang="en-US" dirty="0" err="1"/>
              <a:t>cố</a:t>
            </a:r>
            <a:r>
              <a:rPr lang="en-US" dirty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,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rủi</a:t>
            </a:r>
            <a:r>
              <a:rPr lang="en-US" dirty="0"/>
              <a:t> </a:t>
            </a:r>
            <a:r>
              <a:rPr lang="en-US" dirty="0" err="1"/>
              <a:t>ro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gặp</a:t>
            </a:r>
            <a:r>
              <a:rPr lang="en-US" dirty="0"/>
              <a:t> </a:t>
            </a:r>
            <a:r>
              <a:rPr lang="en-US" dirty="0" err="1" smtClean="0"/>
              <a:t>phải</a:t>
            </a:r>
            <a:r>
              <a:rPr lang="en-US" dirty="0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3890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Tại sao phải phân tích đối thủ cạnh tranh?</a:t>
            </a:r>
          </a:p>
          <a:p>
            <a:pPr marL="0" indent="0" algn="just">
              <a:buNone/>
            </a:pP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kiếm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“</a:t>
            </a:r>
            <a:r>
              <a:rPr lang="en-US" dirty="0" err="1"/>
              <a:t>khoảng</a:t>
            </a:r>
            <a:r>
              <a:rPr lang="en-US" dirty="0"/>
              <a:t> </a:t>
            </a:r>
            <a:r>
              <a:rPr lang="en-US" dirty="0" err="1"/>
              <a:t>trống</a:t>
            </a:r>
            <a:r>
              <a:rPr lang="en-US" dirty="0"/>
              <a:t>”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endParaRPr lang="en-US" dirty="0"/>
          </a:p>
          <a:p>
            <a:pPr algn="just"/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cạnh</a:t>
            </a:r>
            <a:r>
              <a:rPr lang="en-US" dirty="0"/>
              <a:t> </a:t>
            </a:r>
            <a:r>
              <a:rPr lang="en-US" dirty="0" err="1"/>
              <a:t>tranh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ở</a:t>
            </a:r>
            <a:r>
              <a:rPr lang="en-US" dirty="0"/>
              <a:t> </a:t>
            </a:r>
            <a:r>
              <a:rPr lang="en-US" dirty="0" err="1"/>
              <a:t>mảng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hay </a:t>
            </a:r>
            <a:r>
              <a:rPr lang="en-US" dirty="0" err="1"/>
              <a:t>bỏ</a:t>
            </a:r>
            <a:r>
              <a:rPr lang="en-US" dirty="0"/>
              <a:t> qua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khúc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,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tận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, </a:t>
            </a:r>
            <a:r>
              <a:rPr lang="en-US" dirty="0" err="1"/>
              <a:t>thương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đánh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khúc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tránh</a:t>
            </a:r>
            <a:r>
              <a:rPr lang="en-US" dirty="0"/>
              <a:t> </a:t>
            </a:r>
            <a:r>
              <a:rPr lang="en-US" dirty="0" err="1"/>
              <a:t>cạnh</a:t>
            </a:r>
            <a:r>
              <a:rPr lang="en-US" dirty="0"/>
              <a:t> </a:t>
            </a:r>
            <a:r>
              <a:rPr lang="en-US" dirty="0" err="1"/>
              <a:t>tranh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7709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Tại sao phải phân tích đối thủ cạnh tranh?</a:t>
            </a:r>
          </a:p>
          <a:p>
            <a:pPr marL="0" indent="0" algn="just">
              <a:buNone/>
            </a:pPr>
            <a:r>
              <a:rPr lang="en-US" dirty="0" err="1" smtClean="0"/>
              <a:t>Hỗ</a:t>
            </a:r>
            <a:r>
              <a:rPr lang="en-US" dirty="0" smtClean="0"/>
              <a:t> </a:t>
            </a:r>
            <a:r>
              <a:rPr lang="en-US" dirty="0" err="1"/>
              <a:t>trợ</a:t>
            </a:r>
            <a:r>
              <a:rPr lang="en-US" dirty="0"/>
              <a:t> </a:t>
            </a:r>
            <a:r>
              <a:rPr lang="en-US" dirty="0" err="1"/>
              <a:t>đưa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vượt</a:t>
            </a:r>
            <a:r>
              <a:rPr lang="en-US" dirty="0"/>
              <a:t> qua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, </a:t>
            </a:r>
            <a:r>
              <a:rPr lang="en-US" dirty="0" err="1" smtClean="0"/>
              <a:t>như</a:t>
            </a:r>
            <a:r>
              <a:rPr lang="en-US" dirty="0" smtClean="0"/>
              <a:t>:</a:t>
            </a:r>
            <a:endParaRPr lang="en-US" dirty="0"/>
          </a:p>
          <a:p>
            <a:pPr algn="just"/>
            <a:r>
              <a:rPr lang="en-US" b="1" dirty="0" err="1"/>
              <a:t>Đưa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chiến</a:t>
            </a:r>
            <a:r>
              <a:rPr lang="en-US" b="1" dirty="0"/>
              <a:t> </a:t>
            </a:r>
            <a:r>
              <a:rPr lang="en-US" b="1" dirty="0" err="1"/>
              <a:t>lược</a:t>
            </a:r>
            <a:r>
              <a:rPr lang="en-US" b="1" dirty="0"/>
              <a:t> </a:t>
            </a:r>
            <a:r>
              <a:rPr lang="en-US" b="1" dirty="0" err="1"/>
              <a:t>phù</a:t>
            </a:r>
            <a:r>
              <a:rPr lang="en-US" b="1" dirty="0"/>
              <a:t> </a:t>
            </a:r>
            <a:r>
              <a:rPr lang="en-US" b="1" dirty="0" err="1"/>
              <a:t>hợp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từng</a:t>
            </a:r>
            <a:r>
              <a:rPr lang="en-US" b="1" dirty="0"/>
              <a:t> </a:t>
            </a:r>
            <a:r>
              <a:rPr lang="en-US" b="1" dirty="0" err="1"/>
              <a:t>giai</a:t>
            </a:r>
            <a:r>
              <a:rPr lang="en-US" b="1" dirty="0"/>
              <a:t> </a:t>
            </a:r>
            <a:r>
              <a:rPr lang="en-US" b="1" dirty="0" err="1"/>
              <a:t>đoạn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dự</a:t>
            </a:r>
            <a:r>
              <a:rPr lang="en-US" dirty="0"/>
              <a:t> </a:t>
            </a:r>
            <a:r>
              <a:rPr lang="en-US" dirty="0" err="1"/>
              <a:t>đoán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bước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huống</a:t>
            </a:r>
            <a:r>
              <a:rPr lang="en-US" dirty="0"/>
              <a:t>.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đưa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,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thu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1714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Tại sao phải phân tích đối thủ cạnh tranh?</a:t>
            </a:r>
          </a:p>
          <a:p>
            <a:pPr marL="0" indent="0" algn="just">
              <a:buNone/>
            </a:pPr>
            <a:r>
              <a:rPr lang="en-US" dirty="0" err="1" smtClean="0"/>
              <a:t>Hỗ</a:t>
            </a:r>
            <a:r>
              <a:rPr lang="en-US" dirty="0" smtClean="0"/>
              <a:t> </a:t>
            </a:r>
            <a:r>
              <a:rPr lang="en-US" dirty="0" err="1"/>
              <a:t>trợ</a:t>
            </a:r>
            <a:r>
              <a:rPr lang="en-US" dirty="0"/>
              <a:t> </a:t>
            </a:r>
            <a:r>
              <a:rPr lang="en-US" dirty="0" err="1"/>
              <a:t>đưa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vượt</a:t>
            </a:r>
            <a:r>
              <a:rPr lang="en-US" dirty="0"/>
              <a:t> qua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, </a:t>
            </a:r>
            <a:r>
              <a:rPr lang="en-US" dirty="0" err="1" smtClean="0"/>
              <a:t>như</a:t>
            </a:r>
            <a:r>
              <a:rPr lang="en-US" dirty="0" smtClean="0"/>
              <a:t>:</a:t>
            </a:r>
            <a:endParaRPr lang="en-US" dirty="0"/>
          </a:p>
          <a:p>
            <a:pPr algn="just"/>
            <a:r>
              <a:rPr lang="en-US" b="1" dirty="0" err="1"/>
              <a:t>Thiết</a:t>
            </a:r>
            <a:r>
              <a:rPr lang="en-US" b="1" dirty="0"/>
              <a:t> </a:t>
            </a:r>
            <a:r>
              <a:rPr lang="en-US" b="1" dirty="0" err="1"/>
              <a:t>kế</a:t>
            </a:r>
            <a:r>
              <a:rPr lang="en-US" b="1" dirty="0"/>
              <a:t>, </a:t>
            </a:r>
            <a:r>
              <a:rPr lang="en-US" b="1" dirty="0" err="1"/>
              <a:t>điều</a:t>
            </a:r>
            <a:r>
              <a:rPr lang="en-US" b="1" dirty="0"/>
              <a:t> </a:t>
            </a:r>
            <a:r>
              <a:rPr lang="en-US" b="1" dirty="0" err="1"/>
              <a:t>chỉnh</a:t>
            </a:r>
            <a:r>
              <a:rPr lang="en-US" b="1" dirty="0"/>
              <a:t> </a:t>
            </a:r>
            <a:r>
              <a:rPr lang="en-US" b="1" dirty="0" err="1"/>
              <a:t>chiến</a:t>
            </a:r>
            <a:r>
              <a:rPr lang="en-US" b="1" dirty="0"/>
              <a:t> </a:t>
            </a:r>
            <a:r>
              <a:rPr lang="en-US" b="1" dirty="0" err="1"/>
              <a:t>lược</a:t>
            </a:r>
            <a:r>
              <a:rPr lang="en-US" b="1" dirty="0"/>
              <a:t> </a:t>
            </a:r>
            <a:r>
              <a:rPr lang="en-US" b="1" dirty="0" err="1"/>
              <a:t>tiếp</a:t>
            </a:r>
            <a:r>
              <a:rPr lang="en-US" b="1" dirty="0"/>
              <a:t> </a:t>
            </a:r>
            <a:r>
              <a:rPr lang="en-US" b="1" dirty="0" err="1"/>
              <a:t>cận</a:t>
            </a:r>
            <a:r>
              <a:rPr lang="en-US" b="1" dirty="0"/>
              <a:t> </a:t>
            </a:r>
            <a:r>
              <a:rPr lang="en-US" b="1" dirty="0" err="1"/>
              <a:t>thị</a:t>
            </a:r>
            <a:r>
              <a:rPr lang="en-US" b="1" dirty="0"/>
              <a:t> </a:t>
            </a:r>
            <a:r>
              <a:rPr lang="en-US" b="1" dirty="0" err="1"/>
              <a:t>trường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hiểu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,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,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tiềm</a:t>
            </a:r>
            <a:r>
              <a:rPr lang="en-US" dirty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571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Tại sao phải phân tích đối thủ cạnh tranh?</a:t>
            </a:r>
            <a:endParaRPr lang="en-AU" dirty="0"/>
          </a:p>
          <a:p>
            <a:pPr algn="just"/>
            <a:r>
              <a:rPr lang="en-AU" dirty="0" err="1"/>
              <a:t>Tiết</a:t>
            </a:r>
            <a:r>
              <a:rPr lang="en-AU" dirty="0"/>
              <a:t> </a:t>
            </a:r>
            <a:r>
              <a:rPr lang="en-AU" dirty="0" err="1"/>
              <a:t>lộ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thích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độ</a:t>
            </a:r>
            <a:r>
              <a:rPr lang="en-AU" dirty="0"/>
              <a:t> </a:t>
            </a:r>
            <a:r>
              <a:rPr lang="en-AU" dirty="0" err="1"/>
              <a:t>bão</a:t>
            </a:r>
            <a:r>
              <a:rPr lang="en-AU" dirty="0"/>
              <a:t> </a:t>
            </a:r>
            <a:r>
              <a:rPr lang="en-AU" dirty="0" err="1"/>
              <a:t>hòa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, </a:t>
            </a:r>
            <a:r>
              <a:rPr lang="en-AU" dirty="0" err="1"/>
              <a:t>cơ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quả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ngành</a:t>
            </a:r>
            <a:r>
              <a:rPr lang="en-AU" dirty="0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9369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4.1.</a:t>
            </a:r>
            <a:r>
              <a:rPr lang="vi-VN" dirty="0" smtClean="0"/>
              <a:t> Tại sao phải phân tích đối thủ cạnh tranh?</a:t>
            </a:r>
            <a:endParaRPr lang="en-AU" dirty="0"/>
          </a:p>
          <a:p>
            <a:pPr algn="just"/>
            <a:r>
              <a:rPr lang="en-AU" dirty="0" err="1"/>
              <a:t>Biết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nhìn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nào</a:t>
            </a:r>
            <a:r>
              <a:rPr lang="en-AU" dirty="0"/>
              <a:t> so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 smtClean="0"/>
              <a:t>tranh</a:t>
            </a:r>
            <a:r>
              <a:rPr lang="en-AU" dirty="0" smtClean="0"/>
              <a:t>.</a:t>
            </a:r>
          </a:p>
          <a:p>
            <a:pPr algn="just"/>
            <a:r>
              <a:rPr lang="en-AU" dirty="0" smtClean="0"/>
              <a:t>So </a:t>
            </a:r>
            <a:r>
              <a:rPr lang="en-AU" dirty="0" err="1"/>
              <a:t>sánh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,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hiểu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mạnh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xem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cải</a:t>
            </a:r>
            <a:r>
              <a:rPr lang="en-AU" dirty="0"/>
              <a:t> </a:t>
            </a:r>
            <a:r>
              <a:rPr lang="en-AU" dirty="0" err="1"/>
              <a:t>thiện</a:t>
            </a:r>
            <a:r>
              <a:rPr lang="en-AU" dirty="0"/>
              <a:t> </a:t>
            </a:r>
            <a:r>
              <a:rPr lang="en-AU" dirty="0" err="1"/>
              <a:t>ở</a:t>
            </a:r>
            <a:r>
              <a:rPr lang="en-AU" dirty="0"/>
              <a:t> </a:t>
            </a:r>
            <a:r>
              <a:rPr lang="en-AU" dirty="0" err="1"/>
              <a:t>đâu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tận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ngách</a:t>
            </a:r>
            <a:r>
              <a:rPr lang="en-AU" dirty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5692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endParaRPr lang="en-AU" b="1" i="1" dirty="0" smtClean="0"/>
          </a:p>
          <a:p>
            <a:pPr marL="0" indent="0" algn="just">
              <a:buNone/>
            </a:pP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liên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, </a:t>
            </a:r>
            <a:r>
              <a:rPr lang="en-AU" dirty="0" err="1"/>
              <a:t>hãy</a:t>
            </a:r>
            <a:r>
              <a:rPr lang="en-AU" dirty="0"/>
              <a:t> </a:t>
            </a:r>
            <a:r>
              <a:rPr lang="en-AU" dirty="0" err="1"/>
              <a:t>bắt</a:t>
            </a:r>
            <a:r>
              <a:rPr lang="en-AU" dirty="0"/>
              <a:t> </a:t>
            </a:r>
            <a:r>
              <a:rPr lang="en-AU" dirty="0" err="1"/>
              <a:t>đầu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kiếm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Google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trang</a:t>
            </a:r>
            <a:r>
              <a:rPr lang="en-AU" dirty="0"/>
              <a:t> </a:t>
            </a:r>
            <a:r>
              <a:rPr lang="en-AU" dirty="0" err="1"/>
              <a:t>thương</a:t>
            </a:r>
            <a:r>
              <a:rPr lang="en-AU" dirty="0"/>
              <a:t> </a:t>
            </a:r>
            <a:r>
              <a:rPr lang="en-AU" dirty="0" err="1"/>
              <a:t>mại</a:t>
            </a:r>
            <a:r>
              <a:rPr lang="en-AU" dirty="0"/>
              <a:t> </a:t>
            </a:r>
            <a:r>
              <a:rPr lang="en-AU" dirty="0" err="1"/>
              <a:t>điện</a:t>
            </a:r>
            <a:r>
              <a:rPr lang="en-AU" dirty="0"/>
              <a:t> </a:t>
            </a:r>
            <a:r>
              <a:rPr lang="en-AU" dirty="0" err="1"/>
              <a:t>tử</a:t>
            </a:r>
            <a:r>
              <a:rPr lang="en-AU" dirty="0"/>
              <a:t> </a:t>
            </a:r>
            <a:r>
              <a:rPr lang="en-AU" dirty="0" err="1"/>
              <a:t>phổ</a:t>
            </a:r>
            <a:r>
              <a:rPr lang="en-AU" dirty="0"/>
              <a:t> </a:t>
            </a:r>
            <a:r>
              <a:rPr lang="en-AU" dirty="0" err="1"/>
              <a:t>biến</a:t>
            </a:r>
            <a:r>
              <a:rPr lang="en-AU" dirty="0"/>
              <a:t> </a:t>
            </a:r>
            <a:r>
              <a:rPr lang="en-AU" dirty="0" err="1"/>
              <a:t>xung</a:t>
            </a:r>
            <a:r>
              <a:rPr lang="en-AU" dirty="0"/>
              <a:t> </a:t>
            </a:r>
            <a:r>
              <a:rPr lang="en-AU" dirty="0" err="1"/>
              <a:t>quanh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ý</a:t>
            </a:r>
            <a:r>
              <a:rPr lang="en-AU" dirty="0"/>
              <a:t> </a:t>
            </a:r>
            <a:r>
              <a:rPr lang="en-AU" dirty="0" err="1"/>
              <a:t>tưởng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 smtClean="0"/>
              <a:t>bạn</a:t>
            </a:r>
            <a:r>
              <a:rPr lang="en-AU" dirty="0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6136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Hãy</a:t>
            </a:r>
            <a:r>
              <a:rPr lang="en-AU" dirty="0"/>
              <a:t> </a:t>
            </a:r>
            <a:r>
              <a:rPr lang="en-AU" dirty="0" err="1"/>
              <a:t>lập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chí</a:t>
            </a:r>
            <a:r>
              <a:rPr lang="en-AU" dirty="0"/>
              <a:t> </a:t>
            </a:r>
            <a:r>
              <a:rPr lang="en-AU" dirty="0" err="1"/>
              <a:t>lựa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 smtClean="0"/>
              <a:t>bạn</a:t>
            </a:r>
            <a:r>
              <a:rPr lang="en-AU" dirty="0" smtClean="0"/>
              <a:t>, </a:t>
            </a:r>
            <a:r>
              <a:rPr lang="en-AU" dirty="0" err="1" smtClean="0"/>
              <a:t>như</a:t>
            </a:r>
            <a:r>
              <a:rPr lang="en-AU" dirty="0" smtClean="0"/>
              <a:t>:</a:t>
            </a:r>
            <a:endParaRPr lang="en-AU" dirty="0"/>
          </a:p>
          <a:p>
            <a:pPr algn="just"/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loại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tự</a:t>
            </a:r>
            <a:r>
              <a:rPr lang="en-AU" dirty="0"/>
              <a:t>.</a:t>
            </a:r>
          </a:p>
          <a:p>
            <a:pPr algn="just"/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cơ</a:t>
            </a:r>
            <a:r>
              <a:rPr lang="en-AU" dirty="0"/>
              <a:t> </a:t>
            </a:r>
            <a:r>
              <a:rPr lang="en-AU" dirty="0" err="1"/>
              <a:t>sở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tự</a:t>
            </a:r>
            <a:r>
              <a:rPr lang="en-AU" dirty="0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8131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Hãy</a:t>
            </a:r>
            <a:r>
              <a:rPr lang="en-AU" dirty="0"/>
              <a:t> </a:t>
            </a:r>
            <a:r>
              <a:rPr lang="en-AU" dirty="0" err="1"/>
              <a:t>lập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chí</a:t>
            </a:r>
            <a:r>
              <a:rPr lang="en-AU" dirty="0"/>
              <a:t> </a:t>
            </a:r>
            <a:r>
              <a:rPr lang="en-AU" dirty="0" err="1"/>
              <a:t>lựa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 smtClean="0"/>
              <a:t>bạn</a:t>
            </a:r>
            <a:r>
              <a:rPr lang="en-AU" dirty="0" smtClean="0"/>
              <a:t>, </a:t>
            </a:r>
            <a:r>
              <a:rPr lang="en-AU" dirty="0" err="1" smtClean="0"/>
              <a:t>như</a:t>
            </a:r>
            <a:r>
              <a:rPr lang="en-AU" dirty="0" smtClean="0"/>
              <a:t>: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  <a:endParaRPr lang="en-AU" dirty="0"/>
          </a:p>
          <a:p>
            <a:pPr algn="just"/>
            <a:r>
              <a:rPr lang="en-AU" dirty="0" err="1" smtClean="0"/>
              <a:t>Tiếp</a:t>
            </a:r>
            <a:r>
              <a:rPr lang="en-AU" dirty="0" smtClean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tượng</a:t>
            </a:r>
            <a:r>
              <a:rPr lang="en-AU" dirty="0"/>
              <a:t> </a:t>
            </a:r>
            <a:r>
              <a:rPr lang="en-AU" dirty="0" err="1"/>
              <a:t>nhân</a:t>
            </a:r>
            <a:r>
              <a:rPr lang="en-AU" dirty="0"/>
              <a:t> </a:t>
            </a:r>
            <a:r>
              <a:rPr lang="en-AU" dirty="0" err="1"/>
              <a:t>khẩu</a:t>
            </a:r>
            <a:r>
              <a:rPr lang="en-AU" dirty="0"/>
              <a:t> </a:t>
            </a:r>
            <a:r>
              <a:rPr lang="en-AU" dirty="0" err="1"/>
              <a:t>học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tự</a:t>
            </a:r>
            <a:r>
              <a:rPr lang="en-AU" dirty="0"/>
              <a:t> hay </a:t>
            </a:r>
            <a:r>
              <a:rPr lang="en-AU" dirty="0" err="1"/>
              <a:t>hơi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.</a:t>
            </a:r>
          </a:p>
          <a:p>
            <a:pPr algn="just"/>
            <a:r>
              <a:rPr lang="en-AU" dirty="0" err="1"/>
              <a:t>Cả</a:t>
            </a:r>
            <a:r>
              <a:rPr lang="en-AU" dirty="0"/>
              <a:t> </a:t>
            </a:r>
            <a:r>
              <a:rPr lang="en-AU" dirty="0" err="1"/>
              <a:t>hai</a:t>
            </a:r>
            <a:r>
              <a:rPr lang="en-AU" dirty="0"/>
              <a:t> </a:t>
            </a:r>
            <a:r>
              <a:rPr lang="en-AU" dirty="0" err="1"/>
              <a:t>đều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tham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hay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4312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tập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danh</a:t>
            </a:r>
            <a:r>
              <a:rPr lang="en-AU" dirty="0"/>
              <a:t> </a:t>
            </a:r>
            <a:r>
              <a:rPr lang="en-AU" dirty="0" err="1"/>
              <a:t>sách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đa</a:t>
            </a:r>
            <a:r>
              <a:rPr lang="en-AU" dirty="0"/>
              <a:t> </a:t>
            </a:r>
            <a:r>
              <a:rPr lang="en-AU" dirty="0" err="1"/>
              <a:t>dạng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cái</a:t>
            </a:r>
            <a:r>
              <a:rPr lang="en-AU" dirty="0"/>
              <a:t> </a:t>
            </a:r>
            <a:r>
              <a:rPr lang="en-AU" dirty="0" err="1"/>
              <a:t>nhìn</a:t>
            </a:r>
            <a:r>
              <a:rPr lang="en-AU" dirty="0"/>
              <a:t> </a:t>
            </a:r>
            <a:r>
              <a:rPr lang="en-AU" dirty="0" err="1"/>
              <a:t>toàn</a:t>
            </a:r>
            <a:r>
              <a:rPr lang="en-AU" dirty="0"/>
              <a:t> </a:t>
            </a:r>
            <a:r>
              <a:rPr lang="en-AU" dirty="0" err="1"/>
              <a:t>cảnh</a:t>
            </a:r>
            <a:r>
              <a:rPr lang="en-AU" dirty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nên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danh</a:t>
            </a:r>
            <a:r>
              <a:rPr lang="en-AU" dirty="0"/>
              <a:t> </a:t>
            </a:r>
            <a:r>
              <a:rPr lang="en-AU" dirty="0" err="1"/>
              <a:t>sách</a:t>
            </a:r>
            <a:r>
              <a:rPr lang="en-AU" dirty="0"/>
              <a:t> 7-10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liên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, </a:t>
            </a:r>
            <a:r>
              <a:rPr lang="en-AU" dirty="0" err="1"/>
              <a:t>trước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quyết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lựa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muốn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5565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Nghiên</a:t>
            </a:r>
            <a:r>
              <a:rPr lang="en-AU" dirty="0" smtClean="0"/>
              <a:t> </a:t>
            </a:r>
            <a:r>
              <a:rPr lang="en-AU" dirty="0" err="1"/>
              <a:t>cứu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trang</a:t>
            </a:r>
            <a:r>
              <a:rPr lang="en-AU" dirty="0"/>
              <a:t> web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 smtClean="0"/>
              <a:t>này</a:t>
            </a:r>
            <a:r>
              <a:rPr lang="en-AU" dirty="0" smtClean="0"/>
              <a:t> </a:t>
            </a:r>
            <a:r>
              <a:rPr lang="en-AU" dirty="0" err="1"/>
              <a:t>đơn</a:t>
            </a:r>
            <a:r>
              <a:rPr lang="en-AU" dirty="0"/>
              <a:t> </a:t>
            </a:r>
            <a:r>
              <a:rPr lang="en-AU" dirty="0" err="1" smtClean="0"/>
              <a:t>giản</a:t>
            </a:r>
            <a:r>
              <a:rPr lang="en-AU" dirty="0" smtClean="0"/>
              <a:t>, chi </a:t>
            </a:r>
            <a:r>
              <a:rPr lang="en-AU" dirty="0" err="1" smtClean="0"/>
              <a:t>phí</a:t>
            </a:r>
            <a:r>
              <a:rPr lang="en-AU" dirty="0" smtClean="0"/>
              <a:t> </a:t>
            </a:r>
            <a:r>
              <a:rPr lang="en-AU" dirty="0" err="1" smtClean="0"/>
              <a:t>thấp</a:t>
            </a:r>
            <a:r>
              <a:rPr lang="en-AU" dirty="0" smtClean="0"/>
              <a:t>.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Đây</a:t>
            </a:r>
            <a:r>
              <a:rPr lang="en-AU" dirty="0" smtClean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 smtClean="0"/>
              <a:t>nơi</a:t>
            </a:r>
            <a:r>
              <a:rPr lang="en-AU" dirty="0" smtClean="0"/>
              <a:t> </a:t>
            </a:r>
            <a:r>
              <a:rPr lang="en-AU" dirty="0" err="1" smtClean="0"/>
              <a:t>đối</a:t>
            </a:r>
            <a:r>
              <a:rPr lang="en-AU" dirty="0" smtClean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giao</a:t>
            </a:r>
            <a:r>
              <a:rPr lang="en-AU" dirty="0"/>
              <a:t> </a:t>
            </a:r>
            <a:r>
              <a:rPr lang="en-AU" dirty="0" err="1"/>
              <a:t>lưu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. </a:t>
            </a:r>
            <a:r>
              <a:rPr lang="en-AU" dirty="0" smtClean="0"/>
              <a:t>Qua </a:t>
            </a:r>
            <a:r>
              <a:rPr lang="en-AU" dirty="0" err="1" smtClean="0"/>
              <a:t>đây</a:t>
            </a:r>
            <a:r>
              <a:rPr lang="en-AU" dirty="0" smtClean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biết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mình</a:t>
            </a:r>
            <a:r>
              <a:rPr lang="en-AU" dirty="0"/>
              <a:t> </a:t>
            </a:r>
            <a:r>
              <a:rPr lang="en-AU" dirty="0" err="1"/>
              <a:t>ở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online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,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hiểu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,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phối</a:t>
            </a:r>
            <a:r>
              <a:rPr lang="en-AU" dirty="0"/>
              <a:t>,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 smtClean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0015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Nghiên</a:t>
            </a:r>
            <a:r>
              <a:rPr lang="en-AU" dirty="0" smtClean="0"/>
              <a:t> </a:t>
            </a:r>
            <a:r>
              <a:rPr lang="en-AU" dirty="0" err="1"/>
              <a:t>cứu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trang</a:t>
            </a:r>
            <a:r>
              <a:rPr lang="en-AU" dirty="0"/>
              <a:t> web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khai</a:t>
            </a:r>
            <a:r>
              <a:rPr lang="en-AU" dirty="0"/>
              <a:t> </a:t>
            </a:r>
            <a:r>
              <a:rPr lang="en-AU" dirty="0" err="1"/>
              <a:t>thác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quả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trên</a:t>
            </a:r>
            <a:r>
              <a:rPr lang="en-AU" dirty="0"/>
              <a:t> website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 smtClean="0"/>
              <a:t>, </a:t>
            </a:r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/>
              <a:t>khía</a:t>
            </a:r>
            <a:r>
              <a:rPr lang="en-AU" dirty="0"/>
              <a:t> </a:t>
            </a:r>
            <a:r>
              <a:rPr lang="en-AU" dirty="0" err="1" smtClean="0"/>
              <a:t>cạnh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 </a:t>
            </a:r>
            <a:r>
              <a:rPr lang="en-AU" dirty="0" err="1" smtClean="0"/>
              <a:t>cần</a:t>
            </a:r>
            <a:r>
              <a:rPr lang="en-AU" dirty="0" smtClean="0"/>
              <a:t> </a:t>
            </a:r>
            <a:r>
              <a:rPr lang="en-AU" dirty="0" err="1" smtClean="0"/>
              <a:t>được</a:t>
            </a:r>
            <a:r>
              <a:rPr lang="en-AU" dirty="0" smtClean="0"/>
              <a:t> </a:t>
            </a:r>
            <a:r>
              <a:rPr lang="en-AU" dirty="0" err="1" smtClean="0"/>
              <a:t>xem</a:t>
            </a:r>
            <a:r>
              <a:rPr lang="en-AU" dirty="0" smtClean="0"/>
              <a:t> </a:t>
            </a:r>
            <a:r>
              <a:rPr lang="en-AU" dirty="0" err="1"/>
              <a:t>xét</a:t>
            </a:r>
            <a:r>
              <a:rPr lang="en-AU" dirty="0" smtClean="0"/>
              <a:t>: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b="1" dirty="0" err="1"/>
              <a:t>Cách</a:t>
            </a:r>
            <a:r>
              <a:rPr lang="en-AU" b="1" dirty="0"/>
              <a:t> </a:t>
            </a:r>
            <a:r>
              <a:rPr lang="en-AU" b="1" dirty="0" err="1"/>
              <a:t>tối</a:t>
            </a:r>
            <a:r>
              <a:rPr lang="en-AU" b="1" dirty="0"/>
              <a:t> </a:t>
            </a:r>
            <a:r>
              <a:rPr lang="en-AU" b="1" dirty="0" err="1"/>
              <a:t>đa</a:t>
            </a:r>
            <a:r>
              <a:rPr lang="en-AU" b="1" dirty="0"/>
              <a:t> </a:t>
            </a:r>
            <a:r>
              <a:rPr lang="en-AU" b="1" dirty="0" err="1"/>
              <a:t>hóa</a:t>
            </a:r>
            <a:r>
              <a:rPr lang="en-AU" b="1" dirty="0"/>
              <a:t> </a:t>
            </a:r>
            <a:r>
              <a:rPr lang="en-AU" b="1" dirty="0" err="1"/>
              <a:t>chuẩn</a:t>
            </a:r>
            <a:r>
              <a:rPr lang="en-AU" b="1" dirty="0"/>
              <a:t> SEO </a:t>
            </a:r>
            <a:r>
              <a:rPr lang="en-AU" b="1" dirty="0" err="1"/>
              <a:t>trên</a:t>
            </a:r>
            <a:r>
              <a:rPr lang="en-AU" b="1" dirty="0"/>
              <a:t> website </a:t>
            </a:r>
            <a:r>
              <a:rPr lang="en-AU" b="1" dirty="0" err="1"/>
              <a:t>của</a:t>
            </a:r>
            <a:r>
              <a:rPr lang="en-AU" b="1" dirty="0"/>
              <a:t> </a:t>
            </a:r>
            <a:r>
              <a:rPr lang="en-AU" b="1" dirty="0" err="1"/>
              <a:t>đối</a:t>
            </a:r>
            <a:r>
              <a:rPr lang="en-AU" b="1" dirty="0"/>
              <a:t> </a:t>
            </a:r>
            <a:r>
              <a:rPr lang="en-AU" b="1" dirty="0" err="1"/>
              <a:t>thủ</a:t>
            </a:r>
            <a:r>
              <a:rPr lang="en-AU" b="1" dirty="0"/>
              <a:t>: 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tối</a:t>
            </a:r>
            <a:r>
              <a:rPr lang="en-AU" dirty="0"/>
              <a:t> </a:t>
            </a:r>
            <a:r>
              <a:rPr lang="en-AU" dirty="0" err="1"/>
              <a:t>đa</a:t>
            </a:r>
            <a:r>
              <a:rPr lang="en-AU" dirty="0"/>
              <a:t> </a:t>
            </a:r>
            <a:r>
              <a:rPr lang="en-AU" dirty="0" err="1"/>
              <a:t>hóa</a:t>
            </a:r>
            <a:r>
              <a:rPr lang="en-AU" dirty="0"/>
              <a:t> </a:t>
            </a:r>
            <a:r>
              <a:rPr lang="en-AU" dirty="0" err="1"/>
              <a:t>chuẩn</a:t>
            </a:r>
            <a:r>
              <a:rPr lang="en-AU" dirty="0"/>
              <a:t> SEO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ảnh</a:t>
            </a:r>
            <a:r>
              <a:rPr lang="en-AU" dirty="0"/>
              <a:t> </a:t>
            </a:r>
            <a:r>
              <a:rPr lang="en-AU" dirty="0" err="1"/>
              <a:t>hưởng</a:t>
            </a:r>
            <a:r>
              <a:rPr lang="en-AU" dirty="0"/>
              <a:t> </a:t>
            </a:r>
            <a:r>
              <a:rPr lang="en-AU" dirty="0" err="1"/>
              <a:t>tới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cận</a:t>
            </a:r>
            <a:r>
              <a:rPr lang="en-AU" dirty="0"/>
              <a:t> website.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tham</a:t>
            </a:r>
            <a:r>
              <a:rPr lang="en-AU" dirty="0"/>
              <a:t> </a:t>
            </a:r>
            <a:r>
              <a:rPr lang="en-AU" dirty="0" err="1"/>
              <a:t>khảo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,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xây</a:t>
            </a:r>
            <a:r>
              <a:rPr lang="en-AU" dirty="0"/>
              <a:t> </a:t>
            </a:r>
            <a:r>
              <a:rPr lang="en-AU" dirty="0" err="1"/>
              <a:t>dựng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marketing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mình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cận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quả</a:t>
            </a:r>
            <a:r>
              <a:rPr lang="en-AU" dirty="0"/>
              <a:t>.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3648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mạng</a:t>
            </a:r>
            <a:r>
              <a:rPr lang="en-AU" dirty="0"/>
              <a:t> </a:t>
            </a:r>
            <a:r>
              <a:rPr lang="en-AU" dirty="0" err="1"/>
              <a:t>xã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endParaRPr lang="en-AU" dirty="0"/>
          </a:p>
          <a:p>
            <a:pPr marL="0" indent="0" algn="just">
              <a:buNone/>
            </a:pPr>
            <a:r>
              <a:rPr lang="en-AU" dirty="0" err="1" smtClean="0"/>
              <a:t>Đây</a:t>
            </a:r>
            <a:r>
              <a:rPr lang="en-AU" dirty="0" smtClean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nơi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kết</a:t>
            </a:r>
            <a:r>
              <a:rPr lang="en-AU" dirty="0"/>
              <a:t> </a:t>
            </a:r>
            <a:r>
              <a:rPr lang="en-AU" dirty="0" err="1"/>
              <a:t>nối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bá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. </a:t>
            </a:r>
            <a:r>
              <a:rPr lang="en-AU" dirty="0" err="1"/>
              <a:t>Bởi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tất</a:t>
            </a:r>
            <a:r>
              <a:rPr lang="en-AU" dirty="0"/>
              <a:t> </a:t>
            </a:r>
            <a:r>
              <a:rPr lang="en-AU" dirty="0" err="1"/>
              <a:t>cả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mạng</a:t>
            </a:r>
            <a:r>
              <a:rPr lang="en-AU" dirty="0"/>
              <a:t> </a:t>
            </a:r>
            <a:r>
              <a:rPr lang="en-AU" dirty="0" err="1"/>
              <a:t>xã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mà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mặt</a:t>
            </a:r>
            <a:r>
              <a:rPr lang="en-AU" dirty="0"/>
              <a:t>. </a:t>
            </a:r>
            <a:r>
              <a:rPr lang="en-AU" dirty="0" err="1"/>
              <a:t>Ví</a:t>
            </a:r>
            <a:r>
              <a:rPr lang="en-AU" dirty="0"/>
              <a:t> </a:t>
            </a:r>
            <a:r>
              <a:rPr lang="en-AU" dirty="0" err="1"/>
              <a:t>dụ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Facebook, </a:t>
            </a:r>
            <a:r>
              <a:rPr lang="en-AU" dirty="0" err="1"/>
              <a:t>Youtube</a:t>
            </a:r>
            <a:r>
              <a:rPr lang="en-AU" dirty="0"/>
              <a:t>, </a:t>
            </a:r>
            <a:r>
              <a:rPr lang="en-AU" dirty="0" err="1"/>
              <a:t>TikTok</a:t>
            </a:r>
            <a:r>
              <a:rPr lang="en-AU"/>
              <a:t>, </a:t>
            </a:r>
            <a:r>
              <a:rPr lang="en-AU" smtClean="0"/>
              <a:t>LinkedIn</a:t>
            </a:r>
            <a:r>
              <a:rPr lang="en-AU" dirty="0"/>
              <a:t>, Twitter, </a:t>
            </a:r>
            <a:r>
              <a:rPr lang="en-AU" dirty="0" err="1"/>
              <a:t>Instagram</a:t>
            </a:r>
            <a:endParaRPr lang="vi-VN" dirty="0" smtClean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3813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mạng</a:t>
            </a:r>
            <a:r>
              <a:rPr lang="en-AU" dirty="0"/>
              <a:t> </a:t>
            </a:r>
            <a:r>
              <a:rPr lang="en-AU" dirty="0" err="1"/>
              <a:t>xã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  <a:endParaRPr lang="en-AU" dirty="0"/>
          </a:p>
          <a:p>
            <a:pPr marL="0" indent="0" algn="just">
              <a:buNone/>
            </a:pPr>
            <a:r>
              <a:rPr lang="en-AU" dirty="0" err="1" smtClean="0"/>
              <a:t>Một</a:t>
            </a:r>
            <a:r>
              <a:rPr lang="en-AU" dirty="0" smtClean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mạng</a:t>
            </a:r>
            <a:r>
              <a:rPr lang="en-AU" dirty="0"/>
              <a:t> </a:t>
            </a:r>
            <a:r>
              <a:rPr lang="en-AU" dirty="0" err="1"/>
              <a:t>xã</a:t>
            </a:r>
            <a:r>
              <a:rPr lang="en-AU" dirty="0"/>
              <a:t> </a:t>
            </a:r>
            <a:r>
              <a:rPr lang="en-AU" dirty="0" err="1" smtClean="0"/>
              <a:t>hội</a:t>
            </a:r>
            <a:r>
              <a:rPr lang="en-AU" dirty="0" smtClean="0"/>
              <a:t> </a:t>
            </a:r>
            <a:r>
              <a:rPr lang="en-AU" dirty="0" err="1" smtClean="0"/>
              <a:t>nên</a:t>
            </a:r>
            <a:r>
              <a:rPr lang="en-AU" dirty="0" smtClean="0"/>
              <a:t> </a:t>
            </a:r>
            <a:r>
              <a:rPr lang="en-AU" dirty="0" err="1" smtClean="0"/>
              <a:t>khai</a:t>
            </a:r>
            <a:r>
              <a:rPr lang="en-AU" dirty="0" smtClean="0"/>
              <a:t> </a:t>
            </a:r>
            <a:r>
              <a:rPr lang="en-AU" dirty="0" err="1" smtClean="0"/>
              <a:t>thác</a:t>
            </a:r>
            <a:r>
              <a:rPr lang="en-AU" dirty="0" smtClean="0"/>
              <a:t>:</a:t>
            </a:r>
            <a:endParaRPr lang="en-AU" dirty="0"/>
          </a:p>
          <a:p>
            <a:pPr lvl="1">
              <a:buFont typeface="Wingdings" charset="2"/>
              <a:buChar char="§"/>
            </a:pP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chương</a:t>
            </a:r>
            <a:r>
              <a:rPr lang="en-AU" dirty="0"/>
              <a:t> </a:t>
            </a:r>
            <a:r>
              <a:rPr lang="en-AU" dirty="0" err="1"/>
              <a:t>trình</a:t>
            </a:r>
            <a:r>
              <a:rPr lang="en-AU" dirty="0"/>
              <a:t> </a:t>
            </a:r>
            <a:r>
              <a:rPr lang="en-AU" dirty="0" err="1"/>
              <a:t>đang</a:t>
            </a:r>
            <a:r>
              <a:rPr lang="en-AU" dirty="0"/>
              <a:t> </a:t>
            </a:r>
            <a:r>
              <a:rPr lang="en-AU" dirty="0" err="1"/>
              <a:t>chạy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nội</a:t>
            </a:r>
            <a:r>
              <a:rPr lang="en-AU" dirty="0"/>
              <a:t> </a:t>
            </a:r>
            <a:r>
              <a:rPr lang="en-AU" dirty="0" err="1"/>
              <a:t>bộ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nào</a:t>
            </a:r>
            <a:r>
              <a:rPr lang="en-AU" dirty="0"/>
              <a:t>…</a:t>
            </a:r>
          </a:p>
          <a:p>
            <a:pPr lvl="1">
              <a:buFont typeface="Wingdings" charset="2"/>
              <a:buChar char="§"/>
            </a:pPr>
            <a:r>
              <a:rPr lang="en-AU" dirty="0" err="1"/>
              <a:t>Phản</a:t>
            </a:r>
            <a:r>
              <a:rPr lang="en-AU" dirty="0"/>
              <a:t> </a:t>
            </a:r>
            <a:r>
              <a:rPr lang="en-AU" dirty="0" err="1"/>
              <a:t>hồi</a:t>
            </a:r>
            <a:r>
              <a:rPr lang="en-AU" dirty="0"/>
              <a:t>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tới</a:t>
            </a:r>
            <a:r>
              <a:rPr lang="en-AU" dirty="0"/>
              <a:t> </a:t>
            </a:r>
            <a:r>
              <a:rPr lang="en-AU" dirty="0" err="1"/>
              <a:t>nội</a:t>
            </a:r>
            <a:r>
              <a:rPr lang="en-AU" dirty="0"/>
              <a:t> dung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,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0070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Tìm</a:t>
            </a:r>
            <a:r>
              <a:rPr lang="en-AU" dirty="0" smtClean="0"/>
              <a:t> </a:t>
            </a:r>
            <a:r>
              <a:rPr lang="en-AU" dirty="0" err="1"/>
              <a:t>hiểu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kiếm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hiểu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kiếm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Google, </a:t>
            </a:r>
            <a:r>
              <a:rPr lang="en-AU" dirty="0" err="1"/>
              <a:t>Cốc</a:t>
            </a:r>
            <a:r>
              <a:rPr lang="en-AU" dirty="0"/>
              <a:t> </a:t>
            </a:r>
            <a:r>
              <a:rPr lang="en-AU" dirty="0" err="1"/>
              <a:t>Cốc</a:t>
            </a:r>
            <a:r>
              <a:rPr lang="en-AU" dirty="0"/>
              <a:t>, Bing…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catalogue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portfolio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, </a:t>
            </a:r>
            <a:r>
              <a:rPr lang="en-AU" dirty="0" err="1"/>
              <a:t>tạp</a:t>
            </a:r>
            <a:r>
              <a:rPr lang="en-AU" dirty="0"/>
              <a:t> </a:t>
            </a:r>
            <a:r>
              <a:rPr lang="en-AU" dirty="0" err="1"/>
              <a:t>chí</a:t>
            </a:r>
            <a:r>
              <a:rPr lang="en-AU" dirty="0"/>
              <a:t> </a:t>
            </a:r>
            <a:r>
              <a:rPr lang="en-AU" dirty="0" err="1"/>
              <a:t>nội</a:t>
            </a:r>
            <a:r>
              <a:rPr lang="en-AU" dirty="0"/>
              <a:t> </a:t>
            </a:r>
            <a:r>
              <a:rPr lang="en-AU" dirty="0" err="1"/>
              <a:t>bộ</a:t>
            </a:r>
            <a:r>
              <a:rPr lang="en-AU" dirty="0"/>
              <a:t>, </a:t>
            </a:r>
            <a:r>
              <a:rPr lang="en-AU" dirty="0" err="1"/>
              <a:t>trang</a:t>
            </a:r>
            <a:r>
              <a:rPr lang="en-AU" dirty="0"/>
              <a:t> tin </a:t>
            </a:r>
            <a:r>
              <a:rPr lang="en-AU" dirty="0" err="1"/>
              <a:t>nội</a:t>
            </a:r>
            <a:r>
              <a:rPr lang="en-AU" dirty="0"/>
              <a:t> </a:t>
            </a:r>
            <a:r>
              <a:rPr lang="en-AU" dirty="0" err="1"/>
              <a:t>bộ</a:t>
            </a:r>
            <a:r>
              <a:rPr lang="en-AU" dirty="0"/>
              <a:t>… .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tín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online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kiếm</a:t>
            </a:r>
            <a:r>
              <a:rPr lang="en-AU" dirty="0"/>
              <a:t>,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hiển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 smtClean="0"/>
              <a:t>…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299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Tìm</a:t>
            </a:r>
            <a:r>
              <a:rPr lang="en-AU" dirty="0" smtClean="0"/>
              <a:t> </a:t>
            </a:r>
            <a:r>
              <a:rPr lang="en-AU" dirty="0" err="1"/>
              <a:t>hiểu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 smtClean="0"/>
              <a:t>khác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email, tin </a:t>
            </a:r>
            <a:r>
              <a:rPr lang="en-AU" dirty="0" err="1"/>
              <a:t>nhắn</a:t>
            </a:r>
            <a:r>
              <a:rPr lang="en-AU" dirty="0"/>
              <a:t>, </a:t>
            </a:r>
            <a:r>
              <a:rPr lang="en-AU" dirty="0" smtClean="0"/>
              <a:t>YouTube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cận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xuyên</a:t>
            </a:r>
            <a:r>
              <a:rPr lang="en-AU" dirty="0"/>
              <a:t>,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kỳ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7240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Tìm</a:t>
            </a:r>
            <a:r>
              <a:rPr lang="en-AU" dirty="0" smtClean="0"/>
              <a:t> </a:t>
            </a:r>
            <a:r>
              <a:rPr lang="en-AU" dirty="0" err="1"/>
              <a:t>hiểu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 smtClean="0"/>
              <a:t>khác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err="1" smtClean="0"/>
              <a:t>Bạn</a:t>
            </a:r>
            <a:r>
              <a:rPr lang="en-AU" dirty="0" smtClean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đăng</a:t>
            </a:r>
            <a:r>
              <a:rPr lang="en-AU" dirty="0"/>
              <a:t> </a:t>
            </a:r>
            <a:r>
              <a:rPr lang="en-AU" dirty="0" err="1"/>
              <a:t>ký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, tin </a:t>
            </a:r>
            <a:r>
              <a:rPr lang="en-AU" dirty="0" err="1"/>
              <a:t>nhắn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/>
              <a:t>, </a:t>
            </a:r>
            <a:r>
              <a:rPr lang="en-AU" dirty="0" err="1" smtClean="0"/>
              <a:t>quá</a:t>
            </a:r>
            <a:r>
              <a:rPr lang="en-AU" dirty="0" smtClean="0"/>
              <a:t> </a:t>
            </a:r>
            <a:r>
              <a:rPr lang="en-AU" dirty="0" err="1" smtClean="0"/>
              <a:t>đó</a:t>
            </a:r>
            <a:r>
              <a:rPr lang="en-AU" dirty="0" smtClean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hiểu</a:t>
            </a:r>
            <a:r>
              <a:rPr lang="en-AU" dirty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Tần</a:t>
            </a:r>
            <a:r>
              <a:rPr lang="en-AU" dirty="0"/>
              <a:t> </a:t>
            </a:r>
            <a:r>
              <a:rPr lang="en-AU" dirty="0" err="1"/>
              <a:t>suất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.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Nội</a:t>
            </a:r>
            <a:r>
              <a:rPr lang="en-AU" dirty="0"/>
              <a:t> dung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2447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Tham</a:t>
            </a:r>
            <a:r>
              <a:rPr lang="en-AU" dirty="0" smtClean="0"/>
              <a:t> </a:t>
            </a:r>
            <a:r>
              <a:rPr lang="en-AU" dirty="0" err="1"/>
              <a:t>dự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nghị</a:t>
            </a:r>
            <a:r>
              <a:rPr lang="en-AU" dirty="0"/>
              <a:t>,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thảo</a:t>
            </a:r>
            <a:r>
              <a:rPr lang="en-AU" dirty="0"/>
              <a:t> </a:t>
            </a:r>
            <a:r>
              <a:rPr lang="en-AU" dirty="0" err="1"/>
              <a:t>chuyên</a:t>
            </a:r>
            <a:r>
              <a:rPr lang="en-AU" dirty="0"/>
              <a:t> </a:t>
            </a:r>
            <a:r>
              <a:rPr lang="en-AU" dirty="0" err="1" smtClean="0"/>
              <a:t>ngành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nghị</a:t>
            </a:r>
            <a:r>
              <a:rPr lang="en-AU" dirty="0"/>
              <a:t> </a:t>
            </a:r>
            <a:r>
              <a:rPr lang="en-AU" dirty="0" err="1"/>
              <a:t>chuyên</a:t>
            </a:r>
            <a:r>
              <a:rPr lang="en-AU" dirty="0"/>
              <a:t> </a:t>
            </a:r>
            <a:r>
              <a:rPr lang="en-AU" dirty="0" err="1"/>
              <a:t>ngành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nơi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liên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980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Tham</a:t>
            </a:r>
            <a:r>
              <a:rPr lang="en-AU" dirty="0" smtClean="0"/>
              <a:t> </a:t>
            </a:r>
            <a:r>
              <a:rPr lang="en-AU" dirty="0" err="1"/>
              <a:t>dự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nghị</a:t>
            </a:r>
            <a:r>
              <a:rPr lang="en-AU" dirty="0"/>
              <a:t>,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thảo</a:t>
            </a:r>
            <a:r>
              <a:rPr lang="en-AU" dirty="0"/>
              <a:t> </a:t>
            </a:r>
            <a:r>
              <a:rPr lang="en-AU" dirty="0" err="1"/>
              <a:t>chuyên</a:t>
            </a:r>
            <a:r>
              <a:rPr lang="en-AU" dirty="0"/>
              <a:t> </a:t>
            </a:r>
            <a:r>
              <a:rPr lang="en-AU" dirty="0" err="1" smtClean="0"/>
              <a:t>ngành</a:t>
            </a:r>
            <a:r>
              <a:rPr lang="en-AU" dirty="0" smtClean="0"/>
              <a:t>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</a:p>
          <a:p>
            <a:pPr marL="0" indent="0" algn="just">
              <a:buNone/>
            </a:pPr>
            <a:r>
              <a:rPr lang="en-AU" dirty="0" err="1" smtClean="0"/>
              <a:t>Bạn</a:t>
            </a:r>
            <a:r>
              <a:rPr lang="en-AU" dirty="0" smtClean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đang</a:t>
            </a:r>
            <a:r>
              <a:rPr lang="en-AU" dirty="0"/>
              <a:t> </a:t>
            </a:r>
            <a:r>
              <a:rPr lang="en-AU" dirty="0" err="1"/>
              <a:t>tham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ngành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.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chưa</a:t>
            </a:r>
            <a:r>
              <a:rPr lang="en-AU" dirty="0"/>
              <a:t> </a:t>
            </a:r>
            <a:r>
              <a:rPr lang="en-AU" dirty="0" err="1"/>
              <a:t>biết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nhập</a:t>
            </a:r>
            <a:r>
              <a:rPr lang="en-AU" dirty="0"/>
              <a:t>. 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,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chuyên</a:t>
            </a:r>
            <a:r>
              <a:rPr lang="en-AU" dirty="0"/>
              <a:t> </a:t>
            </a:r>
            <a:r>
              <a:rPr lang="en-AU" dirty="0" err="1"/>
              <a:t>ngành</a:t>
            </a:r>
            <a:r>
              <a:rPr lang="en-AU" dirty="0" smtClean="0"/>
              <a:t>…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6362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Phân</a:t>
            </a:r>
            <a:r>
              <a:rPr lang="en-AU" dirty="0" smtClean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ngành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tổ</a:t>
            </a:r>
            <a:r>
              <a:rPr lang="en-AU" dirty="0"/>
              <a:t> </a:t>
            </a:r>
            <a:r>
              <a:rPr lang="en-AU" dirty="0" err="1"/>
              <a:t>chức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 smtClean="0"/>
              <a:t>phủ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err="1" smtClean="0"/>
              <a:t>Thông</a:t>
            </a:r>
            <a:r>
              <a:rPr lang="en-AU" dirty="0" smtClean="0"/>
              <a:t> </a:t>
            </a:r>
            <a:r>
              <a:rPr lang="en-AU" dirty="0"/>
              <a:t>tin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 </a:t>
            </a:r>
            <a:r>
              <a:rPr lang="en-AU" dirty="0" err="1" smtClean="0"/>
              <a:t>gồm</a:t>
            </a:r>
            <a:r>
              <a:rPr lang="en-AU" dirty="0" smtClean="0"/>
              <a:t>: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Kế</a:t>
            </a:r>
            <a:r>
              <a:rPr lang="en-AU" dirty="0"/>
              <a:t> </a:t>
            </a:r>
            <a:r>
              <a:rPr lang="en-AU" dirty="0" err="1"/>
              <a:t>hoạch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kế</a:t>
            </a:r>
            <a:r>
              <a:rPr lang="en-AU" dirty="0"/>
              <a:t> </a:t>
            </a:r>
            <a:r>
              <a:rPr lang="en-AU" dirty="0" err="1"/>
              <a:t>hoạch</a:t>
            </a:r>
            <a:r>
              <a:rPr lang="en-AU" dirty="0"/>
              <a:t> </a:t>
            </a:r>
            <a:r>
              <a:rPr lang="en-AU" dirty="0" err="1"/>
              <a:t>mở</a:t>
            </a:r>
            <a:r>
              <a:rPr lang="en-AU" dirty="0"/>
              <a:t> </a:t>
            </a:r>
            <a:r>
              <a:rPr lang="en-AU" dirty="0" err="1"/>
              <a:t>rộng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ty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gửi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quyền</a:t>
            </a:r>
            <a:r>
              <a:rPr lang="en-AU" dirty="0"/>
              <a:t> </a:t>
            </a:r>
            <a:r>
              <a:rPr lang="en-AU" dirty="0" err="1"/>
              <a:t>địa</a:t>
            </a:r>
            <a:r>
              <a:rPr lang="en-AU" dirty="0"/>
              <a:t> </a:t>
            </a:r>
            <a:r>
              <a:rPr lang="en-AU" dirty="0" err="1"/>
              <a:t>phương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6915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Phân</a:t>
            </a:r>
            <a:r>
              <a:rPr lang="en-AU" dirty="0" smtClean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ngành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tổ</a:t>
            </a:r>
            <a:r>
              <a:rPr lang="en-AU" dirty="0"/>
              <a:t> </a:t>
            </a:r>
            <a:r>
              <a:rPr lang="en-AU" dirty="0" err="1"/>
              <a:t>chức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 smtClean="0"/>
              <a:t>phủ</a:t>
            </a:r>
            <a:r>
              <a:rPr lang="en-AU" dirty="0" smtClean="0"/>
              <a:t>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</a:p>
          <a:p>
            <a:pPr marL="0" indent="0" algn="just">
              <a:buNone/>
            </a:pPr>
            <a:r>
              <a:rPr lang="en-AU" dirty="0" err="1" smtClean="0"/>
              <a:t>Thông</a:t>
            </a:r>
            <a:r>
              <a:rPr lang="en-AU" dirty="0" smtClean="0"/>
              <a:t> tin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 </a:t>
            </a:r>
            <a:r>
              <a:rPr lang="en-AU" dirty="0" err="1" smtClean="0"/>
              <a:t>gồm</a:t>
            </a:r>
            <a:r>
              <a:rPr lang="en-AU" dirty="0" smtClean="0"/>
              <a:t>: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kiện</a:t>
            </a:r>
            <a:r>
              <a:rPr lang="en-AU" dirty="0"/>
              <a:t>,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chấp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quá</a:t>
            </a:r>
            <a:r>
              <a:rPr lang="en-AU" dirty="0"/>
              <a:t> </a:t>
            </a:r>
            <a:r>
              <a:rPr lang="en-AU" dirty="0" err="1"/>
              <a:t>khứ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hồ</a:t>
            </a:r>
            <a:r>
              <a:rPr lang="en-AU" dirty="0"/>
              <a:t> </a:t>
            </a:r>
            <a:r>
              <a:rPr lang="en-AU" dirty="0" err="1"/>
              <a:t>sơ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khai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phương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4007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Phân</a:t>
            </a:r>
            <a:r>
              <a:rPr lang="en-AU" dirty="0" smtClean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ngành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tổ</a:t>
            </a:r>
            <a:r>
              <a:rPr lang="en-AU" dirty="0"/>
              <a:t> </a:t>
            </a:r>
            <a:r>
              <a:rPr lang="en-AU" dirty="0" err="1"/>
              <a:t>chức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 smtClean="0"/>
              <a:t>phủ</a:t>
            </a:r>
            <a:r>
              <a:rPr lang="en-AU" dirty="0" smtClean="0"/>
              <a:t>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</a:p>
          <a:p>
            <a:pPr marL="0" indent="0" algn="just">
              <a:buNone/>
            </a:pPr>
            <a:r>
              <a:rPr lang="en-AU" dirty="0" err="1" smtClean="0"/>
              <a:t>Thông</a:t>
            </a:r>
            <a:r>
              <a:rPr lang="en-AU" dirty="0" smtClean="0"/>
              <a:t> tin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 </a:t>
            </a:r>
            <a:r>
              <a:rPr lang="en-AU" dirty="0" err="1" smtClean="0"/>
              <a:t>gồm</a:t>
            </a:r>
            <a:r>
              <a:rPr lang="en-AU" dirty="0" smtClean="0"/>
              <a:t>: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Tình</a:t>
            </a:r>
            <a:r>
              <a:rPr lang="en-AU" dirty="0" smtClean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tài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thấy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tài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. 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9181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tiện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đại</a:t>
            </a:r>
            <a:r>
              <a:rPr lang="en-AU" dirty="0"/>
              <a:t> </a:t>
            </a:r>
            <a:r>
              <a:rPr lang="en-AU" dirty="0" err="1"/>
              <a:t>chúng</a:t>
            </a:r>
            <a:r>
              <a:rPr lang="en-AU" dirty="0"/>
              <a:t> </a:t>
            </a:r>
            <a:r>
              <a:rPr lang="en-AU" dirty="0" err="1"/>
              <a:t>nói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endParaRPr lang="en-AU" dirty="0"/>
          </a:p>
          <a:p>
            <a:pPr marL="0" indent="0" algn="just">
              <a:buNone/>
            </a:pP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tiện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đại</a:t>
            </a:r>
            <a:r>
              <a:rPr lang="en-AU" dirty="0"/>
              <a:t> </a:t>
            </a:r>
            <a:r>
              <a:rPr lang="en-AU" dirty="0" err="1"/>
              <a:t>chúng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TV, radio,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chí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hữu</a:t>
            </a:r>
            <a:r>
              <a:rPr lang="en-AU" dirty="0"/>
              <a:t> </a:t>
            </a:r>
            <a:r>
              <a:rPr lang="en-AU" dirty="0" err="1"/>
              <a:t>ích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nắm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phản</a:t>
            </a:r>
            <a:r>
              <a:rPr lang="en-AU" dirty="0"/>
              <a:t> </a:t>
            </a:r>
            <a:r>
              <a:rPr lang="en-AU" dirty="0" err="1"/>
              <a:t>ứng</a:t>
            </a:r>
            <a:r>
              <a:rPr lang="en-AU" dirty="0"/>
              <a:t>, </a:t>
            </a:r>
            <a:r>
              <a:rPr lang="en-AU" dirty="0" err="1"/>
              <a:t>đánh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dư</a:t>
            </a:r>
            <a:r>
              <a:rPr lang="en-AU" dirty="0"/>
              <a:t> </a:t>
            </a:r>
            <a:r>
              <a:rPr lang="en-AU" dirty="0" err="1"/>
              <a:t>luận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thương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5191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tiện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đại</a:t>
            </a:r>
            <a:r>
              <a:rPr lang="en-AU" dirty="0"/>
              <a:t> </a:t>
            </a:r>
            <a:r>
              <a:rPr lang="en-AU" dirty="0" err="1"/>
              <a:t>chúng</a:t>
            </a:r>
            <a:r>
              <a:rPr lang="en-AU" dirty="0"/>
              <a:t> </a:t>
            </a:r>
            <a:r>
              <a:rPr lang="en-AU" dirty="0" err="1"/>
              <a:t>nói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endParaRPr lang="en-AU" dirty="0"/>
          </a:p>
          <a:p>
            <a:pPr marL="0" indent="0" algn="just">
              <a:buNone/>
            </a:pPr>
            <a:r>
              <a:rPr lang="en-AU" dirty="0" err="1" smtClean="0"/>
              <a:t>Thông</a:t>
            </a:r>
            <a:r>
              <a:rPr lang="en-AU" dirty="0" smtClean="0"/>
              <a:t> tin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 </a:t>
            </a:r>
            <a:r>
              <a:rPr lang="en-AU" dirty="0" err="1" smtClean="0"/>
              <a:t>gồm</a:t>
            </a:r>
            <a:r>
              <a:rPr lang="en-AU" dirty="0" smtClean="0"/>
              <a:t>: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chí</a:t>
            </a:r>
            <a:r>
              <a:rPr lang="en-AU" dirty="0"/>
              <a:t>, </a:t>
            </a:r>
            <a:r>
              <a:rPr lang="en-AU" dirty="0" err="1"/>
              <a:t>bài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bá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biết</a:t>
            </a:r>
            <a:r>
              <a:rPr lang="en-AU" dirty="0"/>
              <a:t> </a:t>
            </a:r>
            <a:r>
              <a:rPr lang="en-AU" dirty="0" err="1"/>
              <a:t>kế</a:t>
            </a:r>
            <a:r>
              <a:rPr lang="en-AU" dirty="0"/>
              <a:t> </a:t>
            </a:r>
            <a:r>
              <a:rPr lang="en-AU" dirty="0" err="1"/>
              <a:t>hoạch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lai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 smtClean="0"/>
              <a:t>gì</a:t>
            </a:r>
            <a:r>
              <a:rPr lang="en-AU" dirty="0" smtClean="0"/>
              <a:t>.</a:t>
            </a:r>
            <a:r>
              <a:rPr lang="en-AU" dirty="0"/>
              <a:t> 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9316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tiện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đại</a:t>
            </a:r>
            <a:r>
              <a:rPr lang="en-AU" dirty="0"/>
              <a:t> </a:t>
            </a:r>
            <a:r>
              <a:rPr lang="en-AU" dirty="0" err="1"/>
              <a:t>chúng</a:t>
            </a:r>
            <a:r>
              <a:rPr lang="en-AU" dirty="0"/>
              <a:t> </a:t>
            </a:r>
            <a:r>
              <a:rPr lang="en-AU" dirty="0" err="1"/>
              <a:t>nói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endParaRPr lang="en-AU" dirty="0"/>
          </a:p>
          <a:p>
            <a:pPr marL="0" indent="0" algn="just">
              <a:buNone/>
            </a:pPr>
            <a:r>
              <a:rPr lang="en-AU" dirty="0" err="1" smtClean="0"/>
              <a:t>Thông</a:t>
            </a:r>
            <a:r>
              <a:rPr lang="en-AU" dirty="0" smtClean="0"/>
              <a:t> tin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 </a:t>
            </a:r>
            <a:r>
              <a:rPr lang="en-AU" dirty="0" err="1" smtClean="0"/>
              <a:t>gồm</a:t>
            </a:r>
            <a:r>
              <a:rPr lang="en-AU" dirty="0" smtClean="0"/>
              <a:t>: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bình</a:t>
            </a:r>
            <a:r>
              <a:rPr lang="en-AU" dirty="0"/>
              <a:t> </a:t>
            </a:r>
            <a:r>
              <a:rPr lang="en-AU" dirty="0" err="1"/>
              <a:t>luận</a:t>
            </a:r>
            <a:r>
              <a:rPr lang="en-AU" dirty="0"/>
              <a:t>, </a:t>
            </a:r>
            <a:r>
              <a:rPr lang="en-AU" dirty="0" err="1"/>
              <a:t>bài</a:t>
            </a:r>
            <a:r>
              <a:rPr lang="en-AU" dirty="0"/>
              <a:t> review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ngành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nắm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ưu</a:t>
            </a:r>
            <a:r>
              <a:rPr lang="en-AU" dirty="0"/>
              <a:t> </a:t>
            </a:r>
            <a:r>
              <a:rPr lang="en-AU" dirty="0" err="1"/>
              <a:t>nhược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dưới</a:t>
            </a:r>
            <a:r>
              <a:rPr lang="en-AU" dirty="0"/>
              <a:t> </a:t>
            </a:r>
            <a:r>
              <a:rPr lang="en-AU" dirty="0" err="1"/>
              <a:t>góc</a:t>
            </a:r>
            <a:r>
              <a:rPr lang="en-AU" dirty="0"/>
              <a:t> </a:t>
            </a:r>
            <a:r>
              <a:rPr lang="en-AU" dirty="0" err="1"/>
              <a:t>nhìn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dư</a:t>
            </a:r>
            <a:r>
              <a:rPr lang="en-AU" dirty="0"/>
              <a:t> </a:t>
            </a:r>
            <a:r>
              <a:rPr lang="en-AU" dirty="0" err="1"/>
              <a:t>luận</a:t>
            </a:r>
            <a:r>
              <a:rPr lang="en-AU" dirty="0"/>
              <a:t>,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vị</a:t>
            </a:r>
            <a:r>
              <a:rPr lang="en-AU" dirty="0"/>
              <a:t> </a:t>
            </a:r>
            <a:r>
              <a:rPr lang="en-AU" dirty="0" err="1"/>
              <a:t>trí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loại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ngành</a:t>
            </a:r>
            <a:r>
              <a:rPr lang="en-AU" dirty="0" smtClean="0"/>
              <a:t>.</a:t>
            </a:r>
            <a:r>
              <a:rPr lang="en-AU" dirty="0"/>
              <a:t> 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3081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/>
              <a:t>chuyên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,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, </a:t>
            </a:r>
            <a:r>
              <a:rPr lang="en-AU" dirty="0" err="1"/>
              <a:t>nhà</a:t>
            </a:r>
            <a:r>
              <a:rPr lang="en-AU" dirty="0"/>
              <a:t> </a:t>
            </a:r>
            <a:r>
              <a:rPr lang="en-AU" dirty="0" err="1"/>
              <a:t>cung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nói</a:t>
            </a:r>
            <a:r>
              <a:rPr lang="en-AU" dirty="0"/>
              <a:t> </a:t>
            </a:r>
            <a:r>
              <a:rPr lang="en-AU" dirty="0" err="1"/>
              <a:t>gì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endParaRPr lang="en-AU" dirty="0"/>
          </a:p>
          <a:p>
            <a:pPr marL="0" indent="0" algn="just">
              <a:buNone/>
            </a:pPr>
            <a:r>
              <a:rPr lang="en-AU" dirty="0" err="1"/>
              <a:t>Ý</a:t>
            </a:r>
            <a:r>
              <a:rPr lang="en-AU" dirty="0"/>
              <a:t> </a:t>
            </a:r>
            <a:r>
              <a:rPr lang="en-AU" dirty="0" err="1"/>
              <a:t>kiến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chuyên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,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, </a:t>
            </a:r>
            <a:r>
              <a:rPr lang="en-AU" dirty="0" err="1"/>
              <a:t>nhà</a:t>
            </a:r>
            <a:r>
              <a:rPr lang="en-AU" dirty="0"/>
              <a:t> </a:t>
            </a:r>
            <a:r>
              <a:rPr lang="en-AU" dirty="0" err="1"/>
              <a:t>cung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đem</a:t>
            </a:r>
            <a:r>
              <a:rPr lang="en-AU" dirty="0"/>
              <a:t> </a:t>
            </a:r>
            <a:r>
              <a:rPr lang="en-AU" dirty="0" err="1"/>
              <a:t>lại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cái</a:t>
            </a:r>
            <a:r>
              <a:rPr lang="en-AU" dirty="0"/>
              <a:t> </a:t>
            </a:r>
            <a:r>
              <a:rPr lang="en-AU" dirty="0" err="1"/>
              <a:t>nhìn</a:t>
            </a:r>
            <a:r>
              <a:rPr lang="en-AU" dirty="0"/>
              <a:t> </a:t>
            </a:r>
            <a:r>
              <a:rPr lang="en-AU" dirty="0" err="1"/>
              <a:t>tổng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, </a:t>
            </a:r>
            <a:r>
              <a:rPr lang="en-AU" dirty="0" err="1"/>
              <a:t>sâu</a:t>
            </a:r>
            <a:r>
              <a:rPr lang="en-AU" dirty="0"/>
              <a:t> </a:t>
            </a:r>
            <a:r>
              <a:rPr lang="en-AU" dirty="0" err="1"/>
              <a:t>sắc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xây</a:t>
            </a:r>
            <a:r>
              <a:rPr lang="en-AU" dirty="0"/>
              <a:t> </a:t>
            </a:r>
            <a:r>
              <a:rPr lang="en-AU" dirty="0" err="1"/>
              <a:t>dựng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phù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6077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/>
              <a:t>chuyên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,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, </a:t>
            </a:r>
            <a:r>
              <a:rPr lang="en-AU" dirty="0" err="1"/>
              <a:t>nhà</a:t>
            </a:r>
            <a:r>
              <a:rPr lang="en-AU" dirty="0"/>
              <a:t> </a:t>
            </a:r>
            <a:r>
              <a:rPr lang="en-AU" dirty="0" err="1"/>
              <a:t>cung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nói</a:t>
            </a:r>
            <a:r>
              <a:rPr lang="en-AU" dirty="0"/>
              <a:t> </a:t>
            </a:r>
            <a:r>
              <a:rPr lang="en-AU" dirty="0" err="1"/>
              <a:t>gì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endParaRPr lang="en-AU" dirty="0"/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smtClean="0"/>
              <a:t>qua: </a:t>
            </a:r>
            <a:r>
              <a:rPr lang="en-AU" dirty="0" err="1"/>
              <a:t>mạng</a:t>
            </a:r>
            <a:r>
              <a:rPr lang="en-AU" dirty="0"/>
              <a:t> </a:t>
            </a:r>
            <a:r>
              <a:rPr lang="en-AU" dirty="0" err="1"/>
              <a:t>xã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,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chí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phát</a:t>
            </a:r>
            <a:r>
              <a:rPr lang="en-AU" dirty="0"/>
              <a:t> </a:t>
            </a:r>
            <a:r>
              <a:rPr lang="en-AU" dirty="0" err="1"/>
              <a:t>biểu</a:t>
            </a:r>
            <a:r>
              <a:rPr lang="en-AU" dirty="0"/>
              <a:t> </a:t>
            </a:r>
            <a:r>
              <a:rPr lang="en-AU" dirty="0" err="1"/>
              <a:t>tại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kiện</a:t>
            </a:r>
            <a:r>
              <a:rPr lang="en-AU" dirty="0"/>
              <a:t>,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thảo</a:t>
            </a:r>
            <a:r>
              <a:rPr lang="en-AU" dirty="0"/>
              <a:t>…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trực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thăm</a:t>
            </a:r>
            <a:r>
              <a:rPr lang="en-AU" dirty="0"/>
              <a:t> </a:t>
            </a:r>
            <a:r>
              <a:rPr lang="en-AU" dirty="0" err="1"/>
              <a:t>dò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nguyên</a:t>
            </a:r>
            <a:r>
              <a:rPr lang="en-AU" dirty="0"/>
              <a:t> </a:t>
            </a:r>
            <a:r>
              <a:rPr lang="en-AU" dirty="0" err="1"/>
              <a:t>vật</a:t>
            </a:r>
            <a:r>
              <a:rPr lang="en-AU" dirty="0"/>
              <a:t> </a:t>
            </a:r>
            <a:r>
              <a:rPr lang="en-AU" dirty="0" err="1"/>
              <a:t>liệu</a:t>
            </a:r>
            <a:r>
              <a:rPr lang="en-AU" dirty="0"/>
              <a:t>,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cả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nhà</a:t>
            </a:r>
            <a:r>
              <a:rPr lang="en-AU" dirty="0"/>
              <a:t> </a:t>
            </a:r>
            <a:r>
              <a:rPr lang="en-AU" dirty="0" err="1"/>
              <a:t>cung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bằng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hỏi</a:t>
            </a:r>
            <a:r>
              <a:rPr lang="en-AU" dirty="0"/>
              <a:t> </a:t>
            </a:r>
            <a:r>
              <a:rPr lang="en-AU" dirty="0" err="1"/>
              <a:t>dưới</a:t>
            </a:r>
            <a:r>
              <a:rPr lang="en-AU" dirty="0"/>
              <a:t> </a:t>
            </a:r>
            <a:r>
              <a:rPr lang="en-AU" dirty="0" err="1"/>
              <a:t>vị</a:t>
            </a:r>
            <a:r>
              <a:rPr lang="en-AU" dirty="0"/>
              <a:t> </a:t>
            </a:r>
            <a:r>
              <a:rPr lang="en-AU" dirty="0" err="1"/>
              <a:t>trí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9983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Thông</a:t>
            </a:r>
            <a:r>
              <a:rPr lang="en-AU" dirty="0" smtClean="0"/>
              <a:t> </a:t>
            </a:r>
            <a:r>
              <a:rPr lang="en-AU" dirty="0"/>
              <a:t>tin </a:t>
            </a:r>
            <a:r>
              <a:rPr lang="en-AU" dirty="0" err="1"/>
              <a:t>tuyển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endParaRPr lang="en-AU" dirty="0"/>
          </a:p>
          <a:p>
            <a:pPr marL="0" indent="0" algn="just">
              <a:buNone/>
            </a:pP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tuyển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hé</a:t>
            </a:r>
            <a:r>
              <a:rPr lang="en-AU" dirty="0"/>
              <a:t> </a:t>
            </a:r>
            <a:r>
              <a:rPr lang="en-AU" dirty="0" err="1"/>
              <a:t>lộ</a:t>
            </a:r>
            <a:r>
              <a:rPr lang="en-AU" dirty="0"/>
              <a:t> </a:t>
            </a:r>
            <a:r>
              <a:rPr lang="en-AU" dirty="0" err="1"/>
              <a:t>rất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vấn</a:t>
            </a:r>
            <a:r>
              <a:rPr lang="en-AU" dirty="0"/>
              <a:t> </a:t>
            </a:r>
            <a:r>
              <a:rPr lang="en-AU" dirty="0" err="1"/>
              <a:t>đề</a:t>
            </a:r>
            <a:r>
              <a:rPr lang="en-AU" dirty="0"/>
              <a:t> </a:t>
            </a:r>
            <a:r>
              <a:rPr lang="en-AU" dirty="0" err="1"/>
              <a:t>nhân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ty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, </a:t>
            </a:r>
            <a:r>
              <a:rPr lang="en-AU" dirty="0" err="1" smtClean="0"/>
              <a:t>như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đang</a:t>
            </a:r>
            <a:r>
              <a:rPr lang="en-AU" dirty="0"/>
              <a:t> </a:t>
            </a:r>
            <a:r>
              <a:rPr lang="en-AU" dirty="0" err="1"/>
              <a:t>tuyển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vị</a:t>
            </a:r>
            <a:r>
              <a:rPr lang="en-AU" dirty="0"/>
              <a:t> </a:t>
            </a:r>
            <a:r>
              <a:rPr lang="en-AU" dirty="0" err="1"/>
              <a:t>trí</a:t>
            </a:r>
            <a:r>
              <a:rPr lang="en-AU" dirty="0"/>
              <a:t> </a:t>
            </a:r>
            <a:r>
              <a:rPr lang="en-AU" dirty="0" err="1"/>
              <a:t>nào</a:t>
            </a:r>
            <a:r>
              <a:rPr lang="en-AU" dirty="0"/>
              <a:t>,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mô</a:t>
            </a:r>
            <a:r>
              <a:rPr lang="en-AU" dirty="0"/>
              <a:t> </a:t>
            </a:r>
            <a:r>
              <a:rPr lang="en-AU" dirty="0" err="1"/>
              <a:t>tả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vị</a:t>
            </a:r>
            <a:r>
              <a:rPr lang="en-AU" dirty="0"/>
              <a:t> </a:t>
            </a:r>
            <a:r>
              <a:rPr lang="en-AU" dirty="0" err="1"/>
              <a:t>trí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trực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phản</a:t>
            </a:r>
            <a:r>
              <a:rPr lang="en-AU" dirty="0"/>
              <a:t> </a:t>
            </a:r>
            <a:r>
              <a:rPr lang="en-AU" dirty="0" err="1"/>
              <a:t>ánh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641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Thông</a:t>
            </a:r>
            <a:r>
              <a:rPr lang="en-AU" dirty="0" smtClean="0"/>
              <a:t> </a:t>
            </a:r>
            <a:r>
              <a:rPr lang="en-AU" dirty="0"/>
              <a:t>tin </a:t>
            </a:r>
            <a:r>
              <a:rPr lang="en-AU" dirty="0" err="1"/>
              <a:t>tuyển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endParaRPr lang="en-AU" dirty="0"/>
          </a:p>
          <a:p>
            <a:pPr marL="0" indent="0" algn="just">
              <a:buNone/>
            </a:pP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tuyển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hé</a:t>
            </a:r>
            <a:r>
              <a:rPr lang="en-AU" dirty="0"/>
              <a:t> </a:t>
            </a:r>
            <a:r>
              <a:rPr lang="en-AU" dirty="0" err="1"/>
              <a:t>lộ</a:t>
            </a:r>
            <a:r>
              <a:rPr lang="en-AU" dirty="0"/>
              <a:t> </a:t>
            </a:r>
            <a:r>
              <a:rPr lang="en-AU" dirty="0" err="1"/>
              <a:t>rất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vấn</a:t>
            </a:r>
            <a:r>
              <a:rPr lang="en-AU" dirty="0"/>
              <a:t> </a:t>
            </a:r>
            <a:r>
              <a:rPr lang="en-AU" dirty="0" err="1"/>
              <a:t>đề</a:t>
            </a:r>
            <a:r>
              <a:rPr lang="en-AU" dirty="0"/>
              <a:t> </a:t>
            </a:r>
            <a:r>
              <a:rPr lang="en-AU" dirty="0" err="1"/>
              <a:t>nhân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ty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, </a:t>
            </a:r>
            <a:r>
              <a:rPr lang="en-AU" dirty="0" err="1" smtClean="0"/>
              <a:t>như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dirty="0" err="1" smtClean="0"/>
              <a:t>Ví</a:t>
            </a:r>
            <a:r>
              <a:rPr lang="en-AU" dirty="0" smtClean="0"/>
              <a:t> </a:t>
            </a:r>
            <a:r>
              <a:rPr lang="en-AU" dirty="0" err="1"/>
              <a:t>dụ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tuyển</a:t>
            </a:r>
            <a:r>
              <a:rPr lang="en-AU" dirty="0"/>
              <a:t> </a:t>
            </a:r>
            <a:r>
              <a:rPr lang="en-AU" dirty="0" err="1"/>
              <a:t>nhân</a:t>
            </a:r>
            <a:r>
              <a:rPr lang="en-AU" dirty="0"/>
              <a:t> </a:t>
            </a:r>
            <a:r>
              <a:rPr lang="en-AU" dirty="0" err="1"/>
              <a:t>viên</a:t>
            </a:r>
            <a:r>
              <a:rPr lang="en-AU" dirty="0"/>
              <a:t> IT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phần</a:t>
            </a:r>
            <a:r>
              <a:rPr lang="en-AU" dirty="0"/>
              <a:t> </a:t>
            </a:r>
            <a:r>
              <a:rPr lang="en-AU" dirty="0" err="1"/>
              <a:t>mềm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nghệ</a:t>
            </a:r>
            <a:r>
              <a:rPr lang="en-AU" dirty="0"/>
              <a:t> </a:t>
            </a:r>
            <a:r>
              <a:rPr lang="en-AU" dirty="0" err="1"/>
              <a:t>nào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đang</a:t>
            </a:r>
            <a:r>
              <a:rPr lang="en-AU" dirty="0"/>
              <a:t> </a:t>
            </a:r>
            <a:r>
              <a:rPr lang="en-AU" dirty="0" err="1"/>
              <a:t>tuyển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, hay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tuyển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vị</a:t>
            </a:r>
            <a:r>
              <a:rPr lang="en-AU" dirty="0"/>
              <a:t> </a:t>
            </a:r>
            <a:r>
              <a:rPr lang="en-AU" dirty="0" err="1"/>
              <a:t>trí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mở</a:t>
            </a:r>
            <a:r>
              <a:rPr lang="en-AU" dirty="0"/>
              <a:t> </a:t>
            </a:r>
            <a:r>
              <a:rPr lang="en-AU" dirty="0" err="1"/>
              <a:t>rộng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,...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3174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Khách</a:t>
            </a:r>
            <a:r>
              <a:rPr lang="en-AU" dirty="0" smtClean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nói</a:t>
            </a:r>
            <a:r>
              <a:rPr lang="en-AU" dirty="0"/>
              <a:t> </a:t>
            </a:r>
            <a:r>
              <a:rPr lang="en-AU" dirty="0" err="1"/>
              <a:t>gì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endParaRPr lang="en-AU" dirty="0"/>
          </a:p>
          <a:p>
            <a:pPr marL="0" indent="0" algn="just">
              <a:buNone/>
            </a:pPr>
            <a:r>
              <a:rPr lang="en-AU" dirty="0" err="1"/>
              <a:t>Nghiên</a:t>
            </a:r>
            <a:r>
              <a:rPr lang="en-AU" dirty="0"/>
              <a:t> </a:t>
            </a:r>
            <a:r>
              <a:rPr lang="en-AU" dirty="0" err="1"/>
              <a:t>cứu</a:t>
            </a:r>
            <a:r>
              <a:rPr lang="en-AU" dirty="0"/>
              <a:t> </a:t>
            </a:r>
            <a:r>
              <a:rPr lang="en-AU" dirty="0" err="1"/>
              <a:t>phản</a:t>
            </a:r>
            <a:r>
              <a:rPr lang="en-AU" dirty="0"/>
              <a:t> </a:t>
            </a:r>
            <a:r>
              <a:rPr lang="en-AU" dirty="0" err="1"/>
              <a:t>hồi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. </a:t>
            </a:r>
            <a:r>
              <a:rPr lang="en-AU" dirty="0" err="1"/>
              <a:t>Đây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hữu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. </a:t>
            </a:r>
            <a:r>
              <a:rPr lang="en-AU" dirty="0" err="1"/>
              <a:t>Nó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biết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chất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,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ưu</a:t>
            </a:r>
            <a:r>
              <a:rPr lang="en-AU" dirty="0"/>
              <a:t> </a:t>
            </a:r>
            <a:r>
              <a:rPr lang="en-AU" dirty="0" err="1"/>
              <a:t>nhược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học</a:t>
            </a:r>
            <a:r>
              <a:rPr lang="en-AU" dirty="0"/>
              <a:t> </a:t>
            </a:r>
            <a:r>
              <a:rPr lang="en-AU" dirty="0" err="1"/>
              <a:t>tập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rút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783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Khách</a:t>
            </a:r>
            <a:r>
              <a:rPr lang="en-AU" dirty="0" smtClean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nói</a:t>
            </a:r>
            <a:r>
              <a:rPr lang="en-AU" dirty="0"/>
              <a:t> </a:t>
            </a:r>
            <a:r>
              <a:rPr lang="en-AU" dirty="0" err="1"/>
              <a:t>gì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endParaRPr lang="en-AU" dirty="0"/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kiếm</a:t>
            </a:r>
            <a:r>
              <a:rPr lang="en-AU" dirty="0"/>
              <a:t> </a:t>
            </a:r>
            <a:r>
              <a:rPr lang="en-AU" dirty="0" err="1"/>
              <a:t>phản</a:t>
            </a:r>
            <a:r>
              <a:rPr lang="en-AU" dirty="0"/>
              <a:t> </a:t>
            </a:r>
            <a:r>
              <a:rPr lang="en-AU" dirty="0" err="1"/>
              <a:t>hồi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bình</a:t>
            </a:r>
            <a:r>
              <a:rPr lang="en-AU" dirty="0"/>
              <a:t> </a:t>
            </a:r>
            <a:r>
              <a:rPr lang="en-AU" dirty="0" err="1"/>
              <a:t>luận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mạng</a:t>
            </a:r>
            <a:r>
              <a:rPr lang="en-AU" dirty="0"/>
              <a:t> </a:t>
            </a:r>
            <a:r>
              <a:rPr lang="en-AU" dirty="0" err="1"/>
              <a:t>xã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phản</a:t>
            </a:r>
            <a:r>
              <a:rPr lang="en-AU" dirty="0"/>
              <a:t> </a:t>
            </a:r>
            <a:r>
              <a:rPr lang="en-AU" dirty="0" err="1"/>
              <a:t>hồi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website, </a:t>
            </a:r>
            <a:r>
              <a:rPr lang="en-AU" dirty="0" err="1"/>
              <a:t>trang</a:t>
            </a:r>
            <a:r>
              <a:rPr lang="en-AU" dirty="0"/>
              <a:t> </a:t>
            </a:r>
            <a:r>
              <a:rPr lang="en-AU" dirty="0" err="1"/>
              <a:t>thương</a:t>
            </a:r>
            <a:r>
              <a:rPr lang="en-AU" dirty="0"/>
              <a:t> </a:t>
            </a:r>
            <a:r>
              <a:rPr lang="en-AU" dirty="0" err="1"/>
              <a:t>mại</a:t>
            </a:r>
            <a:r>
              <a:rPr lang="en-AU" dirty="0"/>
              <a:t> </a:t>
            </a:r>
            <a:r>
              <a:rPr lang="en-AU" dirty="0" err="1"/>
              <a:t>điện</a:t>
            </a:r>
            <a:r>
              <a:rPr lang="en-AU" dirty="0"/>
              <a:t> </a:t>
            </a:r>
            <a:r>
              <a:rPr lang="en-AU" dirty="0" err="1"/>
              <a:t>tử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xét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Google Maps, qua </a:t>
            </a:r>
            <a:r>
              <a:rPr lang="en-AU" dirty="0" err="1"/>
              <a:t>phỏng</a:t>
            </a:r>
            <a:r>
              <a:rPr lang="en-AU" dirty="0"/>
              <a:t> </a:t>
            </a:r>
            <a:r>
              <a:rPr lang="en-AU" dirty="0" err="1"/>
              <a:t>vấn</a:t>
            </a:r>
            <a:r>
              <a:rPr lang="en-AU" dirty="0"/>
              <a:t> </a:t>
            </a:r>
            <a:r>
              <a:rPr lang="en-AU" dirty="0" err="1"/>
              <a:t>trực</a:t>
            </a:r>
            <a:r>
              <a:rPr lang="en-AU" dirty="0"/>
              <a:t> </a:t>
            </a:r>
            <a:r>
              <a:rPr lang="en-AU" dirty="0" err="1" smtClean="0"/>
              <a:t>tiếp</a:t>
            </a:r>
            <a:r>
              <a:rPr lang="mr-IN" dirty="0" smtClean="0"/>
              <a:t>…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134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Trải</a:t>
            </a:r>
            <a:r>
              <a:rPr lang="en-AU" dirty="0" smtClean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1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 smtClean="0"/>
              <a:t>hàng</a:t>
            </a:r>
            <a:endParaRPr lang="en-AU" dirty="0"/>
          </a:p>
          <a:p>
            <a:pPr marL="0" indent="0" algn="just">
              <a:buNone/>
            </a:pP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cái</a:t>
            </a:r>
            <a:r>
              <a:rPr lang="en-AU" dirty="0"/>
              <a:t> </a:t>
            </a:r>
            <a:r>
              <a:rPr lang="en-AU" dirty="0" err="1"/>
              <a:t>nhìn</a:t>
            </a:r>
            <a:r>
              <a:rPr lang="en-AU" dirty="0"/>
              <a:t> </a:t>
            </a:r>
            <a:r>
              <a:rPr lang="en-AU" dirty="0" err="1"/>
              <a:t>chủ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thì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trải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ý</a:t>
            </a:r>
            <a:r>
              <a:rPr lang="en-AU" dirty="0"/>
              <a:t> hay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đánh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180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Trải</a:t>
            </a:r>
            <a:r>
              <a:rPr lang="en-AU" dirty="0" smtClean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1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, </a:t>
            </a:r>
            <a:r>
              <a:rPr lang="en-AU" dirty="0" err="1" smtClean="0"/>
              <a:t>thông</a:t>
            </a:r>
            <a:r>
              <a:rPr lang="en-AU" dirty="0" smtClean="0"/>
              <a:t> qua:</a:t>
            </a:r>
            <a:endParaRPr lang="en-AU" dirty="0"/>
          </a:p>
          <a:p>
            <a:pPr lvl="1">
              <a:buFont typeface="Wingdings" charset="2"/>
              <a:buChar char="§"/>
            </a:pPr>
            <a:r>
              <a:rPr lang="en-AU" dirty="0" err="1"/>
              <a:t>Tự</a:t>
            </a:r>
            <a:r>
              <a:rPr lang="en-AU" dirty="0"/>
              <a:t> </a:t>
            </a:r>
            <a:r>
              <a:rPr lang="en-AU" dirty="0" err="1"/>
              <a:t>trải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hiểu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nó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quy</a:t>
            </a:r>
            <a:r>
              <a:rPr lang="en-AU" dirty="0"/>
              <a:t> </a:t>
            </a:r>
            <a:r>
              <a:rPr lang="en-AU" dirty="0" err="1"/>
              <a:t>trình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/>
              <a:t>,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/>
              <a:t> </a:t>
            </a:r>
            <a:r>
              <a:rPr lang="en-AU" dirty="0" err="1"/>
              <a:t>chăm</a:t>
            </a:r>
            <a:r>
              <a:rPr lang="en-AU" dirty="0"/>
              <a:t> </a:t>
            </a:r>
            <a:r>
              <a:rPr lang="en-AU" dirty="0" err="1"/>
              <a:t>sóc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… .</a:t>
            </a:r>
          </a:p>
          <a:p>
            <a:pPr lvl="1">
              <a:buFont typeface="Wingdings" charset="2"/>
              <a:buChar char="§"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nên</a:t>
            </a:r>
            <a:r>
              <a:rPr lang="en-AU" dirty="0"/>
              <a:t> </a:t>
            </a:r>
            <a:r>
              <a:rPr lang="en-AU" dirty="0" err="1"/>
              <a:t>trải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dưới</a:t>
            </a:r>
            <a:r>
              <a:rPr lang="en-AU" dirty="0"/>
              <a:t> </a:t>
            </a:r>
            <a:r>
              <a:rPr lang="en-AU" dirty="0" err="1"/>
              <a:t>cả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online </a:t>
            </a:r>
            <a:r>
              <a:rPr lang="en-AU" dirty="0" err="1"/>
              <a:t>và</a:t>
            </a:r>
            <a:r>
              <a:rPr lang="en-AU" dirty="0"/>
              <a:t> offline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đánh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hệ</a:t>
            </a:r>
            <a:r>
              <a:rPr lang="en-AU" dirty="0"/>
              <a:t> </a:t>
            </a:r>
            <a:r>
              <a:rPr lang="en-AU" dirty="0" err="1"/>
              <a:t>thống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phối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7970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Thực</a:t>
            </a:r>
            <a:r>
              <a:rPr lang="en-AU" dirty="0" smtClean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khảo</a:t>
            </a:r>
            <a:r>
              <a:rPr lang="en-AU" dirty="0"/>
              <a:t> </a:t>
            </a:r>
            <a:r>
              <a:rPr lang="en-AU" dirty="0" err="1"/>
              <a:t>sát</a:t>
            </a:r>
            <a:r>
              <a:rPr lang="en-AU" dirty="0"/>
              <a:t> </a:t>
            </a:r>
            <a:r>
              <a:rPr lang="en-AU" dirty="0" err="1"/>
              <a:t>sơ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khảo</a:t>
            </a:r>
            <a:r>
              <a:rPr lang="en-AU" dirty="0"/>
              <a:t> </a:t>
            </a:r>
            <a:r>
              <a:rPr lang="en-AU" dirty="0" err="1"/>
              <a:t>sát</a:t>
            </a:r>
            <a:r>
              <a:rPr lang="en-AU" dirty="0"/>
              <a:t> </a:t>
            </a:r>
            <a:r>
              <a:rPr lang="en-AU" dirty="0" err="1"/>
              <a:t>sơ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áp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.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sơ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cái</a:t>
            </a:r>
            <a:r>
              <a:rPr lang="en-AU" dirty="0"/>
              <a:t> </a:t>
            </a:r>
            <a:r>
              <a:rPr lang="en-AU" dirty="0" err="1"/>
              <a:t>nhìn</a:t>
            </a:r>
            <a:r>
              <a:rPr lang="en-AU" dirty="0"/>
              <a:t> </a:t>
            </a:r>
            <a:r>
              <a:rPr lang="en-AU" dirty="0" err="1"/>
              <a:t>toàn</a:t>
            </a:r>
            <a:r>
              <a:rPr lang="en-AU" dirty="0"/>
              <a:t> </a:t>
            </a:r>
            <a:r>
              <a:rPr lang="en-AU" dirty="0" err="1"/>
              <a:t>diện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5477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Thực</a:t>
            </a:r>
            <a:r>
              <a:rPr lang="en-AU" dirty="0" smtClean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khảo</a:t>
            </a:r>
            <a:r>
              <a:rPr lang="en-AU" dirty="0"/>
              <a:t> </a:t>
            </a:r>
            <a:r>
              <a:rPr lang="en-AU" dirty="0" err="1"/>
              <a:t>sát</a:t>
            </a:r>
            <a:r>
              <a:rPr lang="en-AU" dirty="0"/>
              <a:t> </a:t>
            </a:r>
            <a:r>
              <a:rPr lang="en-AU" dirty="0" err="1"/>
              <a:t>sơ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/>
              <a:t>Thu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sơ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khảo</a:t>
            </a:r>
            <a:r>
              <a:rPr lang="en-AU" dirty="0"/>
              <a:t> </a:t>
            </a:r>
            <a:r>
              <a:rPr lang="en-AU" dirty="0" err="1"/>
              <a:t>sát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gọi</a:t>
            </a:r>
            <a:r>
              <a:rPr lang="en-AU" dirty="0"/>
              <a:t> </a:t>
            </a:r>
            <a:r>
              <a:rPr lang="en-AU" dirty="0" err="1"/>
              <a:t>điện</a:t>
            </a:r>
            <a:r>
              <a:rPr lang="en-AU" dirty="0"/>
              <a:t>, email, </a:t>
            </a:r>
            <a:r>
              <a:rPr lang="en-AU" dirty="0" err="1"/>
              <a:t>bảng</a:t>
            </a:r>
            <a:r>
              <a:rPr lang="en-AU" dirty="0"/>
              <a:t> </a:t>
            </a:r>
            <a:r>
              <a:rPr lang="en-AU" dirty="0" err="1"/>
              <a:t>hỏi</a:t>
            </a:r>
            <a:r>
              <a:rPr lang="en-AU" dirty="0"/>
              <a:t> online, offline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tượng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,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nhà</a:t>
            </a:r>
            <a:r>
              <a:rPr lang="en-AU" dirty="0"/>
              <a:t> </a:t>
            </a:r>
            <a:r>
              <a:rPr lang="en-AU" dirty="0" err="1"/>
              <a:t>cung</a:t>
            </a:r>
            <a:r>
              <a:rPr lang="en-AU" dirty="0"/>
              <a:t> </a:t>
            </a:r>
            <a:r>
              <a:rPr lang="en-AU" dirty="0" err="1" smtClean="0"/>
              <a:t>cấp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0277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Thực</a:t>
            </a:r>
            <a:r>
              <a:rPr lang="en-AU" dirty="0" smtClean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khảo</a:t>
            </a:r>
            <a:r>
              <a:rPr lang="en-AU" dirty="0"/>
              <a:t> </a:t>
            </a:r>
            <a:r>
              <a:rPr lang="en-AU" dirty="0" err="1"/>
              <a:t>sát</a:t>
            </a:r>
            <a:r>
              <a:rPr lang="en-AU" dirty="0"/>
              <a:t> </a:t>
            </a:r>
            <a:r>
              <a:rPr lang="en-AU" dirty="0" err="1"/>
              <a:t>sơ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đặt</a:t>
            </a:r>
            <a:r>
              <a:rPr lang="en-AU" dirty="0"/>
              <a:t> </a:t>
            </a:r>
            <a:r>
              <a:rPr lang="en-AU" dirty="0" err="1"/>
              <a:t>câu</a:t>
            </a:r>
            <a:r>
              <a:rPr lang="en-AU" dirty="0"/>
              <a:t> </a:t>
            </a:r>
            <a:r>
              <a:rPr lang="en-AU" dirty="0" err="1"/>
              <a:t>hỏi</a:t>
            </a:r>
            <a:r>
              <a:rPr lang="en-AU" dirty="0"/>
              <a:t> </a:t>
            </a:r>
            <a:r>
              <a:rPr lang="en-AU" dirty="0" err="1"/>
              <a:t>dưới</a:t>
            </a:r>
            <a:r>
              <a:rPr lang="en-AU" dirty="0"/>
              <a:t> </a:t>
            </a:r>
            <a:r>
              <a:rPr lang="en-AU" dirty="0" err="1"/>
              <a:t>danh</a:t>
            </a:r>
            <a:r>
              <a:rPr lang="en-AU" dirty="0"/>
              <a:t> </a:t>
            </a:r>
            <a:r>
              <a:rPr lang="en-AU" dirty="0" err="1"/>
              <a:t>nghĩa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hữu</a:t>
            </a:r>
            <a:r>
              <a:rPr lang="en-AU" dirty="0"/>
              <a:t> </a:t>
            </a:r>
            <a:r>
              <a:rPr lang="en-AU" dirty="0" err="1"/>
              <a:t>ích</a:t>
            </a:r>
            <a:r>
              <a:rPr lang="en-AU" dirty="0"/>
              <a:t> </a:t>
            </a:r>
            <a:r>
              <a:rPr lang="en-AU" dirty="0" err="1" smtClean="0"/>
              <a:t>nhất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0146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Sử</a:t>
            </a:r>
            <a:r>
              <a:rPr lang="en-AU" dirty="0" smtClean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CRIF D&amp;B </a:t>
            </a:r>
            <a:r>
              <a:rPr lang="en-AU" dirty="0" err="1"/>
              <a:t>Việt</a:t>
            </a:r>
            <a:r>
              <a:rPr lang="en-AU" dirty="0"/>
              <a:t> Nam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endParaRPr lang="en-AU" dirty="0"/>
          </a:p>
          <a:p>
            <a:pPr marL="0" indent="0" algn="just">
              <a:buNone/>
            </a:pP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,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,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CRIF D&amp;B </a:t>
            </a:r>
            <a:r>
              <a:rPr lang="en-AU" dirty="0" err="1"/>
              <a:t>Việt</a:t>
            </a:r>
            <a:r>
              <a:rPr lang="en-AU" dirty="0"/>
              <a:t> Nam -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ty</a:t>
            </a:r>
            <a:r>
              <a:rPr lang="en-AU" dirty="0"/>
              <a:t> </a:t>
            </a:r>
            <a:r>
              <a:rPr lang="en-AU" dirty="0" err="1"/>
              <a:t>chuyên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cung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giới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bề</a:t>
            </a:r>
            <a:r>
              <a:rPr lang="en-AU" dirty="0"/>
              <a:t> </a:t>
            </a:r>
            <a:r>
              <a:rPr lang="en-AU" dirty="0" err="1"/>
              <a:t>dày</a:t>
            </a:r>
            <a:r>
              <a:rPr lang="en-AU" dirty="0"/>
              <a:t> 180 </a:t>
            </a:r>
            <a:r>
              <a:rPr lang="en-AU" dirty="0" err="1"/>
              <a:t>năm</a:t>
            </a:r>
            <a:r>
              <a:rPr lang="en-AU" dirty="0"/>
              <a:t> </a:t>
            </a:r>
            <a:r>
              <a:rPr lang="en-AU" dirty="0" err="1"/>
              <a:t>lịch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lựa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</a:t>
            </a:r>
            <a:r>
              <a:rPr lang="en-AU" dirty="0" err="1"/>
              <a:t>lý</a:t>
            </a:r>
            <a:r>
              <a:rPr lang="en-AU" dirty="0"/>
              <a:t> </a:t>
            </a:r>
            <a:r>
              <a:rPr lang="en-AU" dirty="0" err="1"/>
              <a:t>tưởng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5027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dirty="0" err="1" smtClean="0"/>
              <a:t>Bài</a:t>
            </a:r>
            <a:r>
              <a:rPr lang="en-AU" dirty="0" smtClean="0"/>
              <a:t> </a:t>
            </a:r>
            <a:r>
              <a:rPr lang="en-AU" dirty="0" err="1" smtClean="0"/>
              <a:t>tập</a:t>
            </a:r>
            <a:r>
              <a:rPr lang="en-AU" dirty="0" smtClean="0"/>
              <a:t> </a:t>
            </a:r>
            <a:r>
              <a:rPr lang="en-AU" dirty="0" err="1" smtClean="0"/>
              <a:t>thực</a:t>
            </a:r>
            <a:r>
              <a:rPr lang="en-AU" dirty="0" smtClean="0"/>
              <a:t> </a:t>
            </a:r>
            <a:r>
              <a:rPr lang="en-AU" dirty="0" err="1" smtClean="0"/>
              <a:t>hành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err="1" smtClean="0"/>
              <a:t>Người</a:t>
            </a:r>
            <a:r>
              <a:rPr lang="en-AU" dirty="0" smtClean="0"/>
              <a:t> </a:t>
            </a:r>
            <a:r>
              <a:rPr lang="en-AU" dirty="0" err="1" smtClean="0"/>
              <a:t>học</a:t>
            </a:r>
            <a:r>
              <a:rPr lang="en-AU" dirty="0" smtClean="0"/>
              <a:t> </a:t>
            </a:r>
            <a:r>
              <a:rPr lang="en-AU" dirty="0" err="1" smtClean="0"/>
              <a:t>hoàn</a:t>
            </a:r>
            <a:r>
              <a:rPr lang="en-AU" dirty="0" smtClean="0"/>
              <a:t> </a:t>
            </a:r>
            <a:r>
              <a:rPr lang="en-AU" dirty="0" err="1" smtClean="0"/>
              <a:t>thiện</a:t>
            </a:r>
            <a:r>
              <a:rPr lang="en-AU" dirty="0" smtClean="0"/>
              <a:t> </a:t>
            </a:r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 smtClean="0"/>
              <a:t>bài</a:t>
            </a:r>
            <a:r>
              <a:rPr lang="en-AU" dirty="0" smtClean="0"/>
              <a:t> </a:t>
            </a:r>
            <a:r>
              <a:rPr lang="en-AU" dirty="0" err="1" smtClean="0"/>
              <a:t>tập</a:t>
            </a:r>
            <a:r>
              <a:rPr lang="en-AU" dirty="0" smtClean="0"/>
              <a:t> </a:t>
            </a:r>
            <a:r>
              <a:rPr lang="en-AU" dirty="0" err="1" smtClean="0"/>
              <a:t>thực</a:t>
            </a:r>
            <a:r>
              <a:rPr lang="en-AU" dirty="0" smtClean="0"/>
              <a:t> </a:t>
            </a:r>
            <a:r>
              <a:rPr lang="en-AU" dirty="0" err="1" smtClean="0"/>
              <a:t>hành</a:t>
            </a:r>
            <a:r>
              <a:rPr lang="en-AU" dirty="0" smtClean="0"/>
              <a:t> 18-22 </a:t>
            </a: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 smtClean="0"/>
              <a:t>tệp</a:t>
            </a:r>
            <a:r>
              <a:rPr lang="en-AU" dirty="0" smtClean="0"/>
              <a:t> tin Word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tên</a:t>
            </a:r>
            <a:r>
              <a:rPr lang="en-AU" dirty="0" smtClean="0"/>
              <a:t>: “Practice numbers 18-27 Competitor Analysis”.</a:t>
            </a:r>
          </a:p>
          <a:p>
            <a:pPr marL="0" indent="0" algn="just">
              <a:buNone/>
            </a:pPr>
            <a:r>
              <a:rPr lang="vi-VN" dirty="0" smtClean="0">
                <a:solidFill>
                  <a:srgbClr val="3366FF"/>
                </a:solidFill>
              </a:rPr>
              <a:t>Bài </a:t>
            </a:r>
            <a:r>
              <a:rPr lang="vi-VN" dirty="0">
                <a:solidFill>
                  <a:srgbClr val="3366FF"/>
                </a:solidFill>
              </a:rPr>
              <a:t>làm có thể chuẩn bị trên Word, Powerpoint hoặc trên giấy rồi chụp ảnh và gửi về giáo viên, qua: duonghoaian@tuaf.edu.vn 24 giờ trước buổi học tiếp theo.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411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LIỆU THAM KHẢO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SIYB (Start </a:t>
            </a:r>
            <a:r>
              <a:rPr lang="en-US" dirty="0" smtClean="0"/>
              <a:t>and Improve </a:t>
            </a:r>
            <a:r>
              <a:rPr lang="en-US" smtClean="0"/>
              <a:t>Your Business)</a:t>
            </a:r>
            <a:r>
              <a:rPr lang="en-US" dirty="0" smtClean="0"/>
              <a:t>, International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 err="1" smtClean="0"/>
              <a:t>Organisation</a:t>
            </a:r>
            <a:r>
              <a:rPr lang="en-US" dirty="0" smtClean="0"/>
              <a:t>, 1998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2289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2165</TotalTime>
  <Words>3958</Words>
  <Application>Microsoft Macintosh PowerPoint</Application>
  <PresentationFormat>On-screen Show (4:3)</PresentationFormat>
  <Paragraphs>521</Paragraphs>
  <Slides>54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5" baseType="lpstr">
      <vt:lpstr>Clarity</vt:lpstr>
      <vt:lpstr>Start and improve your business – week 7: understanding your competitors</vt:lpstr>
      <vt:lpstr>khởi sự VÀ TĂNG CƯỜNG KHẢ NĂNG KINH DOANH TUẦN 7 – CHƯƠNG 4</vt:lpstr>
      <vt:lpstr>NỘI DUNG KHOÁ HỌC</vt:lpstr>
      <vt:lpstr>TÀI LIỆU HỌC TẬP</vt:lpstr>
      <vt:lpstr>TÀI LIỆU HỌC TẬP</vt:lpstr>
      <vt:lpstr>TÀI LIỆU THAM KHẢO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TÀI LIỆU THAM KHẢO</vt:lpstr>
    </vt:vector>
  </TitlesOfParts>
  <Manager/>
  <Company>Cybershop JSC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khởi sự doanh nghiệp SIYB</dc:title>
  <dc:subject/>
  <dc:creator>AN DUONG</dc:creator>
  <cp:keywords/>
  <dc:description/>
  <cp:lastModifiedBy>AN DUONG</cp:lastModifiedBy>
  <cp:revision>145</cp:revision>
  <dcterms:created xsi:type="dcterms:W3CDTF">2023-03-09T02:42:31Z</dcterms:created>
  <dcterms:modified xsi:type="dcterms:W3CDTF">2023-06-08T09:55:38Z</dcterms:modified>
  <cp:category/>
</cp:coreProperties>
</file>