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960" r:id="rId1"/>
  </p:sldMasterIdLst>
  <p:notesMasterIdLst>
    <p:notesMasterId r:id="rId48"/>
  </p:notesMasterIdLst>
  <p:handoutMasterIdLst>
    <p:handoutMasterId r:id="rId49"/>
  </p:handoutMasterIdLst>
  <p:sldIdLst>
    <p:sldId id="323" r:id="rId2"/>
    <p:sldId id="256" r:id="rId3"/>
    <p:sldId id="257" r:id="rId4"/>
    <p:sldId id="423" r:id="rId5"/>
    <p:sldId id="424" r:id="rId6"/>
    <p:sldId id="425" r:id="rId7"/>
    <p:sldId id="376" r:id="rId8"/>
    <p:sldId id="377" r:id="rId9"/>
    <p:sldId id="378" r:id="rId10"/>
    <p:sldId id="380" r:id="rId11"/>
    <p:sldId id="381" r:id="rId12"/>
    <p:sldId id="422" r:id="rId13"/>
    <p:sldId id="382" r:id="rId14"/>
    <p:sldId id="383" r:id="rId15"/>
    <p:sldId id="384" r:id="rId16"/>
    <p:sldId id="385" r:id="rId17"/>
    <p:sldId id="386" r:id="rId18"/>
    <p:sldId id="387" r:id="rId19"/>
    <p:sldId id="388" r:id="rId20"/>
    <p:sldId id="389" r:id="rId21"/>
    <p:sldId id="390" r:id="rId22"/>
    <p:sldId id="391" r:id="rId23"/>
    <p:sldId id="392" r:id="rId24"/>
    <p:sldId id="393" r:id="rId25"/>
    <p:sldId id="394" r:id="rId26"/>
    <p:sldId id="395" r:id="rId27"/>
    <p:sldId id="396" r:id="rId28"/>
    <p:sldId id="397" r:id="rId29"/>
    <p:sldId id="398" r:id="rId30"/>
    <p:sldId id="399" r:id="rId31"/>
    <p:sldId id="400" r:id="rId32"/>
    <p:sldId id="401" r:id="rId33"/>
    <p:sldId id="402" r:id="rId34"/>
    <p:sldId id="403" r:id="rId35"/>
    <p:sldId id="404" r:id="rId36"/>
    <p:sldId id="405" r:id="rId37"/>
    <p:sldId id="406" r:id="rId38"/>
    <p:sldId id="407" r:id="rId39"/>
    <p:sldId id="408" r:id="rId40"/>
    <p:sldId id="409" r:id="rId41"/>
    <p:sldId id="410" r:id="rId42"/>
    <p:sldId id="411" r:id="rId43"/>
    <p:sldId id="412" r:id="rId44"/>
    <p:sldId id="413" r:id="rId45"/>
    <p:sldId id="421" r:id="rId46"/>
    <p:sldId id="426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727" autoAdjust="0"/>
  </p:normalViewPr>
  <p:slideViewPr>
    <p:cSldViewPr snapToGrid="0" snapToObjects="1">
      <p:cViewPr varScale="1">
        <p:scale>
          <a:sx n="79" d="100"/>
          <a:sy n="79" d="100"/>
        </p:scale>
        <p:origin x="-664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6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interSettings" Target="printerSettings/printerSettings1.bin"/><Relationship Id="rId51" Type="http://schemas.openxmlformats.org/officeDocument/2006/relationships/presProps" Target="presProps.xml"/><Relationship Id="rId52" Type="http://schemas.openxmlformats.org/officeDocument/2006/relationships/viewProps" Target="viewProps.xml"/><Relationship Id="rId53" Type="http://schemas.openxmlformats.org/officeDocument/2006/relationships/theme" Target="theme/theme1.xml"/><Relationship Id="rId54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notesMaster" Target="notesMasters/notesMaster1.xml"/><Relationship Id="rId4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DDAABA-9B31-4046-88FC-72DD6AD806EF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D34BBAF-49E6-1340-9260-0FE1A018C4B2}">
      <dgm:prSet phldrT="[Text]"/>
      <dgm:spPr/>
      <dgm:t>
        <a:bodyPr/>
        <a:lstStyle/>
        <a:p>
          <a:pPr rtl="0"/>
          <a:r>
            <a:rPr lang="en-US" b="1" dirty="0" err="1" smtClean="0"/>
            <a:t>Báo</a:t>
          </a:r>
          <a:r>
            <a:rPr lang="en-US" b="1" dirty="0" smtClean="0"/>
            <a:t> </a:t>
          </a:r>
          <a:r>
            <a:rPr lang="en-US" b="1" dirty="0" err="1" smtClean="0"/>
            <a:t>Cáo</a:t>
          </a:r>
          <a:r>
            <a:rPr lang="en-US" b="1" dirty="0" smtClean="0"/>
            <a:t> </a:t>
          </a:r>
          <a:r>
            <a:rPr lang="en-US" b="1" dirty="0" err="1" smtClean="0"/>
            <a:t>Phân</a:t>
          </a:r>
          <a:r>
            <a:rPr lang="en-US" b="1" dirty="0" smtClean="0"/>
            <a:t> </a:t>
          </a:r>
          <a:r>
            <a:rPr lang="en-US" b="1" dirty="0" err="1" smtClean="0"/>
            <a:t>Tích</a:t>
          </a:r>
          <a:r>
            <a:rPr lang="en-US" b="1" dirty="0" smtClean="0"/>
            <a:t> </a:t>
          </a:r>
          <a:r>
            <a:rPr lang="en-US" b="1" dirty="0" err="1" smtClean="0"/>
            <a:t>Đối</a:t>
          </a:r>
          <a:r>
            <a:rPr lang="en-US" b="1" dirty="0" smtClean="0"/>
            <a:t> </a:t>
          </a:r>
          <a:r>
            <a:rPr lang="en-US" b="1" dirty="0" err="1" smtClean="0"/>
            <a:t>Thủ</a:t>
          </a:r>
          <a:r>
            <a:rPr lang="en-US" b="1" dirty="0" smtClean="0"/>
            <a:t> </a:t>
          </a:r>
          <a:r>
            <a:rPr lang="en-US" b="1" dirty="0" err="1" smtClean="0"/>
            <a:t>Cạnh</a:t>
          </a:r>
          <a:r>
            <a:rPr lang="en-US" b="1" dirty="0" smtClean="0"/>
            <a:t> </a:t>
          </a:r>
          <a:r>
            <a:rPr lang="en-US" b="1" dirty="0" err="1" smtClean="0"/>
            <a:t>Tranh</a:t>
          </a:r>
          <a:endParaRPr lang="en-US" dirty="0"/>
        </a:p>
      </dgm:t>
    </dgm:pt>
    <dgm:pt modelId="{B71C92E5-BA83-1943-AE55-B40D48BAC07C}" type="parTrans" cxnId="{1A55CCD9-2446-BF43-940D-50603DD00BDB}">
      <dgm:prSet/>
      <dgm:spPr/>
      <dgm:t>
        <a:bodyPr/>
        <a:lstStyle/>
        <a:p>
          <a:endParaRPr lang="en-US"/>
        </a:p>
      </dgm:t>
    </dgm:pt>
    <dgm:pt modelId="{5F05F5CF-B87C-7543-9EA2-571D2BFF9409}" type="sibTrans" cxnId="{1A55CCD9-2446-BF43-940D-50603DD00BDB}">
      <dgm:prSet/>
      <dgm:spPr/>
      <dgm:t>
        <a:bodyPr/>
        <a:lstStyle/>
        <a:p>
          <a:endParaRPr lang="en-US"/>
        </a:p>
      </dgm:t>
    </dgm:pt>
    <dgm:pt modelId="{5280BA07-E67C-C345-BA44-054A1446A796}">
      <dgm:prSet phldrT="[Text]"/>
      <dgm:spPr/>
      <dgm:t>
        <a:bodyPr/>
        <a:lstStyle/>
        <a:p>
          <a:pPr rtl="0"/>
          <a:r>
            <a:rPr lang="en-US" b="1" dirty="0" err="1" smtClean="0"/>
            <a:t>Tổng</a:t>
          </a:r>
          <a:r>
            <a:rPr lang="en-US" b="1" dirty="0" smtClean="0"/>
            <a:t> </a:t>
          </a:r>
          <a:r>
            <a:rPr lang="en-US" b="1" dirty="0" err="1" smtClean="0"/>
            <a:t>quan</a:t>
          </a:r>
          <a:r>
            <a:rPr lang="en-US" b="1" dirty="0" smtClean="0"/>
            <a:t> </a:t>
          </a:r>
          <a:r>
            <a:rPr lang="en-US" b="1" dirty="0" err="1" smtClean="0"/>
            <a:t>về</a:t>
          </a:r>
          <a:r>
            <a:rPr lang="en-US" b="1" dirty="0" smtClean="0"/>
            <a:t> </a:t>
          </a:r>
          <a:r>
            <a:rPr lang="en-US" b="1" dirty="0" err="1" smtClean="0"/>
            <a:t>đối</a:t>
          </a:r>
          <a:r>
            <a:rPr lang="en-US" b="1" dirty="0" smtClean="0"/>
            <a:t> </a:t>
          </a:r>
          <a:r>
            <a:rPr lang="en-US" b="1" dirty="0" err="1" smtClean="0"/>
            <a:t>thủ</a:t>
          </a:r>
          <a:r>
            <a:rPr lang="en-US" b="1" dirty="0" smtClean="0"/>
            <a:t> </a:t>
          </a:r>
          <a:r>
            <a:rPr lang="en-US" b="1" dirty="0" err="1" smtClean="0"/>
            <a:t>cạnh</a:t>
          </a:r>
          <a:r>
            <a:rPr lang="en-US" b="1" dirty="0" smtClean="0"/>
            <a:t> </a:t>
          </a:r>
          <a:r>
            <a:rPr lang="en-US" b="1" dirty="0" err="1" smtClean="0"/>
            <a:t>tranh</a:t>
          </a:r>
          <a:endParaRPr lang="en-US" dirty="0"/>
        </a:p>
      </dgm:t>
    </dgm:pt>
    <dgm:pt modelId="{BE3CDF8E-5E20-094B-B829-350AC72B9E59}" type="parTrans" cxnId="{EB494EF7-6BD4-C84F-AB90-039F676C96DE}">
      <dgm:prSet/>
      <dgm:spPr/>
      <dgm:t>
        <a:bodyPr/>
        <a:lstStyle/>
        <a:p>
          <a:endParaRPr lang="en-US"/>
        </a:p>
      </dgm:t>
    </dgm:pt>
    <dgm:pt modelId="{25E47665-EDE9-5840-ADD0-2115531275FD}" type="sibTrans" cxnId="{EB494EF7-6BD4-C84F-AB90-039F676C96DE}">
      <dgm:prSet/>
      <dgm:spPr/>
      <dgm:t>
        <a:bodyPr/>
        <a:lstStyle/>
        <a:p>
          <a:endParaRPr lang="en-US"/>
        </a:p>
      </dgm:t>
    </dgm:pt>
    <dgm:pt modelId="{22D2B64B-5656-A141-B82A-A86D18A69B50}">
      <dgm:prSet phldrT="[Text]"/>
      <dgm:spPr/>
      <dgm:t>
        <a:bodyPr/>
        <a:lstStyle/>
        <a:p>
          <a:pPr rtl="0"/>
          <a:r>
            <a:rPr lang="en-US" b="1" dirty="0" err="1" smtClean="0"/>
            <a:t>Thông</a:t>
          </a:r>
          <a:r>
            <a:rPr lang="en-US" b="1" dirty="0" smtClean="0"/>
            <a:t> tin </a:t>
          </a:r>
          <a:r>
            <a:rPr lang="en-US" b="1" dirty="0" err="1" smtClean="0"/>
            <a:t>về</a:t>
          </a:r>
          <a:r>
            <a:rPr lang="en-US" b="1" dirty="0" smtClean="0"/>
            <a:t> </a:t>
          </a:r>
          <a:r>
            <a:rPr lang="en-US" b="1" dirty="0" err="1" smtClean="0"/>
            <a:t>thị</a:t>
          </a:r>
          <a:r>
            <a:rPr lang="en-US" b="1" dirty="0" smtClean="0"/>
            <a:t> </a:t>
          </a:r>
          <a:r>
            <a:rPr lang="en-US" b="1" dirty="0" err="1" smtClean="0"/>
            <a:t>trường</a:t>
          </a:r>
          <a:r>
            <a:rPr lang="en-US" b="1" dirty="0" smtClean="0"/>
            <a:t> </a:t>
          </a:r>
          <a:r>
            <a:rPr lang="en-US" b="1" dirty="0" err="1" smtClean="0"/>
            <a:t>và</a:t>
          </a:r>
          <a:r>
            <a:rPr lang="en-US" b="1" dirty="0" smtClean="0"/>
            <a:t> </a:t>
          </a:r>
          <a:r>
            <a:rPr lang="en-US" b="1" dirty="0" err="1" smtClean="0"/>
            <a:t>ngành</a:t>
          </a:r>
          <a:endParaRPr lang="en-US" dirty="0"/>
        </a:p>
      </dgm:t>
    </dgm:pt>
    <dgm:pt modelId="{8E0088EE-BD0E-4E41-A266-57EFB3D3D0FC}" type="parTrans" cxnId="{915139BA-07B1-F048-8B5B-07F7EE5F9D1F}">
      <dgm:prSet/>
      <dgm:spPr/>
      <dgm:t>
        <a:bodyPr/>
        <a:lstStyle/>
        <a:p>
          <a:endParaRPr lang="en-US"/>
        </a:p>
      </dgm:t>
    </dgm:pt>
    <dgm:pt modelId="{BE519CA3-E67C-8B48-A9AE-4EF8E4A5218B}" type="sibTrans" cxnId="{915139BA-07B1-F048-8B5B-07F7EE5F9D1F}">
      <dgm:prSet/>
      <dgm:spPr/>
      <dgm:t>
        <a:bodyPr/>
        <a:lstStyle/>
        <a:p>
          <a:endParaRPr lang="en-US"/>
        </a:p>
      </dgm:t>
    </dgm:pt>
    <dgm:pt modelId="{E0AC7AC8-CA82-A746-B59C-E9A5200AA18C}">
      <dgm:prSet phldrT="[Text]"/>
      <dgm:spPr/>
      <dgm:t>
        <a:bodyPr/>
        <a:lstStyle/>
        <a:p>
          <a:pPr rtl="0"/>
          <a:r>
            <a:rPr lang="en-US" b="1" dirty="0" smtClean="0"/>
            <a:t>So </a:t>
          </a:r>
          <a:r>
            <a:rPr lang="en-US" b="1" dirty="0" err="1" smtClean="0"/>
            <a:t>sánh</a:t>
          </a:r>
          <a:r>
            <a:rPr lang="en-US" b="1" dirty="0" smtClean="0"/>
            <a:t> </a:t>
          </a:r>
          <a:r>
            <a:rPr lang="en-US" b="1" dirty="0" err="1" smtClean="0"/>
            <a:t>sản</a:t>
          </a:r>
          <a:r>
            <a:rPr lang="en-US" b="1" dirty="0" smtClean="0"/>
            <a:t> </a:t>
          </a:r>
          <a:r>
            <a:rPr lang="en-US" b="1" dirty="0" err="1" smtClean="0"/>
            <a:t>phẩm</a:t>
          </a:r>
          <a:r>
            <a:rPr lang="en-US" b="1" dirty="0" smtClean="0"/>
            <a:t>, </a:t>
          </a:r>
          <a:r>
            <a:rPr lang="en-US" b="1" dirty="0" err="1" smtClean="0"/>
            <a:t>dịch</a:t>
          </a:r>
          <a:r>
            <a:rPr lang="en-US" b="1" dirty="0" smtClean="0"/>
            <a:t> </a:t>
          </a:r>
          <a:r>
            <a:rPr lang="en-US" b="1" dirty="0" err="1" smtClean="0"/>
            <a:t>vụ</a:t>
          </a:r>
          <a:r>
            <a:rPr lang="en-US" b="1" dirty="0" smtClean="0"/>
            <a:t> </a:t>
          </a:r>
          <a:r>
            <a:rPr lang="en-US" b="1" dirty="0" err="1" smtClean="0"/>
            <a:t>của</a:t>
          </a:r>
          <a:r>
            <a:rPr lang="en-US" b="1" dirty="0" smtClean="0"/>
            <a:t> </a:t>
          </a:r>
          <a:r>
            <a:rPr lang="en-US" b="1" dirty="0" err="1" smtClean="0"/>
            <a:t>doanh</a:t>
          </a:r>
          <a:r>
            <a:rPr lang="en-US" b="1" dirty="0" smtClean="0"/>
            <a:t> </a:t>
          </a:r>
          <a:r>
            <a:rPr lang="en-US" b="1" dirty="0" err="1" smtClean="0"/>
            <a:t>nghiệp</a:t>
          </a:r>
          <a:r>
            <a:rPr lang="en-US" b="1" dirty="0" smtClean="0"/>
            <a:t> </a:t>
          </a:r>
          <a:r>
            <a:rPr lang="en-US" b="1" dirty="0" err="1" smtClean="0"/>
            <a:t>và</a:t>
          </a:r>
          <a:r>
            <a:rPr lang="en-US" b="1" dirty="0" smtClean="0"/>
            <a:t> </a:t>
          </a:r>
          <a:r>
            <a:rPr lang="en-US" b="1" dirty="0" err="1" smtClean="0"/>
            <a:t>đối</a:t>
          </a:r>
          <a:r>
            <a:rPr lang="en-US" b="1" dirty="0" smtClean="0"/>
            <a:t> </a:t>
          </a:r>
          <a:r>
            <a:rPr lang="en-US" b="1" dirty="0" err="1" smtClean="0"/>
            <a:t>thủ</a:t>
          </a:r>
          <a:endParaRPr lang="en-US" dirty="0"/>
        </a:p>
      </dgm:t>
    </dgm:pt>
    <dgm:pt modelId="{16578F57-8A20-AA4C-A017-5EC71E930078}" type="parTrans" cxnId="{AD775E9F-8171-0845-8BA7-1BF14E1D4754}">
      <dgm:prSet/>
      <dgm:spPr/>
      <dgm:t>
        <a:bodyPr/>
        <a:lstStyle/>
        <a:p>
          <a:endParaRPr lang="en-US"/>
        </a:p>
      </dgm:t>
    </dgm:pt>
    <dgm:pt modelId="{4746D7A8-5EFB-6D44-BBE9-1328AE6B3DD6}" type="sibTrans" cxnId="{AD775E9F-8171-0845-8BA7-1BF14E1D4754}">
      <dgm:prSet/>
      <dgm:spPr/>
      <dgm:t>
        <a:bodyPr/>
        <a:lstStyle/>
        <a:p>
          <a:endParaRPr lang="en-US"/>
        </a:p>
      </dgm:t>
    </dgm:pt>
    <dgm:pt modelId="{17DA7D26-F305-4B4C-A255-4E189BEE6E0F}">
      <dgm:prSet phldrT="[Text]"/>
      <dgm:spPr/>
      <dgm:t>
        <a:bodyPr/>
        <a:lstStyle/>
        <a:p>
          <a:pPr rtl="0"/>
          <a:r>
            <a:rPr lang="en-US" b="1" dirty="0" err="1" smtClean="0"/>
            <a:t>Phân</a:t>
          </a:r>
          <a:r>
            <a:rPr lang="en-US" b="1" dirty="0" smtClean="0"/>
            <a:t> </a:t>
          </a:r>
          <a:r>
            <a:rPr lang="en-US" b="1" dirty="0" err="1" smtClean="0"/>
            <a:t>tích</a:t>
          </a:r>
          <a:r>
            <a:rPr lang="en-US" b="1" dirty="0" smtClean="0"/>
            <a:t> SWOT </a:t>
          </a:r>
          <a:r>
            <a:rPr lang="en-US" b="1" dirty="0" err="1" smtClean="0"/>
            <a:t>đối</a:t>
          </a:r>
          <a:r>
            <a:rPr lang="en-US" b="1" dirty="0" smtClean="0"/>
            <a:t> </a:t>
          </a:r>
          <a:r>
            <a:rPr lang="en-US" b="1" dirty="0" err="1" smtClean="0"/>
            <a:t>thủ</a:t>
          </a:r>
          <a:r>
            <a:rPr lang="en-US" b="1" dirty="0" smtClean="0"/>
            <a:t> </a:t>
          </a:r>
          <a:r>
            <a:rPr lang="en-US" b="1" dirty="0" err="1" smtClean="0"/>
            <a:t>cạnh</a:t>
          </a:r>
          <a:r>
            <a:rPr lang="en-US" b="1" dirty="0" smtClean="0"/>
            <a:t> </a:t>
          </a:r>
          <a:r>
            <a:rPr lang="en-US" b="1" dirty="0" err="1" smtClean="0"/>
            <a:t>tranh</a:t>
          </a:r>
          <a:endParaRPr lang="en-US" dirty="0"/>
        </a:p>
      </dgm:t>
    </dgm:pt>
    <dgm:pt modelId="{B51F3C8C-2048-B348-A947-62B5EF678CA4}" type="parTrans" cxnId="{2985A2EE-DCF9-184A-891F-A5BA7F3A109E}">
      <dgm:prSet/>
      <dgm:spPr/>
      <dgm:t>
        <a:bodyPr/>
        <a:lstStyle/>
        <a:p>
          <a:endParaRPr lang="en-US"/>
        </a:p>
      </dgm:t>
    </dgm:pt>
    <dgm:pt modelId="{DE39831F-516A-D740-9C0E-FB01A855B931}" type="sibTrans" cxnId="{2985A2EE-DCF9-184A-891F-A5BA7F3A109E}">
      <dgm:prSet/>
      <dgm:spPr/>
      <dgm:t>
        <a:bodyPr/>
        <a:lstStyle/>
        <a:p>
          <a:endParaRPr lang="en-US"/>
        </a:p>
      </dgm:t>
    </dgm:pt>
    <dgm:pt modelId="{C21109D8-C332-3B42-8DF2-CB250E48607F}">
      <dgm:prSet phldrT="[Text]"/>
      <dgm:spPr/>
      <dgm:t>
        <a:bodyPr/>
        <a:lstStyle/>
        <a:p>
          <a:pPr rtl="0"/>
          <a:r>
            <a:rPr lang="en-US" b="1" dirty="0" err="1" smtClean="0"/>
            <a:t>Phân</a:t>
          </a:r>
          <a:r>
            <a:rPr lang="en-US" b="1" dirty="0" smtClean="0"/>
            <a:t> </a:t>
          </a:r>
          <a:r>
            <a:rPr lang="en-US" b="1" dirty="0" err="1" smtClean="0"/>
            <a:t>tích</a:t>
          </a:r>
          <a:r>
            <a:rPr lang="en-US" b="1" dirty="0" smtClean="0"/>
            <a:t> </a:t>
          </a:r>
          <a:r>
            <a:rPr lang="en-US" b="1" dirty="0" err="1" smtClean="0"/>
            <a:t>lợi</a:t>
          </a:r>
          <a:r>
            <a:rPr lang="en-US" b="1" dirty="0" smtClean="0"/>
            <a:t> </a:t>
          </a:r>
          <a:r>
            <a:rPr lang="en-US" b="1" dirty="0" err="1" smtClean="0"/>
            <a:t>thế</a:t>
          </a:r>
          <a:r>
            <a:rPr lang="en-US" b="1" dirty="0" smtClean="0"/>
            <a:t> </a:t>
          </a:r>
          <a:r>
            <a:rPr lang="en-US" b="1" dirty="0" err="1" smtClean="0"/>
            <a:t>cạnh</a:t>
          </a:r>
          <a:r>
            <a:rPr lang="en-US" b="1" dirty="0" smtClean="0"/>
            <a:t> </a:t>
          </a:r>
          <a:r>
            <a:rPr lang="en-US" b="1" dirty="0" err="1" smtClean="0"/>
            <a:t>tranh</a:t>
          </a:r>
          <a:r>
            <a:rPr lang="en-US" b="1" dirty="0" smtClean="0"/>
            <a:t> </a:t>
          </a:r>
          <a:r>
            <a:rPr lang="en-US" b="1" dirty="0" err="1" smtClean="0"/>
            <a:t>của</a:t>
          </a:r>
          <a:r>
            <a:rPr lang="en-US" b="1" dirty="0" smtClean="0"/>
            <a:t> </a:t>
          </a:r>
          <a:r>
            <a:rPr lang="en-US" b="1" dirty="0" err="1" smtClean="0"/>
            <a:t>doanh</a:t>
          </a:r>
          <a:r>
            <a:rPr lang="en-US" b="1" dirty="0" smtClean="0"/>
            <a:t> </a:t>
          </a:r>
          <a:r>
            <a:rPr lang="en-US" b="1" dirty="0" err="1" smtClean="0"/>
            <a:t>nghiệp</a:t>
          </a:r>
          <a:r>
            <a:rPr lang="en-US" b="1" dirty="0" smtClean="0"/>
            <a:t> so </a:t>
          </a:r>
          <a:r>
            <a:rPr lang="en-US" b="1" dirty="0" err="1" smtClean="0"/>
            <a:t>với</a:t>
          </a:r>
          <a:r>
            <a:rPr lang="en-US" b="1" dirty="0" smtClean="0"/>
            <a:t> </a:t>
          </a:r>
          <a:r>
            <a:rPr lang="en-US" b="1" dirty="0" err="1" smtClean="0"/>
            <a:t>đối</a:t>
          </a:r>
          <a:r>
            <a:rPr lang="en-US" b="1" dirty="0" smtClean="0"/>
            <a:t> </a:t>
          </a:r>
          <a:r>
            <a:rPr lang="en-US" b="1" dirty="0" err="1" smtClean="0"/>
            <a:t>thủ</a:t>
          </a:r>
          <a:endParaRPr lang="en-US" dirty="0"/>
        </a:p>
      </dgm:t>
    </dgm:pt>
    <dgm:pt modelId="{B15AE4BF-9A30-854B-8A78-EE283C323C89}" type="parTrans" cxnId="{0B0D04BF-8253-134A-8327-7492C195EAB6}">
      <dgm:prSet/>
      <dgm:spPr/>
      <dgm:t>
        <a:bodyPr/>
        <a:lstStyle/>
        <a:p>
          <a:endParaRPr lang="en-US"/>
        </a:p>
      </dgm:t>
    </dgm:pt>
    <dgm:pt modelId="{BA8451C2-9DDB-7241-8AEF-15259CB40926}" type="sibTrans" cxnId="{0B0D04BF-8253-134A-8327-7492C195EAB6}">
      <dgm:prSet/>
      <dgm:spPr/>
      <dgm:t>
        <a:bodyPr/>
        <a:lstStyle/>
        <a:p>
          <a:endParaRPr lang="en-US"/>
        </a:p>
      </dgm:t>
    </dgm:pt>
    <dgm:pt modelId="{232FDCF6-22A8-E64B-9D38-38FE5E22BED6}" type="pres">
      <dgm:prSet presAssocID="{C2DDAABA-9B31-4046-88FC-72DD6AD806E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CFA51FB-2621-BE4C-AEB3-95324A5BE5FF}" type="pres">
      <dgm:prSet presAssocID="{4D34BBAF-49E6-1340-9260-0FE1A018C4B2}" presName="root" presStyleCnt="0"/>
      <dgm:spPr/>
    </dgm:pt>
    <dgm:pt modelId="{55CE29EC-5F23-2946-9A86-C138076A454A}" type="pres">
      <dgm:prSet presAssocID="{4D34BBAF-49E6-1340-9260-0FE1A018C4B2}" presName="rootComposite" presStyleCnt="0"/>
      <dgm:spPr/>
    </dgm:pt>
    <dgm:pt modelId="{3F2785F1-E9B9-524E-978F-D7D84EF04F4F}" type="pres">
      <dgm:prSet presAssocID="{4D34BBAF-49E6-1340-9260-0FE1A018C4B2}" presName="rootText" presStyleLbl="node1" presStyleIdx="0" presStyleCnt="1" custScaleX="519043"/>
      <dgm:spPr/>
      <dgm:t>
        <a:bodyPr/>
        <a:lstStyle/>
        <a:p>
          <a:endParaRPr lang="en-US"/>
        </a:p>
      </dgm:t>
    </dgm:pt>
    <dgm:pt modelId="{D69BDBCF-81C5-3C4A-8DFF-D0FD3C8F3C9E}" type="pres">
      <dgm:prSet presAssocID="{4D34BBAF-49E6-1340-9260-0FE1A018C4B2}" presName="rootConnector" presStyleLbl="node1" presStyleIdx="0" presStyleCnt="1"/>
      <dgm:spPr/>
      <dgm:t>
        <a:bodyPr/>
        <a:lstStyle/>
        <a:p>
          <a:endParaRPr lang="en-US"/>
        </a:p>
      </dgm:t>
    </dgm:pt>
    <dgm:pt modelId="{D152350A-B22D-854E-8283-5C2860A29945}" type="pres">
      <dgm:prSet presAssocID="{4D34BBAF-49E6-1340-9260-0FE1A018C4B2}" presName="childShape" presStyleCnt="0"/>
      <dgm:spPr/>
    </dgm:pt>
    <dgm:pt modelId="{CE6A69FC-E169-4241-A572-D3931BA91495}" type="pres">
      <dgm:prSet presAssocID="{BE3CDF8E-5E20-094B-B829-350AC72B9E59}" presName="Name13" presStyleLbl="parChTrans1D2" presStyleIdx="0" presStyleCnt="5"/>
      <dgm:spPr/>
      <dgm:t>
        <a:bodyPr/>
        <a:lstStyle/>
        <a:p>
          <a:endParaRPr lang="en-US"/>
        </a:p>
      </dgm:t>
    </dgm:pt>
    <dgm:pt modelId="{A2B8A647-37FD-C546-84CD-D270F03AE6AB}" type="pres">
      <dgm:prSet presAssocID="{5280BA07-E67C-C345-BA44-054A1446A796}" presName="childText" presStyleLbl="bgAcc1" presStyleIdx="0" presStyleCnt="5" custScaleX="5190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9A0DEE-5C15-044D-A393-6F881FF6A996}" type="pres">
      <dgm:prSet presAssocID="{8E0088EE-BD0E-4E41-A266-57EFB3D3D0FC}" presName="Name13" presStyleLbl="parChTrans1D2" presStyleIdx="1" presStyleCnt="5"/>
      <dgm:spPr/>
      <dgm:t>
        <a:bodyPr/>
        <a:lstStyle/>
        <a:p>
          <a:endParaRPr lang="en-US"/>
        </a:p>
      </dgm:t>
    </dgm:pt>
    <dgm:pt modelId="{D7A21FBF-986F-254F-A0E3-2CCC3A9CBC60}" type="pres">
      <dgm:prSet presAssocID="{22D2B64B-5656-A141-B82A-A86D18A69B50}" presName="childText" presStyleLbl="bgAcc1" presStyleIdx="1" presStyleCnt="5" custScaleX="5190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3AA575-45C7-7B41-BA95-F409757E13F7}" type="pres">
      <dgm:prSet presAssocID="{16578F57-8A20-AA4C-A017-5EC71E930078}" presName="Name13" presStyleLbl="parChTrans1D2" presStyleIdx="2" presStyleCnt="5"/>
      <dgm:spPr/>
      <dgm:t>
        <a:bodyPr/>
        <a:lstStyle/>
        <a:p>
          <a:endParaRPr lang="en-US"/>
        </a:p>
      </dgm:t>
    </dgm:pt>
    <dgm:pt modelId="{B96E77CA-B177-B84A-A7E1-1EC43A3A1CC4}" type="pres">
      <dgm:prSet presAssocID="{E0AC7AC8-CA82-A746-B59C-E9A5200AA18C}" presName="childText" presStyleLbl="bgAcc1" presStyleIdx="2" presStyleCnt="5" custScaleX="5190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766B9B-D362-A74E-967E-B36CB4F66B62}" type="pres">
      <dgm:prSet presAssocID="{B51F3C8C-2048-B348-A947-62B5EF678CA4}" presName="Name13" presStyleLbl="parChTrans1D2" presStyleIdx="3" presStyleCnt="5"/>
      <dgm:spPr/>
      <dgm:t>
        <a:bodyPr/>
        <a:lstStyle/>
        <a:p>
          <a:endParaRPr lang="en-US"/>
        </a:p>
      </dgm:t>
    </dgm:pt>
    <dgm:pt modelId="{0B214828-9AC2-3247-B2B0-07D32A7E36F8}" type="pres">
      <dgm:prSet presAssocID="{17DA7D26-F305-4B4C-A255-4E189BEE6E0F}" presName="childText" presStyleLbl="bgAcc1" presStyleIdx="3" presStyleCnt="5" custScaleX="5190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7E9F82-B374-854F-AFDE-467EA83C9CF8}" type="pres">
      <dgm:prSet presAssocID="{B15AE4BF-9A30-854B-8A78-EE283C323C89}" presName="Name13" presStyleLbl="parChTrans1D2" presStyleIdx="4" presStyleCnt="5"/>
      <dgm:spPr/>
      <dgm:t>
        <a:bodyPr/>
        <a:lstStyle/>
        <a:p>
          <a:endParaRPr lang="en-US"/>
        </a:p>
      </dgm:t>
    </dgm:pt>
    <dgm:pt modelId="{F7E1F2BC-750B-9B43-A44F-3ABDD30740F4}" type="pres">
      <dgm:prSet presAssocID="{C21109D8-C332-3B42-8DF2-CB250E48607F}" presName="childText" presStyleLbl="bgAcc1" presStyleIdx="4" presStyleCnt="5" custScaleX="5190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D431A4-16E3-1B4A-BC8F-C33A2CAF5BC8}" type="presOf" srcId="{16578F57-8A20-AA4C-A017-5EC71E930078}" destId="{853AA575-45C7-7B41-BA95-F409757E13F7}" srcOrd="0" destOrd="0" presId="urn:microsoft.com/office/officeart/2005/8/layout/hierarchy3"/>
    <dgm:cxn modelId="{32A33E40-2372-5D4E-BC01-4B4638303BA0}" type="presOf" srcId="{4D34BBAF-49E6-1340-9260-0FE1A018C4B2}" destId="{3F2785F1-E9B9-524E-978F-D7D84EF04F4F}" srcOrd="0" destOrd="0" presId="urn:microsoft.com/office/officeart/2005/8/layout/hierarchy3"/>
    <dgm:cxn modelId="{D8C30A2E-6258-724F-A4FF-5A4388C5FD7E}" type="presOf" srcId="{C2DDAABA-9B31-4046-88FC-72DD6AD806EF}" destId="{232FDCF6-22A8-E64B-9D38-38FE5E22BED6}" srcOrd="0" destOrd="0" presId="urn:microsoft.com/office/officeart/2005/8/layout/hierarchy3"/>
    <dgm:cxn modelId="{915139BA-07B1-F048-8B5B-07F7EE5F9D1F}" srcId="{4D34BBAF-49E6-1340-9260-0FE1A018C4B2}" destId="{22D2B64B-5656-A141-B82A-A86D18A69B50}" srcOrd="1" destOrd="0" parTransId="{8E0088EE-BD0E-4E41-A266-57EFB3D3D0FC}" sibTransId="{BE519CA3-E67C-8B48-A9AE-4EF8E4A5218B}"/>
    <dgm:cxn modelId="{E23685CF-BE28-A445-B7BC-54302F7A3D03}" type="presOf" srcId="{E0AC7AC8-CA82-A746-B59C-E9A5200AA18C}" destId="{B96E77CA-B177-B84A-A7E1-1EC43A3A1CC4}" srcOrd="0" destOrd="0" presId="urn:microsoft.com/office/officeart/2005/8/layout/hierarchy3"/>
    <dgm:cxn modelId="{2985A2EE-DCF9-184A-891F-A5BA7F3A109E}" srcId="{4D34BBAF-49E6-1340-9260-0FE1A018C4B2}" destId="{17DA7D26-F305-4B4C-A255-4E189BEE6E0F}" srcOrd="3" destOrd="0" parTransId="{B51F3C8C-2048-B348-A947-62B5EF678CA4}" sibTransId="{DE39831F-516A-D740-9C0E-FB01A855B931}"/>
    <dgm:cxn modelId="{AD775E9F-8171-0845-8BA7-1BF14E1D4754}" srcId="{4D34BBAF-49E6-1340-9260-0FE1A018C4B2}" destId="{E0AC7AC8-CA82-A746-B59C-E9A5200AA18C}" srcOrd="2" destOrd="0" parTransId="{16578F57-8A20-AA4C-A017-5EC71E930078}" sibTransId="{4746D7A8-5EFB-6D44-BBE9-1328AE6B3DD6}"/>
    <dgm:cxn modelId="{8B574927-1B3E-D448-B1A2-9F942D2BDB22}" type="presOf" srcId="{8E0088EE-BD0E-4E41-A266-57EFB3D3D0FC}" destId="{1E9A0DEE-5C15-044D-A393-6F881FF6A996}" srcOrd="0" destOrd="0" presId="urn:microsoft.com/office/officeart/2005/8/layout/hierarchy3"/>
    <dgm:cxn modelId="{0B0D04BF-8253-134A-8327-7492C195EAB6}" srcId="{4D34BBAF-49E6-1340-9260-0FE1A018C4B2}" destId="{C21109D8-C332-3B42-8DF2-CB250E48607F}" srcOrd="4" destOrd="0" parTransId="{B15AE4BF-9A30-854B-8A78-EE283C323C89}" sibTransId="{BA8451C2-9DDB-7241-8AEF-15259CB40926}"/>
    <dgm:cxn modelId="{EB494EF7-6BD4-C84F-AB90-039F676C96DE}" srcId="{4D34BBAF-49E6-1340-9260-0FE1A018C4B2}" destId="{5280BA07-E67C-C345-BA44-054A1446A796}" srcOrd="0" destOrd="0" parTransId="{BE3CDF8E-5E20-094B-B829-350AC72B9E59}" sibTransId="{25E47665-EDE9-5840-ADD0-2115531275FD}"/>
    <dgm:cxn modelId="{B27CB017-AAAC-ED45-8F46-150B908D0E90}" type="presOf" srcId="{17DA7D26-F305-4B4C-A255-4E189BEE6E0F}" destId="{0B214828-9AC2-3247-B2B0-07D32A7E36F8}" srcOrd="0" destOrd="0" presId="urn:microsoft.com/office/officeart/2005/8/layout/hierarchy3"/>
    <dgm:cxn modelId="{1A55CCD9-2446-BF43-940D-50603DD00BDB}" srcId="{C2DDAABA-9B31-4046-88FC-72DD6AD806EF}" destId="{4D34BBAF-49E6-1340-9260-0FE1A018C4B2}" srcOrd="0" destOrd="0" parTransId="{B71C92E5-BA83-1943-AE55-B40D48BAC07C}" sibTransId="{5F05F5CF-B87C-7543-9EA2-571D2BFF9409}"/>
    <dgm:cxn modelId="{BF5F09E8-04F8-7449-942B-E7A8FBA6D0E4}" type="presOf" srcId="{C21109D8-C332-3B42-8DF2-CB250E48607F}" destId="{F7E1F2BC-750B-9B43-A44F-3ABDD30740F4}" srcOrd="0" destOrd="0" presId="urn:microsoft.com/office/officeart/2005/8/layout/hierarchy3"/>
    <dgm:cxn modelId="{51598B8A-158F-0D46-8902-40EBD1D91FCC}" type="presOf" srcId="{B51F3C8C-2048-B348-A947-62B5EF678CA4}" destId="{A3766B9B-D362-A74E-967E-B36CB4F66B62}" srcOrd="0" destOrd="0" presId="urn:microsoft.com/office/officeart/2005/8/layout/hierarchy3"/>
    <dgm:cxn modelId="{70C86389-E232-ED46-BB7C-35516E29DC46}" type="presOf" srcId="{5280BA07-E67C-C345-BA44-054A1446A796}" destId="{A2B8A647-37FD-C546-84CD-D270F03AE6AB}" srcOrd="0" destOrd="0" presId="urn:microsoft.com/office/officeart/2005/8/layout/hierarchy3"/>
    <dgm:cxn modelId="{3A89F530-E57D-DD49-8760-296CFA16FCD1}" type="presOf" srcId="{BE3CDF8E-5E20-094B-B829-350AC72B9E59}" destId="{CE6A69FC-E169-4241-A572-D3931BA91495}" srcOrd="0" destOrd="0" presId="urn:microsoft.com/office/officeart/2005/8/layout/hierarchy3"/>
    <dgm:cxn modelId="{56A9697E-A79E-C34D-8F8A-82B642687EC3}" type="presOf" srcId="{4D34BBAF-49E6-1340-9260-0FE1A018C4B2}" destId="{D69BDBCF-81C5-3C4A-8DFF-D0FD3C8F3C9E}" srcOrd="1" destOrd="0" presId="urn:microsoft.com/office/officeart/2005/8/layout/hierarchy3"/>
    <dgm:cxn modelId="{5317198D-50C4-2A46-8826-A5E0D66D5B74}" type="presOf" srcId="{B15AE4BF-9A30-854B-8A78-EE283C323C89}" destId="{947E9F82-B374-854F-AFDE-467EA83C9CF8}" srcOrd="0" destOrd="0" presId="urn:microsoft.com/office/officeart/2005/8/layout/hierarchy3"/>
    <dgm:cxn modelId="{0AA2CAAC-FB21-FA46-BE4B-1921D42FC1F0}" type="presOf" srcId="{22D2B64B-5656-A141-B82A-A86D18A69B50}" destId="{D7A21FBF-986F-254F-A0E3-2CCC3A9CBC60}" srcOrd="0" destOrd="0" presId="urn:microsoft.com/office/officeart/2005/8/layout/hierarchy3"/>
    <dgm:cxn modelId="{201172B6-4A84-B649-9AE7-B566B6128330}" type="presParOf" srcId="{232FDCF6-22A8-E64B-9D38-38FE5E22BED6}" destId="{BCFA51FB-2621-BE4C-AEB3-95324A5BE5FF}" srcOrd="0" destOrd="0" presId="urn:microsoft.com/office/officeart/2005/8/layout/hierarchy3"/>
    <dgm:cxn modelId="{1DA6D5D5-6610-6D41-91BE-2E05307A73E2}" type="presParOf" srcId="{BCFA51FB-2621-BE4C-AEB3-95324A5BE5FF}" destId="{55CE29EC-5F23-2946-9A86-C138076A454A}" srcOrd="0" destOrd="0" presId="urn:microsoft.com/office/officeart/2005/8/layout/hierarchy3"/>
    <dgm:cxn modelId="{3AE40818-B3C1-9C4D-9D8C-58BA23FF3610}" type="presParOf" srcId="{55CE29EC-5F23-2946-9A86-C138076A454A}" destId="{3F2785F1-E9B9-524E-978F-D7D84EF04F4F}" srcOrd="0" destOrd="0" presId="urn:microsoft.com/office/officeart/2005/8/layout/hierarchy3"/>
    <dgm:cxn modelId="{6D9F1E24-A0BD-224A-B415-7BD13F8C8C95}" type="presParOf" srcId="{55CE29EC-5F23-2946-9A86-C138076A454A}" destId="{D69BDBCF-81C5-3C4A-8DFF-D0FD3C8F3C9E}" srcOrd="1" destOrd="0" presId="urn:microsoft.com/office/officeart/2005/8/layout/hierarchy3"/>
    <dgm:cxn modelId="{B66CE8EF-C73E-224D-BE79-7F095A11B828}" type="presParOf" srcId="{BCFA51FB-2621-BE4C-AEB3-95324A5BE5FF}" destId="{D152350A-B22D-854E-8283-5C2860A29945}" srcOrd="1" destOrd="0" presId="urn:microsoft.com/office/officeart/2005/8/layout/hierarchy3"/>
    <dgm:cxn modelId="{CD2CF355-E1A0-E64C-A3BE-CEA151F98C7C}" type="presParOf" srcId="{D152350A-B22D-854E-8283-5C2860A29945}" destId="{CE6A69FC-E169-4241-A572-D3931BA91495}" srcOrd="0" destOrd="0" presId="urn:microsoft.com/office/officeart/2005/8/layout/hierarchy3"/>
    <dgm:cxn modelId="{BD04E689-42C7-0043-89A9-2EF06EE883B9}" type="presParOf" srcId="{D152350A-B22D-854E-8283-5C2860A29945}" destId="{A2B8A647-37FD-C546-84CD-D270F03AE6AB}" srcOrd="1" destOrd="0" presId="urn:microsoft.com/office/officeart/2005/8/layout/hierarchy3"/>
    <dgm:cxn modelId="{5ED732C2-DA3A-EC45-9639-003556228A3A}" type="presParOf" srcId="{D152350A-B22D-854E-8283-5C2860A29945}" destId="{1E9A0DEE-5C15-044D-A393-6F881FF6A996}" srcOrd="2" destOrd="0" presId="urn:microsoft.com/office/officeart/2005/8/layout/hierarchy3"/>
    <dgm:cxn modelId="{B6386338-C8E3-0F4C-A124-3D2C123A024E}" type="presParOf" srcId="{D152350A-B22D-854E-8283-5C2860A29945}" destId="{D7A21FBF-986F-254F-A0E3-2CCC3A9CBC60}" srcOrd="3" destOrd="0" presId="urn:microsoft.com/office/officeart/2005/8/layout/hierarchy3"/>
    <dgm:cxn modelId="{D520BDEC-6A06-7548-A86C-6670B631F7DC}" type="presParOf" srcId="{D152350A-B22D-854E-8283-5C2860A29945}" destId="{853AA575-45C7-7B41-BA95-F409757E13F7}" srcOrd="4" destOrd="0" presId="urn:microsoft.com/office/officeart/2005/8/layout/hierarchy3"/>
    <dgm:cxn modelId="{9ECA9F8A-E426-7B44-9529-8715791E31C5}" type="presParOf" srcId="{D152350A-B22D-854E-8283-5C2860A29945}" destId="{B96E77CA-B177-B84A-A7E1-1EC43A3A1CC4}" srcOrd="5" destOrd="0" presId="urn:microsoft.com/office/officeart/2005/8/layout/hierarchy3"/>
    <dgm:cxn modelId="{77205EB2-85B3-2C43-9101-4367C2689BC3}" type="presParOf" srcId="{D152350A-B22D-854E-8283-5C2860A29945}" destId="{A3766B9B-D362-A74E-967E-B36CB4F66B62}" srcOrd="6" destOrd="0" presId="urn:microsoft.com/office/officeart/2005/8/layout/hierarchy3"/>
    <dgm:cxn modelId="{420E6B61-A786-D64D-8305-54EB024DC436}" type="presParOf" srcId="{D152350A-B22D-854E-8283-5C2860A29945}" destId="{0B214828-9AC2-3247-B2B0-07D32A7E36F8}" srcOrd="7" destOrd="0" presId="urn:microsoft.com/office/officeart/2005/8/layout/hierarchy3"/>
    <dgm:cxn modelId="{1BE36E96-2CEB-0E4A-8CDA-51ABFB908063}" type="presParOf" srcId="{D152350A-B22D-854E-8283-5C2860A29945}" destId="{947E9F82-B374-854F-AFDE-467EA83C9CF8}" srcOrd="8" destOrd="0" presId="urn:microsoft.com/office/officeart/2005/8/layout/hierarchy3"/>
    <dgm:cxn modelId="{0B3582AD-A440-724F-9A33-65EAAD05E5A3}" type="presParOf" srcId="{D152350A-B22D-854E-8283-5C2860A29945}" destId="{F7E1F2BC-750B-9B43-A44F-3ABDD30740F4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785F1-E9B9-524E-978F-D7D84EF04F4F}">
      <dsp:nvSpPr>
        <dsp:cNvPr id="0" name=""/>
        <dsp:cNvSpPr/>
      </dsp:nvSpPr>
      <dsp:spPr>
        <a:xfrm>
          <a:off x="626464" y="2144"/>
          <a:ext cx="6976670" cy="6720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Báo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Cáo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Phân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Tích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Đối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Thủ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Cạnh</a:t>
          </a:r>
          <a:r>
            <a:rPr lang="en-US" sz="2800" b="1" kern="1200" dirty="0" smtClean="0"/>
            <a:t> </a:t>
          </a:r>
          <a:r>
            <a:rPr lang="en-US" sz="2800" b="1" kern="1200" dirty="0" err="1" smtClean="0"/>
            <a:t>Tranh</a:t>
          </a:r>
          <a:endParaRPr lang="en-US" sz="2800" kern="1200" dirty="0"/>
        </a:p>
      </dsp:txBody>
      <dsp:txXfrm>
        <a:off x="646148" y="21828"/>
        <a:ext cx="6937302" cy="632702"/>
      </dsp:txXfrm>
    </dsp:sp>
    <dsp:sp modelId="{CE6A69FC-E169-4241-A572-D3931BA91495}">
      <dsp:nvSpPr>
        <dsp:cNvPr id="0" name=""/>
        <dsp:cNvSpPr/>
      </dsp:nvSpPr>
      <dsp:spPr>
        <a:xfrm>
          <a:off x="1324131" y="674214"/>
          <a:ext cx="697667" cy="5040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4052"/>
              </a:lnTo>
              <a:lnTo>
                <a:pt x="697667" y="504052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B8A647-37FD-C546-84CD-D270F03AE6AB}">
      <dsp:nvSpPr>
        <dsp:cNvPr id="0" name=""/>
        <dsp:cNvSpPr/>
      </dsp:nvSpPr>
      <dsp:spPr>
        <a:xfrm>
          <a:off x="2021798" y="842232"/>
          <a:ext cx="5581336" cy="6720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Tổng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quan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về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đối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thủ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cạnh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tranh</a:t>
          </a:r>
          <a:endParaRPr lang="en-US" sz="2000" kern="1200" dirty="0"/>
        </a:p>
      </dsp:txBody>
      <dsp:txXfrm>
        <a:off x="2041482" y="861916"/>
        <a:ext cx="5541968" cy="632702"/>
      </dsp:txXfrm>
    </dsp:sp>
    <dsp:sp modelId="{1E9A0DEE-5C15-044D-A393-6F881FF6A996}">
      <dsp:nvSpPr>
        <dsp:cNvPr id="0" name=""/>
        <dsp:cNvSpPr/>
      </dsp:nvSpPr>
      <dsp:spPr>
        <a:xfrm>
          <a:off x="1324131" y="674214"/>
          <a:ext cx="697667" cy="13441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4141"/>
              </a:lnTo>
              <a:lnTo>
                <a:pt x="697667" y="134414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A21FBF-986F-254F-A0E3-2CCC3A9CBC60}">
      <dsp:nvSpPr>
        <dsp:cNvPr id="0" name=""/>
        <dsp:cNvSpPr/>
      </dsp:nvSpPr>
      <dsp:spPr>
        <a:xfrm>
          <a:off x="2021798" y="1682320"/>
          <a:ext cx="5581336" cy="6720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Thông</a:t>
          </a:r>
          <a:r>
            <a:rPr lang="en-US" sz="2000" b="1" kern="1200" dirty="0" smtClean="0"/>
            <a:t> tin </a:t>
          </a:r>
          <a:r>
            <a:rPr lang="en-US" sz="2000" b="1" kern="1200" dirty="0" err="1" smtClean="0"/>
            <a:t>về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thị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trường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và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ngành</a:t>
          </a:r>
          <a:endParaRPr lang="en-US" sz="2000" kern="1200" dirty="0"/>
        </a:p>
      </dsp:txBody>
      <dsp:txXfrm>
        <a:off x="2041482" y="1702004"/>
        <a:ext cx="5541968" cy="632702"/>
      </dsp:txXfrm>
    </dsp:sp>
    <dsp:sp modelId="{853AA575-45C7-7B41-BA95-F409757E13F7}">
      <dsp:nvSpPr>
        <dsp:cNvPr id="0" name=""/>
        <dsp:cNvSpPr/>
      </dsp:nvSpPr>
      <dsp:spPr>
        <a:xfrm>
          <a:off x="1324131" y="674214"/>
          <a:ext cx="697667" cy="21842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4229"/>
              </a:lnTo>
              <a:lnTo>
                <a:pt x="697667" y="2184229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6E77CA-B177-B84A-A7E1-1EC43A3A1CC4}">
      <dsp:nvSpPr>
        <dsp:cNvPr id="0" name=""/>
        <dsp:cNvSpPr/>
      </dsp:nvSpPr>
      <dsp:spPr>
        <a:xfrm>
          <a:off x="2021798" y="2522408"/>
          <a:ext cx="5581336" cy="6720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So </a:t>
          </a:r>
          <a:r>
            <a:rPr lang="en-US" sz="2000" b="1" kern="1200" dirty="0" err="1" smtClean="0"/>
            <a:t>sánh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sản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phẩm</a:t>
          </a:r>
          <a:r>
            <a:rPr lang="en-US" sz="2000" b="1" kern="1200" dirty="0" smtClean="0"/>
            <a:t>, </a:t>
          </a:r>
          <a:r>
            <a:rPr lang="en-US" sz="2000" b="1" kern="1200" dirty="0" err="1" smtClean="0"/>
            <a:t>dịch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vụ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của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doanh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nghiệp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và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đối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thủ</a:t>
          </a:r>
          <a:endParaRPr lang="en-US" sz="2000" kern="1200" dirty="0"/>
        </a:p>
      </dsp:txBody>
      <dsp:txXfrm>
        <a:off x="2041482" y="2542092"/>
        <a:ext cx="5541968" cy="632702"/>
      </dsp:txXfrm>
    </dsp:sp>
    <dsp:sp modelId="{A3766B9B-D362-A74E-967E-B36CB4F66B62}">
      <dsp:nvSpPr>
        <dsp:cNvPr id="0" name=""/>
        <dsp:cNvSpPr/>
      </dsp:nvSpPr>
      <dsp:spPr>
        <a:xfrm>
          <a:off x="1324131" y="674214"/>
          <a:ext cx="697667" cy="30243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24317"/>
              </a:lnTo>
              <a:lnTo>
                <a:pt x="697667" y="302431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214828-9AC2-3247-B2B0-07D32A7E36F8}">
      <dsp:nvSpPr>
        <dsp:cNvPr id="0" name=""/>
        <dsp:cNvSpPr/>
      </dsp:nvSpPr>
      <dsp:spPr>
        <a:xfrm>
          <a:off x="2021798" y="3362497"/>
          <a:ext cx="5581336" cy="6720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Phân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tích</a:t>
          </a:r>
          <a:r>
            <a:rPr lang="en-US" sz="2000" b="1" kern="1200" dirty="0" smtClean="0"/>
            <a:t> SWOT </a:t>
          </a:r>
          <a:r>
            <a:rPr lang="en-US" sz="2000" b="1" kern="1200" dirty="0" err="1" smtClean="0"/>
            <a:t>đối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thủ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cạnh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tranh</a:t>
          </a:r>
          <a:endParaRPr lang="en-US" sz="2000" kern="1200" dirty="0"/>
        </a:p>
      </dsp:txBody>
      <dsp:txXfrm>
        <a:off x="2041482" y="3382181"/>
        <a:ext cx="5541968" cy="632702"/>
      </dsp:txXfrm>
    </dsp:sp>
    <dsp:sp modelId="{947E9F82-B374-854F-AFDE-467EA83C9CF8}">
      <dsp:nvSpPr>
        <dsp:cNvPr id="0" name=""/>
        <dsp:cNvSpPr/>
      </dsp:nvSpPr>
      <dsp:spPr>
        <a:xfrm>
          <a:off x="1324131" y="674214"/>
          <a:ext cx="697667" cy="38644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4405"/>
              </a:lnTo>
              <a:lnTo>
                <a:pt x="697667" y="3864405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E1F2BC-750B-9B43-A44F-3ABDD30740F4}">
      <dsp:nvSpPr>
        <dsp:cNvPr id="0" name=""/>
        <dsp:cNvSpPr/>
      </dsp:nvSpPr>
      <dsp:spPr>
        <a:xfrm>
          <a:off x="2021798" y="4202585"/>
          <a:ext cx="5581336" cy="67207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Phân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tích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lợi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thế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cạnh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tranh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của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doanh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nghiệp</a:t>
          </a:r>
          <a:r>
            <a:rPr lang="en-US" sz="2000" b="1" kern="1200" dirty="0" smtClean="0"/>
            <a:t> so </a:t>
          </a:r>
          <a:r>
            <a:rPr lang="en-US" sz="2000" b="1" kern="1200" dirty="0" err="1" smtClean="0"/>
            <a:t>với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đối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thủ</a:t>
          </a:r>
          <a:endParaRPr lang="en-US" sz="2000" kern="1200" dirty="0"/>
        </a:p>
      </dsp:txBody>
      <dsp:txXfrm>
        <a:off x="2041482" y="4222269"/>
        <a:ext cx="5541968" cy="632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DA120-C864-6946-9BAC-65FCD4477BC6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4E94C7-8BE6-B94E-AC83-426033BE09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89349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5AB1-1605-6740-B982-F8D7CFA41DA7}" type="datetimeFigureOut">
              <a:rPr lang="en-US" smtClean="0"/>
              <a:t>8/6/23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220CA-BB6C-5F47-AD66-AB3A41C0A7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1450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AU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AU" smtClean="0"/>
              <a:t>Friday, 10 March 23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CFEC368-1D7A-4F81-ABF6-AE0E36BAF6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mailto:duonghoaian@tuaf.edu.vn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40794"/>
            <a:ext cx="7848600" cy="2558032"/>
          </a:xfrm>
        </p:spPr>
        <p:txBody>
          <a:bodyPr/>
          <a:lstStyle/>
          <a:p>
            <a:pPr algn="just"/>
            <a:r>
              <a:rPr lang="en-US" sz="4000" dirty="0" smtClean="0"/>
              <a:t>Start and improve your business </a:t>
            </a:r>
            <a:r>
              <a:rPr lang="mr-IN" sz="4000" dirty="0" smtClean="0"/>
              <a:t>–</a:t>
            </a:r>
            <a:r>
              <a:rPr lang="en-US" sz="4000" dirty="0" smtClean="0"/>
              <a:t> week 8: understanding your competitors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989941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10556"/>
            <a:ext cx="7848600" cy="2588269"/>
          </a:xfrm>
        </p:spPr>
        <p:txBody>
          <a:bodyPr/>
          <a:lstStyle/>
          <a:p>
            <a:r>
              <a:rPr lang="en-US" sz="4400" dirty="0" err="1"/>
              <a:t>khởi</a:t>
            </a:r>
            <a:r>
              <a:rPr lang="en-US" sz="4400" dirty="0"/>
              <a:t> </a:t>
            </a:r>
            <a:r>
              <a:rPr lang="en-US" sz="4400" dirty="0" err="1"/>
              <a:t>sự</a:t>
            </a:r>
            <a:r>
              <a:rPr lang="en-US" sz="4400" dirty="0"/>
              <a:t> VÀ TĂNG CƯỜNG KHẢ NĂNG KINH DOANH</a:t>
            </a:r>
            <a:br>
              <a:rPr lang="en-US" sz="4400" dirty="0"/>
            </a:br>
            <a:r>
              <a:rPr lang="en-US" sz="4400" dirty="0"/>
              <a:t>TUẦN </a:t>
            </a:r>
            <a:r>
              <a:rPr lang="en-US" sz="4400" dirty="0" smtClean="0"/>
              <a:t>8 </a:t>
            </a:r>
            <a:r>
              <a:rPr lang="mr-IN" sz="4400" dirty="0"/>
              <a:t>–</a:t>
            </a:r>
            <a:r>
              <a:rPr lang="en-US" sz="4400" dirty="0"/>
              <a:t> CHƯƠNG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199"/>
            <a:ext cx="7848600" cy="2063817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: </a:t>
            </a:r>
            <a:r>
              <a:rPr lang="en-US" dirty="0" err="1" smtClean="0"/>
              <a:t>Dương</a:t>
            </a:r>
            <a:r>
              <a:rPr lang="en-US" dirty="0" smtClean="0"/>
              <a:t> </a:t>
            </a:r>
            <a:r>
              <a:rPr lang="en-US" dirty="0" err="1" smtClean="0"/>
              <a:t>Hoài</a:t>
            </a:r>
            <a:r>
              <a:rPr lang="en-US" dirty="0" smtClean="0"/>
              <a:t> An</a:t>
            </a:r>
          </a:p>
          <a:p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thôn</a:t>
            </a:r>
            <a:endParaRPr lang="en-US" dirty="0" smtClean="0"/>
          </a:p>
          <a:p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Nông</a:t>
            </a:r>
            <a:r>
              <a:rPr lang="en-US" dirty="0" smtClean="0"/>
              <a:t> </a:t>
            </a:r>
            <a:r>
              <a:rPr lang="en-US" dirty="0" err="1" smtClean="0"/>
              <a:t>Lâm</a:t>
            </a:r>
            <a:r>
              <a:rPr lang="en-US" dirty="0" smtClean="0"/>
              <a:t> </a:t>
            </a:r>
            <a:r>
              <a:rPr lang="en-US" dirty="0" err="1" smtClean="0"/>
              <a:t>Thái</a:t>
            </a:r>
            <a:r>
              <a:rPr lang="en-US" dirty="0" smtClean="0"/>
              <a:t> </a:t>
            </a:r>
            <a:r>
              <a:rPr lang="en-US" dirty="0" err="1" smtClean="0"/>
              <a:t>Nguyên</a:t>
            </a:r>
            <a:endParaRPr lang="en-US" dirty="0" smtClean="0"/>
          </a:p>
          <a:p>
            <a:r>
              <a:rPr lang="en-US" dirty="0" smtClean="0"/>
              <a:t>Email: </a:t>
            </a:r>
            <a:r>
              <a:rPr lang="en-US" dirty="0" smtClean="0">
                <a:hlinkClick r:id="rId2"/>
              </a:rPr>
              <a:t>duonghoaian@tuaf.edu.vn</a:t>
            </a:r>
            <a:endParaRPr lang="en-US" dirty="0" smtClean="0"/>
          </a:p>
          <a:p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trường</a:t>
            </a:r>
            <a:r>
              <a:rPr lang="en-US" dirty="0" smtClean="0"/>
              <a:t> </a:t>
            </a:r>
            <a:r>
              <a:rPr lang="en-US" dirty="0" err="1" smtClean="0"/>
              <a:t>Đại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Handong</a:t>
            </a:r>
            <a:r>
              <a:rPr lang="en-US" dirty="0" smtClean="0"/>
              <a:t> Global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4769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 KHOÁ HỌC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Khoá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2 </a:t>
            </a:r>
            <a:r>
              <a:rPr lang="en-US" dirty="0" err="1" smtClean="0"/>
              <a:t>phần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(Start Your Business - SYB), </a:t>
            </a:r>
            <a:r>
              <a:rPr lang="en-US" dirty="0" err="1" smtClean="0"/>
              <a:t>và</a:t>
            </a:r>
            <a:endParaRPr lang="en-US" dirty="0" smtClean="0"/>
          </a:p>
          <a:p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(Improve Your Business - IYB)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3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HỌC TẬP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chính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Tăng</a:t>
            </a:r>
            <a:r>
              <a:rPr lang="en-US" dirty="0" smtClean="0"/>
              <a:t> </a:t>
            </a:r>
            <a:r>
              <a:rPr lang="en-US" dirty="0" err="1" smtClean="0"/>
              <a:t>cường</a:t>
            </a:r>
            <a:r>
              <a:rPr lang="en-US" dirty="0" smtClean="0"/>
              <a:t> </a:t>
            </a:r>
            <a:r>
              <a:rPr lang="en-US" dirty="0" err="1" smtClean="0"/>
              <a:t>khả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(SIYB)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Phòng</a:t>
            </a:r>
            <a:r>
              <a:rPr lang="en-US" dirty="0" smtClean="0"/>
              <a:t> </a:t>
            </a:r>
            <a:r>
              <a:rPr lang="en-US" dirty="0" err="1" smtClean="0"/>
              <a:t>Thương</a:t>
            </a:r>
            <a:r>
              <a:rPr lang="en-US" dirty="0" smtClean="0"/>
              <a:t> </a:t>
            </a:r>
            <a:r>
              <a:rPr lang="en-US" dirty="0" err="1" smtClean="0"/>
              <a:t>mại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Việt</a:t>
            </a:r>
            <a:r>
              <a:rPr lang="en-US" dirty="0" smtClean="0"/>
              <a:t> Nam (VCCI) </a:t>
            </a:r>
            <a:r>
              <a:rPr lang="en-US" dirty="0" err="1" smtClean="0"/>
              <a:t>cùng</a:t>
            </a:r>
            <a:r>
              <a:rPr lang="en-US" dirty="0" smtClean="0"/>
              <a:t> </a:t>
            </a:r>
            <a:r>
              <a:rPr lang="en-US" dirty="0" err="1"/>
              <a:t>t</a:t>
            </a:r>
            <a:r>
              <a:rPr lang="en-US" dirty="0" err="1" smtClean="0"/>
              <a:t>ổ</a:t>
            </a:r>
            <a:r>
              <a:rPr lang="en-US" dirty="0" smtClean="0"/>
              <a:t> </a:t>
            </a:r>
            <a:r>
              <a:rPr lang="en-US" dirty="0" err="1" smtClean="0"/>
              <a:t>chức</a:t>
            </a:r>
            <a:r>
              <a:rPr lang="en-US" dirty="0" smtClean="0"/>
              <a:t> Lao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(ILO)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quốc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Thuỵ</a:t>
            </a:r>
            <a:r>
              <a:rPr lang="en-US" dirty="0" smtClean="0"/>
              <a:t> </a:t>
            </a:r>
            <a:r>
              <a:rPr lang="en-US" dirty="0" err="1" smtClean="0"/>
              <a:t>Điển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trợ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kế</a:t>
            </a:r>
            <a:r>
              <a:rPr lang="en-US" dirty="0" smtClean="0"/>
              <a:t>.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sách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bản</a:t>
            </a:r>
            <a:r>
              <a:rPr lang="en-US" dirty="0" smtClean="0"/>
              <a:t> </a:t>
            </a:r>
            <a:r>
              <a:rPr lang="en-US" dirty="0" err="1" smtClean="0"/>
              <a:t>năm</a:t>
            </a:r>
            <a:r>
              <a:rPr lang="en-US" dirty="0" smtClean="0"/>
              <a:t> 1998.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trích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: SIYB, 1998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637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HỌC TẬP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Đây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phát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 </a:t>
            </a:r>
            <a:r>
              <a:rPr lang="en-US" dirty="0" err="1" smtClean="0"/>
              <a:t>vừa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nhỏ</a:t>
            </a:r>
            <a:r>
              <a:rPr lang="en-US" dirty="0" smtClean="0"/>
              <a:t> (DNVVN)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từng</a:t>
            </a:r>
            <a:r>
              <a:rPr lang="en-US" dirty="0" smtClean="0"/>
              <a:t> </a:t>
            </a:r>
            <a:r>
              <a:rPr lang="en-US" dirty="0" err="1" smtClean="0"/>
              <a:t>bước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giúp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đánh</a:t>
            </a:r>
            <a:r>
              <a:rPr lang="en-US" dirty="0" smtClean="0"/>
              <a:t> </a:t>
            </a:r>
            <a:r>
              <a:rPr lang="en-US" dirty="0" err="1" smtClean="0"/>
              <a:t>giá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khởi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mình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ý</a:t>
            </a:r>
            <a:r>
              <a:rPr lang="en-US" dirty="0" smtClean="0"/>
              <a:t> </a:t>
            </a:r>
            <a:r>
              <a:rPr lang="en-US" dirty="0" err="1" smtClean="0"/>
              <a:t>tưởng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tiễn</a:t>
            </a:r>
            <a:r>
              <a:rPr lang="en-US" dirty="0" smtClean="0"/>
              <a:t>. </a:t>
            </a:r>
            <a:r>
              <a:rPr lang="en-US" dirty="0" err="1" smtClean="0"/>
              <a:t>Chương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linh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giữa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thuyết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tình</a:t>
            </a:r>
            <a:r>
              <a:rPr lang="en-US" dirty="0" smtClean="0"/>
              <a:t> </a:t>
            </a:r>
            <a:r>
              <a:rPr lang="en-US" dirty="0" err="1" smtClean="0"/>
              <a:t>huống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97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</a:t>
            </a:r>
            <a:r>
              <a:rPr lang="en-US" dirty="0"/>
              <a:t>LIỆU </a:t>
            </a:r>
            <a:r>
              <a:rPr lang="en-US" dirty="0" smtClean="0"/>
              <a:t>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err="1" smtClean="0"/>
              <a:t>Ngoài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tập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cập</a:t>
            </a:r>
            <a:r>
              <a:rPr lang="en-US" dirty="0" smtClean="0"/>
              <a:t> </a:t>
            </a:r>
            <a:r>
              <a:rPr lang="en-US" dirty="0" err="1" smtClean="0"/>
              <a:t>ở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,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khuyến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 </a:t>
            </a: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thêm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tham</a:t>
            </a:r>
            <a:r>
              <a:rPr lang="en-US" dirty="0" smtClean="0"/>
              <a:t> </a:t>
            </a:r>
            <a:r>
              <a:rPr lang="en-US" dirty="0" err="1" smtClean="0"/>
              <a:t>khảo</a:t>
            </a:r>
            <a:r>
              <a:rPr lang="en-US" dirty="0" smtClean="0"/>
              <a:t> </a:t>
            </a:r>
            <a:r>
              <a:rPr lang="en-US" dirty="0" err="1" smtClean="0"/>
              <a:t>dưới</a:t>
            </a:r>
            <a:r>
              <a:rPr lang="en-US" dirty="0" smtClean="0"/>
              <a:t> </a:t>
            </a:r>
            <a:r>
              <a:rPr lang="en-US" dirty="0" err="1" smtClean="0"/>
              <a:t>đây</a:t>
            </a:r>
            <a:r>
              <a:rPr lang="en-US" dirty="0" smtClean="0"/>
              <a:t>:</a:t>
            </a:r>
          </a:p>
          <a:p>
            <a:pPr algn="just"/>
            <a:r>
              <a:rPr lang="en-US" dirty="0" smtClean="0"/>
              <a:t>Fail</a:t>
            </a:r>
            <a:r>
              <a:rPr lang="en-US" dirty="0"/>
              <a:t> to </a:t>
            </a:r>
            <a:r>
              <a:rPr lang="en-US" dirty="0" smtClean="0"/>
              <a:t>Succeed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</a:t>
            </a:r>
            <a:r>
              <a:rPr lang="en-US" dirty="0" smtClean="0"/>
              <a:t>Nation</a:t>
            </a:r>
            <a:endParaRPr lang="en-US" dirty="0"/>
          </a:p>
          <a:p>
            <a:pPr algn="just"/>
            <a:r>
              <a:rPr lang="en-US" dirty="0" smtClean="0"/>
              <a:t>The</a:t>
            </a:r>
            <a:r>
              <a:rPr lang="en-US" dirty="0"/>
              <a:t> Secret of </a:t>
            </a:r>
            <a:r>
              <a:rPr lang="en-US" dirty="0" smtClean="0"/>
              <a:t>self-made</a:t>
            </a:r>
            <a:r>
              <a:rPr lang="en-US" dirty="0"/>
              <a:t> </a:t>
            </a:r>
            <a:r>
              <a:rPr lang="en-US" dirty="0" smtClean="0"/>
              <a:t>millionaires</a:t>
            </a:r>
          </a:p>
          <a:p>
            <a:pPr algn="just"/>
            <a:r>
              <a:rPr lang="en-US" dirty="0" smtClean="0"/>
              <a:t>Disciplined Entrepreneurship 24 Steps to a Successful Startup</a:t>
            </a:r>
            <a:endParaRPr lang="en-US" dirty="0"/>
          </a:p>
          <a:p>
            <a:pPr algn="just"/>
            <a:r>
              <a:rPr lang="en-US" dirty="0" smtClean="0"/>
              <a:t>Startup</a:t>
            </a:r>
            <a:r>
              <a:rPr lang="en-US" dirty="0"/>
              <a:t> handbook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997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Sử</a:t>
            </a:r>
            <a:r>
              <a:rPr lang="en-AU" dirty="0" smtClean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CRIF D&amp;B </a:t>
            </a:r>
            <a:r>
              <a:rPr lang="en-AU" dirty="0" err="1"/>
              <a:t>Việt</a:t>
            </a:r>
            <a:r>
              <a:rPr lang="en-AU" dirty="0"/>
              <a:t> Nam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b="1" dirty="0" smtClean="0"/>
              <a:t>D&amp;B Hoovers:</a:t>
            </a:r>
            <a:r>
              <a:rPr lang="en-AU" dirty="0" smtClean="0"/>
              <a:t> </a:t>
            </a:r>
            <a:r>
              <a:rPr lang="en-AU" dirty="0" err="1" smtClean="0"/>
              <a:t>Danh</a:t>
            </a:r>
            <a:r>
              <a:rPr lang="en-AU" dirty="0" smtClean="0"/>
              <a:t> </a:t>
            </a:r>
            <a:r>
              <a:rPr lang="en-AU" dirty="0" err="1" smtClean="0"/>
              <a:t>bạ</a:t>
            </a:r>
            <a:r>
              <a:rPr lang="en-AU" dirty="0" smtClean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 </a:t>
            </a:r>
            <a:r>
              <a:rPr lang="en-AU" dirty="0" err="1" smtClean="0"/>
              <a:t>toàn</a:t>
            </a:r>
            <a:r>
              <a:rPr lang="en-AU" dirty="0" smtClean="0"/>
              <a:t> </a:t>
            </a:r>
            <a:r>
              <a:rPr lang="en-AU" dirty="0" err="1" smtClean="0"/>
              <a:t>cầu</a:t>
            </a:r>
            <a:r>
              <a:rPr lang="en-AU" dirty="0" smtClean="0"/>
              <a:t>, </a:t>
            </a:r>
            <a:r>
              <a:rPr lang="en-AU" dirty="0" err="1" smtClean="0"/>
              <a:t>gồm</a:t>
            </a:r>
            <a:r>
              <a:rPr lang="en-AU" dirty="0" smtClean="0"/>
              <a:t> 120 </a:t>
            </a:r>
            <a:r>
              <a:rPr lang="en-AU" dirty="0" err="1" smtClean="0"/>
              <a:t>triệu</a:t>
            </a:r>
            <a:r>
              <a:rPr lang="en-AU" dirty="0" smtClean="0"/>
              <a:t> </a:t>
            </a:r>
            <a:r>
              <a:rPr lang="en-AU" dirty="0" err="1" smtClean="0"/>
              <a:t>hồ</a:t>
            </a:r>
            <a:r>
              <a:rPr lang="en-AU" dirty="0" smtClean="0"/>
              <a:t> </a:t>
            </a:r>
            <a:r>
              <a:rPr lang="en-AU" dirty="0" err="1" smtClean="0"/>
              <a:t>sơ</a:t>
            </a:r>
            <a:r>
              <a:rPr lang="en-AU" dirty="0" smtClean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 </a:t>
            </a:r>
            <a:r>
              <a:rPr lang="en-AU" dirty="0" err="1" smtClean="0"/>
              <a:t>trên</a:t>
            </a:r>
            <a:r>
              <a:rPr lang="en-AU" dirty="0" smtClean="0"/>
              <a:t> </a:t>
            </a:r>
            <a:r>
              <a:rPr lang="en-AU" dirty="0" err="1" smtClean="0"/>
              <a:t>khắp</a:t>
            </a:r>
            <a:r>
              <a:rPr lang="en-AU" dirty="0" smtClean="0"/>
              <a:t> </a:t>
            </a:r>
            <a:r>
              <a:rPr lang="en-AU" dirty="0" err="1" smtClean="0"/>
              <a:t>thế</a:t>
            </a:r>
            <a:r>
              <a:rPr lang="en-AU" dirty="0" smtClean="0"/>
              <a:t> </a:t>
            </a:r>
            <a:r>
              <a:rPr lang="en-AU" dirty="0" err="1" smtClean="0"/>
              <a:t>giới</a:t>
            </a:r>
            <a:r>
              <a:rPr lang="en-AU" dirty="0" smtClean="0"/>
              <a:t>,  </a:t>
            </a:r>
            <a:r>
              <a:rPr lang="en-AU" dirty="0" err="1" smtClean="0"/>
              <a:t>sử</a:t>
            </a:r>
            <a:r>
              <a:rPr lang="en-AU" dirty="0" smtClean="0"/>
              <a:t> </a:t>
            </a:r>
            <a:r>
              <a:rPr lang="en-AU" dirty="0" err="1" smtClean="0"/>
              <a:t>dụng</a:t>
            </a:r>
            <a:r>
              <a:rPr lang="en-AU" dirty="0" smtClean="0"/>
              <a:t> </a:t>
            </a:r>
            <a:r>
              <a:rPr lang="en-AU" dirty="0" err="1" smtClean="0"/>
              <a:t>hệ</a:t>
            </a:r>
            <a:r>
              <a:rPr lang="en-AU" dirty="0" smtClean="0"/>
              <a:t> </a:t>
            </a:r>
            <a:r>
              <a:rPr lang="en-AU" dirty="0" err="1" smtClean="0"/>
              <a:t>thống</a:t>
            </a:r>
            <a:r>
              <a:rPr lang="en-AU" dirty="0" smtClean="0"/>
              <a:t> </a:t>
            </a:r>
            <a:r>
              <a:rPr lang="en-AU" dirty="0" err="1" smtClean="0"/>
              <a:t>phần</a:t>
            </a:r>
            <a:r>
              <a:rPr lang="en-AU" dirty="0" smtClean="0"/>
              <a:t> </a:t>
            </a:r>
            <a:r>
              <a:rPr lang="en-AU" dirty="0" err="1" smtClean="0"/>
              <a:t>mềm</a:t>
            </a:r>
            <a:r>
              <a:rPr lang="en-AU" dirty="0" smtClean="0"/>
              <a:t> </a:t>
            </a:r>
            <a:r>
              <a:rPr lang="en-AU" dirty="0" err="1" smtClean="0"/>
              <a:t>phân</a:t>
            </a:r>
            <a:r>
              <a:rPr lang="en-AU" dirty="0" smtClean="0"/>
              <a:t> </a:t>
            </a:r>
            <a:r>
              <a:rPr lang="en-AU" dirty="0" err="1" smtClean="0"/>
              <a:t>tích</a:t>
            </a:r>
            <a:r>
              <a:rPr lang="en-AU" dirty="0" smtClean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tinh</a:t>
            </a:r>
            <a:r>
              <a:rPr lang="en-AU" dirty="0" smtClean="0"/>
              <a:t> vi </a:t>
            </a:r>
            <a:r>
              <a:rPr lang="en-AU" dirty="0" err="1" smtClean="0"/>
              <a:t>và</a:t>
            </a:r>
            <a:r>
              <a:rPr lang="en-AU" dirty="0" smtClean="0"/>
              <a:t> </a:t>
            </a:r>
            <a:r>
              <a:rPr lang="en-AU" dirty="0" err="1" smtClean="0"/>
              <a:t>chuyên</a:t>
            </a:r>
            <a:r>
              <a:rPr lang="en-AU" dirty="0" smtClean="0"/>
              <a:t> </a:t>
            </a:r>
            <a:r>
              <a:rPr lang="en-AU" dirty="0" err="1" smtClean="0"/>
              <a:t>sâu</a:t>
            </a:r>
            <a:r>
              <a:rPr lang="en-AU" dirty="0" smtClean="0"/>
              <a:t> </a:t>
            </a:r>
            <a:r>
              <a:rPr lang="en-AU" dirty="0" err="1" smtClean="0"/>
              <a:t>nhất</a:t>
            </a:r>
            <a:r>
              <a:rPr lang="en-AU" dirty="0" smtClean="0"/>
              <a:t> </a:t>
            </a:r>
            <a:r>
              <a:rPr lang="en-AU" dirty="0" err="1" smtClean="0"/>
              <a:t>nhằm</a:t>
            </a:r>
            <a:r>
              <a:rPr lang="en-AU" dirty="0" smtClean="0"/>
              <a:t> </a:t>
            </a:r>
            <a:r>
              <a:rPr lang="en-AU" dirty="0" err="1" smtClean="0"/>
              <a:t>cung</a:t>
            </a:r>
            <a:r>
              <a:rPr lang="en-AU" dirty="0" smtClean="0"/>
              <a:t> </a:t>
            </a:r>
            <a:r>
              <a:rPr lang="en-AU" dirty="0" err="1" smtClean="0"/>
              <a:t>cấp</a:t>
            </a:r>
            <a:r>
              <a:rPr lang="en-AU" dirty="0" smtClean="0"/>
              <a:t> </a:t>
            </a:r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gói</a:t>
            </a:r>
            <a:r>
              <a:rPr lang="en-AU" dirty="0" smtClean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dữ</a:t>
            </a:r>
            <a:r>
              <a:rPr lang="en-AU" dirty="0" smtClean="0"/>
              <a:t> </a:t>
            </a:r>
            <a:r>
              <a:rPr lang="en-AU" dirty="0" err="1" smtClean="0"/>
              <a:t>liệu</a:t>
            </a:r>
            <a:r>
              <a:rPr lang="en-AU" dirty="0" smtClean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 </a:t>
            </a:r>
            <a:r>
              <a:rPr lang="en-AU" dirty="0" err="1" smtClean="0"/>
              <a:t>tốt</a:t>
            </a:r>
            <a:r>
              <a:rPr lang="en-AU" dirty="0" smtClean="0"/>
              <a:t> </a:t>
            </a:r>
            <a:r>
              <a:rPr lang="en-AU" dirty="0" err="1" smtClean="0"/>
              <a:t>nhất</a:t>
            </a:r>
            <a:r>
              <a:rPr lang="en-AU" dirty="0" smtClean="0"/>
              <a:t> </a:t>
            </a:r>
            <a:r>
              <a:rPr lang="en-AU" dirty="0" err="1" smtClean="0"/>
              <a:t>cho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nhu</a:t>
            </a:r>
            <a:r>
              <a:rPr lang="en-AU" dirty="0" smtClean="0"/>
              <a:t> </a:t>
            </a:r>
            <a:r>
              <a:rPr lang="en-AU" dirty="0" err="1" smtClean="0"/>
              <a:t>cầu</a:t>
            </a:r>
            <a:r>
              <a:rPr lang="en-AU" dirty="0" smtClean="0"/>
              <a:t>. </a:t>
            </a:r>
            <a:r>
              <a:rPr lang="en-AU" dirty="0" err="1" smtClean="0"/>
              <a:t>Nhờ</a:t>
            </a:r>
            <a:r>
              <a:rPr lang="en-AU" dirty="0" smtClean="0"/>
              <a:t> </a:t>
            </a:r>
            <a:r>
              <a:rPr lang="en-AU" dirty="0" err="1" smtClean="0"/>
              <a:t>đó</a:t>
            </a:r>
            <a:r>
              <a:rPr lang="en-AU" dirty="0" smtClean="0"/>
              <a:t> </a:t>
            </a:r>
            <a:r>
              <a:rPr lang="en-AU" dirty="0" err="1" smtClean="0"/>
              <a:t>bạn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thu</a:t>
            </a:r>
            <a:r>
              <a:rPr lang="en-AU" dirty="0" smtClean="0"/>
              <a:t> </a:t>
            </a:r>
            <a:r>
              <a:rPr lang="en-AU" dirty="0" err="1" smtClean="0"/>
              <a:t>thập</a:t>
            </a:r>
            <a:r>
              <a:rPr lang="en-AU" dirty="0" smtClean="0"/>
              <a:t> </a:t>
            </a:r>
            <a:r>
              <a:rPr lang="en-AU" dirty="0" err="1" smtClean="0"/>
              <a:t>được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tin </a:t>
            </a:r>
            <a:r>
              <a:rPr lang="en-AU" dirty="0" err="1" smtClean="0"/>
              <a:t>cơ</a:t>
            </a:r>
            <a:r>
              <a:rPr lang="en-AU" dirty="0" smtClean="0"/>
              <a:t> </a:t>
            </a:r>
            <a:r>
              <a:rPr lang="en-AU" dirty="0" err="1" smtClean="0"/>
              <a:t>bản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lĩnh</a:t>
            </a:r>
            <a:r>
              <a:rPr lang="en-AU" dirty="0" smtClean="0"/>
              <a:t> </a:t>
            </a:r>
            <a:r>
              <a:rPr lang="en-AU" dirty="0" err="1" smtClean="0"/>
              <a:t>vực</a:t>
            </a:r>
            <a:r>
              <a:rPr lang="en-AU" dirty="0" smtClean="0"/>
              <a:t> </a:t>
            </a:r>
            <a:r>
              <a:rPr lang="en-AU" dirty="0" err="1" smtClean="0"/>
              <a:t>nhất</a:t>
            </a:r>
            <a:r>
              <a:rPr lang="en-AU" dirty="0" smtClean="0"/>
              <a:t> </a:t>
            </a:r>
            <a:r>
              <a:rPr lang="en-AU" dirty="0" err="1" smtClean="0"/>
              <a:t>định</a:t>
            </a:r>
            <a:r>
              <a:rPr lang="en-AU" dirty="0" smtClean="0"/>
              <a:t> </a:t>
            </a:r>
            <a:r>
              <a:rPr lang="en-AU" dirty="0" err="1" smtClean="0"/>
              <a:t>cả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và</a:t>
            </a:r>
            <a:r>
              <a:rPr lang="en-AU" dirty="0" smtClean="0"/>
              <a:t> </a:t>
            </a:r>
            <a:r>
              <a:rPr lang="en-AU" dirty="0" err="1" smtClean="0"/>
              <a:t>ngoài</a:t>
            </a:r>
            <a:r>
              <a:rPr lang="en-AU" dirty="0" smtClean="0"/>
              <a:t> </a:t>
            </a:r>
            <a:r>
              <a:rPr lang="en-AU" dirty="0" err="1" smtClean="0"/>
              <a:t>nước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618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u="sng" dirty="0" err="1" smtClean="0"/>
              <a:t>Bước</a:t>
            </a:r>
            <a:r>
              <a:rPr lang="en-AU" b="1" u="sng" dirty="0" smtClean="0"/>
              <a:t> 1: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danh</a:t>
            </a:r>
            <a:r>
              <a:rPr lang="en-AU" b="1" i="1" dirty="0"/>
              <a:t> </a:t>
            </a:r>
            <a:r>
              <a:rPr lang="en-AU" b="1" i="1" dirty="0" err="1"/>
              <a:t>sách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qua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sau</a:t>
            </a:r>
            <a:r>
              <a:rPr lang="en-AU" dirty="0"/>
              <a:t>: </a:t>
            </a:r>
          </a:p>
          <a:p>
            <a:pPr algn="just"/>
            <a:r>
              <a:rPr lang="en-AU" dirty="0" err="1" smtClean="0"/>
              <a:t>Sử</a:t>
            </a:r>
            <a:r>
              <a:rPr lang="en-AU" dirty="0" smtClean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CRIF D&amp;B </a:t>
            </a:r>
            <a:r>
              <a:rPr lang="en-AU" dirty="0" err="1"/>
              <a:t>Việt</a:t>
            </a:r>
            <a:r>
              <a:rPr lang="en-AU" dirty="0"/>
              <a:t> Nam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Báo</a:t>
            </a:r>
            <a:r>
              <a:rPr lang="en-AU" b="1" dirty="0"/>
              <a:t> </a:t>
            </a:r>
            <a:r>
              <a:rPr lang="en-AU" b="1" dirty="0" err="1"/>
              <a:t>cáo</a:t>
            </a:r>
            <a:r>
              <a:rPr lang="en-AU" b="1" dirty="0"/>
              <a:t> BIR: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tình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, </a:t>
            </a:r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, </a:t>
            </a:r>
            <a:r>
              <a:rPr lang="en-AU" dirty="0" err="1"/>
              <a:t>lịch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…,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,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3916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2:</a:t>
            </a:r>
            <a:r>
              <a:rPr lang="en-AU" dirty="0" smtClean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/>
              <a:t>loại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 </a:t>
            </a:r>
            <a:r>
              <a:rPr lang="en-AU" b="1" dirty="0" err="1"/>
              <a:t>cạnh</a:t>
            </a:r>
            <a:r>
              <a:rPr lang="en-AU" b="1" dirty="0"/>
              <a:t> </a:t>
            </a:r>
            <a:r>
              <a:rPr lang="en-AU" b="1" dirty="0" err="1" smtClean="0"/>
              <a:t>tranh</a:t>
            </a:r>
            <a:endParaRPr lang="en-AU" b="1" i="1" dirty="0" smtClean="0"/>
          </a:p>
          <a:p>
            <a:pPr marL="0" indent="0" algn="just">
              <a:buNone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 smtClean="0"/>
              <a:t>:</a:t>
            </a:r>
            <a:r>
              <a:rPr lang="en-AU" dirty="0"/>
              <a:t> </a:t>
            </a:r>
          </a:p>
          <a:p>
            <a:pPr algn="just"/>
            <a:r>
              <a:rPr lang="en-AU" b="1" dirty="0"/>
              <a:t>Đối thủ cạnh tranh trực tiếp:</a:t>
            </a:r>
            <a:r>
              <a:rPr lang="en-AU" dirty="0"/>
              <a:t>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cung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/</a:t>
            </a:r>
            <a:r>
              <a:rPr lang="en-AU" dirty="0" err="1" smtClean="0"/>
              <a:t>dịch</a:t>
            </a:r>
            <a:r>
              <a:rPr lang="en-AU" dirty="0" smtClean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.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so </a:t>
            </a:r>
            <a:r>
              <a:rPr lang="en-AU" dirty="0" err="1"/>
              <a:t>sánh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. </a:t>
            </a:r>
            <a:r>
              <a:rPr lang="en-AU" dirty="0" err="1"/>
              <a:t>Ví</a:t>
            </a:r>
            <a:r>
              <a:rPr lang="en-AU" dirty="0"/>
              <a:t> </a:t>
            </a:r>
            <a:r>
              <a:rPr lang="en-AU" dirty="0" err="1"/>
              <a:t>dụ</a:t>
            </a:r>
            <a:r>
              <a:rPr lang="en-AU" dirty="0"/>
              <a:t>: Nike </a:t>
            </a:r>
            <a:r>
              <a:rPr lang="en-AU" dirty="0" err="1"/>
              <a:t>và</a:t>
            </a:r>
            <a:r>
              <a:rPr lang="en-AU" dirty="0"/>
              <a:t> Adidas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3465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2:</a:t>
            </a:r>
            <a:r>
              <a:rPr lang="en-AU" dirty="0" smtClean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/>
              <a:t>loại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 </a:t>
            </a:r>
            <a:r>
              <a:rPr lang="en-AU" b="1" dirty="0" err="1"/>
              <a:t>cạnh</a:t>
            </a:r>
            <a:r>
              <a:rPr lang="en-AU" b="1" dirty="0"/>
              <a:t> </a:t>
            </a:r>
            <a:r>
              <a:rPr lang="en-AU" b="1" dirty="0" err="1" smtClean="0"/>
              <a:t>tranh</a:t>
            </a:r>
            <a:r>
              <a:rPr lang="en-AU" b="1" dirty="0" smtClean="0"/>
              <a:t> (</a:t>
            </a:r>
            <a:r>
              <a:rPr lang="en-AU" b="1" dirty="0" err="1" smtClean="0"/>
              <a:t>cont</a:t>
            </a:r>
            <a:r>
              <a:rPr lang="en-AU" b="1" dirty="0" smtClean="0"/>
              <a:t>’)</a:t>
            </a:r>
            <a:endParaRPr lang="en-AU" b="1" i="1" dirty="0" smtClean="0"/>
          </a:p>
          <a:p>
            <a:pPr marL="0" indent="0" algn="just">
              <a:buNone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 smtClean="0"/>
              <a:t>:</a:t>
            </a:r>
            <a:r>
              <a:rPr lang="en-AU" dirty="0"/>
              <a:t> </a:t>
            </a:r>
          </a:p>
          <a:p>
            <a:pPr algn="just"/>
            <a:r>
              <a:rPr lang="en-AU" b="1" dirty="0"/>
              <a:t>Đối thủ cạnh tranh gián tiếp: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tự</a:t>
            </a:r>
            <a:r>
              <a:rPr lang="en-AU" dirty="0"/>
              <a:t> </a:t>
            </a:r>
            <a:r>
              <a:rPr lang="en-AU" dirty="0" err="1"/>
              <a:t>nhưng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. </a:t>
            </a:r>
            <a:r>
              <a:rPr lang="en-AU" dirty="0" err="1"/>
              <a:t>Ví</a:t>
            </a:r>
            <a:r>
              <a:rPr lang="en-AU" dirty="0"/>
              <a:t> </a:t>
            </a:r>
            <a:r>
              <a:rPr lang="en-AU" dirty="0" err="1"/>
              <a:t>dụ</a:t>
            </a:r>
            <a:r>
              <a:rPr lang="en-AU" dirty="0"/>
              <a:t>: Victoria’s Secret </a:t>
            </a:r>
            <a:r>
              <a:rPr lang="en-AU" dirty="0" err="1"/>
              <a:t>và</a:t>
            </a:r>
            <a:r>
              <a:rPr lang="en-AU" dirty="0"/>
              <a:t> Wal-Mart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gián</a:t>
            </a:r>
            <a:r>
              <a:rPr lang="en-AU" dirty="0"/>
              <a:t> </a:t>
            </a:r>
            <a:r>
              <a:rPr lang="en-AU" dirty="0" err="1" smtClean="0"/>
              <a:t>tiếp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11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2:</a:t>
            </a:r>
            <a:r>
              <a:rPr lang="en-AU" dirty="0" smtClean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/>
              <a:t>loại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 </a:t>
            </a:r>
            <a:r>
              <a:rPr lang="en-AU" b="1" dirty="0" err="1"/>
              <a:t>cạnh</a:t>
            </a:r>
            <a:r>
              <a:rPr lang="en-AU" b="1" dirty="0"/>
              <a:t> </a:t>
            </a:r>
            <a:r>
              <a:rPr lang="en-AU" b="1" dirty="0" err="1" smtClean="0"/>
              <a:t>tranh</a:t>
            </a:r>
            <a:r>
              <a:rPr lang="en-AU" b="1" dirty="0" smtClean="0"/>
              <a:t> (</a:t>
            </a:r>
            <a:r>
              <a:rPr lang="en-AU" b="1" dirty="0" err="1" smtClean="0"/>
              <a:t>cont</a:t>
            </a:r>
            <a:r>
              <a:rPr lang="en-AU" b="1" dirty="0" smtClean="0"/>
              <a:t>’)</a:t>
            </a:r>
            <a:endParaRPr lang="en-AU" b="1" i="1" dirty="0" smtClean="0"/>
          </a:p>
          <a:p>
            <a:pPr marL="0" indent="0" algn="just">
              <a:buNone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 smtClean="0"/>
              <a:t>:</a:t>
            </a:r>
            <a:r>
              <a:rPr lang="en-AU" dirty="0"/>
              <a:t> </a:t>
            </a:r>
          </a:p>
          <a:p>
            <a:pPr algn="just"/>
            <a:r>
              <a:rPr lang="en-AU" b="1" dirty="0"/>
              <a:t>Đối thủ cạnh tranh tiềm ẩn:</a:t>
            </a:r>
            <a:r>
              <a:rPr lang="en-AU" dirty="0"/>
              <a:t>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thương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liên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tượng</a:t>
            </a:r>
            <a:r>
              <a:rPr lang="en-AU" dirty="0"/>
              <a:t>, </a:t>
            </a:r>
            <a:r>
              <a:rPr lang="en-AU" dirty="0" err="1"/>
              <a:t>nhưng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bán</a:t>
            </a:r>
            <a:r>
              <a:rPr lang="en-AU" dirty="0"/>
              <a:t> </a:t>
            </a:r>
            <a:r>
              <a:rPr lang="en-AU" dirty="0" err="1"/>
              <a:t>cùng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bất</a:t>
            </a:r>
            <a:r>
              <a:rPr lang="en-AU" dirty="0"/>
              <a:t>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.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tiềm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lai</a:t>
            </a:r>
            <a:r>
              <a:rPr lang="en-AU" dirty="0"/>
              <a:t> </a:t>
            </a:r>
            <a:r>
              <a:rPr lang="en-AU" dirty="0" err="1"/>
              <a:t>nếu</a:t>
            </a:r>
            <a:r>
              <a:rPr lang="en-AU" dirty="0"/>
              <a:t> </a:t>
            </a:r>
            <a:r>
              <a:rPr lang="en-AU" dirty="0" err="1"/>
              <a:t>họ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mở</a:t>
            </a:r>
            <a:r>
              <a:rPr lang="en-AU" dirty="0"/>
              <a:t> </a:t>
            </a:r>
            <a:r>
              <a:rPr lang="en-AU" dirty="0" err="1"/>
              <a:t>rộng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8149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2:</a:t>
            </a:r>
            <a:r>
              <a:rPr lang="en-AU" dirty="0" smtClean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/>
              <a:t>loại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 </a:t>
            </a:r>
            <a:r>
              <a:rPr lang="en-AU" b="1" dirty="0" err="1"/>
              <a:t>cạnh</a:t>
            </a:r>
            <a:r>
              <a:rPr lang="en-AU" b="1" dirty="0"/>
              <a:t> </a:t>
            </a:r>
            <a:r>
              <a:rPr lang="en-AU" b="1" dirty="0" err="1" smtClean="0"/>
              <a:t>tranh</a:t>
            </a:r>
            <a:r>
              <a:rPr lang="en-AU" b="1" dirty="0" smtClean="0"/>
              <a:t> (</a:t>
            </a:r>
            <a:r>
              <a:rPr lang="en-AU" b="1" dirty="0" err="1" smtClean="0"/>
              <a:t>cont</a:t>
            </a:r>
            <a:r>
              <a:rPr lang="en-AU" b="1" dirty="0" smtClean="0"/>
              <a:t>’)</a:t>
            </a:r>
            <a:endParaRPr lang="en-AU" b="1" i="1" dirty="0" smtClean="0"/>
          </a:p>
          <a:p>
            <a:pPr marL="0" indent="0" algn="just">
              <a:buNone/>
            </a:pP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loại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độ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 smtClean="0"/>
              <a:t>:</a:t>
            </a:r>
            <a:r>
              <a:rPr lang="en-AU" dirty="0"/>
              <a:t> </a:t>
            </a:r>
          </a:p>
          <a:p>
            <a:pPr algn="just"/>
            <a:r>
              <a:rPr lang="en-AU" b="1" dirty="0"/>
              <a:t>Đối thủ cạnh tranh </a:t>
            </a:r>
            <a:r>
              <a:rPr lang="en-AU" b="1" dirty="0" err="1"/>
              <a:t>tiềm</a:t>
            </a:r>
            <a:r>
              <a:rPr lang="en-AU" b="1" dirty="0"/>
              <a:t> </a:t>
            </a:r>
            <a:r>
              <a:rPr lang="en-AU" b="1" dirty="0" err="1" smtClean="0"/>
              <a:t>ẩn</a:t>
            </a:r>
            <a:r>
              <a:rPr lang="en-AU" b="1" dirty="0" smtClean="0"/>
              <a:t> (</a:t>
            </a:r>
            <a:r>
              <a:rPr lang="en-AU" b="1" dirty="0" err="1" smtClean="0"/>
              <a:t>cont</a:t>
            </a:r>
            <a:r>
              <a:rPr lang="en-AU" b="1" dirty="0" smtClean="0"/>
              <a:t>’):</a:t>
            </a:r>
            <a:r>
              <a:rPr lang="en-AU" dirty="0" smtClean="0"/>
              <a:t> </a:t>
            </a:r>
            <a:r>
              <a:rPr lang="en-AU" dirty="0" err="1"/>
              <a:t>Ví</a:t>
            </a:r>
            <a:r>
              <a:rPr lang="en-AU" dirty="0"/>
              <a:t> </a:t>
            </a:r>
            <a:r>
              <a:rPr lang="en-AU" dirty="0" err="1"/>
              <a:t>dụ</a:t>
            </a:r>
            <a:r>
              <a:rPr lang="en-AU" dirty="0"/>
              <a:t>: Gatorade (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 </a:t>
            </a:r>
            <a:r>
              <a:rPr lang="en-AU" dirty="0" err="1"/>
              <a:t>đồ</a:t>
            </a:r>
            <a:r>
              <a:rPr lang="en-AU" dirty="0"/>
              <a:t> </a:t>
            </a:r>
            <a:r>
              <a:rPr lang="en-AU" dirty="0" err="1"/>
              <a:t>uống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thao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Mỹ</a:t>
            </a:r>
            <a:r>
              <a:rPr lang="en-AU" dirty="0"/>
              <a:t>) </a:t>
            </a:r>
            <a:r>
              <a:rPr lang="en-AU" dirty="0" err="1"/>
              <a:t>và</a:t>
            </a:r>
            <a:r>
              <a:rPr lang="en-AU" dirty="0"/>
              <a:t> Under Armour (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Mỹ</a:t>
            </a:r>
            <a:r>
              <a:rPr lang="en-AU" dirty="0"/>
              <a:t> </a:t>
            </a:r>
            <a:r>
              <a:rPr lang="en-AU" dirty="0" err="1"/>
              <a:t>chuyên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xuất</a:t>
            </a:r>
            <a:r>
              <a:rPr lang="en-AU" dirty="0"/>
              <a:t> </a:t>
            </a:r>
            <a:r>
              <a:rPr lang="en-AU" dirty="0" err="1"/>
              <a:t>giày</a:t>
            </a:r>
            <a:r>
              <a:rPr lang="en-AU" dirty="0"/>
              <a:t> </a:t>
            </a:r>
            <a:r>
              <a:rPr lang="en-AU" dirty="0" err="1"/>
              <a:t>dép</a:t>
            </a:r>
            <a:r>
              <a:rPr lang="en-AU" dirty="0"/>
              <a:t>, </a:t>
            </a:r>
            <a:r>
              <a:rPr lang="en-AU" dirty="0" err="1"/>
              <a:t>quần</a:t>
            </a:r>
            <a:r>
              <a:rPr lang="en-AU" dirty="0"/>
              <a:t> </a:t>
            </a:r>
            <a:r>
              <a:rPr lang="en-AU" dirty="0" err="1"/>
              <a:t>áo</a:t>
            </a:r>
            <a:r>
              <a:rPr lang="en-AU" dirty="0"/>
              <a:t>, </a:t>
            </a:r>
            <a:r>
              <a:rPr lang="en-AU" dirty="0" err="1"/>
              <a:t>đồ</a:t>
            </a:r>
            <a:r>
              <a:rPr lang="en-AU" dirty="0"/>
              <a:t> </a:t>
            </a:r>
            <a:r>
              <a:rPr lang="en-AU" dirty="0" err="1"/>
              <a:t>dùng</a:t>
            </a:r>
            <a:r>
              <a:rPr lang="en-AU" dirty="0"/>
              <a:t> may </a:t>
            </a:r>
            <a:r>
              <a:rPr lang="en-AU" dirty="0" err="1"/>
              <a:t>mặc</a:t>
            </a:r>
            <a:r>
              <a:rPr lang="en-AU" dirty="0" smtClean="0"/>
              <a:t>).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422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3:</a:t>
            </a:r>
            <a:r>
              <a:rPr lang="en-AU" dirty="0" smtClean="0"/>
              <a:t> </a:t>
            </a:r>
            <a:r>
              <a:rPr lang="en-AU" b="1" i="1" dirty="0"/>
              <a:t>Thu </a:t>
            </a:r>
            <a:r>
              <a:rPr lang="en-AU" b="1" i="1" dirty="0" err="1"/>
              <a:t>thập</a:t>
            </a:r>
            <a:r>
              <a:rPr lang="en-AU" b="1" i="1" dirty="0"/>
              <a:t> </a:t>
            </a:r>
            <a:r>
              <a:rPr lang="en-AU" b="1" i="1" dirty="0" err="1"/>
              <a:t>thông</a:t>
            </a:r>
            <a:r>
              <a:rPr lang="en-AU" b="1" i="1" dirty="0"/>
              <a:t> tin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endParaRPr lang="en-AU" b="1" i="1" dirty="0" smtClean="0"/>
          </a:p>
          <a:p>
            <a:pPr algn="just"/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hành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887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3:</a:t>
            </a:r>
            <a:r>
              <a:rPr lang="en-AU" dirty="0" smtClean="0"/>
              <a:t> </a:t>
            </a:r>
            <a:r>
              <a:rPr lang="en-AU" b="1" i="1" dirty="0"/>
              <a:t>Thu </a:t>
            </a:r>
            <a:r>
              <a:rPr lang="en-AU" b="1" i="1" dirty="0" err="1"/>
              <a:t>thập</a:t>
            </a:r>
            <a:r>
              <a:rPr lang="en-AU" b="1" i="1" dirty="0"/>
              <a:t> </a:t>
            </a:r>
            <a:r>
              <a:rPr lang="en-AU" b="1" i="1" dirty="0" err="1"/>
              <a:t>thông</a:t>
            </a:r>
            <a:r>
              <a:rPr lang="en-AU" b="1" i="1" dirty="0"/>
              <a:t> tin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 err="1"/>
              <a:t>thường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5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Tổng</a:t>
            </a:r>
            <a:r>
              <a:rPr lang="en-AU" b="1" dirty="0"/>
              <a:t> </a:t>
            </a:r>
            <a:r>
              <a:rPr lang="en-AU" b="1" dirty="0" err="1"/>
              <a:t>quan</a:t>
            </a:r>
            <a:r>
              <a:rPr lang="en-AU" b="1" dirty="0"/>
              <a:t> </a:t>
            </a:r>
            <a:r>
              <a:rPr lang="en-AU" b="1" dirty="0" err="1"/>
              <a:t>về</a:t>
            </a:r>
            <a:r>
              <a:rPr lang="en-AU" b="1" dirty="0"/>
              <a:t> </a:t>
            </a:r>
            <a:r>
              <a:rPr lang="en-AU" b="1" dirty="0" err="1"/>
              <a:t>doanh</a:t>
            </a:r>
            <a:r>
              <a:rPr lang="en-AU" b="1" dirty="0"/>
              <a:t> </a:t>
            </a:r>
            <a:r>
              <a:rPr lang="en-AU" b="1" dirty="0" err="1"/>
              <a:t>nghiệp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:</a:t>
            </a:r>
            <a:r>
              <a:rPr lang="en-AU" dirty="0"/>
              <a:t>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chung</a:t>
            </a:r>
            <a:r>
              <a:rPr lang="en-AU" dirty="0"/>
              <a:t> </a:t>
            </a:r>
            <a:r>
              <a:rPr lang="en-AU" dirty="0" err="1"/>
              <a:t>nhất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nắm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toàn</a:t>
            </a:r>
            <a:r>
              <a:rPr lang="en-AU" dirty="0"/>
              <a:t> </a:t>
            </a:r>
            <a:r>
              <a:rPr lang="en-AU" dirty="0" err="1"/>
              <a:t>diện</a:t>
            </a:r>
            <a:r>
              <a:rPr lang="en-AU" dirty="0"/>
              <a:t> </a:t>
            </a:r>
            <a:r>
              <a:rPr lang="en-AU" dirty="0" err="1"/>
              <a:t>kết</a:t>
            </a:r>
            <a:r>
              <a:rPr lang="en-AU" dirty="0"/>
              <a:t> </a:t>
            </a:r>
            <a:r>
              <a:rPr lang="en-AU" dirty="0" err="1"/>
              <a:t>cấu</a:t>
            </a:r>
            <a:r>
              <a:rPr lang="en-AU" dirty="0"/>
              <a:t>, </a:t>
            </a:r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cũng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7200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3:</a:t>
            </a:r>
            <a:r>
              <a:rPr lang="en-AU" dirty="0" smtClean="0"/>
              <a:t> </a:t>
            </a:r>
            <a:r>
              <a:rPr lang="en-AU" b="1" i="1" dirty="0"/>
              <a:t>Thu </a:t>
            </a:r>
            <a:r>
              <a:rPr lang="en-AU" b="1" i="1" dirty="0" err="1"/>
              <a:t>thập</a:t>
            </a:r>
            <a:r>
              <a:rPr lang="en-AU" b="1" i="1" dirty="0"/>
              <a:t> </a:t>
            </a:r>
            <a:r>
              <a:rPr lang="en-AU" b="1" i="1" dirty="0" err="1"/>
              <a:t>thông</a:t>
            </a:r>
            <a:r>
              <a:rPr lang="en-AU" b="1" i="1" dirty="0"/>
              <a:t> tin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 err="1"/>
              <a:t>thường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5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Sản</a:t>
            </a:r>
            <a:r>
              <a:rPr lang="en-AU" b="1" dirty="0"/>
              <a:t> </a:t>
            </a:r>
            <a:r>
              <a:rPr lang="en-AU" b="1" dirty="0" err="1"/>
              <a:t>phẩm</a:t>
            </a:r>
            <a:r>
              <a:rPr lang="en-AU" b="1" dirty="0"/>
              <a:t>/ </a:t>
            </a:r>
            <a:r>
              <a:rPr lang="en-AU" b="1" dirty="0" err="1"/>
              <a:t>Dịch</a:t>
            </a:r>
            <a:r>
              <a:rPr lang="en-AU" b="1" dirty="0"/>
              <a:t> </a:t>
            </a:r>
            <a:r>
              <a:rPr lang="en-AU" b="1" dirty="0" err="1"/>
              <a:t>vụ</a:t>
            </a:r>
            <a:r>
              <a:rPr lang="en-AU" b="1" dirty="0"/>
              <a:t> </a:t>
            </a:r>
            <a:r>
              <a:rPr lang="en-AU" b="1" dirty="0" err="1"/>
              <a:t>của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:</a:t>
            </a:r>
            <a:r>
              <a:rPr lang="en-AU" dirty="0"/>
              <a:t>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,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marketing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cải</a:t>
            </a:r>
            <a:r>
              <a:rPr lang="en-AU" dirty="0"/>
              <a:t> </a:t>
            </a:r>
            <a:r>
              <a:rPr lang="en-AU" dirty="0" err="1"/>
              <a:t>tiến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 smtClean="0"/>
              <a:t>mình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97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3:</a:t>
            </a:r>
            <a:r>
              <a:rPr lang="en-AU" dirty="0" smtClean="0"/>
              <a:t> </a:t>
            </a:r>
            <a:r>
              <a:rPr lang="en-AU" b="1" i="1" dirty="0"/>
              <a:t>Thu </a:t>
            </a:r>
            <a:r>
              <a:rPr lang="en-AU" b="1" i="1" dirty="0" err="1"/>
              <a:t>thập</a:t>
            </a:r>
            <a:r>
              <a:rPr lang="en-AU" b="1" i="1" dirty="0"/>
              <a:t> </a:t>
            </a:r>
            <a:r>
              <a:rPr lang="en-AU" b="1" i="1" dirty="0" err="1"/>
              <a:t>thông</a:t>
            </a:r>
            <a:r>
              <a:rPr lang="en-AU" b="1" i="1" dirty="0"/>
              <a:t> tin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 err="1"/>
              <a:t>thường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5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Kênh</a:t>
            </a:r>
            <a:r>
              <a:rPr lang="en-AU" b="1" dirty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/>
              <a:t>phối</a:t>
            </a:r>
            <a:r>
              <a:rPr lang="en-AU" b="1" dirty="0"/>
              <a:t>: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/>
              <a:t> </a:t>
            </a:r>
            <a:r>
              <a:rPr lang="en-AU" dirty="0" err="1"/>
              <a:t>cấu</a:t>
            </a:r>
            <a:r>
              <a:rPr lang="en-AU" dirty="0"/>
              <a:t> </a:t>
            </a:r>
            <a:r>
              <a:rPr lang="en-AU" dirty="0" err="1"/>
              <a:t>trúc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, </a:t>
            </a:r>
            <a:r>
              <a:rPr lang="en-AU" dirty="0" err="1"/>
              <a:t>hoạt</a:t>
            </a:r>
            <a:r>
              <a:rPr lang="en-AU" dirty="0"/>
              <a:t> </a:t>
            </a:r>
            <a:r>
              <a:rPr lang="en-AU" dirty="0" err="1"/>
              <a:t>động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tổ</a:t>
            </a:r>
            <a:r>
              <a:rPr lang="en-AU" dirty="0"/>
              <a:t> </a:t>
            </a:r>
            <a:r>
              <a:rPr lang="en-AU" dirty="0" err="1"/>
              <a:t>chức</a:t>
            </a:r>
            <a:r>
              <a:rPr lang="en-AU" dirty="0"/>
              <a:t> </a:t>
            </a: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phối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 </a:t>
            </a:r>
            <a:r>
              <a:rPr lang="en-AU" dirty="0" err="1" smtClean="0"/>
              <a:t>nhất</a:t>
            </a:r>
            <a:r>
              <a:rPr lang="en-AU" dirty="0" smtClean="0"/>
              <a:t>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08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3:</a:t>
            </a:r>
            <a:r>
              <a:rPr lang="en-AU" dirty="0" smtClean="0"/>
              <a:t> </a:t>
            </a:r>
            <a:r>
              <a:rPr lang="en-AU" b="1" i="1" dirty="0"/>
              <a:t>Thu </a:t>
            </a:r>
            <a:r>
              <a:rPr lang="en-AU" b="1" i="1" dirty="0" err="1"/>
              <a:t>thập</a:t>
            </a:r>
            <a:r>
              <a:rPr lang="en-AU" b="1" i="1" dirty="0"/>
              <a:t> </a:t>
            </a:r>
            <a:r>
              <a:rPr lang="en-AU" b="1" i="1" dirty="0" err="1"/>
              <a:t>thông</a:t>
            </a:r>
            <a:r>
              <a:rPr lang="en-AU" b="1" i="1" dirty="0"/>
              <a:t> tin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 err="1"/>
              <a:t>thường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5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Truyền</a:t>
            </a:r>
            <a:r>
              <a:rPr lang="en-AU" b="1" dirty="0"/>
              <a:t> </a:t>
            </a:r>
            <a:r>
              <a:rPr lang="en-AU" b="1" dirty="0" err="1"/>
              <a:t>thông</a:t>
            </a:r>
            <a:r>
              <a:rPr lang="en-AU" b="1" dirty="0"/>
              <a:t> </a:t>
            </a:r>
            <a:r>
              <a:rPr lang="en-AU" b="1" dirty="0" err="1"/>
              <a:t>của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: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marketing online </a:t>
            </a:r>
            <a:r>
              <a:rPr lang="en-AU" dirty="0" err="1"/>
              <a:t>và</a:t>
            </a:r>
            <a:r>
              <a:rPr lang="en-AU" dirty="0"/>
              <a:t> offline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hưởng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đến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cận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tiềm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334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3:</a:t>
            </a:r>
            <a:r>
              <a:rPr lang="en-AU" dirty="0" smtClean="0"/>
              <a:t> </a:t>
            </a:r>
            <a:r>
              <a:rPr lang="en-AU" b="1" i="1" dirty="0"/>
              <a:t>Thu </a:t>
            </a:r>
            <a:r>
              <a:rPr lang="en-AU" b="1" i="1" dirty="0" err="1"/>
              <a:t>thập</a:t>
            </a:r>
            <a:r>
              <a:rPr lang="en-AU" b="1" i="1" dirty="0"/>
              <a:t> </a:t>
            </a:r>
            <a:r>
              <a:rPr lang="en-AU" b="1" i="1" dirty="0" err="1"/>
              <a:t>thông</a:t>
            </a:r>
            <a:r>
              <a:rPr lang="en-AU" b="1" i="1" dirty="0"/>
              <a:t> tin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 err="1"/>
              <a:t>thường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5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:</a:t>
            </a:r>
          </a:p>
          <a:p>
            <a:pPr lvl="1" algn="just">
              <a:buFont typeface="Wingdings" charset="2"/>
              <a:buChar char="§"/>
            </a:pPr>
            <a:r>
              <a:rPr lang="en-AU" b="1" dirty="0" err="1"/>
              <a:t>Khách</a:t>
            </a:r>
            <a:r>
              <a:rPr lang="en-AU" b="1" dirty="0"/>
              <a:t> </a:t>
            </a:r>
            <a:r>
              <a:rPr lang="en-AU" b="1" dirty="0" err="1"/>
              <a:t>hàng</a:t>
            </a:r>
            <a:r>
              <a:rPr lang="en-AU" b="1" dirty="0"/>
              <a:t> </a:t>
            </a:r>
            <a:r>
              <a:rPr lang="en-AU" b="1" dirty="0" err="1"/>
              <a:t>của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 </a:t>
            </a:r>
            <a:r>
              <a:rPr lang="en-AU" b="1" dirty="0" err="1"/>
              <a:t>và</a:t>
            </a:r>
            <a:r>
              <a:rPr lang="en-AU" b="1" dirty="0"/>
              <a:t> </a:t>
            </a:r>
            <a:r>
              <a:rPr lang="en-AU" b="1" dirty="0" err="1"/>
              <a:t>sự</a:t>
            </a:r>
            <a:r>
              <a:rPr lang="en-AU" b="1" dirty="0"/>
              <a:t> </a:t>
            </a:r>
            <a:r>
              <a:rPr lang="en-AU" b="1" dirty="0" err="1"/>
              <a:t>nhận</a:t>
            </a:r>
            <a:r>
              <a:rPr lang="en-AU" b="1" dirty="0"/>
              <a:t> </a:t>
            </a:r>
            <a:r>
              <a:rPr lang="en-AU" b="1" dirty="0" err="1"/>
              <a:t>thức</a:t>
            </a:r>
            <a:r>
              <a:rPr lang="en-AU" b="1" dirty="0"/>
              <a:t> </a:t>
            </a:r>
            <a:r>
              <a:rPr lang="en-AU" b="1" dirty="0" err="1"/>
              <a:t>của</a:t>
            </a:r>
            <a:r>
              <a:rPr lang="en-AU" b="1" dirty="0"/>
              <a:t> </a:t>
            </a:r>
            <a:r>
              <a:rPr lang="en-AU" b="1" dirty="0" err="1"/>
              <a:t>họ</a:t>
            </a:r>
            <a:r>
              <a:rPr lang="en-AU" b="1" dirty="0"/>
              <a:t> </a:t>
            </a:r>
            <a:r>
              <a:rPr lang="en-AU" b="1" dirty="0" err="1"/>
              <a:t>về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:</a:t>
            </a:r>
            <a:r>
              <a:rPr lang="en-AU" dirty="0"/>
              <a:t> Thu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phương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rút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phản</a:t>
            </a:r>
            <a:r>
              <a:rPr lang="en-AU" dirty="0"/>
              <a:t> </a:t>
            </a:r>
            <a:r>
              <a:rPr lang="en-AU" dirty="0" err="1"/>
              <a:t>hồi</a:t>
            </a:r>
            <a:r>
              <a:rPr lang="en-AU" dirty="0"/>
              <a:t> </a:t>
            </a:r>
            <a:r>
              <a:rPr lang="en-AU" dirty="0" err="1"/>
              <a:t>xấu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2596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4: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bảng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endParaRPr lang="en-AU" b="1" i="1" dirty="0" smtClean="0"/>
          </a:p>
          <a:p>
            <a:pPr marL="0" indent="0" algn="just">
              <a:buNone/>
            </a:pP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thập</a:t>
            </a:r>
            <a:r>
              <a:rPr lang="en-AU" dirty="0"/>
              <a:t> </a:t>
            </a:r>
            <a:r>
              <a:rPr lang="en-AU" dirty="0" err="1"/>
              <a:t>dữ</a:t>
            </a:r>
            <a:r>
              <a:rPr lang="en-AU" dirty="0"/>
              <a:t> </a:t>
            </a:r>
            <a:r>
              <a:rPr lang="en-AU" dirty="0" err="1"/>
              <a:t>liệu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hãy</a:t>
            </a:r>
            <a:r>
              <a:rPr lang="en-AU" dirty="0"/>
              <a:t> </a:t>
            </a:r>
            <a:r>
              <a:rPr lang="en-AU" dirty="0" err="1"/>
              <a:t>sắp</a:t>
            </a:r>
            <a:r>
              <a:rPr lang="en-AU" dirty="0"/>
              <a:t> </a:t>
            </a:r>
            <a:r>
              <a:rPr lang="en-AU" dirty="0" err="1"/>
              <a:t>xếp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dữ</a:t>
            </a:r>
            <a:r>
              <a:rPr lang="en-AU" dirty="0"/>
              <a:t> </a:t>
            </a:r>
            <a:r>
              <a:rPr lang="en-AU" dirty="0" err="1"/>
              <a:t>liệu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cách</a:t>
            </a:r>
            <a:r>
              <a:rPr lang="en-AU" dirty="0"/>
              <a:t> </a:t>
            </a:r>
            <a:r>
              <a:rPr lang="en-AU" dirty="0" err="1"/>
              <a:t>khoa</a:t>
            </a:r>
            <a:r>
              <a:rPr lang="en-AU" dirty="0"/>
              <a:t> </a:t>
            </a:r>
            <a:r>
              <a:rPr lang="en-AU" dirty="0" err="1"/>
              <a:t>học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bảng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dễ</a:t>
            </a:r>
            <a:r>
              <a:rPr lang="en-AU" dirty="0"/>
              <a:t> </a:t>
            </a:r>
            <a:r>
              <a:rPr lang="en-AU" dirty="0" err="1"/>
              <a:t>dàng</a:t>
            </a:r>
            <a:r>
              <a:rPr lang="en-AU" dirty="0"/>
              <a:t> chia </a:t>
            </a:r>
            <a:r>
              <a:rPr lang="en-AU" dirty="0" err="1"/>
              <a:t>sẻ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cập</a:t>
            </a:r>
            <a:r>
              <a:rPr lang="en-AU" dirty="0"/>
              <a:t> </a:t>
            </a:r>
            <a:r>
              <a:rPr lang="en-AU" dirty="0" err="1"/>
              <a:t>nhật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gian</a:t>
            </a:r>
            <a:r>
              <a:rPr lang="en-AU" dirty="0" smtClean="0"/>
              <a:t>.</a:t>
            </a:r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9881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4: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bảng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/>
              <a:t>bảng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hãy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muốn</a:t>
            </a:r>
            <a:r>
              <a:rPr lang="en-AU" dirty="0"/>
              <a:t> so </a:t>
            </a:r>
            <a:r>
              <a:rPr lang="en-AU" dirty="0" err="1"/>
              <a:t>sánh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chiếu</a:t>
            </a:r>
            <a:r>
              <a:rPr lang="en-AU" dirty="0"/>
              <a:t>, </a:t>
            </a:r>
            <a:r>
              <a:rPr lang="en-AU" dirty="0" err="1"/>
              <a:t>chẳng</a:t>
            </a:r>
            <a:r>
              <a:rPr lang="en-AU" dirty="0"/>
              <a:t> </a:t>
            </a:r>
            <a:r>
              <a:rPr lang="en-AU" dirty="0" err="1"/>
              <a:t>hạn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 smtClean="0"/>
              <a:t>:</a:t>
            </a:r>
          </a:p>
          <a:p>
            <a:pPr algn="just"/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 smtClean="0"/>
              <a:t>cả</a:t>
            </a:r>
            <a:r>
              <a:rPr lang="en-AU" dirty="0" smtClean="0"/>
              <a:t>;</a:t>
            </a:r>
          </a:p>
          <a:p>
            <a:pPr algn="just"/>
            <a:r>
              <a:rPr lang="en-AU" dirty="0" err="1" smtClean="0"/>
              <a:t>Cung</a:t>
            </a:r>
            <a:r>
              <a:rPr lang="en-AU" dirty="0" smtClean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 smtClean="0"/>
              <a:t>phẩm</a:t>
            </a:r>
            <a:r>
              <a:rPr lang="en-AU" dirty="0" smtClean="0"/>
              <a:t>;</a:t>
            </a:r>
          </a:p>
          <a:p>
            <a:pPr algn="just"/>
            <a:r>
              <a:rPr lang="en-AU" dirty="0" err="1" smtClean="0"/>
              <a:t>Tương</a:t>
            </a:r>
            <a:r>
              <a:rPr lang="en-AU" dirty="0" smtClean="0"/>
              <a:t> </a:t>
            </a:r>
            <a:r>
              <a:rPr lang="en-AU" dirty="0" err="1"/>
              <a:t>tác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mạng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 smtClean="0"/>
              <a:t>hội</a:t>
            </a:r>
            <a:r>
              <a:rPr lang="en-AU" dirty="0" smtClean="0"/>
              <a:t>;</a:t>
            </a:r>
          </a:p>
          <a:p>
            <a:pPr marL="274320" lvl="1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8713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4:</a:t>
            </a:r>
            <a:r>
              <a:rPr lang="en-AU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bảng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/>
              <a:t>bảng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hãy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chí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muốn</a:t>
            </a:r>
            <a:r>
              <a:rPr lang="en-AU" dirty="0"/>
              <a:t> so </a:t>
            </a:r>
            <a:r>
              <a:rPr lang="en-AU" dirty="0" err="1"/>
              <a:t>sánh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chiếu</a:t>
            </a:r>
            <a:r>
              <a:rPr lang="en-AU" dirty="0"/>
              <a:t>, </a:t>
            </a:r>
            <a:r>
              <a:rPr lang="en-AU" dirty="0" err="1"/>
              <a:t>chẳng</a:t>
            </a:r>
            <a:r>
              <a:rPr lang="en-AU" dirty="0"/>
              <a:t> </a:t>
            </a:r>
            <a:r>
              <a:rPr lang="en-AU" dirty="0" err="1"/>
              <a:t>hạn</a:t>
            </a:r>
            <a:r>
              <a:rPr lang="en-AU" dirty="0"/>
              <a:t> </a:t>
            </a:r>
            <a:r>
              <a:rPr lang="en-AU" dirty="0" err="1"/>
              <a:t>như</a:t>
            </a:r>
            <a:r>
              <a:rPr lang="en-AU" dirty="0" smtClean="0"/>
              <a:t>:</a:t>
            </a:r>
          </a:p>
          <a:p>
            <a:pPr algn="just"/>
            <a:r>
              <a:rPr lang="en-AU" dirty="0" err="1"/>
              <a:t>Nội</a:t>
            </a:r>
            <a:r>
              <a:rPr lang="en-AU" dirty="0"/>
              <a:t> dung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 smtClean="0"/>
              <a:t>thông</a:t>
            </a:r>
            <a:r>
              <a:rPr lang="en-AU" dirty="0"/>
              <a:t>;</a:t>
            </a:r>
            <a:endParaRPr lang="en-AU" dirty="0" smtClean="0"/>
          </a:p>
          <a:p>
            <a:pPr algn="just"/>
            <a:r>
              <a:rPr lang="en-AU" dirty="0" err="1" smtClean="0"/>
              <a:t>Yêu</a:t>
            </a:r>
            <a:r>
              <a:rPr lang="en-AU" dirty="0" smtClean="0"/>
              <a:t> </a:t>
            </a:r>
            <a:r>
              <a:rPr lang="en-AU" dirty="0" err="1"/>
              <a:t>cầu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;</a:t>
            </a:r>
          </a:p>
          <a:p>
            <a:pPr algn="just"/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đáng</a:t>
            </a:r>
            <a:r>
              <a:rPr lang="en-AU" dirty="0"/>
              <a:t> </a:t>
            </a:r>
            <a:r>
              <a:rPr lang="en-AU" dirty="0" err="1"/>
              <a:t>khám</a:t>
            </a:r>
            <a:r>
              <a:rPr lang="en-AU" dirty="0"/>
              <a:t> </a:t>
            </a:r>
            <a:r>
              <a:rPr lang="en-AU" dirty="0" err="1" smtClean="0"/>
              <a:t>phá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1342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5:</a:t>
            </a:r>
            <a:r>
              <a:rPr lang="en-AU" i="1" dirty="0" smtClean="0"/>
              <a:t> </a:t>
            </a:r>
            <a:r>
              <a:rPr lang="en-AU" b="1" i="1" dirty="0" err="1"/>
              <a:t>Ứng</a:t>
            </a:r>
            <a:r>
              <a:rPr lang="en-AU" b="1" i="1" dirty="0"/>
              <a:t> </a:t>
            </a:r>
            <a:r>
              <a:rPr lang="en-AU" b="1" i="1" dirty="0" err="1"/>
              <a:t>dụng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mô</a:t>
            </a:r>
            <a:r>
              <a:rPr lang="en-AU" b="1" i="1" dirty="0"/>
              <a:t> </a:t>
            </a:r>
            <a:r>
              <a:rPr lang="en-AU" b="1" i="1" dirty="0" err="1"/>
              <a:t>hình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endParaRPr lang="en-AU" b="1" i="1" dirty="0" smtClean="0"/>
          </a:p>
          <a:p>
            <a:pPr algn="just"/>
            <a:r>
              <a:rPr lang="en-AU" b="1" dirty="0" err="1"/>
              <a:t>Mô</a:t>
            </a:r>
            <a:r>
              <a:rPr lang="en-AU" b="1" dirty="0"/>
              <a:t> </a:t>
            </a:r>
            <a:r>
              <a:rPr lang="en-AU" b="1" dirty="0" err="1"/>
              <a:t>hình</a:t>
            </a:r>
            <a:r>
              <a:rPr lang="en-AU" b="1" dirty="0"/>
              <a:t> SWOT: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SWOT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hữu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(Strengths),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(Weaknesses),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(Opportunities)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thách</a:t>
            </a:r>
            <a:r>
              <a:rPr lang="en-AU" dirty="0"/>
              <a:t> </a:t>
            </a:r>
            <a:r>
              <a:rPr lang="en-AU" dirty="0" err="1"/>
              <a:t>thức</a:t>
            </a:r>
            <a:r>
              <a:rPr lang="en-AU" dirty="0"/>
              <a:t> (Threats)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dự</a:t>
            </a:r>
            <a:r>
              <a:rPr lang="en-AU" dirty="0"/>
              <a:t> </a:t>
            </a:r>
            <a:r>
              <a:rPr lang="en-AU" dirty="0" err="1"/>
              <a:t>án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tổ</a:t>
            </a:r>
            <a:r>
              <a:rPr lang="en-AU" dirty="0"/>
              <a:t> </a:t>
            </a:r>
            <a:r>
              <a:rPr lang="en-AU" dirty="0" err="1"/>
              <a:t>chức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 smtClean="0"/>
              <a:t>doanh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588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5:</a:t>
            </a:r>
            <a:r>
              <a:rPr lang="en-AU" i="1" dirty="0" smtClean="0"/>
              <a:t> </a:t>
            </a:r>
            <a:r>
              <a:rPr lang="en-AU" b="1" i="1" dirty="0" err="1"/>
              <a:t>Ứng</a:t>
            </a:r>
            <a:r>
              <a:rPr lang="en-AU" b="1" i="1" dirty="0"/>
              <a:t> </a:t>
            </a:r>
            <a:r>
              <a:rPr lang="en-AU" b="1" i="1" dirty="0" err="1"/>
              <a:t>dụng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mô</a:t>
            </a:r>
            <a:r>
              <a:rPr lang="en-AU" b="1" i="1" dirty="0"/>
              <a:t> </a:t>
            </a:r>
            <a:r>
              <a:rPr lang="en-AU" b="1" i="1" dirty="0" err="1"/>
              <a:t>hình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b="1" dirty="0" err="1"/>
              <a:t>Mô</a:t>
            </a:r>
            <a:r>
              <a:rPr lang="en-AU" b="1" dirty="0"/>
              <a:t> </a:t>
            </a:r>
            <a:r>
              <a:rPr lang="en-AU" b="1" dirty="0" err="1"/>
              <a:t>hình</a:t>
            </a:r>
            <a:r>
              <a:rPr lang="en-AU" b="1" dirty="0"/>
              <a:t> 5 </a:t>
            </a:r>
            <a:r>
              <a:rPr lang="en-AU" b="1" dirty="0" err="1"/>
              <a:t>lực</a:t>
            </a:r>
            <a:r>
              <a:rPr lang="en-AU" b="1" dirty="0"/>
              <a:t> </a:t>
            </a:r>
            <a:r>
              <a:rPr lang="en-AU" b="1" dirty="0" err="1"/>
              <a:t>lượng</a:t>
            </a:r>
            <a:r>
              <a:rPr lang="en-AU" b="1" dirty="0"/>
              <a:t> </a:t>
            </a:r>
            <a:r>
              <a:rPr lang="en-AU" b="1" dirty="0" err="1"/>
              <a:t>cạnh</a:t>
            </a:r>
            <a:r>
              <a:rPr lang="en-AU" b="1" dirty="0"/>
              <a:t> </a:t>
            </a:r>
            <a:r>
              <a:rPr lang="en-AU" b="1" dirty="0" err="1"/>
              <a:t>tranh</a:t>
            </a:r>
            <a:r>
              <a:rPr lang="en-AU" b="1" dirty="0"/>
              <a:t> </a:t>
            </a:r>
            <a:r>
              <a:rPr lang="en-AU" b="1" dirty="0" err="1"/>
              <a:t>của</a:t>
            </a:r>
            <a:r>
              <a:rPr lang="en-AU" b="1" dirty="0"/>
              <a:t> Michael Porter: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5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Michael Porter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,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năm</a:t>
            </a:r>
            <a:r>
              <a:rPr lang="en-AU" dirty="0"/>
              <a:t> </a:t>
            </a:r>
            <a:r>
              <a:rPr lang="en-AU" dirty="0" err="1"/>
              <a:t>lực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nhau</a:t>
            </a:r>
            <a:r>
              <a:rPr lang="en-AU" dirty="0"/>
              <a:t>,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mọi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.</a:t>
            </a:r>
            <a:endParaRPr lang="en-AU" dirty="0" smtClean="0"/>
          </a:p>
          <a:p>
            <a:pPr marL="274320" lvl="1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8740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5:</a:t>
            </a:r>
            <a:r>
              <a:rPr lang="en-AU" i="1" dirty="0" smtClean="0"/>
              <a:t> </a:t>
            </a:r>
            <a:r>
              <a:rPr lang="en-AU" b="1" i="1" dirty="0" err="1"/>
              <a:t>Ứng</a:t>
            </a:r>
            <a:r>
              <a:rPr lang="en-AU" b="1" i="1" dirty="0"/>
              <a:t> </a:t>
            </a:r>
            <a:r>
              <a:rPr lang="en-AU" b="1" i="1" dirty="0" err="1"/>
              <a:t>dụng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mô</a:t>
            </a:r>
            <a:r>
              <a:rPr lang="en-AU" b="1" i="1" dirty="0"/>
              <a:t> </a:t>
            </a:r>
            <a:r>
              <a:rPr lang="en-AU" b="1" i="1" dirty="0" err="1"/>
              <a:t>hình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b="1" dirty="0"/>
              <a:t>Ma </a:t>
            </a:r>
            <a:r>
              <a:rPr lang="en-AU" b="1" dirty="0" err="1"/>
              <a:t>trận</a:t>
            </a:r>
            <a:r>
              <a:rPr lang="en-AU" b="1" dirty="0"/>
              <a:t> </a:t>
            </a:r>
            <a:r>
              <a:rPr lang="en-AU" b="1" dirty="0" err="1"/>
              <a:t>hình</a:t>
            </a:r>
            <a:r>
              <a:rPr lang="en-AU" b="1" dirty="0"/>
              <a:t> </a:t>
            </a:r>
            <a:r>
              <a:rPr lang="en-AU" b="1" dirty="0" err="1"/>
              <a:t>ảnh</a:t>
            </a:r>
            <a:r>
              <a:rPr lang="en-AU" b="1" dirty="0"/>
              <a:t> </a:t>
            </a:r>
            <a:r>
              <a:rPr lang="en-AU" b="1" dirty="0" err="1"/>
              <a:t>canh</a:t>
            </a:r>
            <a:r>
              <a:rPr lang="en-AU" b="1" dirty="0"/>
              <a:t> </a:t>
            </a:r>
            <a:r>
              <a:rPr lang="en-AU" b="1" dirty="0" err="1"/>
              <a:t>tranh</a:t>
            </a:r>
            <a:r>
              <a:rPr lang="en-AU" b="1" dirty="0"/>
              <a:t> CPM:</a:t>
            </a:r>
            <a:r>
              <a:rPr lang="en-AU" dirty="0"/>
              <a:t> Ma </a:t>
            </a:r>
            <a:r>
              <a:rPr lang="en-AU" dirty="0" err="1"/>
              <a:t>trận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ảnh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(Competitive Profile Matrix, </a:t>
            </a:r>
            <a:r>
              <a:rPr lang="en-AU" dirty="0" err="1"/>
              <a:t>viết</a:t>
            </a:r>
            <a:r>
              <a:rPr lang="en-AU" dirty="0"/>
              <a:t> </a:t>
            </a:r>
            <a:r>
              <a:rPr lang="en-AU" dirty="0" err="1"/>
              <a:t>tắt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CPM)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vị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901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5:</a:t>
            </a:r>
            <a:r>
              <a:rPr lang="en-AU" i="1" dirty="0" smtClean="0"/>
              <a:t> </a:t>
            </a:r>
            <a:r>
              <a:rPr lang="en-AU" b="1" i="1" dirty="0" err="1"/>
              <a:t>Ứng</a:t>
            </a:r>
            <a:r>
              <a:rPr lang="en-AU" b="1" i="1" dirty="0"/>
              <a:t> </a:t>
            </a:r>
            <a:r>
              <a:rPr lang="en-AU" b="1" i="1" dirty="0" err="1"/>
              <a:t>dụng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mô</a:t>
            </a:r>
            <a:r>
              <a:rPr lang="en-AU" b="1" i="1" dirty="0"/>
              <a:t> </a:t>
            </a:r>
            <a:r>
              <a:rPr lang="en-AU" b="1" i="1" dirty="0" err="1"/>
              <a:t>hình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b="1" dirty="0" err="1"/>
              <a:t>Mô</a:t>
            </a:r>
            <a:r>
              <a:rPr lang="en-AU" b="1" dirty="0"/>
              <a:t> </a:t>
            </a:r>
            <a:r>
              <a:rPr lang="en-AU" b="1" dirty="0" err="1"/>
              <a:t>hình</a:t>
            </a:r>
            <a:r>
              <a:rPr lang="en-AU" b="1" dirty="0"/>
              <a:t> </a:t>
            </a:r>
            <a:r>
              <a:rPr lang="en-AU" b="1" dirty="0" err="1"/>
              <a:t>đa</a:t>
            </a:r>
            <a:r>
              <a:rPr lang="en-AU" b="1" dirty="0"/>
              <a:t> </a:t>
            </a:r>
            <a:r>
              <a:rPr lang="en-AU" b="1" dirty="0" err="1"/>
              <a:t>giác</a:t>
            </a:r>
            <a:r>
              <a:rPr lang="en-AU" b="1" dirty="0"/>
              <a:t> </a:t>
            </a:r>
            <a:r>
              <a:rPr lang="en-AU" b="1" dirty="0" err="1"/>
              <a:t>cạnh</a:t>
            </a:r>
            <a:r>
              <a:rPr lang="en-AU" b="1" dirty="0"/>
              <a:t> </a:t>
            </a:r>
            <a:r>
              <a:rPr lang="en-AU" b="1" dirty="0" err="1"/>
              <a:t>tranh</a:t>
            </a:r>
            <a:r>
              <a:rPr lang="en-AU" b="1" dirty="0"/>
              <a:t>: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đa</a:t>
            </a:r>
            <a:r>
              <a:rPr lang="en-AU" dirty="0"/>
              <a:t> </a:t>
            </a:r>
            <a:r>
              <a:rPr lang="en-AU" dirty="0" err="1"/>
              <a:t>giác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gồm</a:t>
            </a:r>
            <a:r>
              <a:rPr lang="en-AU" dirty="0"/>
              <a:t> </a:t>
            </a:r>
            <a:r>
              <a:rPr lang="en-AU" dirty="0" err="1"/>
              <a:t>nhiều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tố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dưới</a:t>
            </a:r>
            <a:r>
              <a:rPr lang="en-AU" dirty="0"/>
              <a:t> </a:t>
            </a:r>
            <a:r>
              <a:rPr lang="en-AU" dirty="0" err="1"/>
              <a:t>đồ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dạng</a:t>
            </a:r>
            <a:r>
              <a:rPr lang="en-AU" dirty="0"/>
              <a:t> </a:t>
            </a:r>
            <a:r>
              <a:rPr lang="en-AU" dirty="0" err="1"/>
              <a:t>đa</a:t>
            </a:r>
            <a:r>
              <a:rPr lang="en-AU" dirty="0"/>
              <a:t> </a:t>
            </a:r>
            <a:r>
              <a:rPr lang="en-AU" dirty="0" err="1"/>
              <a:t>giác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tả</a:t>
            </a:r>
            <a:r>
              <a:rPr lang="en-AU" dirty="0"/>
              <a:t> </a:t>
            </a:r>
            <a:r>
              <a:rPr lang="en-AU" dirty="0" err="1"/>
              <a:t>khả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mối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hệ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758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5:</a:t>
            </a:r>
            <a:r>
              <a:rPr lang="en-AU" i="1" dirty="0" smtClean="0"/>
              <a:t> </a:t>
            </a:r>
            <a:r>
              <a:rPr lang="en-AU" b="1" i="1" dirty="0" err="1"/>
              <a:t>Ứng</a:t>
            </a:r>
            <a:r>
              <a:rPr lang="en-AU" b="1" i="1" dirty="0"/>
              <a:t> </a:t>
            </a:r>
            <a:r>
              <a:rPr lang="en-AU" b="1" i="1" dirty="0" err="1"/>
              <a:t>dụng</a:t>
            </a:r>
            <a:r>
              <a:rPr lang="en-AU" b="1" i="1" dirty="0"/>
              <a:t> </a:t>
            </a:r>
            <a:r>
              <a:rPr lang="en-AU" b="1" i="1" dirty="0" err="1"/>
              <a:t>các</a:t>
            </a:r>
            <a:r>
              <a:rPr lang="en-AU" b="1" i="1" dirty="0"/>
              <a:t> </a:t>
            </a:r>
            <a:r>
              <a:rPr lang="en-AU" b="1" i="1" dirty="0" err="1"/>
              <a:t>mô</a:t>
            </a:r>
            <a:r>
              <a:rPr lang="en-AU" b="1" i="1" dirty="0"/>
              <a:t> </a:t>
            </a:r>
            <a:r>
              <a:rPr lang="en-AU" b="1" i="1" dirty="0" err="1"/>
              <a:t>hình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/>
              <a:t>tích</a:t>
            </a:r>
            <a:r>
              <a:rPr lang="en-AU" b="1" dirty="0"/>
              <a:t> </a:t>
            </a:r>
            <a:r>
              <a:rPr lang="en-AU" b="1" dirty="0" err="1"/>
              <a:t>nhóm</a:t>
            </a:r>
            <a:r>
              <a:rPr lang="en-AU" b="1" dirty="0"/>
              <a:t> </a:t>
            </a:r>
            <a:r>
              <a:rPr lang="en-AU" b="1" dirty="0" err="1"/>
              <a:t>chiến</a:t>
            </a:r>
            <a:r>
              <a:rPr lang="en-AU" b="1" dirty="0"/>
              <a:t> </a:t>
            </a:r>
            <a:r>
              <a:rPr lang="en-AU" b="1" dirty="0" err="1"/>
              <a:t>lược</a:t>
            </a:r>
            <a:r>
              <a:rPr lang="en-AU" b="1" dirty="0"/>
              <a:t>: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khung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phép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cụm</a:t>
            </a:r>
            <a:r>
              <a:rPr lang="en-AU" dirty="0"/>
              <a:t> </a:t>
            </a:r>
            <a:r>
              <a:rPr lang="en-AU" dirty="0" err="1"/>
              <a:t>dựa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tương</a:t>
            </a:r>
            <a:r>
              <a:rPr lang="en-AU" dirty="0"/>
              <a:t> </a:t>
            </a:r>
            <a:r>
              <a:rPr lang="en-AU" dirty="0" err="1"/>
              <a:t>đồng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 smtClean="0"/>
              <a:t>lược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698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endParaRPr lang="en-AU" b="1" i="1" dirty="0" smtClean="0"/>
          </a:p>
          <a:p>
            <a:pPr algn="just"/>
            <a:r>
              <a:rPr lang="en-AU" dirty="0" err="1"/>
              <a:t>Sau</a:t>
            </a:r>
            <a:r>
              <a:rPr lang="en-AU" dirty="0"/>
              <a:t> </a:t>
            </a:r>
            <a:r>
              <a:rPr lang="en-AU" dirty="0" err="1"/>
              <a:t>khi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hiểu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thiết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trình</a:t>
            </a:r>
            <a:r>
              <a:rPr lang="en-AU" dirty="0"/>
              <a:t> </a:t>
            </a:r>
            <a:r>
              <a:rPr lang="en-AU" dirty="0" err="1"/>
              <a:t>bày</a:t>
            </a:r>
            <a:r>
              <a:rPr lang="en-AU" dirty="0"/>
              <a:t> </a:t>
            </a:r>
            <a:r>
              <a:rPr lang="en-AU" dirty="0" err="1"/>
              <a:t>rõ</a:t>
            </a:r>
            <a:r>
              <a:rPr lang="en-AU" dirty="0"/>
              <a:t> </a:t>
            </a:r>
            <a:r>
              <a:rPr lang="en-AU" dirty="0" err="1"/>
              <a:t>ràng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cấp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. </a:t>
            </a:r>
            <a:r>
              <a:rPr lang="en-AU" dirty="0" err="1"/>
              <a:t>Lúc</a:t>
            </a:r>
            <a:r>
              <a:rPr lang="en-AU" dirty="0"/>
              <a:t> </a:t>
            </a:r>
            <a:r>
              <a:rPr lang="en-AU" dirty="0" err="1"/>
              <a:t>này</a:t>
            </a:r>
            <a:r>
              <a:rPr lang="en-AU" dirty="0"/>
              <a:t>,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tổng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thành</a:t>
            </a:r>
            <a:r>
              <a:rPr lang="en-AU" dirty="0"/>
              <a:t> </a:t>
            </a:r>
            <a:r>
              <a:rPr lang="en-AU" dirty="0" err="1"/>
              <a:t>bản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hoàn</a:t>
            </a:r>
            <a:r>
              <a:rPr lang="en-AU" dirty="0"/>
              <a:t> </a:t>
            </a:r>
            <a:r>
              <a:rPr lang="en-AU" dirty="0" err="1"/>
              <a:t>chỉnh</a:t>
            </a:r>
            <a:r>
              <a:rPr lang="en-AU" dirty="0"/>
              <a:t> </a:t>
            </a:r>
            <a:r>
              <a:rPr lang="en-AU" dirty="0" err="1"/>
              <a:t>cả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nội</a:t>
            </a:r>
            <a:r>
              <a:rPr lang="en-AU" dirty="0"/>
              <a:t> dung </a:t>
            </a:r>
            <a:r>
              <a:rPr lang="en-AU" dirty="0" err="1"/>
              <a:t>lẫn</a:t>
            </a:r>
            <a:r>
              <a:rPr lang="en-AU" dirty="0"/>
              <a:t> </a:t>
            </a:r>
            <a:r>
              <a:rPr lang="en-AU" dirty="0" err="1"/>
              <a:t>h</a:t>
            </a:r>
            <a:r>
              <a:rPr lang="en-AU" dirty="0" err="1" smtClean="0"/>
              <a:t>ình</a:t>
            </a:r>
            <a:r>
              <a:rPr lang="en-AU" dirty="0" smtClean="0"/>
              <a:t> </a:t>
            </a:r>
            <a:r>
              <a:rPr lang="en-AU" dirty="0" err="1" smtClean="0"/>
              <a:t>thức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629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bản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đầy</a:t>
            </a:r>
            <a:r>
              <a:rPr lang="en-AU" dirty="0"/>
              <a:t> </a:t>
            </a:r>
            <a:r>
              <a:rPr lang="en-AU" dirty="0" err="1"/>
              <a:t>đủ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,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hiệu</a:t>
            </a:r>
            <a:r>
              <a:rPr lang="en-AU" dirty="0"/>
              <a:t> </a:t>
            </a:r>
            <a:r>
              <a:rPr lang="en-AU" dirty="0" err="1"/>
              <a:t>quả</a:t>
            </a:r>
            <a:r>
              <a:rPr lang="en-AU" dirty="0"/>
              <a:t>, </a:t>
            </a:r>
            <a:r>
              <a:rPr lang="en-AU" dirty="0" err="1"/>
              <a:t>củng</a:t>
            </a:r>
            <a:r>
              <a:rPr lang="en-AU" dirty="0"/>
              <a:t> </a:t>
            </a:r>
            <a:r>
              <a:rPr lang="en-AU" dirty="0" err="1"/>
              <a:t>cố</a:t>
            </a:r>
            <a:r>
              <a:rPr lang="en-AU" dirty="0"/>
              <a:t> </a:t>
            </a:r>
            <a:r>
              <a:rPr lang="en-AU" dirty="0" err="1"/>
              <a:t>chỗ</a:t>
            </a:r>
            <a:r>
              <a:rPr lang="en-AU" dirty="0"/>
              <a:t> </a:t>
            </a:r>
            <a:r>
              <a:rPr lang="en-AU" dirty="0" err="1"/>
              <a:t>đứng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mở</a:t>
            </a:r>
            <a:r>
              <a:rPr lang="en-AU" dirty="0"/>
              <a:t> </a:t>
            </a:r>
            <a:r>
              <a:rPr lang="en-AU" dirty="0" err="1"/>
              <a:t>rộng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6034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algn="just"/>
            <a:r>
              <a:rPr lang="en-AU" b="1" dirty="0" err="1"/>
              <a:t>Báo</a:t>
            </a:r>
            <a:r>
              <a:rPr lang="en-AU" b="1" dirty="0"/>
              <a:t> </a:t>
            </a:r>
            <a:r>
              <a:rPr lang="en-AU" b="1" dirty="0" err="1"/>
              <a:t>cáo</a:t>
            </a:r>
            <a:r>
              <a:rPr lang="en-AU" b="1" dirty="0"/>
              <a:t> </a:t>
            </a:r>
            <a:r>
              <a:rPr lang="en-AU" b="1" dirty="0" err="1"/>
              <a:t>phân</a:t>
            </a:r>
            <a:r>
              <a:rPr lang="en-AU" b="1" dirty="0"/>
              <a:t> </a:t>
            </a:r>
            <a:r>
              <a:rPr lang="en-AU" b="1" dirty="0" err="1"/>
              <a:t>tích</a:t>
            </a:r>
            <a:r>
              <a:rPr lang="en-AU" b="1" dirty="0"/>
              <a:t> </a:t>
            </a:r>
            <a:r>
              <a:rPr lang="en-AU" b="1" dirty="0" err="1"/>
              <a:t>đối</a:t>
            </a:r>
            <a:r>
              <a:rPr lang="en-AU" b="1" dirty="0"/>
              <a:t> </a:t>
            </a:r>
            <a:r>
              <a:rPr lang="en-AU" b="1" dirty="0" err="1"/>
              <a:t>thủ</a:t>
            </a:r>
            <a:r>
              <a:rPr lang="en-AU" b="1" dirty="0"/>
              <a:t> </a:t>
            </a:r>
            <a:r>
              <a:rPr lang="en-AU" b="1" dirty="0" err="1"/>
              <a:t>cạnh</a:t>
            </a:r>
            <a:r>
              <a:rPr lang="en-AU" b="1" dirty="0"/>
              <a:t> </a:t>
            </a:r>
            <a:r>
              <a:rPr lang="en-AU" b="1" dirty="0" err="1"/>
              <a:t>tranh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liệu</a:t>
            </a:r>
            <a:r>
              <a:rPr lang="en-AU" dirty="0"/>
              <a:t> </a:t>
            </a:r>
            <a:r>
              <a:rPr lang="en-AU" dirty="0" err="1"/>
              <a:t>tất</a:t>
            </a:r>
            <a:r>
              <a:rPr lang="en-AU" dirty="0"/>
              <a:t> </a:t>
            </a:r>
            <a:r>
              <a:rPr lang="en-AU" dirty="0" err="1"/>
              <a:t>yếu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mỗi</a:t>
            </a:r>
            <a:r>
              <a:rPr lang="en-AU" dirty="0"/>
              <a:t> </a:t>
            </a:r>
            <a:r>
              <a:rPr lang="en-AU" dirty="0" err="1"/>
              <a:t>nhà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tổng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3894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Tại</a:t>
            </a:r>
            <a:r>
              <a:rPr lang="en-AU" dirty="0"/>
              <a:t> </a:t>
            </a:r>
            <a:r>
              <a:rPr lang="en-AU" dirty="0" err="1"/>
              <a:t>sao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cần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 smtClean="0"/>
              <a:t>?</a:t>
            </a:r>
          </a:p>
          <a:p>
            <a:pPr algn="just"/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bản</a:t>
            </a:r>
            <a:r>
              <a:rPr lang="en-AU" dirty="0"/>
              <a:t> </a:t>
            </a:r>
            <a:r>
              <a:rPr lang="en-AU" dirty="0" err="1"/>
              <a:t>tổng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đánh</a:t>
            </a:r>
            <a:r>
              <a:rPr lang="en-AU" dirty="0"/>
              <a:t> </a:t>
            </a: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trên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. </a:t>
            </a:r>
            <a:r>
              <a:rPr lang="en-AU" dirty="0" err="1"/>
              <a:t>Báo</a:t>
            </a:r>
            <a:r>
              <a:rPr lang="en-AU" dirty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đích</a:t>
            </a:r>
            <a:r>
              <a:rPr lang="en-AU" dirty="0"/>
              <a:t> </a:t>
            </a:r>
            <a:r>
              <a:rPr lang="en-AU" dirty="0" err="1"/>
              <a:t>nhằm</a:t>
            </a:r>
            <a:r>
              <a:rPr lang="en-AU" dirty="0"/>
              <a:t> </a:t>
            </a:r>
            <a:r>
              <a:rPr lang="en-AU" dirty="0" err="1"/>
              <a:t>đưa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được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, </a:t>
            </a:r>
            <a:r>
              <a:rPr lang="en-AU" dirty="0" err="1"/>
              <a:t>phát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/>
              <a:t>phù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mình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8131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Báo</a:t>
            </a:r>
            <a:r>
              <a:rPr lang="en-AU" dirty="0" smtClean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 </a:t>
            </a:r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gì</a:t>
            </a:r>
            <a:r>
              <a:rPr lang="en-AU" dirty="0" smtClean="0"/>
              <a:t>?</a:t>
            </a:r>
          </a:p>
          <a:p>
            <a:pPr algn="just"/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tả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mục</a:t>
            </a:r>
            <a:r>
              <a:rPr lang="en-AU" dirty="0"/>
              <a:t> </a:t>
            </a:r>
            <a:r>
              <a:rPr lang="en-AU" dirty="0" err="1"/>
              <a:t>tiêu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 smtClean="0"/>
              <a:t>nghiệp</a:t>
            </a:r>
            <a:r>
              <a:rPr lang="en-AU" dirty="0" smtClean="0"/>
              <a:t>;</a:t>
            </a:r>
          </a:p>
          <a:p>
            <a:pPr algn="just"/>
            <a:r>
              <a:rPr lang="en-AU" dirty="0" err="1" smtClean="0"/>
              <a:t>Thông</a:t>
            </a:r>
            <a:r>
              <a:rPr lang="en-AU" dirty="0" smtClean="0"/>
              <a:t> </a:t>
            </a:r>
            <a:r>
              <a:rPr lang="en-AU" dirty="0"/>
              <a:t>tin chi </a:t>
            </a:r>
            <a:r>
              <a:rPr lang="en-AU" dirty="0" err="1"/>
              <a:t>tiết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;</a:t>
            </a:r>
          </a:p>
          <a:p>
            <a:pPr algn="just"/>
            <a:r>
              <a:rPr lang="en-AU" dirty="0" err="1" smtClean="0"/>
              <a:t>Bảng</a:t>
            </a:r>
            <a:r>
              <a:rPr lang="en-AU" dirty="0" smtClean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phần</a:t>
            </a:r>
            <a:r>
              <a:rPr lang="en-AU" dirty="0"/>
              <a:t>,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hiện</a:t>
            </a:r>
            <a:r>
              <a:rPr lang="en-AU" dirty="0"/>
              <a:t> </a:t>
            </a:r>
            <a:r>
              <a:rPr lang="en-AU" dirty="0" err="1"/>
              <a:t>tại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dự</a:t>
            </a:r>
            <a:r>
              <a:rPr lang="en-AU" dirty="0"/>
              <a:t> </a:t>
            </a:r>
            <a:r>
              <a:rPr lang="en-AU" dirty="0" err="1" smtClean="0"/>
              <a:t>kiến</a:t>
            </a:r>
            <a:r>
              <a:rPr lang="en-AU" dirty="0"/>
              <a:t>;</a:t>
            </a:r>
            <a:endParaRPr lang="en-AU" dirty="0" smtClean="0"/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4584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Báo</a:t>
            </a:r>
            <a:r>
              <a:rPr lang="en-AU" dirty="0" smtClean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 smtClean="0"/>
              <a:t>cạnh</a:t>
            </a:r>
            <a:r>
              <a:rPr lang="en-AU" dirty="0" smtClean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 </a:t>
            </a:r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gì</a:t>
            </a:r>
            <a:r>
              <a:rPr lang="en-AU" dirty="0" smtClean="0"/>
              <a:t>?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pPr algn="just"/>
            <a:r>
              <a:rPr lang="en-AU" dirty="0"/>
              <a:t>So </a:t>
            </a:r>
            <a:r>
              <a:rPr lang="en-AU" dirty="0" err="1"/>
              <a:t>sánh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mô</a:t>
            </a:r>
            <a:r>
              <a:rPr lang="en-AU" dirty="0"/>
              <a:t> </a:t>
            </a:r>
            <a:r>
              <a:rPr lang="en-AU" dirty="0" err="1"/>
              <a:t>hình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 smtClean="0"/>
              <a:t>giá</a:t>
            </a:r>
            <a:r>
              <a:rPr lang="en-AU" dirty="0" smtClean="0"/>
              <a:t>;</a:t>
            </a:r>
          </a:p>
          <a:p>
            <a:pPr algn="just"/>
            <a:r>
              <a:rPr lang="en-AU" dirty="0" err="1" smtClean="0"/>
              <a:t>Phân</a:t>
            </a:r>
            <a:r>
              <a:rPr lang="en-AU" dirty="0" smtClean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chiến</a:t>
            </a:r>
            <a:r>
              <a:rPr lang="en-AU" dirty="0"/>
              <a:t> </a:t>
            </a:r>
            <a:r>
              <a:rPr lang="en-AU" dirty="0" err="1"/>
              <a:t>lược</a:t>
            </a:r>
            <a:r>
              <a:rPr lang="en-AU" dirty="0"/>
              <a:t> </a:t>
            </a:r>
            <a:r>
              <a:rPr lang="en-AU" dirty="0" err="1"/>
              <a:t>truyền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</a:t>
            </a:r>
            <a:r>
              <a:rPr lang="en-AU" dirty="0" err="1"/>
              <a:t>xã</a:t>
            </a:r>
            <a:r>
              <a:rPr lang="en-AU" dirty="0"/>
              <a:t> </a:t>
            </a:r>
            <a:r>
              <a:rPr lang="en-AU" dirty="0" err="1" smtClean="0"/>
              <a:t>hội</a:t>
            </a:r>
            <a:r>
              <a:rPr lang="en-AU" dirty="0" smtClean="0"/>
              <a:t>;</a:t>
            </a:r>
          </a:p>
          <a:p>
            <a:pPr algn="just"/>
            <a:r>
              <a:rPr lang="en-AU" dirty="0" err="1" smtClean="0"/>
              <a:t>Mô</a:t>
            </a:r>
            <a:r>
              <a:rPr lang="en-AU" dirty="0" smtClean="0"/>
              <a:t> </a:t>
            </a:r>
            <a:r>
              <a:rPr lang="en-AU" dirty="0" err="1"/>
              <a:t>tả</a:t>
            </a:r>
            <a:r>
              <a:rPr lang="en-AU" dirty="0"/>
              <a:t> </a:t>
            </a:r>
            <a:r>
              <a:rPr lang="en-AU" dirty="0" err="1"/>
              <a:t>xếp</a:t>
            </a:r>
            <a:r>
              <a:rPr lang="en-AU" dirty="0"/>
              <a:t> </a:t>
            </a:r>
            <a:r>
              <a:rPr lang="en-AU" dirty="0" err="1"/>
              <a:t>hạng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390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Báo</a:t>
            </a:r>
            <a:r>
              <a:rPr lang="en-AU" dirty="0" smtClean="0"/>
              <a:t> </a:t>
            </a:r>
            <a:r>
              <a:rPr lang="en-AU" dirty="0" err="1"/>
              <a:t>cáo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 smtClean="0"/>
              <a:t>đối</a:t>
            </a:r>
            <a:r>
              <a:rPr lang="en-AU" dirty="0" smtClean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 </a:t>
            </a:r>
            <a:r>
              <a:rPr lang="en-AU" dirty="0" err="1" smtClean="0"/>
              <a:t>cạnh</a:t>
            </a:r>
            <a:r>
              <a:rPr lang="en-AU" dirty="0" smtClean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 </a:t>
            </a:r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thành</a:t>
            </a:r>
            <a:r>
              <a:rPr lang="en-AU" dirty="0" smtClean="0"/>
              <a:t> </a:t>
            </a:r>
            <a:r>
              <a:rPr lang="en-AU" dirty="0" err="1" smtClean="0"/>
              <a:t>phần</a:t>
            </a:r>
            <a:r>
              <a:rPr lang="en-AU" dirty="0" smtClean="0"/>
              <a:t> </a:t>
            </a:r>
            <a:r>
              <a:rPr lang="en-AU" dirty="0" err="1" smtClean="0"/>
              <a:t>gì</a:t>
            </a:r>
            <a:r>
              <a:rPr lang="en-AU" dirty="0" smtClean="0"/>
              <a:t>?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428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33</a:t>
            </a:fld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2201526"/>
              </p:ext>
            </p:extLst>
          </p:nvPr>
        </p:nvGraphicFramePr>
        <p:xfrm>
          <a:off x="457200" y="1600200"/>
          <a:ext cx="8229600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8057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Tổng</a:t>
            </a:r>
            <a:r>
              <a:rPr lang="en-AU" dirty="0"/>
              <a:t> </a:t>
            </a:r>
            <a:r>
              <a:rPr lang="en-AU" dirty="0" err="1"/>
              <a:t>quan</a:t>
            </a:r>
            <a:r>
              <a:rPr lang="en-AU" dirty="0"/>
              <a:t>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 smtClean="0"/>
              <a:t>tranh</a:t>
            </a:r>
            <a:r>
              <a:rPr lang="en-AU" dirty="0" smtClean="0"/>
              <a:t> </a:t>
            </a:r>
            <a:r>
              <a:rPr lang="en-AU" dirty="0" err="1" smtClean="0"/>
              <a:t>gồm</a:t>
            </a:r>
            <a:r>
              <a:rPr lang="en-AU" dirty="0" smtClean="0"/>
              <a:t> </a:t>
            </a:r>
            <a:r>
              <a:rPr lang="en-AU" dirty="0" err="1" smtClean="0"/>
              <a:t>những</a:t>
            </a:r>
            <a:r>
              <a:rPr lang="en-AU" dirty="0" smtClean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tin:</a:t>
            </a:r>
          </a:p>
          <a:p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thu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 smtClean="0"/>
              <a:t>phần</a:t>
            </a:r>
            <a:r>
              <a:rPr lang="en-AU" dirty="0" smtClean="0"/>
              <a:t>;</a:t>
            </a:r>
            <a:endParaRPr lang="en-AU" dirty="0"/>
          </a:p>
          <a:p>
            <a:r>
              <a:rPr lang="en-AU" dirty="0" err="1"/>
              <a:t>Quy</a:t>
            </a:r>
            <a:r>
              <a:rPr lang="en-AU" dirty="0"/>
              <a:t> </a:t>
            </a:r>
            <a:r>
              <a:rPr lang="en-AU" dirty="0" err="1" smtClean="0"/>
              <a:t>mô</a:t>
            </a:r>
            <a:r>
              <a:rPr lang="en-AU" dirty="0" smtClean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đội</a:t>
            </a:r>
            <a:r>
              <a:rPr lang="en-AU" dirty="0"/>
              <a:t> </a:t>
            </a:r>
            <a:r>
              <a:rPr lang="en-AU" dirty="0" err="1"/>
              <a:t>ngũ</a:t>
            </a:r>
            <a:r>
              <a:rPr lang="en-AU" dirty="0"/>
              <a:t> </a:t>
            </a:r>
            <a:r>
              <a:rPr lang="en-AU" dirty="0" err="1"/>
              <a:t>quản</a:t>
            </a:r>
            <a:r>
              <a:rPr lang="en-AU" dirty="0"/>
              <a:t> </a:t>
            </a:r>
            <a:r>
              <a:rPr lang="en-AU" dirty="0" err="1" smtClean="0"/>
              <a:t>lý</a:t>
            </a:r>
            <a:r>
              <a:rPr lang="en-AU" dirty="0" smtClean="0"/>
              <a:t>;</a:t>
            </a:r>
            <a:endParaRPr lang="en-AU" dirty="0"/>
          </a:p>
          <a:p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mạnh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 smtClean="0"/>
              <a:t>yếu</a:t>
            </a:r>
            <a:r>
              <a:rPr lang="en-AU" dirty="0" smtClean="0"/>
              <a:t>;</a:t>
            </a:r>
            <a:endParaRPr lang="en-AU" dirty="0"/>
          </a:p>
          <a:p>
            <a:r>
              <a:rPr lang="en-AU" dirty="0" err="1" smtClean="0"/>
              <a:t>Đánh</a:t>
            </a:r>
            <a:r>
              <a:rPr lang="en-AU" dirty="0" smtClean="0"/>
              <a:t> </a:t>
            </a:r>
            <a:r>
              <a:rPr lang="en-AU" dirty="0" err="1" smtClean="0"/>
              <a:t>giá</a:t>
            </a:r>
            <a:r>
              <a:rPr lang="en-AU" dirty="0" smtClean="0"/>
              <a:t> </a:t>
            </a:r>
            <a:r>
              <a:rPr lang="en-AU" dirty="0" err="1" smtClean="0"/>
              <a:t>của</a:t>
            </a:r>
            <a:r>
              <a:rPr lang="en-AU" dirty="0" smtClean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605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ngành</a:t>
            </a:r>
            <a:endParaRPr lang="en-AU" dirty="0"/>
          </a:p>
          <a:p>
            <a:pPr algn="just"/>
            <a:r>
              <a:rPr lang="en-AU" dirty="0" err="1"/>
              <a:t>Nghiên</a:t>
            </a:r>
            <a:r>
              <a:rPr lang="en-AU" dirty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hợp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đặc</a:t>
            </a:r>
            <a:r>
              <a:rPr lang="en-AU" dirty="0"/>
              <a:t> </a:t>
            </a:r>
            <a:r>
              <a:rPr lang="en-AU" dirty="0" err="1"/>
              <a:t>điểm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tệp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xác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cơ</a:t>
            </a:r>
            <a:r>
              <a:rPr lang="en-AU" dirty="0"/>
              <a:t> </a:t>
            </a:r>
            <a:r>
              <a:rPr lang="en-AU" dirty="0" err="1"/>
              <a:t>hội</a:t>
            </a:r>
            <a:r>
              <a:rPr lang="en-AU" dirty="0"/>
              <a:t> </a:t>
            </a:r>
            <a:r>
              <a:rPr lang="en-AU" dirty="0" err="1"/>
              <a:t>phát</a:t>
            </a:r>
            <a:r>
              <a:rPr lang="en-AU" dirty="0"/>
              <a:t> </a:t>
            </a:r>
            <a:r>
              <a:rPr lang="en-AU" dirty="0" err="1"/>
              <a:t>triển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nhận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xu</a:t>
            </a:r>
            <a:r>
              <a:rPr lang="en-AU" dirty="0"/>
              <a:t> </a:t>
            </a:r>
            <a:r>
              <a:rPr lang="en-AU" dirty="0" err="1"/>
              <a:t>hướng</a:t>
            </a:r>
            <a:r>
              <a:rPr lang="en-AU" dirty="0"/>
              <a:t> </a:t>
            </a:r>
            <a:r>
              <a:rPr lang="en-AU" dirty="0" err="1"/>
              <a:t>trong</a:t>
            </a:r>
            <a:r>
              <a:rPr lang="en-AU" dirty="0"/>
              <a:t> </a:t>
            </a:r>
            <a:r>
              <a:rPr lang="en-AU" dirty="0" err="1"/>
              <a:t>ngành</a:t>
            </a:r>
            <a:r>
              <a:rPr lang="en-AU" dirty="0"/>
              <a:t>,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quyết</a:t>
            </a:r>
            <a:r>
              <a:rPr lang="en-AU" dirty="0"/>
              <a:t> </a:t>
            </a:r>
            <a:r>
              <a:rPr lang="en-AU" dirty="0" err="1"/>
              <a:t>định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Đồng</a:t>
            </a:r>
            <a:r>
              <a:rPr lang="en-AU" dirty="0"/>
              <a:t> </a:t>
            </a:r>
            <a:r>
              <a:rPr lang="en-AU" dirty="0" err="1"/>
              <a:t>thời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phép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lập</a:t>
            </a:r>
            <a:r>
              <a:rPr lang="en-AU" dirty="0"/>
              <a:t> </a:t>
            </a:r>
            <a:r>
              <a:rPr lang="en-AU" dirty="0" err="1"/>
              <a:t>kế</a:t>
            </a:r>
            <a:r>
              <a:rPr lang="en-AU" dirty="0"/>
              <a:t> </a:t>
            </a:r>
            <a:r>
              <a:rPr lang="en-AU" dirty="0" err="1"/>
              <a:t>hoạch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bất</a:t>
            </a:r>
            <a:r>
              <a:rPr lang="en-AU" dirty="0"/>
              <a:t> </a:t>
            </a:r>
            <a:r>
              <a:rPr lang="en-AU" dirty="0" err="1"/>
              <a:t>kỳ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thay</a:t>
            </a:r>
            <a:r>
              <a:rPr lang="en-AU" dirty="0"/>
              <a:t> </a:t>
            </a:r>
            <a:r>
              <a:rPr lang="en-AU" dirty="0" err="1"/>
              <a:t>đổi</a:t>
            </a:r>
            <a:r>
              <a:rPr lang="en-AU" dirty="0"/>
              <a:t> </a:t>
            </a:r>
            <a:r>
              <a:rPr lang="en-AU" dirty="0" err="1"/>
              <a:t>nào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làm</a:t>
            </a:r>
            <a:r>
              <a:rPr lang="en-AU" dirty="0"/>
              <a:t> </a:t>
            </a:r>
            <a:r>
              <a:rPr lang="en-AU" dirty="0" err="1"/>
              <a:t>gián</a:t>
            </a:r>
            <a:r>
              <a:rPr lang="en-AU" dirty="0"/>
              <a:t> </a:t>
            </a:r>
            <a:r>
              <a:rPr lang="en-AU" dirty="0" err="1"/>
              <a:t>đoạn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0055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 smtClean="0"/>
              <a:t>ngành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được</a:t>
            </a:r>
            <a:r>
              <a:rPr lang="en-AU" dirty="0" smtClean="0"/>
              <a:t> </a:t>
            </a:r>
            <a:r>
              <a:rPr lang="en-AU" dirty="0" err="1" smtClean="0"/>
              <a:t>nghiên</a:t>
            </a:r>
            <a:r>
              <a:rPr lang="en-AU" dirty="0" smtClean="0"/>
              <a:t> </a:t>
            </a:r>
            <a:r>
              <a:rPr lang="en-AU" dirty="0" err="1" smtClean="0"/>
              <a:t>cứu</a:t>
            </a:r>
            <a:r>
              <a:rPr lang="en-AU" dirty="0" smtClean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qua </a:t>
            </a:r>
            <a:r>
              <a:rPr lang="en-AU" dirty="0" err="1" smtClean="0"/>
              <a:t>thị</a:t>
            </a:r>
            <a:r>
              <a:rPr lang="en-AU" dirty="0" smtClean="0"/>
              <a:t> </a:t>
            </a:r>
            <a:r>
              <a:rPr lang="en-AU" dirty="0" err="1" smtClean="0"/>
              <a:t>trường</a:t>
            </a:r>
            <a:r>
              <a:rPr lang="en-AU" dirty="0" smtClean="0"/>
              <a:t> </a:t>
            </a:r>
            <a:r>
              <a:rPr lang="en-AU" dirty="0" err="1" smtClean="0"/>
              <a:t>sơ</a:t>
            </a:r>
            <a:r>
              <a:rPr lang="en-AU" dirty="0" smtClean="0"/>
              <a:t> </a:t>
            </a:r>
            <a:r>
              <a:rPr lang="en-AU" dirty="0" err="1" smtClean="0"/>
              <a:t>cấp</a:t>
            </a:r>
            <a:r>
              <a:rPr lang="en-AU" dirty="0" smtClean="0"/>
              <a:t>, qua:</a:t>
            </a:r>
            <a:endParaRPr lang="en-AU" dirty="0"/>
          </a:p>
          <a:p>
            <a:pPr algn="just"/>
            <a:r>
              <a:rPr lang="en-AU" dirty="0" err="1"/>
              <a:t>Phỏng</a:t>
            </a:r>
            <a:r>
              <a:rPr lang="en-AU" dirty="0"/>
              <a:t> </a:t>
            </a:r>
            <a:r>
              <a:rPr lang="en-AU" dirty="0" err="1"/>
              <a:t>vấn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Khảo</a:t>
            </a:r>
            <a:r>
              <a:rPr lang="en-AU" dirty="0"/>
              <a:t> </a:t>
            </a:r>
            <a:r>
              <a:rPr lang="en-AU" dirty="0" err="1"/>
              <a:t>sát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tuyến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bảng</a:t>
            </a:r>
            <a:r>
              <a:rPr lang="en-AU" dirty="0"/>
              <a:t> </a:t>
            </a:r>
            <a:r>
              <a:rPr lang="en-AU" dirty="0" err="1"/>
              <a:t>câu</a:t>
            </a:r>
            <a:r>
              <a:rPr lang="en-AU" dirty="0"/>
              <a:t> </a:t>
            </a:r>
            <a:r>
              <a:rPr lang="en-AU" dirty="0" err="1"/>
              <a:t>hỏi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nhóm</a:t>
            </a:r>
            <a:r>
              <a:rPr lang="en-AU" dirty="0"/>
              <a:t> </a:t>
            </a:r>
            <a:r>
              <a:rPr lang="en-AU" dirty="0" err="1"/>
              <a:t>tập</a:t>
            </a:r>
            <a:r>
              <a:rPr lang="en-AU" dirty="0"/>
              <a:t> </a:t>
            </a:r>
            <a:r>
              <a:rPr lang="en-AU" dirty="0" err="1"/>
              <a:t>trung</a:t>
            </a:r>
            <a:r>
              <a:rPr lang="en-AU" dirty="0"/>
              <a:t> </a:t>
            </a:r>
            <a:r>
              <a:rPr lang="en-AU" dirty="0" err="1"/>
              <a:t>trực</a:t>
            </a:r>
            <a:r>
              <a:rPr lang="en-AU" dirty="0"/>
              <a:t> </a:t>
            </a:r>
            <a:r>
              <a:rPr lang="en-AU" dirty="0" err="1"/>
              <a:t>tiếp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Mua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học</a:t>
            </a:r>
            <a:r>
              <a:rPr lang="en-AU" dirty="0"/>
              <a:t> </a:t>
            </a:r>
            <a:r>
              <a:rPr lang="en-AU" dirty="0" err="1"/>
              <a:t>kinh</a:t>
            </a:r>
            <a:r>
              <a:rPr lang="en-AU" dirty="0"/>
              <a:t> </a:t>
            </a:r>
            <a:r>
              <a:rPr lang="en-AU" dirty="0" err="1"/>
              <a:t>nghiệm</a:t>
            </a:r>
            <a:r>
              <a:rPr lang="en-AU" dirty="0"/>
              <a:t> </a:t>
            </a:r>
            <a:r>
              <a:rPr lang="en-AU" dirty="0" err="1"/>
              <a:t>đóng</a:t>
            </a:r>
            <a:r>
              <a:rPr lang="en-AU" dirty="0"/>
              <a:t> </a:t>
            </a:r>
            <a:r>
              <a:rPr lang="en-AU" dirty="0" err="1"/>
              <a:t>gói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giao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279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về</a:t>
            </a:r>
            <a:r>
              <a:rPr lang="en-AU" dirty="0"/>
              <a:t> </a:t>
            </a:r>
            <a:r>
              <a:rPr lang="en-AU" dirty="0" err="1"/>
              <a:t>thị</a:t>
            </a:r>
            <a:r>
              <a:rPr lang="en-AU" dirty="0"/>
              <a:t> </a:t>
            </a:r>
            <a:r>
              <a:rPr lang="en-AU" dirty="0" err="1"/>
              <a:t>trường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 smtClean="0"/>
              <a:t>ngành</a:t>
            </a:r>
            <a:r>
              <a:rPr lang="en-AU" dirty="0" smtClean="0"/>
              <a:t>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thể</a:t>
            </a:r>
            <a:r>
              <a:rPr lang="en-AU" dirty="0" smtClean="0"/>
              <a:t> </a:t>
            </a:r>
            <a:r>
              <a:rPr lang="en-AU" dirty="0" err="1" smtClean="0"/>
              <a:t>được</a:t>
            </a:r>
            <a:r>
              <a:rPr lang="en-AU" dirty="0" smtClean="0"/>
              <a:t> </a:t>
            </a:r>
            <a:r>
              <a:rPr lang="en-AU" dirty="0" err="1" smtClean="0"/>
              <a:t>nghiên</a:t>
            </a:r>
            <a:r>
              <a:rPr lang="en-AU" dirty="0" smtClean="0"/>
              <a:t> </a:t>
            </a:r>
            <a:r>
              <a:rPr lang="en-AU" dirty="0" err="1" smtClean="0"/>
              <a:t>cứu</a:t>
            </a:r>
            <a:r>
              <a:rPr lang="en-AU" dirty="0" smtClean="0"/>
              <a:t> </a:t>
            </a:r>
            <a:r>
              <a:rPr lang="en-AU" dirty="0" err="1" smtClean="0"/>
              <a:t>thông</a:t>
            </a:r>
            <a:r>
              <a:rPr lang="en-AU" dirty="0" smtClean="0"/>
              <a:t> qua </a:t>
            </a:r>
            <a:r>
              <a:rPr lang="en-AU" dirty="0" err="1" smtClean="0"/>
              <a:t>thị</a:t>
            </a:r>
            <a:r>
              <a:rPr lang="en-AU" dirty="0" smtClean="0"/>
              <a:t> </a:t>
            </a:r>
            <a:r>
              <a:rPr lang="en-AU" dirty="0" err="1" smtClean="0"/>
              <a:t>trường</a:t>
            </a:r>
            <a:r>
              <a:rPr lang="en-AU" dirty="0" smtClean="0"/>
              <a:t> </a:t>
            </a:r>
            <a:r>
              <a:rPr lang="en-AU" dirty="0" err="1" smtClean="0"/>
              <a:t>thứ</a:t>
            </a:r>
            <a:r>
              <a:rPr lang="en-AU" dirty="0" smtClean="0"/>
              <a:t> </a:t>
            </a:r>
            <a:r>
              <a:rPr lang="en-AU" dirty="0" err="1" smtClean="0"/>
              <a:t>cấp</a:t>
            </a:r>
            <a:r>
              <a:rPr lang="en-AU" dirty="0" smtClean="0"/>
              <a:t>, qua:</a:t>
            </a:r>
            <a:endParaRPr lang="en-AU" dirty="0"/>
          </a:p>
          <a:p>
            <a:pPr algn="just"/>
            <a:r>
              <a:rPr lang="en-AU" dirty="0" err="1"/>
              <a:t>Đọc</a:t>
            </a:r>
            <a:r>
              <a:rPr lang="en-AU" dirty="0"/>
              <a:t> </a:t>
            </a:r>
            <a:r>
              <a:rPr lang="en-AU" dirty="0" err="1"/>
              <a:t>hồ</a:t>
            </a:r>
            <a:r>
              <a:rPr lang="en-AU" dirty="0"/>
              <a:t> </a:t>
            </a:r>
            <a:r>
              <a:rPr lang="en-AU" dirty="0" err="1"/>
              <a:t>sơ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ty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Xem</a:t>
            </a:r>
            <a:r>
              <a:rPr lang="en-AU" dirty="0"/>
              <a:t> </a:t>
            </a:r>
            <a:r>
              <a:rPr lang="en-AU" dirty="0" err="1"/>
              <a:t>xét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kiện</a:t>
            </a:r>
            <a:r>
              <a:rPr lang="en-AU" dirty="0"/>
              <a:t> </a:t>
            </a:r>
            <a:r>
              <a:rPr lang="en-AU" dirty="0" err="1"/>
              <a:t>tài</a:t>
            </a:r>
            <a:r>
              <a:rPr lang="en-AU" dirty="0"/>
              <a:t> </a:t>
            </a:r>
            <a:r>
              <a:rPr lang="en-AU" dirty="0" err="1"/>
              <a:t>chính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.</a:t>
            </a:r>
          </a:p>
          <a:p>
            <a:pPr algn="just"/>
            <a:r>
              <a:rPr lang="en-AU" dirty="0" err="1"/>
              <a:t>Nghiên</a:t>
            </a:r>
            <a:r>
              <a:rPr lang="en-AU" dirty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áp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công</a:t>
            </a:r>
            <a:r>
              <a:rPr lang="en-AU" dirty="0"/>
              <a:t> </a:t>
            </a:r>
            <a:r>
              <a:rPr lang="en-AU" dirty="0" err="1"/>
              <a:t>nghệ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7569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/>
              <a:t>So </a:t>
            </a:r>
            <a:r>
              <a:rPr lang="en-AU" dirty="0" err="1"/>
              <a:t>sánh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:</a:t>
            </a:r>
            <a:endParaRPr lang="en-AU" dirty="0"/>
          </a:p>
          <a:p>
            <a:pPr algn="just"/>
            <a:r>
              <a:rPr lang="en-AU" dirty="0" err="1"/>
              <a:t>Việc</a:t>
            </a:r>
            <a:r>
              <a:rPr lang="en-AU" dirty="0"/>
              <a:t> chia </a:t>
            </a:r>
            <a:r>
              <a:rPr lang="en-AU" dirty="0" err="1"/>
              <a:t>nhỏ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theo</a:t>
            </a:r>
            <a:r>
              <a:rPr lang="en-AU" dirty="0"/>
              <a:t> </a:t>
            </a:r>
            <a:r>
              <a:rPr lang="en-AU" dirty="0" err="1"/>
              <a:t>từng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sẽ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phép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biết</a:t>
            </a:r>
            <a:r>
              <a:rPr lang="en-AU" dirty="0"/>
              <a:t> </a:t>
            </a:r>
            <a:r>
              <a:rPr lang="en-AU" dirty="0" err="1"/>
              <a:t>điều</a:t>
            </a:r>
            <a:r>
              <a:rPr lang="en-AU" dirty="0"/>
              <a:t> </a:t>
            </a:r>
            <a:r>
              <a:rPr lang="en-AU" dirty="0" err="1"/>
              <a:t>gì</a:t>
            </a:r>
            <a:r>
              <a:rPr lang="en-AU" dirty="0"/>
              <a:t> </a:t>
            </a:r>
            <a:r>
              <a:rPr lang="en-AU" dirty="0" err="1"/>
              <a:t>thực</a:t>
            </a:r>
            <a:r>
              <a:rPr lang="en-AU" dirty="0"/>
              <a:t> </a:t>
            </a:r>
            <a:r>
              <a:rPr lang="en-AU" dirty="0" err="1"/>
              <a:t>sự</a:t>
            </a:r>
            <a:r>
              <a:rPr lang="en-AU" dirty="0"/>
              <a:t> </a:t>
            </a:r>
            <a:r>
              <a:rPr lang="en-AU" dirty="0" err="1"/>
              <a:t>khiến</a:t>
            </a:r>
            <a:r>
              <a:rPr lang="en-AU" dirty="0"/>
              <a:t> </a:t>
            </a:r>
            <a:r>
              <a:rPr lang="en-AU" dirty="0" err="1"/>
              <a:t>cho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trở</a:t>
            </a:r>
            <a:r>
              <a:rPr lang="en-AU" dirty="0"/>
              <a:t> </a:t>
            </a:r>
            <a:r>
              <a:rPr lang="en-AU" dirty="0" err="1"/>
              <a:t>nên</a:t>
            </a:r>
            <a:r>
              <a:rPr lang="en-AU" dirty="0"/>
              <a:t> </a:t>
            </a:r>
            <a:r>
              <a:rPr lang="en-AU" dirty="0" err="1"/>
              <a:t>khác</a:t>
            </a:r>
            <a:r>
              <a:rPr lang="en-AU" dirty="0"/>
              <a:t> </a:t>
            </a:r>
            <a:r>
              <a:rPr lang="en-AU" dirty="0" err="1"/>
              <a:t>biệt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6403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/>
              <a:t>So </a:t>
            </a:r>
            <a:r>
              <a:rPr lang="en-AU" dirty="0" err="1"/>
              <a:t>sánh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:</a:t>
            </a:r>
            <a:endParaRPr lang="en-AU" dirty="0"/>
          </a:p>
          <a:p>
            <a:pPr algn="just"/>
            <a:r>
              <a:rPr lang="en-AU" dirty="0" err="1"/>
              <a:t>Ngoài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thuộc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so </a:t>
            </a:r>
            <a:r>
              <a:rPr lang="en-AU" dirty="0" err="1"/>
              <a:t>sánh</a:t>
            </a:r>
            <a:r>
              <a:rPr lang="en-AU" dirty="0"/>
              <a:t>: 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Giá</a:t>
            </a:r>
            <a:r>
              <a:rPr lang="en-AU" dirty="0"/>
              <a:t> </a:t>
            </a:r>
            <a:r>
              <a:rPr lang="en-AU" dirty="0" err="1"/>
              <a:t>bán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Giao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, </a:t>
            </a:r>
            <a:r>
              <a:rPr lang="en-AU" dirty="0" err="1"/>
              <a:t>đóng</a:t>
            </a:r>
            <a:r>
              <a:rPr lang="en-AU" dirty="0"/>
              <a:t> </a:t>
            </a:r>
            <a:r>
              <a:rPr lang="en-AU" dirty="0" err="1"/>
              <a:t>gói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Chất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lượng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 smtClean="0"/>
              <a:t>năng</a:t>
            </a:r>
            <a:endParaRPr lang="en-AU" dirty="0" smtClean="0"/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9374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/>
              <a:t>So </a:t>
            </a:r>
            <a:r>
              <a:rPr lang="en-AU" dirty="0" err="1"/>
              <a:t>sánh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và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:</a:t>
            </a:r>
            <a:endParaRPr lang="en-AU" dirty="0"/>
          </a:p>
          <a:p>
            <a:pPr algn="just"/>
            <a:r>
              <a:rPr lang="en-AU" dirty="0" err="1"/>
              <a:t>Ngoài</a:t>
            </a:r>
            <a:r>
              <a:rPr lang="en-AU" dirty="0"/>
              <a:t> </a:t>
            </a:r>
            <a:r>
              <a:rPr lang="en-AU" dirty="0" err="1"/>
              <a:t>các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năng</a:t>
            </a:r>
            <a:r>
              <a:rPr lang="en-AU" dirty="0"/>
              <a:t> </a:t>
            </a:r>
            <a:r>
              <a:rPr lang="en-AU" dirty="0" err="1"/>
              <a:t>cụ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, </a:t>
            </a:r>
            <a:r>
              <a:rPr lang="en-AU" dirty="0" err="1"/>
              <a:t>đây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một</a:t>
            </a:r>
            <a:r>
              <a:rPr lang="en-AU" dirty="0"/>
              <a:t> </a:t>
            </a:r>
            <a:r>
              <a:rPr lang="en-AU" dirty="0" err="1"/>
              <a:t>số</a:t>
            </a:r>
            <a:r>
              <a:rPr lang="en-AU" dirty="0"/>
              <a:t> </a:t>
            </a:r>
            <a:r>
              <a:rPr lang="en-AU" dirty="0" err="1"/>
              <a:t>thuộc</a:t>
            </a:r>
            <a:r>
              <a:rPr lang="en-AU" dirty="0"/>
              <a:t> </a:t>
            </a:r>
            <a:r>
              <a:rPr lang="en-AU" dirty="0" err="1"/>
              <a:t>tính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so </a:t>
            </a:r>
            <a:r>
              <a:rPr lang="en-AU" dirty="0" err="1"/>
              <a:t>sánh</a:t>
            </a:r>
            <a:r>
              <a:rPr lang="en-AU" dirty="0"/>
              <a:t>: </a:t>
            </a:r>
            <a:r>
              <a:rPr lang="en-AU" dirty="0" smtClean="0"/>
              <a:t>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  <a:endParaRPr lang="en-AU" dirty="0"/>
          </a:p>
          <a:p>
            <a:pPr lvl="1" algn="just">
              <a:buFont typeface="Wingdings" charset="2"/>
              <a:buChar char="§"/>
            </a:pPr>
            <a:r>
              <a:rPr lang="en-AU" dirty="0" err="1"/>
              <a:t>Kênh</a:t>
            </a:r>
            <a:r>
              <a:rPr lang="en-AU" dirty="0"/>
              <a:t> </a:t>
            </a: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 smtClean="0"/>
              <a:t>phối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Bảo</a:t>
            </a:r>
            <a:r>
              <a:rPr lang="en-AU" dirty="0" smtClean="0"/>
              <a:t> </a:t>
            </a:r>
            <a:r>
              <a:rPr lang="en-AU" dirty="0" err="1" smtClean="0"/>
              <a:t>hành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Dịch</a:t>
            </a:r>
            <a:r>
              <a:rPr lang="en-AU" dirty="0" smtClean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 smtClean="0"/>
              <a:t>hàng</a:t>
            </a:r>
            <a:r>
              <a:rPr lang="en-AU" dirty="0" smtClean="0"/>
              <a:t>;</a:t>
            </a:r>
          </a:p>
          <a:p>
            <a:pPr lvl="1" algn="just">
              <a:buFont typeface="Wingdings" charset="2"/>
              <a:buChar char="§"/>
            </a:pPr>
            <a:r>
              <a:rPr lang="en-AU" dirty="0" err="1" smtClean="0"/>
              <a:t>Thương</a:t>
            </a:r>
            <a:r>
              <a:rPr lang="en-AU" dirty="0" smtClean="0"/>
              <a:t> </a:t>
            </a:r>
            <a:r>
              <a:rPr lang="en-AU" dirty="0" err="1" smtClean="0"/>
              <a:t>hiệu</a:t>
            </a:r>
            <a:r>
              <a:rPr lang="en-AU" dirty="0" smtClean="0"/>
              <a:t>/</a:t>
            </a:r>
            <a:r>
              <a:rPr lang="en-AU" dirty="0" err="1" smtClean="0"/>
              <a:t>phong</a:t>
            </a:r>
            <a:r>
              <a:rPr lang="en-AU" dirty="0" smtClean="0"/>
              <a:t> </a:t>
            </a:r>
            <a:r>
              <a:rPr lang="en-AU" dirty="0" err="1" smtClean="0"/>
              <a:t>cách</a:t>
            </a:r>
            <a:r>
              <a:rPr lang="en-AU" dirty="0" smtClean="0"/>
              <a:t>/</a:t>
            </a:r>
            <a:r>
              <a:rPr lang="en-AU" dirty="0" err="1" smtClean="0"/>
              <a:t>hình</a:t>
            </a:r>
            <a:r>
              <a:rPr lang="en-AU" dirty="0" smtClean="0"/>
              <a:t> </a:t>
            </a:r>
            <a:r>
              <a:rPr lang="en-AU" dirty="0" err="1" smtClean="0"/>
              <a:t>ảnh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5488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/>
              <a:t>Phân</a:t>
            </a:r>
            <a:r>
              <a:rPr lang="en-AU" dirty="0"/>
              <a:t> </a:t>
            </a:r>
            <a:r>
              <a:rPr lang="en-AU" dirty="0" err="1"/>
              <a:t>tích</a:t>
            </a:r>
            <a:r>
              <a:rPr lang="en-AU" dirty="0"/>
              <a:t> SWOT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endParaRPr lang="en-AU" dirty="0"/>
          </a:p>
          <a:p>
            <a:pPr marL="0" indent="0" algn="just">
              <a:buNone/>
            </a:pPr>
            <a:r>
              <a:rPr lang="en-AU" dirty="0" err="1" smtClean="0"/>
              <a:t>Xin</a:t>
            </a:r>
            <a:r>
              <a:rPr lang="en-AU" dirty="0" smtClean="0"/>
              <a:t> </a:t>
            </a:r>
            <a:r>
              <a:rPr lang="en-AU" dirty="0" err="1" smtClean="0"/>
              <a:t>xem</a:t>
            </a:r>
            <a:r>
              <a:rPr lang="en-AU" dirty="0" smtClean="0"/>
              <a:t> </a:t>
            </a:r>
            <a:r>
              <a:rPr lang="en-AU" dirty="0" err="1" smtClean="0"/>
              <a:t>nội</a:t>
            </a:r>
            <a:r>
              <a:rPr lang="en-AU" dirty="0" smtClean="0"/>
              <a:t> dung </a:t>
            </a:r>
            <a:r>
              <a:rPr lang="en-AU" dirty="0" err="1" smtClean="0"/>
              <a:t>này</a:t>
            </a:r>
            <a:r>
              <a:rPr lang="en-AU" dirty="0" smtClean="0"/>
              <a:t>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bài</a:t>
            </a:r>
            <a:r>
              <a:rPr lang="en-AU" dirty="0" smtClean="0"/>
              <a:t> </a:t>
            </a:r>
            <a:r>
              <a:rPr lang="en-AU" dirty="0" err="1" smtClean="0"/>
              <a:t>giảng</a:t>
            </a:r>
            <a:r>
              <a:rPr lang="en-AU" dirty="0" smtClean="0"/>
              <a:t> </a:t>
            </a:r>
            <a:r>
              <a:rPr lang="en-AU" dirty="0" err="1" smtClean="0"/>
              <a:t>trước</a:t>
            </a:r>
            <a:r>
              <a:rPr lang="en-AU" dirty="0" smtClean="0"/>
              <a:t>.</a:t>
            </a:r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393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Phân</a:t>
            </a:r>
            <a:r>
              <a:rPr lang="en-AU" dirty="0" smtClean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endParaRPr lang="en-AU" dirty="0" smtClean="0"/>
          </a:p>
          <a:p>
            <a:pPr algn="just"/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những</a:t>
            </a:r>
            <a:r>
              <a:rPr lang="en-AU" dirty="0"/>
              <a:t> </a:t>
            </a:r>
            <a:r>
              <a:rPr lang="en-AU" dirty="0" err="1"/>
              <a:t>ưu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mà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, </a:t>
            </a:r>
            <a:r>
              <a:rPr lang="en-AU" dirty="0" err="1"/>
              <a:t>là</a:t>
            </a:r>
            <a:r>
              <a:rPr lang="en-AU" dirty="0"/>
              <a:t> </a:t>
            </a:r>
            <a:r>
              <a:rPr lang="en-AU" dirty="0" err="1"/>
              <a:t>lý</a:t>
            </a:r>
            <a:r>
              <a:rPr lang="en-AU" dirty="0"/>
              <a:t> do </a:t>
            </a:r>
            <a:r>
              <a:rPr lang="en-AU" dirty="0" err="1"/>
              <a:t>tại</a:t>
            </a:r>
            <a:r>
              <a:rPr lang="en-AU" dirty="0"/>
              <a:t> </a:t>
            </a:r>
            <a:r>
              <a:rPr lang="en-AU" dirty="0" err="1"/>
              <a:t>sao</a:t>
            </a:r>
            <a:r>
              <a:rPr lang="en-AU" dirty="0"/>
              <a:t> </a:t>
            </a:r>
            <a:r>
              <a:rPr lang="en-AU" dirty="0" err="1"/>
              <a:t>khách</a:t>
            </a:r>
            <a:r>
              <a:rPr lang="en-AU" dirty="0"/>
              <a:t> </a:t>
            </a:r>
            <a:r>
              <a:rPr lang="en-AU" dirty="0" err="1"/>
              <a:t>hàng</a:t>
            </a:r>
            <a:r>
              <a:rPr lang="en-AU" dirty="0"/>
              <a:t> </a:t>
            </a:r>
            <a:r>
              <a:rPr lang="en-AU" dirty="0" err="1"/>
              <a:t>lựa</a:t>
            </a:r>
            <a:r>
              <a:rPr lang="en-AU" dirty="0"/>
              <a:t> </a:t>
            </a:r>
            <a:r>
              <a:rPr lang="en-AU" dirty="0" err="1"/>
              <a:t>chọn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chứ</a:t>
            </a:r>
            <a:r>
              <a:rPr lang="en-AU" dirty="0"/>
              <a:t> </a:t>
            </a:r>
            <a:r>
              <a:rPr lang="en-AU" dirty="0" err="1"/>
              <a:t>không</a:t>
            </a:r>
            <a:r>
              <a:rPr lang="en-AU" dirty="0"/>
              <a:t> </a:t>
            </a:r>
            <a:r>
              <a:rPr lang="en-AU" dirty="0" err="1"/>
              <a:t>phải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 smtClean="0"/>
              <a:t>.</a:t>
            </a:r>
            <a:endParaRPr lang="en-AU" b="1" dirty="0"/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533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hr-HR" b="1" dirty="0" smtClean="0"/>
              <a:t>4.2.</a:t>
            </a:r>
            <a:r>
              <a:rPr lang="vi-VN" b="1" dirty="0" smtClean="0"/>
              <a:t> Các bước phân tích đối thủ cạnh tranh</a:t>
            </a:r>
            <a:endParaRPr lang="en-AU" b="1" dirty="0"/>
          </a:p>
          <a:p>
            <a:pPr marL="0" indent="0" algn="just">
              <a:buNone/>
            </a:pPr>
            <a:r>
              <a:rPr lang="en-AU" dirty="0" err="1" smtClean="0"/>
              <a:t>Gồm</a:t>
            </a:r>
            <a:r>
              <a:rPr lang="en-AU" dirty="0" smtClean="0"/>
              <a:t> 6 </a:t>
            </a:r>
            <a:r>
              <a:rPr lang="en-AU" dirty="0" err="1" smtClean="0"/>
              <a:t>bước</a:t>
            </a:r>
            <a:r>
              <a:rPr lang="en-AU" dirty="0" smtClean="0"/>
              <a:t> </a:t>
            </a:r>
            <a:r>
              <a:rPr lang="en-AU" dirty="0" err="1" smtClean="0"/>
              <a:t>chính</a:t>
            </a:r>
            <a:r>
              <a:rPr lang="en-AU" dirty="0" smtClean="0"/>
              <a:t> </a:t>
            </a:r>
            <a:r>
              <a:rPr lang="en-AU" dirty="0" err="1" smtClean="0"/>
              <a:t>sau</a:t>
            </a:r>
            <a:r>
              <a:rPr lang="en-AU" dirty="0" smtClean="0"/>
              <a:t>:</a:t>
            </a:r>
          </a:p>
          <a:p>
            <a:pPr marL="0" indent="0" algn="just">
              <a:buNone/>
            </a:pPr>
            <a:r>
              <a:rPr lang="en-AU" b="1" i="1" u="sng" dirty="0" err="1" smtClean="0"/>
              <a:t>Bước</a:t>
            </a:r>
            <a:r>
              <a:rPr lang="en-AU" b="1" i="1" u="sng" dirty="0" smtClean="0"/>
              <a:t> 6:</a:t>
            </a:r>
            <a:r>
              <a:rPr lang="en-AU" i="1" dirty="0" smtClean="0"/>
              <a:t> </a:t>
            </a:r>
            <a:r>
              <a:rPr lang="en-AU" b="1" i="1" dirty="0" err="1"/>
              <a:t>Lập</a:t>
            </a:r>
            <a:r>
              <a:rPr lang="en-AU" b="1" i="1" dirty="0"/>
              <a:t> </a:t>
            </a:r>
            <a:r>
              <a:rPr lang="en-AU" b="1" i="1" dirty="0" err="1"/>
              <a:t>báo</a:t>
            </a:r>
            <a:r>
              <a:rPr lang="en-AU" b="1" i="1" dirty="0"/>
              <a:t> </a:t>
            </a:r>
            <a:r>
              <a:rPr lang="en-AU" b="1" i="1" dirty="0" err="1"/>
              <a:t>cáo</a:t>
            </a:r>
            <a:r>
              <a:rPr lang="en-AU" b="1" i="1" dirty="0"/>
              <a:t> </a:t>
            </a:r>
            <a:r>
              <a:rPr lang="en-AU" b="1" i="1" dirty="0" err="1"/>
              <a:t>phân</a:t>
            </a:r>
            <a:r>
              <a:rPr lang="en-AU" b="1" i="1" dirty="0"/>
              <a:t> </a:t>
            </a:r>
            <a:r>
              <a:rPr lang="en-AU" b="1" i="1" dirty="0" err="1"/>
              <a:t>tích</a:t>
            </a:r>
            <a:r>
              <a:rPr lang="en-AU" b="1" i="1" dirty="0"/>
              <a:t> </a:t>
            </a:r>
            <a:r>
              <a:rPr lang="en-AU" b="1" i="1" dirty="0" err="1"/>
              <a:t>đối</a:t>
            </a:r>
            <a:r>
              <a:rPr lang="en-AU" b="1" i="1" dirty="0"/>
              <a:t> </a:t>
            </a:r>
            <a:r>
              <a:rPr lang="en-AU" b="1" i="1" dirty="0" err="1"/>
              <a:t>thủ</a:t>
            </a:r>
            <a:r>
              <a:rPr lang="en-AU" b="1" i="1" dirty="0"/>
              <a:t> </a:t>
            </a:r>
            <a:r>
              <a:rPr lang="en-AU" b="1" i="1" dirty="0" err="1"/>
              <a:t>cạnh</a:t>
            </a:r>
            <a:r>
              <a:rPr lang="en-AU" b="1" i="1" dirty="0"/>
              <a:t> </a:t>
            </a:r>
            <a:r>
              <a:rPr lang="en-AU" b="1" i="1" dirty="0" err="1" smtClean="0"/>
              <a:t>tranh</a:t>
            </a:r>
            <a:r>
              <a:rPr lang="en-AU" b="1" i="1" dirty="0" smtClean="0"/>
              <a:t> (</a:t>
            </a:r>
            <a:r>
              <a:rPr lang="en-AU" b="1" i="1" dirty="0" err="1" smtClean="0"/>
              <a:t>cont</a:t>
            </a:r>
            <a:r>
              <a:rPr lang="en-AU" b="1" i="1" dirty="0" smtClean="0"/>
              <a:t>’)</a:t>
            </a:r>
          </a:p>
          <a:p>
            <a:pPr marL="0" indent="0" algn="just">
              <a:buNone/>
            </a:pPr>
            <a:r>
              <a:rPr lang="en-AU" dirty="0" err="1" smtClean="0"/>
              <a:t>Phân</a:t>
            </a:r>
            <a:r>
              <a:rPr lang="en-AU" dirty="0" smtClean="0"/>
              <a:t> </a:t>
            </a:r>
            <a:r>
              <a:rPr lang="en-AU" dirty="0" err="1"/>
              <a:t>tích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doanh</a:t>
            </a:r>
            <a:r>
              <a:rPr lang="en-AU" dirty="0"/>
              <a:t> </a:t>
            </a:r>
            <a:r>
              <a:rPr lang="en-AU" dirty="0" err="1"/>
              <a:t>nghiệp</a:t>
            </a:r>
            <a:r>
              <a:rPr lang="en-AU" dirty="0"/>
              <a:t> so </a:t>
            </a:r>
            <a:r>
              <a:rPr lang="en-AU" dirty="0" err="1"/>
              <a:t>với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 smtClean="0"/>
              <a:t>thủ</a:t>
            </a:r>
            <a:r>
              <a:rPr lang="en-AU" dirty="0" smtClean="0"/>
              <a:t> (</a:t>
            </a:r>
            <a:r>
              <a:rPr lang="en-AU" dirty="0" err="1" smtClean="0"/>
              <a:t>cont</a:t>
            </a:r>
            <a:r>
              <a:rPr lang="en-AU" dirty="0" smtClean="0"/>
              <a:t>’)</a:t>
            </a:r>
          </a:p>
          <a:p>
            <a:pPr algn="just"/>
            <a:r>
              <a:rPr lang="en-AU" dirty="0" err="1"/>
              <a:t>Việc</a:t>
            </a:r>
            <a:r>
              <a:rPr lang="en-AU" dirty="0"/>
              <a:t> </a:t>
            </a:r>
            <a:r>
              <a:rPr lang="en-AU" dirty="0" err="1"/>
              <a:t>nghiên</a:t>
            </a:r>
            <a:r>
              <a:rPr lang="en-AU" dirty="0"/>
              <a:t> </a:t>
            </a:r>
            <a:r>
              <a:rPr lang="en-AU" dirty="0" err="1"/>
              <a:t>cứu</a:t>
            </a:r>
            <a:r>
              <a:rPr lang="en-AU" dirty="0"/>
              <a:t> </a:t>
            </a:r>
            <a:r>
              <a:rPr lang="en-AU" dirty="0" err="1"/>
              <a:t>lợi</a:t>
            </a:r>
            <a:r>
              <a:rPr lang="en-AU" dirty="0"/>
              <a:t> </a:t>
            </a:r>
            <a:r>
              <a:rPr lang="en-AU" dirty="0" err="1"/>
              <a:t>thế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giúp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tìm</a:t>
            </a:r>
            <a:r>
              <a:rPr lang="en-AU" dirty="0"/>
              <a:t> </a:t>
            </a:r>
            <a:r>
              <a:rPr lang="en-AU" dirty="0" err="1"/>
              <a:t>ra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/>
              <a:t>đối</a:t>
            </a:r>
            <a:r>
              <a:rPr lang="en-AU" dirty="0"/>
              <a:t> </a:t>
            </a:r>
            <a:r>
              <a:rPr lang="en-AU" dirty="0" err="1"/>
              <a:t>thủ</a:t>
            </a:r>
            <a:r>
              <a:rPr lang="en-AU" dirty="0"/>
              <a:t> </a:t>
            </a:r>
            <a:r>
              <a:rPr lang="en-AU" dirty="0" err="1"/>
              <a:t>cạnh</a:t>
            </a:r>
            <a:r>
              <a:rPr lang="en-AU" dirty="0"/>
              <a:t> </a:t>
            </a:r>
            <a:r>
              <a:rPr lang="en-AU" dirty="0" err="1"/>
              <a:t>tranh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gì</a:t>
            </a:r>
            <a:r>
              <a:rPr lang="en-AU" dirty="0"/>
              <a:t> </a:t>
            </a:r>
            <a:r>
              <a:rPr lang="en-AU" dirty="0" err="1"/>
              <a:t>độc</a:t>
            </a:r>
            <a:r>
              <a:rPr lang="en-AU" dirty="0"/>
              <a:t> </a:t>
            </a:r>
            <a:r>
              <a:rPr lang="en-AU" dirty="0" err="1"/>
              <a:t>đáo</a:t>
            </a:r>
            <a:r>
              <a:rPr lang="en-AU" dirty="0"/>
              <a:t>. </a:t>
            </a:r>
            <a:r>
              <a:rPr lang="en-AU" dirty="0" err="1"/>
              <a:t>Từ</a:t>
            </a:r>
            <a:r>
              <a:rPr lang="en-AU" dirty="0"/>
              <a:t> </a:t>
            </a:r>
            <a:r>
              <a:rPr lang="en-AU" dirty="0" err="1"/>
              <a:t>đó</a:t>
            </a:r>
            <a:r>
              <a:rPr lang="en-AU" dirty="0"/>
              <a:t> </a:t>
            </a:r>
            <a:r>
              <a:rPr lang="en-AU" dirty="0" err="1"/>
              <a:t>bạn</a:t>
            </a:r>
            <a:r>
              <a:rPr lang="en-AU" dirty="0"/>
              <a:t> </a:t>
            </a:r>
            <a:r>
              <a:rPr lang="en-AU" dirty="0" err="1"/>
              <a:t>có</a:t>
            </a:r>
            <a:r>
              <a:rPr lang="en-AU" dirty="0"/>
              <a:t> </a:t>
            </a:r>
            <a:r>
              <a:rPr lang="en-AU" dirty="0" err="1"/>
              <a:t>thể</a:t>
            </a:r>
            <a:r>
              <a:rPr lang="en-AU" dirty="0"/>
              <a:t> </a:t>
            </a:r>
            <a:r>
              <a:rPr lang="en-AU" dirty="0" err="1"/>
              <a:t>sử</a:t>
            </a:r>
            <a:r>
              <a:rPr lang="en-AU" dirty="0"/>
              <a:t> </a:t>
            </a:r>
            <a:r>
              <a:rPr lang="en-AU" dirty="0" err="1"/>
              <a:t>dụng</a:t>
            </a:r>
            <a:r>
              <a:rPr lang="en-AU" dirty="0"/>
              <a:t> </a:t>
            </a:r>
            <a:r>
              <a:rPr lang="en-AU" dirty="0" err="1"/>
              <a:t>thông</a:t>
            </a:r>
            <a:r>
              <a:rPr lang="en-AU" dirty="0"/>
              <a:t> tin </a:t>
            </a:r>
            <a:r>
              <a:rPr lang="en-AU" dirty="0" err="1"/>
              <a:t>này</a:t>
            </a:r>
            <a:r>
              <a:rPr lang="en-AU" dirty="0"/>
              <a:t> </a:t>
            </a:r>
            <a:r>
              <a:rPr lang="en-AU" dirty="0" err="1"/>
              <a:t>để</a:t>
            </a:r>
            <a:r>
              <a:rPr lang="en-AU" dirty="0"/>
              <a:t> </a:t>
            </a:r>
            <a:r>
              <a:rPr lang="en-AU" dirty="0" err="1"/>
              <a:t>cải</a:t>
            </a:r>
            <a:r>
              <a:rPr lang="en-AU" dirty="0"/>
              <a:t> </a:t>
            </a:r>
            <a:r>
              <a:rPr lang="en-AU" dirty="0" err="1"/>
              <a:t>thiện</a:t>
            </a:r>
            <a:r>
              <a:rPr lang="en-AU" dirty="0"/>
              <a:t> </a:t>
            </a:r>
            <a:r>
              <a:rPr lang="en-AU" dirty="0" err="1"/>
              <a:t>hơn</a:t>
            </a:r>
            <a:r>
              <a:rPr lang="en-AU" dirty="0"/>
              <a:t> </a:t>
            </a:r>
            <a:r>
              <a:rPr lang="en-AU" dirty="0" err="1"/>
              <a:t>nữa</a:t>
            </a:r>
            <a:r>
              <a:rPr lang="en-AU" dirty="0"/>
              <a:t> </a:t>
            </a:r>
            <a:r>
              <a:rPr lang="en-AU" dirty="0" err="1"/>
              <a:t>sản</a:t>
            </a:r>
            <a:r>
              <a:rPr lang="en-AU" dirty="0"/>
              <a:t> </a:t>
            </a:r>
            <a:r>
              <a:rPr lang="en-AU" dirty="0" err="1"/>
              <a:t>phẩm</a:t>
            </a:r>
            <a:r>
              <a:rPr lang="en-AU" dirty="0"/>
              <a:t> </a:t>
            </a:r>
            <a:r>
              <a:rPr lang="en-AU" dirty="0" err="1"/>
              <a:t>hoặc</a:t>
            </a:r>
            <a:r>
              <a:rPr lang="en-AU" dirty="0"/>
              <a:t> </a:t>
            </a:r>
            <a:r>
              <a:rPr lang="en-AU" dirty="0" err="1"/>
              <a:t>dịch</a:t>
            </a:r>
            <a:r>
              <a:rPr lang="en-AU" dirty="0"/>
              <a:t> </a:t>
            </a:r>
            <a:r>
              <a:rPr lang="en-AU" dirty="0" err="1"/>
              <a:t>vụ</a:t>
            </a:r>
            <a:r>
              <a:rPr lang="en-AU" dirty="0"/>
              <a:t> </a:t>
            </a:r>
            <a:r>
              <a:rPr lang="en-AU" dirty="0" err="1"/>
              <a:t>của</a:t>
            </a:r>
            <a:r>
              <a:rPr lang="en-AU" dirty="0"/>
              <a:t> </a:t>
            </a:r>
            <a:r>
              <a:rPr lang="en-AU" dirty="0" err="1" smtClean="0"/>
              <a:t>mình</a:t>
            </a:r>
            <a:r>
              <a:rPr lang="en-AU" dirty="0" smtClean="0"/>
              <a:t>.</a:t>
            </a:r>
            <a:endParaRPr lang="en-AU" b="1" dirty="0"/>
          </a:p>
          <a:p>
            <a:pPr marL="274320" lvl="1" indent="0" algn="r">
              <a:buNone/>
            </a:pPr>
            <a:r>
              <a:rPr lang="vi-VN" dirty="0" smtClean="0"/>
              <a:t>(SIYB,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07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616" y="420875"/>
            <a:ext cx="8890782" cy="990600"/>
          </a:xfrm>
        </p:spPr>
        <p:txBody>
          <a:bodyPr>
            <a:normAutofit/>
          </a:bodyPr>
          <a:lstStyle/>
          <a:p>
            <a:r>
              <a:rPr lang="en-US" dirty="0" err="1" smtClean="0"/>
              <a:t>Chương</a:t>
            </a:r>
            <a:r>
              <a:rPr lang="en-US" dirty="0" smtClean="0"/>
              <a:t> 4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Thủ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Bạn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dirty="0" err="1" smtClean="0"/>
              <a:t>Bài</a:t>
            </a:r>
            <a:r>
              <a:rPr lang="en-AU" dirty="0" smtClean="0"/>
              <a:t> </a:t>
            </a:r>
            <a:r>
              <a:rPr lang="en-AU" dirty="0" err="1" smtClean="0"/>
              <a:t>tập</a:t>
            </a:r>
            <a:r>
              <a:rPr lang="en-AU" dirty="0" smtClean="0"/>
              <a:t> </a:t>
            </a:r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 smtClean="0"/>
              <a:t>hành</a:t>
            </a:r>
            <a:endParaRPr lang="en-AU" dirty="0" smtClean="0"/>
          </a:p>
          <a:p>
            <a:pPr marL="0" indent="0" algn="just">
              <a:buNone/>
            </a:pPr>
            <a:r>
              <a:rPr lang="en-AU" dirty="0" err="1" smtClean="0"/>
              <a:t>Người</a:t>
            </a:r>
            <a:r>
              <a:rPr lang="en-AU" dirty="0" smtClean="0"/>
              <a:t> </a:t>
            </a:r>
            <a:r>
              <a:rPr lang="en-AU" dirty="0" err="1" smtClean="0"/>
              <a:t>học</a:t>
            </a:r>
            <a:r>
              <a:rPr lang="en-AU" dirty="0" smtClean="0"/>
              <a:t> </a:t>
            </a:r>
            <a:r>
              <a:rPr lang="en-AU" dirty="0" err="1" smtClean="0"/>
              <a:t>hoàn</a:t>
            </a:r>
            <a:r>
              <a:rPr lang="en-AU" dirty="0" smtClean="0"/>
              <a:t> </a:t>
            </a:r>
            <a:r>
              <a:rPr lang="en-AU" dirty="0" err="1" smtClean="0"/>
              <a:t>thiện</a:t>
            </a:r>
            <a:r>
              <a:rPr lang="en-AU" dirty="0" smtClean="0"/>
              <a:t> </a:t>
            </a:r>
            <a:r>
              <a:rPr lang="en-AU" dirty="0" err="1" smtClean="0"/>
              <a:t>các</a:t>
            </a:r>
            <a:r>
              <a:rPr lang="en-AU" dirty="0" smtClean="0"/>
              <a:t> </a:t>
            </a:r>
            <a:r>
              <a:rPr lang="en-AU" dirty="0" err="1" smtClean="0"/>
              <a:t>bài</a:t>
            </a:r>
            <a:r>
              <a:rPr lang="en-AU" dirty="0" smtClean="0"/>
              <a:t> </a:t>
            </a:r>
            <a:r>
              <a:rPr lang="en-AU" dirty="0" err="1" smtClean="0"/>
              <a:t>tập</a:t>
            </a:r>
            <a:r>
              <a:rPr lang="en-AU" dirty="0" smtClean="0"/>
              <a:t> </a:t>
            </a:r>
            <a:r>
              <a:rPr lang="en-AU" dirty="0" err="1" smtClean="0"/>
              <a:t>thực</a:t>
            </a:r>
            <a:r>
              <a:rPr lang="en-AU" dirty="0" smtClean="0"/>
              <a:t> </a:t>
            </a:r>
            <a:r>
              <a:rPr lang="en-AU" dirty="0" err="1" smtClean="0"/>
              <a:t>hành</a:t>
            </a:r>
            <a:r>
              <a:rPr lang="en-AU" dirty="0" smtClean="0"/>
              <a:t> 23-27 </a:t>
            </a:r>
            <a:r>
              <a:rPr lang="en-AU" dirty="0" err="1" smtClean="0"/>
              <a:t>trong</a:t>
            </a:r>
            <a:r>
              <a:rPr lang="en-AU" dirty="0" smtClean="0"/>
              <a:t> </a:t>
            </a:r>
            <a:r>
              <a:rPr lang="en-AU" dirty="0" err="1" smtClean="0"/>
              <a:t>tệp</a:t>
            </a:r>
            <a:r>
              <a:rPr lang="en-AU" dirty="0" smtClean="0"/>
              <a:t> tin Word </a:t>
            </a:r>
            <a:r>
              <a:rPr lang="en-AU" dirty="0" err="1" smtClean="0"/>
              <a:t>có</a:t>
            </a:r>
            <a:r>
              <a:rPr lang="en-AU" dirty="0" smtClean="0"/>
              <a:t> </a:t>
            </a:r>
            <a:r>
              <a:rPr lang="en-AU" dirty="0" err="1" smtClean="0"/>
              <a:t>tên</a:t>
            </a:r>
            <a:r>
              <a:rPr lang="en-AU" dirty="0" smtClean="0"/>
              <a:t>: “Practice numbers 18-27 Competitor Analysis”.</a:t>
            </a:r>
          </a:p>
          <a:p>
            <a:pPr marL="0" indent="0" algn="just">
              <a:buNone/>
            </a:pPr>
            <a:r>
              <a:rPr lang="vi-VN" dirty="0" smtClean="0">
                <a:solidFill>
                  <a:srgbClr val="3366FF"/>
                </a:solidFill>
              </a:rPr>
              <a:t>Bài </a:t>
            </a:r>
            <a:r>
              <a:rPr lang="vi-VN" dirty="0">
                <a:solidFill>
                  <a:srgbClr val="3366FF"/>
                </a:solidFill>
              </a:rPr>
              <a:t>làm có thể chuẩn bị trên Word, Powerpoint hoặc trên giấy rồi chụp ảnh và gửi về giáo viên, qua: duonghoaian@tuaf.edu.vn 24 giờ trước buổi học tiếp theo.</a:t>
            </a:r>
            <a:endParaRPr lang="en-AU" dirty="0"/>
          </a:p>
          <a:p>
            <a:pPr marL="0" indent="0" algn="r">
              <a:buNone/>
            </a:pPr>
            <a:r>
              <a:rPr lang="vi-VN" dirty="0" smtClean="0"/>
              <a:t>(</a:t>
            </a:r>
            <a:r>
              <a:rPr lang="vi-VN" dirty="0"/>
              <a:t>SIYB, 1998)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2679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TÀI LIỆU THAM KHẢO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SIYB (Start </a:t>
            </a:r>
            <a:r>
              <a:rPr lang="en-US" dirty="0" smtClean="0"/>
              <a:t>and Improve </a:t>
            </a:r>
            <a:r>
              <a:rPr lang="en-US" smtClean="0"/>
              <a:t>Your Business)</a:t>
            </a:r>
            <a:r>
              <a:rPr lang="en-US" dirty="0" smtClean="0"/>
              <a:t>, International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 err="1" smtClean="0"/>
              <a:t>Organisation</a:t>
            </a:r>
            <a:r>
              <a:rPr lang="en-US" dirty="0" smtClean="0"/>
              <a:t>, 1998</a:t>
            </a:r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AU" smtClean="0"/>
              <a:t>Friday, 10 March 23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US" smtClean="0"/>
              <a:t>duonghoaian@tuaf.edu.vn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EC368-1D7A-4F81-ABF6-AE0E36BAF64C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2289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Clarity.thmx</Template>
  <TotalTime>2191</TotalTime>
  <Words>4101</Words>
  <Application>Microsoft Macintosh PowerPoint</Application>
  <PresentationFormat>On-screen Show (4:3)</PresentationFormat>
  <Paragraphs>443</Paragraphs>
  <Slides>46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Clarity</vt:lpstr>
      <vt:lpstr>Start and improve your business – week 8: understanding your competitors</vt:lpstr>
      <vt:lpstr>khởi sự VÀ TĂNG CƯỜNG KHẢ NĂNG KINH DOANH TUẦN 8 – CHƯƠNG 4</vt:lpstr>
      <vt:lpstr>NỘI DUNG KHOÁ HỌC</vt:lpstr>
      <vt:lpstr>TÀI LIỆU HỌC TẬP</vt:lpstr>
      <vt:lpstr>TÀI LIỆU HỌC TẬP</vt:lpstr>
      <vt:lpstr>TÀI LIỆU THAM KHẢO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Chương 4 – Hiểu Đối Thủ Của Bạn</vt:lpstr>
      <vt:lpstr>TÀI LIỆU THAM KHẢO</vt:lpstr>
    </vt:vector>
  </TitlesOfParts>
  <Manager/>
  <Company>Cybershop JSC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khởi sự doanh nghiệp SIYB</dc:title>
  <dc:subject/>
  <dc:creator>AN DUONG</dc:creator>
  <cp:keywords/>
  <dc:description/>
  <cp:lastModifiedBy>AN DUONG</cp:lastModifiedBy>
  <cp:revision>158</cp:revision>
  <dcterms:created xsi:type="dcterms:W3CDTF">2023-03-09T02:42:31Z</dcterms:created>
  <dcterms:modified xsi:type="dcterms:W3CDTF">2023-06-08T09:55:13Z</dcterms:modified>
  <cp:category/>
</cp:coreProperties>
</file>