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48"/>
  </p:notesMasterIdLst>
  <p:handoutMasterIdLst>
    <p:handoutMasterId r:id="rId49"/>
  </p:handoutMasterIdLst>
  <p:sldIdLst>
    <p:sldId id="323" r:id="rId2"/>
    <p:sldId id="256" r:id="rId3"/>
    <p:sldId id="257" r:id="rId4"/>
    <p:sldId id="469" r:id="rId5"/>
    <p:sldId id="470" r:id="rId6"/>
    <p:sldId id="471" r:id="rId7"/>
    <p:sldId id="376" r:id="rId8"/>
    <p:sldId id="379" r:id="rId9"/>
    <p:sldId id="378" r:id="rId10"/>
    <p:sldId id="380" r:id="rId11"/>
    <p:sldId id="381" r:id="rId12"/>
    <p:sldId id="382" r:id="rId13"/>
    <p:sldId id="383" r:id="rId14"/>
    <p:sldId id="384" r:id="rId15"/>
    <p:sldId id="386" r:id="rId16"/>
    <p:sldId id="385" r:id="rId17"/>
    <p:sldId id="388" r:id="rId18"/>
    <p:sldId id="389" r:id="rId19"/>
    <p:sldId id="390" r:id="rId20"/>
    <p:sldId id="391" r:id="rId21"/>
    <p:sldId id="392" r:id="rId22"/>
    <p:sldId id="395" r:id="rId23"/>
    <p:sldId id="396" r:id="rId24"/>
    <p:sldId id="432" r:id="rId25"/>
    <p:sldId id="397" r:id="rId26"/>
    <p:sldId id="433" r:id="rId27"/>
    <p:sldId id="398" r:id="rId28"/>
    <p:sldId id="399" r:id="rId29"/>
    <p:sldId id="400" r:id="rId30"/>
    <p:sldId id="401" r:id="rId31"/>
    <p:sldId id="402" r:id="rId32"/>
    <p:sldId id="403" r:id="rId33"/>
    <p:sldId id="404" r:id="rId34"/>
    <p:sldId id="405" r:id="rId35"/>
    <p:sldId id="431" r:id="rId36"/>
    <p:sldId id="406" r:id="rId37"/>
    <p:sldId id="407" r:id="rId38"/>
    <p:sldId id="408" r:id="rId39"/>
    <p:sldId id="409" r:id="rId40"/>
    <p:sldId id="463" r:id="rId41"/>
    <p:sldId id="464" r:id="rId42"/>
    <p:sldId id="465" r:id="rId43"/>
    <p:sldId id="466" r:id="rId44"/>
    <p:sldId id="467" r:id="rId45"/>
    <p:sldId id="468" r:id="rId46"/>
    <p:sldId id="472"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727" autoAdjust="0"/>
  </p:normalViewPr>
  <p:slideViewPr>
    <p:cSldViewPr snapToGrid="0" snapToObjects="1">
      <p:cViewPr varScale="1">
        <p:scale>
          <a:sx n="79" d="100"/>
          <a:sy n="79" d="100"/>
        </p:scale>
        <p:origin x="-664" y="-112"/>
      </p:cViewPr>
      <p:guideLst>
        <p:guide orient="horz" pos="2160"/>
        <p:guide pos="2880"/>
      </p:guideLst>
    </p:cSldViewPr>
  </p:slideViewPr>
  <p:outlineViewPr>
    <p:cViewPr>
      <p:scale>
        <a:sx n="33" d="100"/>
        <a:sy n="33" d="100"/>
      </p:scale>
      <p:origin x="0" y="576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interSettings" Target="printerSettings/printerSettings1.bin"/><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4DA120-C864-6946-9BAC-65FCD4477BC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4E94C7-8BE6-B94E-AC83-426033BE0987}" type="slidenum">
              <a:rPr lang="en-US" smtClean="0"/>
              <a:t>‹#›</a:t>
            </a:fld>
            <a:endParaRPr lang="en-US"/>
          </a:p>
        </p:txBody>
      </p:sp>
    </p:spTree>
    <p:extLst>
      <p:ext uri="{BB962C8B-B14F-4D97-AF65-F5344CB8AC3E}">
        <p14:creationId xmlns:p14="http://schemas.microsoft.com/office/powerpoint/2010/main" val="5858934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5AB1-1605-6740-B982-F8D7CFA41DA7}"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4220CA-BB6C-5F47-AD66-AB3A41C0A715}" type="slidenum">
              <a:rPr lang="en-US" smtClean="0"/>
              <a:t>‹#›</a:t>
            </a:fld>
            <a:endParaRPr lang="en-US"/>
          </a:p>
        </p:txBody>
      </p:sp>
    </p:spTree>
    <p:extLst>
      <p:ext uri="{BB962C8B-B14F-4D97-AF65-F5344CB8AC3E}">
        <p14:creationId xmlns:p14="http://schemas.microsoft.com/office/powerpoint/2010/main" val="398814506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40794"/>
            <a:ext cx="7848600" cy="2558032"/>
          </a:xfrm>
        </p:spPr>
        <p:txBody>
          <a:bodyPr/>
          <a:lstStyle/>
          <a:p>
            <a:pPr algn="just"/>
            <a:r>
              <a:rPr lang="en-US" sz="3700" dirty="0" smtClean="0"/>
              <a:t>Start and improve your business </a:t>
            </a:r>
            <a:r>
              <a:rPr lang="mr-IN" sz="3700" dirty="0" smtClean="0"/>
              <a:t>–</a:t>
            </a:r>
            <a:r>
              <a:rPr lang="en-US" sz="3700" dirty="0" smtClean="0"/>
              <a:t> week 9</a:t>
            </a:r>
            <a:r>
              <a:rPr lang="en-US" sz="3700" dirty="0"/>
              <a:t>: Satisfying customers </a:t>
            </a:r>
            <a:r>
              <a:rPr lang="en-US" sz="3700" dirty="0" smtClean="0"/>
              <a:t>needs </a:t>
            </a:r>
            <a:r>
              <a:rPr lang="en-US" sz="3700" dirty="0"/>
              <a:t>by offering the right products</a:t>
            </a:r>
          </a:p>
        </p:txBody>
      </p:sp>
    </p:spTree>
    <p:extLst>
      <p:ext uri="{BB962C8B-B14F-4D97-AF65-F5344CB8AC3E}">
        <p14:creationId xmlns:p14="http://schemas.microsoft.com/office/powerpoint/2010/main" val="989941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0556"/>
            <a:ext cx="7848600" cy="2588269"/>
          </a:xfrm>
        </p:spPr>
        <p:txBody>
          <a:bodyPr/>
          <a:lstStyle/>
          <a:p>
            <a:r>
              <a:rPr lang="en-US" sz="4400" dirty="0" err="1"/>
              <a:t>khởi</a:t>
            </a:r>
            <a:r>
              <a:rPr lang="en-US" sz="4400" dirty="0"/>
              <a:t> </a:t>
            </a:r>
            <a:r>
              <a:rPr lang="en-US" sz="4400" dirty="0" err="1"/>
              <a:t>sự</a:t>
            </a:r>
            <a:r>
              <a:rPr lang="en-US" sz="4400" dirty="0"/>
              <a:t> VÀ TĂNG CƯỜNG KHẢ NĂNG KINH DOANH</a:t>
            </a:r>
            <a:br>
              <a:rPr lang="en-US" sz="4400" dirty="0"/>
            </a:br>
            <a:r>
              <a:rPr lang="en-US" sz="4400" dirty="0"/>
              <a:t>TUẦN 9</a:t>
            </a:r>
            <a:r>
              <a:rPr lang="en-US" sz="4400" dirty="0" smtClean="0"/>
              <a:t> </a:t>
            </a:r>
            <a:r>
              <a:rPr lang="mr-IN" sz="4400" dirty="0"/>
              <a:t>–</a:t>
            </a:r>
            <a:r>
              <a:rPr lang="en-US" sz="4400" dirty="0"/>
              <a:t> CHƯƠNG </a:t>
            </a:r>
            <a:r>
              <a:rPr lang="en-US" sz="4400" dirty="0" smtClean="0"/>
              <a:t>5</a:t>
            </a:r>
            <a:endParaRPr lang="en-US" sz="4400" dirty="0"/>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407263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240959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54699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36950"/>
            <a:ext cx="8890782" cy="1218776"/>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880776"/>
            <a:ext cx="8229600" cy="4596224"/>
          </a:xfrm>
        </p:spPr>
        <p:txBody>
          <a:bodyPr>
            <a:normAutofit/>
          </a:bodyPr>
          <a:lstStyle/>
          <a:p>
            <a:pPr marL="0" indent="0" algn="just">
              <a:buNone/>
            </a:pPr>
            <a:r>
              <a:rPr lang="hr-HR" b="1" dirty="0" smtClean="0"/>
              <a:t>5.1.</a:t>
            </a:r>
            <a:r>
              <a:rPr lang="vi-VN" b="1" dirty="0" smtClean="0"/>
              <a:t> </a:t>
            </a:r>
            <a:r>
              <a:rPr lang="en-US" b="1" dirty="0" err="1"/>
              <a:t>Chiến</a:t>
            </a:r>
            <a:r>
              <a:rPr lang="en-US" b="1" dirty="0"/>
              <a:t> </a:t>
            </a:r>
            <a:r>
              <a:rPr lang="en-US" b="1" dirty="0" err="1"/>
              <a:t>lược</a:t>
            </a:r>
            <a:r>
              <a:rPr lang="en-US" b="1" dirty="0"/>
              <a:t> </a:t>
            </a:r>
            <a:r>
              <a:rPr lang="en-US" b="1" dirty="0" err="1"/>
              <a:t>sản</a:t>
            </a:r>
            <a:r>
              <a:rPr lang="en-US" b="1" dirty="0"/>
              <a:t> </a:t>
            </a:r>
            <a:r>
              <a:rPr lang="en-US" b="1" dirty="0" err="1"/>
              <a:t>phẩm</a:t>
            </a:r>
            <a:r>
              <a:rPr lang="en-US" b="1" dirty="0"/>
              <a:t> </a:t>
            </a:r>
            <a:r>
              <a:rPr lang="en-US" b="1" dirty="0" err="1"/>
              <a:t>là</a:t>
            </a:r>
            <a:r>
              <a:rPr lang="en-US" b="1" dirty="0"/>
              <a:t> </a:t>
            </a:r>
            <a:r>
              <a:rPr lang="en-US" b="1" dirty="0" err="1"/>
              <a:t>gì</a:t>
            </a:r>
            <a:r>
              <a:rPr lang="en-US" b="1" dirty="0" smtClean="0"/>
              <a:t>?</a:t>
            </a:r>
            <a:endParaRPr lang="en-AU" b="1" dirty="0"/>
          </a:p>
          <a:p>
            <a:pPr algn="just"/>
            <a:r>
              <a:rPr lang="en-AU" dirty="0" err="1"/>
              <a:t>Chiến</a:t>
            </a:r>
            <a:r>
              <a:rPr lang="en-AU" dirty="0"/>
              <a:t> </a:t>
            </a:r>
            <a:r>
              <a:rPr lang="en-AU" dirty="0" err="1"/>
              <a:t>lược</a:t>
            </a:r>
            <a:r>
              <a:rPr lang="en-AU" dirty="0"/>
              <a:t> </a:t>
            </a:r>
            <a:r>
              <a:rPr lang="en-AU" dirty="0" err="1"/>
              <a:t>sản</a:t>
            </a:r>
            <a:r>
              <a:rPr lang="en-AU" dirty="0"/>
              <a:t> </a:t>
            </a:r>
            <a:r>
              <a:rPr lang="en-AU" dirty="0" err="1"/>
              <a:t>phẩm</a:t>
            </a:r>
            <a:r>
              <a:rPr lang="en-AU" dirty="0"/>
              <a:t> </a:t>
            </a:r>
            <a:r>
              <a:rPr lang="en-AU" dirty="0" smtClean="0"/>
              <a:t>(Product strategy) </a:t>
            </a:r>
            <a:r>
              <a:rPr lang="en-AU" dirty="0" err="1"/>
              <a:t>là</a:t>
            </a:r>
            <a:r>
              <a:rPr lang="en-AU" dirty="0"/>
              <a:t> </a:t>
            </a:r>
            <a:r>
              <a:rPr lang="en-AU" dirty="0" err="1"/>
              <a:t>các</a:t>
            </a:r>
            <a:r>
              <a:rPr lang="en-AU" dirty="0"/>
              <a:t> </a:t>
            </a:r>
            <a:r>
              <a:rPr lang="en-AU" dirty="0" err="1"/>
              <a:t>quyết</a:t>
            </a:r>
            <a:r>
              <a:rPr lang="en-AU" dirty="0"/>
              <a:t> </a:t>
            </a:r>
            <a:r>
              <a:rPr lang="en-AU" dirty="0" err="1"/>
              <a:t>định</a:t>
            </a:r>
            <a:r>
              <a:rPr lang="en-AU" dirty="0"/>
              <a:t> </a:t>
            </a:r>
            <a:r>
              <a:rPr lang="en-AU" dirty="0" err="1"/>
              <a:t>về</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dự</a:t>
            </a:r>
            <a:r>
              <a:rPr lang="en-AU" dirty="0"/>
              <a:t> </a:t>
            </a:r>
            <a:r>
              <a:rPr lang="en-AU" dirty="0" err="1"/>
              <a:t>án</a:t>
            </a:r>
            <a:r>
              <a:rPr lang="en-AU" dirty="0"/>
              <a:t> do </a:t>
            </a:r>
            <a:r>
              <a:rPr lang="en-AU" dirty="0" err="1"/>
              <a:t>cấp</a:t>
            </a:r>
            <a:r>
              <a:rPr lang="en-AU" dirty="0"/>
              <a:t> </a:t>
            </a:r>
            <a:r>
              <a:rPr lang="en-AU" dirty="0" err="1"/>
              <a:t>quản</a:t>
            </a:r>
            <a:r>
              <a:rPr lang="en-AU" dirty="0"/>
              <a:t> </a:t>
            </a:r>
            <a:r>
              <a:rPr lang="en-AU" dirty="0" err="1"/>
              <a:t>lí</a:t>
            </a:r>
            <a:r>
              <a:rPr lang="en-AU" dirty="0"/>
              <a:t> </a:t>
            </a:r>
            <a:r>
              <a:rPr lang="en-AU" dirty="0" err="1"/>
              <a:t>cao</a:t>
            </a:r>
            <a:r>
              <a:rPr lang="en-AU" dirty="0"/>
              <a:t> </a:t>
            </a:r>
            <a:r>
              <a:rPr lang="en-AU" dirty="0" err="1"/>
              <a:t>nhất</a:t>
            </a:r>
            <a:r>
              <a:rPr lang="en-AU" dirty="0"/>
              <a:t> </a:t>
            </a:r>
            <a:r>
              <a:rPr lang="en-AU" dirty="0" err="1"/>
              <a:t>đưa</a:t>
            </a:r>
            <a:r>
              <a:rPr lang="en-AU" dirty="0"/>
              <a:t> </a:t>
            </a:r>
            <a:r>
              <a:rPr lang="en-AU" dirty="0" err="1"/>
              <a:t>ra</a:t>
            </a:r>
            <a:r>
              <a:rPr lang="en-AU" dirty="0"/>
              <a:t>, </a:t>
            </a:r>
            <a:r>
              <a:rPr lang="en-AU" dirty="0" err="1"/>
              <a:t>chiến</a:t>
            </a:r>
            <a:r>
              <a:rPr lang="en-AU" dirty="0"/>
              <a:t> </a:t>
            </a:r>
            <a:r>
              <a:rPr lang="en-AU" dirty="0" err="1"/>
              <a:t>lược</a:t>
            </a:r>
            <a:r>
              <a:rPr lang="en-AU" dirty="0"/>
              <a:t> </a:t>
            </a:r>
            <a:r>
              <a:rPr lang="en-AU" dirty="0" err="1"/>
              <a:t>sản</a:t>
            </a:r>
            <a:r>
              <a:rPr lang="en-AU" dirty="0"/>
              <a:t> </a:t>
            </a:r>
            <a:r>
              <a:rPr lang="en-AU" dirty="0" err="1"/>
              <a:t>phẩm</a:t>
            </a:r>
            <a:r>
              <a:rPr lang="en-AU" dirty="0"/>
              <a:t> </a:t>
            </a:r>
            <a:r>
              <a:rPr lang="en-AU" dirty="0" err="1"/>
              <a:t>quyết</a:t>
            </a:r>
            <a:r>
              <a:rPr lang="en-AU" dirty="0"/>
              <a:t> </a:t>
            </a:r>
            <a:r>
              <a:rPr lang="en-AU" dirty="0" err="1"/>
              <a:t>định</a:t>
            </a:r>
            <a:r>
              <a:rPr lang="en-AU" dirty="0"/>
              <a:t> </a:t>
            </a:r>
            <a:r>
              <a:rPr lang="en-AU" dirty="0" err="1"/>
              <a:t>sự</a:t>
            </a:r>
            <a:r>
              <a:rPr lang="en-AU" dirty="0"/>
              <a:t> </a:t>
            </a:r>
            <a:r>
              <a:rPr lang="en-AU" dirty="0" err="1"/>
              <a:t>thành</a:t>
            </a:r>
            <a:r>
              <a:rPr lang="en-AU" dirty="0"/>
              <a:t> </a:t>
            </a:r>
            <a:r>
              <a:rPr lang="en-AU" dirty="0" err="1"/>
              <a:t>công</a:t>
            </a:r>
            <a:r>
              <a:rPr lang="en-AU" dirty="0"/>
              <a:t> </a:t>
            </a:r>
            <a:r>
              <a:rPr lang="en-AU" dirty="0" err="1"/>
              <a:t>trong</a:t>
            </a:r>
            <a:r>
              <a:rPr lang="en-AU" dirty="0"/>
              <a:t> </a:t>
            </a:r>
            <a:r>
              <a:rPr lang="en-AU" dirty="0" err="1"/>
              <a:t>việc</a:t>
            </a:r>
            <a:r>
              <a:rPr lang="en-AU" dirty="0"/>
              <a:t> </a:t>
            </a:r>
            <a:r>
              <a:rPr lang="en-AU" dirty="0" err="1"/>
              <a:t>thực</a:t>
            </a:r>
            <a:r>
              <a:rPr lang="en-AU" dirty="0"/>
              <a:t> </a:t>
            </a:r>
            <a:r>
              <a:rPr lang="en-AU" dirty="0" err="1"/>
              <a:t>hiện</a:t>
            </a:r>
            <a:r>
              <a:rPr lang="en-AU" dirty="0"/>
              <a:t> </a:t>
            </a:r>
            <a:r>
              <a:rPr lang="en-AU" dirty="0" err="1"/>
              <a:t>các</a:t>
            </a:r>
            <a:r>
              <a:rPr lang="en-AU" dirty="0"/>
              <a:t> </a:t>
            </a:r>
            <a:r>
              <a:rPr lang="en-AU" dirty="0" err="1"/>
              <a:t>mục</a:t>
            </a:r>
            <a:r>
              <a:rPr lang="en-AU" dirty="0"/>
              <a:t> </a:t>
            </a:r>
            <a:r>
              <a:rPr lang="en-AU" dirty="0" err="1"/>
              <a:t>tiêu</a:t>
            </a:r>
            <a:r>
              <a:rPr lang="en-AU" dirty="0"/>
              <a:t> </a:t>
            </a:r>
            <a:r>
              <a:rPr lang="en-AU" dirty="0" err="1"/>
              <a:t>của</a:t>
            </a:r>
            <a:r>
              <a:rPr lang="en-AU" dirty="0"/>
              <a:t> </a:t>
            </a:r>
            <a:r>
              <a:rPr lang="en-AU" dirty="0" err="1"/>
              <a:t>dự</a:t>
            </a:r>
            <a:r>
              <a:rPr lang="en-AU" dirty="0"/>
              <a:t> </a:t>
            </a:r>
            <a:r>
              <a:rPr lang="en-AU" dirty="0" err="1"/>
              <a:t>án</a:t>
            </a:r>
            <a:r>
              <a:rPr lang="en-AU" dirty="0"/>
              <a:t> </a:t>
            </a:r>
            <a:r>
              <a:rPr lang="en-AU" dirty="0" err="1"/>
              <a:t>và</a:t>
            </a:r>
            <a:r>
              <a:rPr lang="en-AU" dirty="0"/>
              <a:t> </a:t>
            </a:r>
            <a:r>
              <a:rPr lang="en-AU" dirty="0" err="1"/>
              <a:t>có</a:t>
            </a:r>
            <a:r>
              <a:rPr lang="en-AU" dirty="0"/>
              <a:t> </a:t>
            </a:r>
            <a:r>
              <a:rPr lang="en-AU" dirty="0" err="1"/>
              <a:t>tác</a:t>
            </a:r>
            <a:r>
              <a:rPr lang="en-AU" dirty="0"/>
              <a:t> </a:t>
            </a:r>
            <a:r>
              <a:rPr lang="en-AU" dirty="0" err="1"/>
              <a:t>động</a:t>
            </a:r>
            <a:r>
              <a:rPr lang="en-AU" dirty="0"/>
              <a:t> </a:t>
            </a:r>
            <a:r>
              <a:rPr lang="en-AU" dirty="0" err="1"/>
              <a:t>đến</a:t>
            </a:r>
            <a:r>
              <a:rPr lang="en-AU" dirty="0"/>
              <a:t> </a:t>
            </a:r>
            <a:r>
              <a:rPr lang="en-AU" dirty="0" err="1"/>
              <a:t>các</a:t>
            </a:r>
            <a:r>
              <a:rPr lang="en-AU" dirty="0"/>
              <a:t> </a:t>
            </a:r>
            <a:r>
              <a:rPr lang="en-AU" dirty="0" err="1"/>
              <a:t>quyết</a:t>
            </a:r>
            <a:r>
              <a:rPr lang="en-AU" dirty="0"/>
              <a:t> </a:t>
            </a:r>
            <a:r>
              <a:rPr lang="en-AU" dirty="0" err="1"/>
              <a:t>định</a:t>
            </a:r>
            <a:r>
              <a:rPr lang="en-AU" dirty="0"/>
              <a:t> </a:t>
            </a:r>
            <a:r>
              <a:rPr lang="en-AU" dirty="0" err="1"/>
              <a:t>khác</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269961825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dirty="0" smtClean="0"/>
              <a:t>5.1.</a:t>
            </a:r>
            <a:r>
              <a:rPr lang="vi-VN" b="1" dirty="0" smtClean="0"/>
              <a:t> </a:t>
            </a:r>
            <a:r>
              <a:rPr lang="en-US" b="1" dirty="0" err="1"/>
              <a:t>Chiến</a:t>
            </a:r>
            <a:r>
              <a:rPr lang="en-US" b="1" dirty="0"/>
              <a:t> </a:t>
            </a:r>
            <a:r>
              <a:rPr lang="en-US" b="1" dirty="0" err="1"/>
              <a:t>lược</a:t>
            </a:r>
            <a:r>
              <a:rPr lang="en-US" b="1" dirty="0"/>
              <a:t> </a:t>
            </a:r>
            <a:r>
              <a:rPr lang="en-US" b="1" dirty="0" err="1"/>
              <a:t>sản</a:t>
            </a:r>
            <a:r>
              <a:rPr lang="en-US" b="1" dirty="0"/>
              <a:t> </a:t>
            </a:r>
            <a:r>
              <a:rPr lang="en-US" b="1" dirty="0" err="1"/>
              <a:t>phẩm</a:t>
            </a:r>
            <a:r>
              <a:rPr lang="en-US" b="1" dirty="0"/>
              <a:t> </a:t>
            </a:r>
            <a:r>
              <a:rPr lang="en-US" b="1" dirty="0" err="1"/>
              <a:t>là</a:t>
            </a:r>
            <a:r>
              <a:rPr lang="en-US" b="1" dirty="0"/>
              <a:t> </a:t>
            </a:r>
            <a:r>
              <a:rPr lang="en-US" b="1" dirty="0" err="1"/>
              <a:t>gì</a:t>
            </a:r>
            <a:r>
              <a:rPr lang="en-US" b="1" dirty="0" smtClean="0"/>
              <a:t>?</a:t>
            </a:r>
            <a:endParaRPr lang="en-AU" b="1" dirty="0"/>
          </a:p>
          <a:p>
            <a:pPr algn="just"/>
            <a:r>
              <a:rPr lang="en-AU" dirty="0" smtClean="0"/>
              <a:t>Theo </a:t>
            </a:r>
            <a:r>
              <a:rPr lang="en-AU" dirty="0"/>
              <a:t>John </a:t>
            </a:r>
            <a:r>
              <a:rPr lang="en-AU" dirty="0" err="1"/>
              <a:t>Fayerwaeher</a:t>
            </a:r>
            <a:r>
              <a:rPr lang="en-AU" dirty="0"/>
              <a:t> </a:t>
            </a:r>
            <a:r>
              <a:rPr lang="en-AU" dirty="0" err="1"/>
              <a:t>đưa</a:t>
            </a:r>
            <a:r>
              <a:rPr lang="en-AU" dirty="0"/>
              <a:t> </a:t>
            </a:r>
            <a:r>
              <a:rPr lang="en-AU" dirty="0" err="1"/>
              <a:t>ra</a:t>
            </a:r>
            <a:r>
              <a:rPr lang="en-AU" dirty="0"/>
              <a:t> 5 </a:t>
            </a:r>
            <a:r>
              <a:rPr lang="en-AU" dirty="0" err="1"/>
              <a:t>đặc</a:t>
            </a:r>
            <a:r>
              <a:rPr lang="en-AU" dirty="0"/>
              <a:t> </a:t>
            </a:r>
            <a:r>
              <a:rPr lang="en-AU" dirty="0" err="1"/>
              <a:t>điểm</a:t>
            </a:r>
            <a:r>
              <a:rPr lang="en-AU" dirty="0"/>
              <a:t> </a:t>
            </a:r>
            <a:r>
              <a:rPr lang="en-AU" dirty="0" err="1"/>
              <a:t>chủ</a:t>
            </a:r>
            <a:r>
              <a:rPr lang="en-AU" dirty="0"/>
              <a:t> </a:t>
            </a:r>
            <a:r>
              <a:rPr lang="en-AU" dirty="0" err="1"/>
              <a:t>yếu</a:t>
            </a:r>
            <a:r>
              <a:rPr lang="en-AU" dirty="0"/>
              <a:t> </a:t>
            </a:r>
            <a:r>
              <a:rPr lang="en-AU" dirty="0" err="1"/>
              <a:t>của</a:t>
            </a:r>
            <a:r>
              <a:rPr lang="en-AU" dirty="0"/>
              <a:t> </a:t>
            </a:r>
            <a:r>
              <a:rPr lang="en-AU" dirty="0" err="1"/>
              <a:t>sản</a:t>
            </a:r>
            <a:r>
              <a:rPr lang="en-AU" dirty="0"/>
              <a:t> </a:t>
            </a:r>
            <a:r>
              <a:rPr lang="en-AU" dirty="0" err="1"/>
              <a:t>phẩm</a:t>
            </a:r>
            <a:r>
              <a:rPr lang="en-AU" dirty="0"/>
              <a:t>: </a:t>
            </a:r>
            <a:r>
              <a:rPr lang="en-AU" dirty="0" err="1"/>
              <a:t>chức</a:t>
            </a:r>
            <a:r>
              <a:rPr lang="en-AU" dirty="0"/>
              <a:t> </a:t>
            </a:r>
            <a:r>
              <a:rPr lang="en-AU" dirty="0" err="1"/>
              <a:t>năng</a:t>
            </a:r>
            <a:r>
              <a:rPr lang="en-AU" dirty="0"/>
              <a:t> </a:t>
            </a:r>
            <a:r>
              <a:rPr lang="en-AU" dirty="0" err="1"/>
              <a:t>chủ</a:t>
            </a:r>
            <a:r>
              <a:rPr lang="en-AU" dirty="0"/>
              <a:t> </a:t>
            </a:r>
            <a:r>
              <a:rPr lang="en-AU" dirty="0" err="1"/>
              <a:t>yếu</a:t>
            </a:r>
            <a:r>
              <a:rPr lang="en-AU" dirty="0"/>
              <a:t>, </a:t>
            </a:r>
            <a:r>
              <a:rPr lang="en-AU" dirty="0" err="1"/>
              <a:t>chức</a:t>
            </a:r>
            <a:r>
              <a:rPr lang="en-AU" dirty="0"/>
              <a:t> </a:t>
            </a:r>
            <a:r>
              <a:rPr lang="en-AU" dirty="0" err="1"/>
              <a:t>năng</a:t>
            </a:r>
            <a:r>
              <a:rPr lang="en-AU" dirty="0"/>
              <a:t> </a:t>
            </a:r>
            <a:r>
              <a:rPr lang="en-AU" dirty="0" err="1"/>
              <a:t>bổ</a:t>
            </a:r>
            <a:r>
              <a:rPr lang="en-AU" dirty="0"/>
              <a:t> sung, </a:t>
            </a:r>
            <a:r>
              <a:rPr lang="en-AU" dirty="0" err="1"/>
              <a:t>thời</a:t>
            </a:r>
            <a:r>
              <a:rPr lang="en-AU" dirty="0"/>
              <a:t> </a:t>
            </a:r>
            <a:r>
              <a:rPr lang="en-AU" dirty="0" err="1"/>
              <a:t>gian</a:t>
            </a:r>
            <a:r>
              <a:rPr lang="en-AU" dirty="0"/>
              <a:t> </a:t>
            </a:r>
            <a:r>
              <a:rPr lang="en-AU" dirty="0" err="1"/>
              <a:t>tồn</a:t>
            </a:r>
            <a:r>
              <a:rPr lang="en-AU" dirty="0"/>
              <a:t> </a:t>
            </a:r>
            <a:r>
              <a:rPr lang="en-AU" dirty="0" err="1"/>
              <a:t>tại</a:t>
            </a:r>
            <a:r>
              <a:rPr lang="en-AU" dirty="0"/>
              <a:t> </a:t>
            </a:r>
            <a:r>
              <a:rPr lang="en-AU" dirty="0" err="1"/>
              <a:t>và</a:t>
            </a:r>
            <a:r>
              <a:rPr lang="en-AU" dirty="0"/>
              <a:t> </a:t>
            </a:r>
            <a:r>
              <a:rPr lang="en-AU" dirty="0" err="1"/>
              <a:t>chất</a:t>
            </a:r>
            <a:r>
              <a:rPr lang="en-AU" dirty="0"/>
              <a:t> </a:t>
            </a:r>
            <a:r>
              <a:rPr lang="en-AU" dirty="0" err="1"/>
              <a:t>lượng</a:t>
            </a:r>
            <a:r>
              <a:rPr lang="en-AU" dirty="0"/>
              <a:t>, </a:t>
            </a:r>
            <a:r>
              <a:rPr lang="en-AU" dirty="0" err="1"/>
              <a:t>các</a:t>
            </a:r>
            <a:r>
              <a:rPr lang="en-AU" dirty="0"/>
              <a:t> </a:t>
            </a:r>
            <a:r>
              <a:rPr lang="en-AU" dirty="0" err="1"/>
              <a:t>điều</a:t>
            </a:r>
            <a:r>
              <a:rPr lang="en-AU" dirty="0"/>
              <a:t> </a:t>
            </a:r>
            <a:r>
              <a:rPr lang="en-AU" dirty="0" err="1"/>
              <a:t>kiện</a:t>
            </a:r>
            <a:r>
              <a:rPr lang="en-AU" dirty="0"/>
              <a:t> </a:t>
            </a:r>
            <a:r>
              <a:rPr lang="en-AU" dirty="0" err="1"/>
              <a:t>sử</a:t>
            </a:r>
            <a:r>
              <a:rPr lang="en-AU" dirty="0"/>
              <a:t> </a:t>
            </a:r>
            <a:r>
              <a:rPr lang="en-AU" dirty="0" err="1"/>
              <a:t>dụng</a:t>
            </a:r>
            <a:r>
              <a:rPr lang="en-AU" dirty="0"/>
              <a:t>, </a:t>
            </a:r>
            <a:r>
              <a:rPr lang="en-AU" dirty="0" err="1"/>
              <a:t>duy</a:t>
            </a:r>
            <a:r>
              <a:rPr lang="en-AU" dirty="0"/>
              <a:t> </a:t>
            </a:r>
            <a:r>
              <a:rPr lang="en-AU" dirty="0" err="1"/>
              <a:t>trì</a:t>
            </a:r>
            <a:r>
              <a:rPr lang="en-AU" dirty="0"/>
              <a:t> </a:t>
            </a:r>
            <a:r>
              <a:rPr lang="en-AU" dirty="0" err="1"/>
              <a:t>và</a:t>
            </a:r>
            <a:r>
              <a:rPr lang="en-AU" dirty="0"/>
              <a:t> </a:t>
            </a:r>
            <a:r>
              <a:rPr lang="en-AU" dirty="0" err="1"/>
              <a:t>bảo</a:t>
            </a:r>
            <a:r>
              <a:rPr lang="en-AU" dirty="0"/>
              <a:t> </a:t>
            </a:r>
            <a:r>
              <a:rPr lang="en-AU" dirty="0" err="1"/>
              <a:t>dưỡng</a:t>
            </a:r>
            <a:r>
              <a:rPr lang="en-AU" dirty="0"/>
              <a:t> </a:t>
            </a:r>
            <a:r>
              <a:rPr lang="en-AU" dirty="0" err="1"/>
              <a:t>sản</a:t>
            </a:r>
            <a:r>
              <a:rPr lang="en-AU" dirty="0"/>
              <a:t> </a:t>
            </a:r>
            <a:r>
              <a:rPr lang="en-AU" dirty="0" err="1"/>
              <a:t>phẩm</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151533343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dirty="0" smtClean="0"/>
              <a:t>5.1.</a:t>
            </a:r>
            <a:r>
              <a:rPr lang="vi-VN" b="1" dirty="0" smtClean="0"/>
              <a:t> </a:t>
            </a:r>
            <a:r>
              <a:rPr lang="en-US" b="1" dirty="0" err="1"/>
              <a:t>Chiến</a:t>
            </a:r>
            <a:r>
              <a:rPr lang="en-US" b="1" dirty="0"/>
              <a:t> </a:t>
            </a:r>
            <a:r>
              <a:rPr lang="en-US" b="1" dirty="0" err="1"/>
              <a:t>lược</a:t>
            </a:r>
            <a:r>
              <a:rPr lang="en-US" b="1" dirty="0"/>
              <a:t> </a:t>
            </a:r>
            <a:r>
              <a:rPr lang="en-US" b="1" dirty="0" err="1"/>
              <a:t>sản</a:t>
            </a:r>
            <a:r>
              <a:rPr lang="en-US" b="1" dirty="0"/>
              <a:t> </a:t>
            </a:r>
            <a:r>
              <a:rPr lang="en-US" b="1" dirty="0" err="1"/>
              <a:t>phẩm</a:t>
            </a:r>
            <a:r>
              <a:rPr lang="en-US" b="1" dirty="0"/>
              <a:t> </a:t>
            </a:r>
            <a:r>
              <a:rPr lang="en-US" b="1" dirty="0" err="1"/>
              <a:t>là</a:t>
            </a:r>
            <a:r>
              <a:rPr lang="en-US" b="1" dirty="0"/>
              <a:t> </a:t>
            </a:r>
            <a:r>
              <a:rPr lang="en-US" b="1" dirty="0" err="1"/>
              <a:t>gì</a:t>
            </a:r>
            <a:r>
              <a:rPr lang="en-US" b="1" dirty="0" smtClean="0"/>
              <a:t>?</a:t>
            </a:r>
            <a:endParaRPr lang="en-AU" b="1" dirty="0"/>
          </a:p>
          <a:p>
            <a:pPr algn="just"/>
            <a:r>
              <a:rPr lang="en-AU" dirty="0" err="1"/>
              <a:t>Khi</a:t>
            </a:r>
            <a:r>
              <a:rPr lang="en-AU" dirty="0"/>
              <a:t> </a:t>
            </a:r>
            <a:r>
              <a:rPr lang="en-AU" dirty="0" err="1"/>
              <a:t>cần</a:t>
            </a:r>
            <a:r>
              <a:rPr lang="en-AU" dirty="0"/>
              <a:t> </a:t>
            </a:r>
            <a:r>
              <a:rPr lang="en-AU" dirty="0" err="1"/>
              <a:t>sản</a:t>
            </a:r>
            <a:r>
              <a:rPr lang="en-AU" dirty="0"/>
              <a:t> </a:t>
            </a:r>
            <a:r>
              <a:rPr lang="en-AU" dirty="0" err="1"/>
              <a:t>xuất</a:t>
            </a:r>
            <a:r>
              <a:rPr lang="en-AU" dirty="0"/>
              <a:t> </a:t>
            </a:r>
            <a:r>
              <a:rPr lang="en-AU" dirty="0" err="1"/>
              <a:t>sản</a:t>
            </a:r>
            <a:r>
              <a:rPr lang="en-AU" dirty="0"/>
              <a:t> </a:t>
            </a:r>
            <a:r>
              <a:rPr lang="en-AU" dirty="0" err="1"/>
              <a:t>phẩm</a:t>
            </a:r>
            <a:r>
              <a:rPr lang="en-AU" dirty="0"/>
              <a:t> </a:t>
            </a:r>
            <a:r>
              <a:rPr lang="en-AU" dirty="0" err="1"/>
              <a:t>nào</a:t>
            </a:r>
            <a:r>
              <a:rPr lang="en-AU" dirty="0"/>
              <a:t>, </a:t>
            </a:r>
            <a:r>
              <a:rPr lang="en-AU" dirty="0" err="1"/>
              <a:t>tính</a:t>
            </a:r>
            <a:r>
              <a:rPr lang="en-AU" dirty="0"/>
              <a:t> </a:t>
            </a:r>
            <a:r>
              <a:rPr lang="en-AU" dirty="0" err="1"/>
              <a:t>chất</a:t>
            </a:r>
            <a:r>
              <a:rPr lang="en-AU" dirty="0"/>
              <a:t>, </a:t>
            </a:r>
            <a:r>
              <a:rPr lang="en-AU" dirty="0" err="1"/>
              <a:t>đặc</a:t>
            </a:r>
            <a:r>
              <a:rPr lang="en-AU" dirty="0"/>
              <a:t> </a:t>
            </a:r>
            <a:r>
              <a:rPr lang="en-AU" dirty="0" err="1"/>
              <a:t>điểm</a:t>
            </a:r>
            <a:r>
              <a:rPr lang="en-AU" dirty="0"/>
              <a:t>, </a:t>
            </a:r>
            <a:r>
              <a:rPr lang="en-AU" dirty="0" err="1"/>
              <a:t>các</a:t>
            </a:r>
            <a:r>
              <a:rPr lang="en-AU" dirty="0"/>
              <a:t> </a:t>
            </a:r>
            <a:r>
              <a:rPr lang="en-AU" dirty="0" err="1"/>
              <a:t>thông</a:t>
            </a:r>
            <a:r>
              <a:rPr lang="en-AU" dirty="0"/>
              <a:t> </a:t>
            </a:r>
            <a:r>
              <a:rPr lang="en-AU" dirty="0" err="1"/>
              <a:t>số</a:t>
            </a:r>
            <a:r>
              <a:rPr lang="en-AU" dirty="0"/>
              <a:t> </a:t>
            </a:r>
            <a:r>
              <a:rPr lang="en-AU" dirty="0" err="1"/>
              <a:t>kĩ</a:t>
            </a:r>
            <a:r>
              <a:rPr lang="en-AU" dirty="0"/>
              <a:t> </a:t>
            </a:r>
            <a:r>
              <a:rPr lang="en-AU" dirty="0" err="1"/>
              <a:t>thuật</a:t>
            </a:r>
            <a:r>
              <a:rPr lang="en-AU" dirty="0"/>
              <a:t> </a:t>
            </a:r>
            <a:r>
              <a:rPr lang="en-AU" dirty="0" err="1"/>
              <a:t>cũng</a:t>
            </a:r>
            <a:r>
              <a:rPr lang="en-AU" dirty="0"/>
              <a:t> </a:t>
            </a:r>
            <a:r>
              <a:rPr lang="en-AU" dirty="0" err="1"/>
              <a:t>như</a:t>
            </a:r>
            <a:r>
              <a:rPr lang="en-AU" dirty="0"/>
              <a:t> </a:t>
            </a:r>
            <a:r>
              <a:rPr lang="en-AU" dirty="0" err="1"/>
              <a:t>các</a:t>
            </a:r>
            <a:r>
              <a:rPr lang="en-AU" dirty="0"/>
              <a:t> </a:t>
            </a:r>
            <a:r>
              <a:rPr lang="en-AU" dirty="0" err="1"/>
              <a:t>thông</a:t>
            </a:r>
            <a:r>
              <a:rPr lang="en-AU" dirty="0"/>
              <a:t> tin </a:t>
            </a:r>
            <a:r>
              <a:rPr lang="en-AU" dirty="0" err="1"/>
              <a:t>cơ</a:t>
            </a:r>
            <a:r>
              <a:rPr lang="en-AU" dirty="0"/>
              <a:t> </a:t>
            </a:r>
            <a:r>
              <a:rPr lang="en-AU" dirty="0" err="1"/>
              <a:t>bản</a:t>
            </a:r>
            <a:r>
              <a:rPr lang="en-AU" dirty="0"/>
              <a:t> </a:t>
            </a:r>
            <a:r>
              <a:rPr lang="en-AU" dirty="0" err="1"/>
              <a:t>về</a:t>
            </a:r>
            <a:r>
              <a:rPr lang="en-AU" dirty="0"/>
              <a:t> </a:t>
            </a:r>
            <a:r>
              <a:rPr lang="en-AU" dirty="0" err="1"/>
              <a:t>sản</a:t>
            </a:r>
            <a:r>
              <a:rPr lang="en-AU" dirty="0"/>
              <a:t> </a:t>
            </a:r>
            <a:r>
              <a:rPr lang="en-AU" dirty="0" err="1"/>
              <a:t>phẩm</a:t>
            </a:r>
            <a:r>
              <a:rPr lang="en-AU" dirty="0"/>
              <a:t> </a:t>
            </a:r>
            <a:r>
              <a:rPr lang="en-AU" dirty="0" err="1"/>
              <a:t>cần</a:t>
            </a:r>
            <a:r>
              <a:rPr lang="en-AU" dirty="0"/>
              <a:t> </a:t>
            </a:r>
            <a:r>
              <a:rPr lang="en-AU" dirty="0" err="1"/>
              <a:t>phải</a:t>
            </a:r>
            <a:r>
              <a:rPr lang="en-AU" dirty="0"/>
              <a:t> </a:t>
            </a:r>
            <a:r>
              <a:rPr lang="en-AU" dirty="0" err="1"/>
              <a:t>nêu</a:t>
            </a:r>
            <a:r>
              <a:rPr lang="en-AU" dirty="0"/>
              <a:t> </a:t>
            </a:r>
            <a:r>
              <a:rPr lang="en-AU" dirty="0" err="1"/>
              <a:t>ra</a:t>
            </a:r>
            <a:r>
              <a:rPr lang="en-AU" dirty="0"/>
              <a:t> </a:t>
            </a:r>
            <a:r>
              <a:rPr lang="en-AU" dirty="0" err="1"/>
              <a:t>trong</a:t>
            </a:r>
            <a:r>
              <a:rPr lang="en-AU" dirty="0"/>
              <a:t> </a:t>
            </a:r>
            <a:r>
              <a:rPr lang="en-AU" dirty="0" err="1"/>
              <a:t>dự</a:t>
            </a:r>
            <a:r>
              <a:rPr lang="en-AU" dirty="0"/>
              <a:t> </a:t>
            </a:r>
            <a:r>
              <a:rPr lang="en-AU" dirty="0" err="1"/>
              <a:t>án</a:t>
            </a:r>
            <a:r>
              <a:rPr lang="en-AU" dirty="0"/>
              <a:t> </a:t>
            </a:r>
            <a:r>
              <a:rPr lang="en-AU" dirty="0" err="1"/>
              <a:t>đầu</a:t>
            </a:r>
            <a:r>
              <a:rPr lang="en-AU" dirty="0"/>
              <a:t> </a:t>
            </a:r>
            <a:r>
              <a:rPr lang="en-AU" dirty="0" err="1"/>
              <a:t>tư</a:t>
            </a:r>
            <a:r>
              <a:rPr lang="en-AU" dirty="0"/>
              <a:t> </a:t>
            </a:r>
            <a:r>
              <a:rPr lang="en-AU" dirty="0" err="1"/>
              <a:t>để</a:t>
            </a:r>
            <a:r>
              <a:rPr lang="en-AU" dirty="0"/>
              <a:t> </a:t>
            </a:r>
            <a:r>
              <a:rPr lang="en-AU" dirty="0" err="1"/>
              <a:t>xem</a:t>
            </a:r>
            <a:r>
              <a:rPr lang="en-AU" dirty="0"/>
              <a:t> </a:t>
            </a:r>
            <a:r>
              <a:rPr lang="en-AU" dirty="0" err="1"/>
              <a:t>xét</a:t>
            </a:r>
            <a:r>
              <a:rPr lang="en-AU" dirty="0"/>
              <a:t> (</a:t>
            </a:r>
            <a:r>
              <a:rPr lang="en-AU" dirty="0" err="1"/>
              <a:t>theo</a:t>
            </a:r>
            <a:r>
              <a:rPr lang="en-AU" dirty="0"/>
              <a:t> qui </a:t>
            </a:r>
            <a:r>
              <a:rPr lang="en-AU" dirty="0" err="1"/>
              <a:t>định</a:t>
            </a:r>
            <a:r>
              <a:rPr lang="en-AU" dirty="0"/>
              <a:t> </a:t>
            </a:r>
            <a:r>
              <a:rPr lang="en-AU" dirty="0" err="1"/>
              <a:t>hiện</a:t>
            </a:r>
            <a:r>
              <a:rPr lang="en-AU" dirty="0"/>
              <a:t> </a:t>
            </a:r>
            <a:r>
              <a:rPr lang="en-AU" dirty="0" err="1"/>
              <a:t>hành</a:t>
            </a:r>
            <a:r>
              <a:rPr lang="en-AU" dirty="0"/>
              <a:t> </a:t>
            </a:r>
            <a:r>
              <a:rPr lang="en-AU" dirty="0" err="1"/>
              <a:t>về</a:t>
            </a:r>
            <a:r>
              <a:rPr lang="en-AU" dirty="0"/>
              <a:t> </a:t>
            </a:r>
            <a:r>
              <a:rPr lang="en-AU" dirty="0" err="1"/>
              <a:t>nội</a:t>
            </a:r>
            <a:r>
              <a:rPr lang="en-AU" dirty="0"/>
              <a:t> dung </a:t>
            </a:r>
            <a:r>
              <a:rPr lang="en-AU" dirty="0" err="1"/>
              <a:t>cần</a:t>
            </a:r>
            <a:r>
              <a:rPr lang="en-AU" dirty="0"/>
              <a:t> </a:t>
            </a:r>
            <a:r>
              <a:rPr lang="en-AU" dirty="0" err="1"/>
              <a:t>nghiên</a:t>
            </a:r>
            <a:r>
              <a:rPr lang="en-AU" dirty="0"/>
              <a:t> </a:t>
            </a:r>
            <a:r>
              <a:rPr lang="en-AU" dirty="0" err="1"/>
              <a:t>cứu</a:t>
            </a:r>
            <a:r>
              <a:rPr lang="en-AU" dirty="0"/>
              <a:t> </a:t>
            </a:r>
            <a:r>
              <a:rPr lang="en-AU" dirty="0" err="1"/>
              <a:t>của</a:t>
            </a:r>
            <a:r>
              <a:rPr lang="en-AU" dirty="0"/>
              <a:t> </a:t>
            </a:r>
            <a:r>
              <a:rPr lang="en-AU" dirty="0" err="1"/>
              <a:t>dự</a:t>
            </a:r>
            <a:r>
              <a:rPr lang="en-AU" dirty="0"/>
              <a:t> </a:t>
            </a:r>
            <a:r>
              <a:rPr lang="en-AU" dirty="0" err="1"/>
              <a:t>án</a:t>
            </a:r>
            <a:r>
              <a:rPr lang="en-AU" dirty="0"/>
              <a:t> </a:t>
            </a:r>
            <a:r>
              <a:rPr lang="en-AU" dirty="0" err="1"/>
              <a:t>đầu</a:t>
            </a:r>
            <a:r>
              <a:rPr lang="en-AU" dirty="0"/>
              <a:t> </a:t>
            </a:r>
            <a:r>
              <a:rPr lang="en-AU" dirty="0" err="1"/>
              <a:t>tư</a:t>
            </a:r>
            <a:r>
              <a:rPr lang="en-AU" dirty="0"/>
              <a:t>)</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367674689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dirty="0" smtClean="0"/>
              <a:t>5.1.</a:t>
            </a:r>
            <a:r>
              <a:rPr lang="vi-VN" b="1" dirty="0" smtClean="0"/>
              <a:t> </a:t>
            </a:r>
            <a:r>
              <a:rPr lang="en-US" b="1" dirty="0" err="1"/>
              <a:t>Chiến</a:t>
            </a:r>
            <a:r>
              <a:rPr lang="en-US" b="1" dirty="0"/>
              <a:t> </a:t>
            </a:r>
            <a:r>
              <a:rPr lang="en-US" b="1" dirty="0" err="1"/>
              <a:t>lược</a:t>
            </a:r>
            <a:r>
              <a:rPr lang="en-US" b="1" dirty="0"/>
              <a:t> </a:t>
            </a:r>
            <a:r>
              <a:rPr lang="en-US" b="1" dirty="0" err="1"/>
              <a:t>sản</a:t>
            </a:r>
            <a:r>
              <a:rPr lang="en-US" b="1" dirty="0"/>
              <a:t> </a:t>
            </a:r>
            <a:r>
              <a:rPr lang="en-US" b="1" dirty="0" err="1"/>
              <a:t>phẩm</a:t>
            </a:r>
            <a:r>
              <a:rPr lang="en-US" b="1" dirty="0"/>
              <a:t> </a:t>
            </a:r>
            <a:r>
              <a:rPr lang="en-US" b="1" dirty="0" err="1"/>
              <a:t>là</a:t>
            </a:r>
            <a:r>
              <a:rPr lang="en-US" b="1" dirty="0"/>
              <a:t> </a:t>
            </a:r>
            <a:r>
              <a:rPr lang="en-US" b="1" dirty="0" err="1"/>
              <a:t>gì</a:t>
            </a:r>
            <a:r>
              <a:rPr lang="en-US" b="1" dirty="0" smtClean="0"/>
              <a:t>?</a:t>
            </a:r>
            <a:endParaRPr lang="en-AU" b="1" dirty="0"/>
          </a:p>
          <a:p>
            <a:pPr algn="just"/>
            <a:r>
              <a:rPr lang="en-AU" dirty="0" err="1" smtClean="0"/>
              <a:t>Sản</a:t>
            </a:r>
            <a:r>
              <a:rPr lang="en-AU" dirty="0" smtClean="0"/>
              <a:t> </a:t>
            </a:r>
            <a:r>
              <a:rPr lang="en-AU" dirty="0" err="1"/>
              <a:t>phẩm</a:t>
            </a:r>
            <a:r>
              <a:rPr lang="en-AU" dirty="0"/>
              <a:t> </a:t>
            </a:r>
            <a:r>
              <a:rPr lang="en-AU" dirty="0" err="1"/>
              <a:t>là</a:t>
            </a:r>
            <a:r>
              <a:rPr lang="en-AU" dirty="0"/>
              <a:t> </a:t>
            </a:r>
            <a:r>
              <a:rPr lang="en-AU" dirty="0" err="1"/>
              <a:t>công</a:t>
            </a:r>
            <a:r>
              <a:rPr lang="en-AU" dirty="0"/>
              <a:t> </a:t>
            </a:r>
            <a:r>
              <a:rPr lang="en-AU" dirty="0" err="1"/>
              <a:t>cụ</a:t>
            </a:r>
            <a:r>
              <a:rPr lang="en-AU" dirty="0"/>
              <a:t> </a:t>
            </a:r>
            <a:r>
              <a:rPr lang="en-AU" dirty="0" err="1"/>
              <a:t>cạnh</a:t>
            </a:r>
            <a:r>
              <a:rPr lang="en-AU" dirty="0"/>
              <a:t> </a:t>
            </a:r>
            <a:r>
              <a:rPr lang="en-AU" dirty="0" err="1"/>
              <a:t>tranh</a:t>
            </a:r>
            <a:r>
              <a:rPr lang="en-AU" dirty="0"/>
              <a:t> </a:t>
            </a:r>
            <a:r>
              <a:rPr lang="en-AU" dirty="0" err="1"/>
              <a:t>cốt</a:t>
            </a:r>
            <a:r>
              <a:rPr lang="en-AU" dirty="0"/>
              <a:t> </a:t>
            </a:r>
            <a:r>
              <a:rPr lang="en-AU" dirty="0" err="1"/>
              <a:t>lõi</a:t>
            </a:r>
            <a:r>
              <a:rPr lang="en-AU" dirty="0"/>
              <a:t> </a:t>
            </a:r>
            <a:r>
              <a:rPr lang="en-AU" dirty="0" err="1"/>
              <a:t>và</a:t>
            </a:r>
            <a:r>
              <a:rPr lang="en-AU" dirty="0"/>
              <a:t> </a:t>
            </a:r>
            <a:r>
              <a:rPr lang="en-AU" dirty="0" err="1"/>
              <a:t>bền</a:t>
            </a:r>
            <a:r>
              <a:rPr lang="en-AU" dirty="0"/>
              <a:t> </a:t>
            </a:r>
            <a:r>
              <a:rPr lang="en-AU" dirty="0" err="1"/>
              <a:t>vững</a:t>
            </a:r>
            <a:r>
              <a:rPr lang="en-AU" dirty="0"/>
              <a:t> </a:t>
            </a:r>
            <a:r>
              <a:rPr lang="en-AU" dirty="0" err="1"/>
              <a:t>nhất</a:t>
            </a:r>
            <a:r>
              <a:rPr lang="en-AU" dirty="0"/>
              <a:t> </a:t>
            </a:r>
            <a:r>
              <a:rPr lang="en-AU" dirty="0" err="1"/>
              <a:t>của</a:t>
            </a:r>
            <a:r>
              <a:rPr lang="en-AU" dirty="0"/>
              <a:t> </a:t>
            </a:r>
            <a:r>
              <a:rPr lang="en-AU" dirty="0" err="1"/>
              <a:t>doanh</a:t>
            </a:r>
            <a:r>
              <a:rPr lang="en-AU" dirty="0"/>
              <a:t> </a:t>
            </a:r>
            <a:r>
              <a:rPr lang="en-AU" dirty="0" err="1"/>
              <a:t>nghiệp</a:t>
            </a:r>
            <a:r>
              <a:rPr lang="en-AU" dirty="0"/>
              <a:t>. </a:t>
            </a:r>
            <a:r>
              <a:rPr lang="en-AU" dirty="0" err="1"/>
              <a:t>Chiến</a:t>
            </a:r>
            <a:r>
              <a:rPr lang="en-AU" dirty="0"/>
              <a:t> </a:t>
            </a:r>
            <a:r>
              <a:rPr lang="en-AU" dirty="0" err="1"/>
              <a:t>lược</a:t>
            </a:r>
            <a:r>
              <a:rPr lang="en-AU" dirty="0"/>
              <a:t> </a:t>
            </a:r>
            <a:r>
              <a:rPr lang="en-AU" dirty="0" err="1"/>
              <a:t>sản</a:t>
            </a:r>
            <a:r>
              <a:rPr lang="en-AU" dirty="0"/>
              <a:t> </a:t>
            </a:r>
            <a:r>
              <a:rPr lang="en-AU" dirty="0" err="1"/>
              <a:t>phẩm</a:t>
            </a:r>
            <a:r>
              <a:rPr lang="en-AU" dirty="0"/>
              <a:t> </a:t>
            </a:r>
            <a:r>
              <a:rPr lang="en-AU" dirty="0" err="1"/>
              <a:t>cũng</a:t>
            </a:r>
            <a:r>
              <a:rPr lang="en-AU" dirty="0"/>
              <a:t> </a:t>
            </a:r>
            <a:r>
              <a:rPr lang="en-AU" dirty="0" err="1"/>
              <a:t>là</a:t>
            </a:r>
            <a:r>
              <a:rPr lang="en-AU" dirty="0"/>
              <a:t> </a:t>
            </a:r>
            <a:r>
              <a:rPr lang="en-AU" dirty="0" err="1"/>
              <a:t>cơ</a:t>
            </a:r>
            <a:r>
              <a:rPr lang="en-AU" dirty="0"/>
              <a:t> </a:t>
            </a:r>
            <a:r>
              <a:rPr lang="en-AU" dirty="0" err="1"/>
              <a:t>sở</a:t>
            </a:r>
            <a:r>
              <a:rPr lang="en-AU" dirty="0"/>
              <a:t> </a:t>
            </a:r>
            <a:r>
              <a:rPr lang="en-AU" dirty="0" err="1"/>
              <a:t>để</a:t>
            </a:r>
            <a:r>
              <a:rPr lang="en-AU" dirty="0"/>
              <a:t> </a:t>
            </a:r>
            <a:r>
              <a:rPr lang="en-AU" dirty="0" err="1"/>
              <a:t>xây</a:t>
            </a:r>
            <a:r>
              <a:rPr lang="en-AU" dirty="0"/>
              <a:t> </a:t>
            </a:r>
            <a:r>
              <a:rPr lang="en-AU" dirty="0" err="1"/>
              <a:t>dựng</a:t>
            </a:r>
            <a:r>
              <a:rPr lang="en-AU" dirty="0"/>
              <a:t> </a:t>
            </a:r>
            <a:r>
              <a:rPr lang="en-AU" dirty="0" err="1"/>
              <a:t>chiến</a:t>
            </a:r>
            <a:r>
              <a:rPr lang="en-AU" dirty="0"/>
              <a:t> </a:t>
            </a:r>
            <a:r>
              <a:rPr lang="en-AU" dirty="0" err="1"/>
              <a:t>lược</a:t>
            </a:r>
            <a:r>
              <a:rPr lang="en-AU" dirty="0"/>
              <a:t> </a:t>
            </a:r>
            <a:r>
              <a:rPr lang="en-AU" dirty="0" err="1"/>
              <a:t>giá</a:t>
            </a:r>
            <a:r>
              <a:rPr lang="en-AU" dirty="0"/>
              <a:t>, </a:t>
            </a:r>
            <a:r>
              <a:rPr lang="en-AU" dirty="0" err="1"/>
              <a:t>phân</a:t>
            </a:r>
            <a:r>
              <a:rPr lang="en-AU" dirty="0"/>
              <a:t> </a:t>
            </a:r>
            <a:r>
              <a:rPr lang="en-AU" dirty="0" err="1"/>
              <a:t>phối</a:t>
            </a:r>
            <a:r>
              <a:rPr lang="en-AU" dirty="0"/>
              <a:t> </a:t>
            </a:r>
            <a:r>
              <a:rPr lang="en-AU" dirty="0" err="1"/>
              <a:t>và</a:t>
            </a:r>
            <a:r>
              <a:rPr lang="en-AU" dirty="0"/>
              <a:t> </a:t>
            </a:r>
            <a:r>
              <a:rPr lang="en-AU" dirty="0" err="1"/>
              <a:t>xúc</a:t>
            </a:r>
            <a:r>
              <a:rPr lang="en-AU" dirty="0"/>
              <a:t> </a:t>
            </a:r>
            <a:r>
              <a:rPr lang="en-AU" dirty="0" err="1"/>
              <a:t>tiến</a:t>
            </a:r>
            <a:r>
              <a:rPr lang="en-AU" dirty="0"/>
              <a:t> </a:t>
            </a:r>
            <a:r>
              <a:rPr lang="en-AU" dirty="0" err="1"/>
              <a:t>hỗ</a:t>
            </a:r>
            <a:r>
              <a:rPr lang="en-AU" dirty="0"/>
              <a:t> </a:t>
            </a:r>
            <a:r>
              <a:rPr lang="en-AU" dirty="0" err="1"/>
              <a:t>hợp</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56557944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dirty="0" smtClean="0"/>
              <a:t>5.1.</a:t>
            </a:r>
            <a:r>
              <a:rPr lang="vi-VN" b="1" dirty="0" smtClean="0"/>
              <a:t> </a:t>
            </a:r>
            <a:r>
              <a:rPr lang="en-US" b="1" dirty="0" err="1"/>
              <a:t>Chiến</a:t>
            </a:r>
            <a:r>
              <a:rPr lang="en-US" b="1" dirty="0"/>
              <a:t> </a:t>
            </a:r>
            <a:r>
              <a:rPr lang="en-US" b="1" dirty="0" err="1"/>
              <a:t>lược</a:t>
            </a:r>
            <a:r>
              <a:rPr lang="en-US" b="1" dirty="0"/>
              <a:t> </a:t>
            </a:r>
            <a:r>
              <a:rPr lang="en-US" b="1" dirty="0" err="1"/>
              <a:t>sản</a:t>
            </a:r>
            <a:r>
              <a:rPr lang="en-US" b="1" dirty="0"/>
              <a:t> </a:t>
            </a:r>
            <a:r>
              <a:rPr lang="en-US" b="1" dirty="0" err="1"/>
              <a:t>phẩm</a:t>
            </a:r>
            <a:r>
              <a:rPr lang="en-US" b="1" dirty="0"/>
              <a:t> </a:t>
            </a:r>
            <a:r>
              <a:rPr lang="en-US" b="1" dirty="0" err="1"/>
              <a:t>là</a:t>
            </a:r>
            <a:r>
              <a:rPr lang="en-US" b="1" dirty="0"/>
              <a:t> </a:t>
            </a:r>
            <a:r>
              <a:rPr lang="en-US" b="1" dirty="0" err="1"/>
              <a:t>gì</a:t>
            </a:r>
            <a:r>
              <a:rPr lang="en-US" b="1" dirty="0" smtClean="0"/>
              <a:t>?</a:t>
            </a:r>
            <a:endParaRPr lang="en-AU" b="1" dirty="0"/>
          </a:p>
          <a:p>
            <a:pPr algn="just"/>
            <a:r>
              <a:rPr lang="en-AU" dirty="0" err="1"/>
              <a:t>Chiến</a:t>
            </a:r>
            <a:r>
              <a:rPr lang="en-AU" dirty="0"/>
              <a:t> </a:t>
            </a:r>
            <a:r>
              <a:rPr lang="en-AU" dirty="0" err="1"/>
              <a:t>lược</a:t>
            </a:r>
            <a:r>
              <a:rPr lang="en-AU" dirty="0"/>
              <a:t> </a:t>
            </a:r>
            <a:r>
              <a:rPr lang="en-AU" dirty="0" err="1"/>
              <a:t>sản</a:t>
            </a:r>
            <a:r>
              <a:rPr lang="en-AU" dirty="0"/>
              <a:t> </a:t>
            </a:r>
            <a:r>
              <a:rPr lang="en-AU" dirty="0" err="1"/>
              <a:t>phẩm</a:t>
            </a:r>
            <a:r>
              <a:rPr lang="en-AU" dirty="0"/>
              <a:t> </a:t>
            </a:r>
            <a:r>
              <a:rPr lang="en-AU" dirty="0" err="1"/>
              <a:t>là</a:t>
            </a:r>
            <a:r>
              <a:rPr lang="en-AU" dirty="0"/>
              <a:t> </a:t>
            </a:r>
            <a:r>
              <a:rPr lang="en-AU" dirty="0" err="1"/>
              <a:t>một</a:t>
            </a:r>
            <a:r>
              <a:rPr lang="en-AU" dirty="0"/>
              <a:t> </a:t>
            </a:r>
            <a:r>
              <a:rPr lang="en-AU" dirty="0" err="1"/>
              <a:t>kế</a:t>
            </a:r>
            <a:r>
              <a:rPr lang="en-AU" dirty="0"/>
              <a:t> </a:t>
            </a:r>
            <a:r>
              <a:rPr lang="en-AU" dirty="0" err="1"/>
              <a:t>hoạch</a:t>
            </a:r>
            <a:r>
              <a:rPr lang="en-AU" dirty="0"/>
              <a:t> chi </a:t>
            </a:r>
            <a:r>
              <a:rPr lang="en-AU" dirty="0" err="1"/>
              <a:t>tiết</a:t>
            </a:r>
            <a:r>
              <a:rPr lang="en-AU" dirty="0"/>
              <a:t> – </a:t>
            </a:r>
            <a:r>
              <a:rPr lang="en-AU" dirty="0" err="1"/>
              <a:t>mô</a:t>
            </a:r>
            <a:r>
              <a:rPr lang="en-AU" dirty="0"/>
              <a:t> </a:t>
            </a:r>
            <a:r>
              <a:rPr lang="en-AU" dirty="0" err="1"/>
              <a:t>tả</a:t>
            </a:r>
            <a:r>
              <a:rPr lang="en-AU" dirty="0"/>
              <a:t> </a:t>
            </a:r>
            <a:r>
              <a:rPr lang="en-AU" dirty="0" err="1"/>
              <a:t>mục</a:t>
            </a:r>
            <a:r>
              <a:rPr lang="en-AU" dirty="0"/>
              <a:t> </a:t>
            </a:r>
            <a:r>
              <a:rPr lang="en-AU" dirty="0" err="1"/>
              <a:t>tiêu</a:t>
            </a:r>
            <a:r>
              <a:rPr lang="en-AU" dirty="0"/>
              <a:t>, </a:t>
            </a:r>
            <a:r>
              <a:rPr lang="en-AU" dirty="0" err="1"/>
              <a:t>định</a:t>
            </a:r>
            <a:r>
              <a:rPr lang="en-AU" dirty="0"/>
              <a:t> </a:t>
            </a:r>
            <a:r>
              <a:rPr lang="en-AU" dirty="0" err="1"/>
              <a:t>hướng</a:t>
            </a:r>
            <a:r>
              <a:rPr lang="en-AU" dirty="0"/>
              <a:t> </a:t>
            </a:r>
            <a:r>
              <a:rPr lang="en-AU" dirty="0" err="1"/>
              <a:t>phát</a:t>
            </a:r>
            <a:r>
              <a:rPr lang="en-AU" dirty="0"/>
              <a:t> </a:t>
            </a:r>
            <a:r>
              <a:rPr lang="en-AU" dirty="0" err="1"/>
              <a:t>triển</a:t>
            </a:r>
            <a:r>
              <a:rPr lang="en-AU" dirty="0"/>
              <a:t> </a:t>
            </a:r>
            <a:r>
              <a:rPr lang="en-AU" dirty="0" err="1"/>
              <a:t>mà</a:t>
            </a:r>
            <a:r>
              <a:rPr lang="en-AU" dirty="0"/>
              <a:t> </a:t>
            </a:r>
            <a:r>
              <a:rPr lang="en-AU" dirty="0" err="1"/>
              <a:t>một</a:t>
            </a:r>
            <a:r>
              <a:rPr lang="en-AU" dirty="0"/>
              <a:t> </a:t>
            </a:r>
            <a:r>
              <a:rPr lang="en-AU" dirty="0" err="1"/>
              <a:t>doanh</a:t>
            </a:r>
            <a:r>
              <a:rPr lang="en-AU" dirty="0"/>
              <a:t> </a:t>
            </a:r>
            <a:r>
              <a:rPr lang="en-AU" dirty="0" err="1"/>
              <a:t>nghiệp</a:t>
            </a:r>
            <a:r>
              <a:rPr lang="en-AU" dirty="0"/>
              <a:t> </a:t>
            </a:r>
            <a:r>
              <a:rPr lang="en-AU" dirty="0" err="1"/>
              <a:t>hy</a:t>
            </a:r>
            <a:r>
              <a:rPr lang="en-AU" dirty="0"/>
              <a:t> </a:t>
            </a:r>
            <a:r>
              <a:rPr lang="en-AU" dirty="0" err="1"/>
              <a:t>vọng</a:t>
            </a:r>
            <a:r>
              <a:rPr lang="en-AU" dirty="0"/>
              <a:t> </a:t>
            </a:r>
            <a:r>
              <a:rPr lang="en-AU" dirty="0" err="1"/>
              <a:t>sẽ</a:t>
            </a:r>
            <a:r>
              <a:rPr lang="en-AU" dirty="0"/>
              <a:t> </a:t>
            </a:r>
            <a:r>
              <a:rPr lang="en-AU" dirty="0" err="1"/>
              <a:t>đạt</a:t>
            </a:r>
            <a:r>
              <a:rPr lang="en-AU" dirty="0"/>
              <a:t> </a:t>
            </a:r>
            <a:r>
              <a:rPr lang="en-AU" dirty="0" err="1"/>
              <a:t>được</a:t>
            </a:r>
            <a:r>
              <a:rPr lang="en-AU" dirty="0"/>
              <a:t> </a:t>
            </a:r>
            <a:r>
              <a:rPr lang="en-AU" dirty="0" err="1"/>
              <a:t>với</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mình</a:t>
            </a:r>
            <a:r>
              <a:rPr lang="en-AU" dirty="0"/>
              <a:t> </a:t>
            </a:r>
            <a:r>
              <a:rPr lang="en-AU" dirty="0" err="1"/>
              <a:t>và</a:t>
            </a:r>
            <a:r>
              <a:rPr lang="en-AU" dirty="0"/>
              <a:t> </a:t>
            </a:r>
            <a:r>
              <a:rPr lang="en-AU" dirty="0" err="1"/>
              <a:t>cũng</a:t>
            </a:r>
            <a:r>
              <a:rPr lang="en-AU" dirty="0"/>
              <a:t> </a:t>
            </a:r>
            <a:r>
              <a:rPr lang="en-AU" dirty="0" err="1"/>
              <a:t>là</a:t>
            </a:r>
            <a:r>
              <a:rPr lang="en-AU" dirty="0"/>
              <a:t> </a:t>
            </a:r>
            <a:r>
              <a:rPr lang="en-AU" dirty="0" err="1"/>
              <a:t>cách</a:t>
            </a:r>
            <a:r>
              <a:rPr lang="en-AU" dirty="0"/>
              <a:t> </a:t>
            </a:r>
            <a:r>
              <a:rPr lang="en-AU" dirty="0" err="1"/>
              <a:t>họ</a:t>
            </a:r>
            <a:r>
              <a:rPr lang="en-AU" dirty="0"/>
              <a:t> </a:t>
            </a:r>
            <a:r>
              <a:rPr lang="en-AU" dirty="0" err="1"/>
              <a:t>lên</a:t>
            </a:r>
            <a:r>
              <a:rPr lang="en-AU" dirty="0"/>
              <a:t> </a:t>
            </a:r>
            <a:r>
              <a:rPr lang="en-AU" dirty="0" err="1"/>
              <a:t>kế</a:t>
            </a:r>
            <a:r>
              <a:rPr lang="en-AU" dirty="0"/>
              <a:t> </a:t>
            </a:r>
            <a:r>
              <a:rPr lang="en-AU" dirty="0" err="1"/>
              <a:t>hoạch</a:t>
            </a:r>
            <a:r>
              <a:rPr lang="en-AU" dirty="0"/>
              <a:t> </a:t>
            </a:r>
            <a:r>
              <a:rPr lang="en-AU" dirty="0" err="1"/>
              <a:t>để</a:t>
            </a:r>
            <a:r>
              <a:rPr lang="en-AU" dirty="0"/>
              <a:t> </a:t>
            </a:r>
            <a:r>
              <a:rPr lang="en-AU" dirty="0" err="1"/>
              <a:t>thực</a:t>
            </a:r>
            <a:r>
              <a:rPr lang="en-AU" dirty="0"/>
              <a:t> </a:t>
            </a:r>
            <a:r>
              <a:rPr lang="en-AU" dirty="0" err="1"/>
              <a:t>hiện</a:t>
            </a:r>
            <a:r>
              <a:rPr lang="en-AU" dirty="0"/>
              <a:t> </a:t>
            </a:r>
            <a:r>
              <a:rPr lang="en-AU" dirty="0" err="1"/>
              <a:t>điều</a:t>
            </a:r>
            <a:r>
              <a:rPr lang="en-AU" dirty="0"/>
              <a:t> </a:t>
            </a:r>
            <a:r>
              <a:rPr lang="en-AU" dirty="0" err="1"/>
              <a:t>đó</a:t>
            </a:r>
            <a:r>
              <a:rPr lang="en-AU" dirty="0"/>
              <a:t>.</a:t>
            </a:r>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141529844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i="1" dirty="0" smtClean="0"/>
              <a:t>5.1.</a:t>
            </a:r>
            <a:r>
              <a:rPr lang="vi-VN" b="1" i="1" dirty="0" smtClean="0"/>
              <a:t> </a:t>
            </a:r>
            <a:r>
              <a:rPr lang="en-US" b="1" i="1" dirty="0" err="1"/>
              <a:t>Chiến</a:t>
            </a:r>
            <a:r>
              <a:rPr lang="en-US" b="1" i="1" dirty="0"/>
              <a:t> </a:t>
            </a:r>
            <a:r>
              <a:rPr lang="en-US" b="1" i="1" dirty="0" err="1"/>
              <a:t>lược</a:t>
            </a:r>
            <a:r>
              <a:rPr lang="en-US" b="1" i="1" dirty="0"/>
              <a:t> </a:t>
            </a:r>
            <a:r>
              <a:rPr lang="en-US" b="1" i="1" dirty="0" err="1"/>
              <a:t>sản</a:t>
            </a:r>
            <a:r>
              <a:rPr lang="en-US" b="1" i="1" dirty="0"/>
              <a:t> </a:t>
            </a:r>
            <a:r>
              <a:rPr lang="en-US" b="1" i="1" dirty="0" err="1"/>
              <a:t>phẩm</a:t>
            </a:r>
            <a:r>
              <a:rPr lang="en-US" b="1" i="1" dirty="0"/>
              <a:t> </a:t>
            </a:r>
            <a:r>
              <a:rPr lang="en-US" b="1" i="1" dirty="0" err="1"/>
              <a:t>là</a:t>
            </a:r>
            <a:r>
              <a:rPr lang="en-US" b="1" i="1" dirty="0"/>
              <a:t> </a:t>
            </a:r>
            <a:r>
              <a:rPr lang="en-US" b="1" i="1" dirty="0" err="1"/>
              <a:t>gì</a:t>
            </a:r>
            <a:r>
              <a:rPr lang="en-US" b="1" i="1" dirty="0" smtClean="0"/>
              <a:t>?</a:t>
            </a:r>
            <a:endParaRPr lang="en-AU" b="1" i="1" dirty="0"/>
          </a:p>
          <a:p>
            <a:pPr marL="0" indent="0" algn="just">
              <a:buNone/>
            </a:pPr>
            <a:r>
              <a:rPr lang="en-AU" dirty="0" err="1"/>
              <a:t>Chiến</a:t>
            </a:r>
            <a:r>
              <a:rPr lang="en-AU" dirty="0"/>
              <a:t> </a:t>
            </a:r>
            <a:r>
              <a:rPr lang="en-AU" dirty="0" err="1"/>
              <a:t>lược</a:t>
            </a:r>
            <a:r>
              <a:rPr lang="en-AU" dirty="0"/>
              <a:t> </a:t>
            </a:r>
            <a:r>
              <a:rPr lang="en-AU" dirty="0" err="1"/>
              <a:t>này</a:t>
            </a:r>
            <a:r>
              <a:rPr lang="en-AU" dirty="0"/>
              <a:t> </a:t>
            </a:r>
            <a:r>
              <a:rPr lang="en-AU" dirty="0" err="1"/>
              <a:t>phải</a:t>
            </a:r>
            <a:r>
              <a:rPr lang="en-AU" dirty="0"/>
              <a:t> </a:t>
            </a:r>
            <a:r>
              <a:rPr lang="en-AU" dirty="0" err="1"/>
              <a:t>trả</a:t>
            </a:r>
            <a:r>
              <a:rPr lang="en-AU" dirty="0"/>
              <a:t> </a:t>
            </a:r>
            <a:r>
              <a:rPr lang="en-AU" dirty="0" err="1"/>
              <a:t>lời</a:t>
            </a:r>
            <a:r>
              <a:rPr lang="en-AU" dirty="0"/>
              <a:t> </a:t>
            </a:r>
            <a:r>
              <a:rPr lang="en-AU" dirty="0" err="1"/>
              <a:t>những</a:t>
            </a:r>
            <a:r>
              <a:rPr lang="en-AU" dirty="0"/>
              <a:t> </a:t>
            </a:r>
            <a:r>
              <a:rPr lang="en-AU" dirty="0" err="1"/>
              <a:t>câu</a:t>
            </a:r>
            <a:r>
              <a:rPr lang="en-AU" dirty="0"/>
              <a:t> </a:t>
            </a:r>
            <a:r>
              <a:rPr lang="en-AU" dirty="0" err="1"/>
              <a:t>hỏi</a:t>
            </a:r>
            <a:r>
              <a:rPr lang="en-AU" dirty="0"/>
              <a:t> </a:t>
            </a:r>
            <a:r>
              <a:rPr lang="en-AU" dirty="0" err="1"/>
              <a:t>trọng</a:t>
            </a:r>
            <a:r>
              <a:rPr lang="en-AU" dirty="0"/>
              <a:t> </a:t>
            </a:r>
            <a:r>
              <a:rPr lang="en-AU" dirty="0" err="1"/>
              <a:t>tâm</a:t>
            </a:r>
            <a:r>
              <a:rPr lang="en-AU" dirty="0"/>
              <a:t> </a:t>
            </a:r>
            <a:r>
              <a:rPr lang="en-AU" dirty="0" err="1"/>
              <a:t>như</a:t>
            </a:r>
            <a:r>
              <a:rPr lang="en-AU" dirty="0" smtClean="0"/>
              <a:t>:</a:t>
            </a:r>
          </a:p>
          <a:p>
            <a:pPr algn="just"/>
            <a:r>
              <a:rPr lang="en-AU" dirty="0" err="1" smtClean="0"/>
              <a:t>Sản</a:t>
            </a:r>
            <a:r>
              <a:rPr lang="en-AU" dirty="0" smtClean="0"/>
              <a:t> </a:t>
            </a:r>
            <a:r>
              <a:rPr lang="en-AU" dirty="0" err="1"/>
              <a:t>phẩm</a:t>
            </a:r>
            <a:r>
              <a:rPr lang="en-AU" dirty="0"/>
              <a:t> </a:t>
            </a:r>
            <a:r>
              <a:rPr lang="en-AU" dirty="0" err="1"/>
              <a:t>sẽ</a:t>
            </a:r>
            <a:r>
              <a:rPr lang="en-AU" dirty="0"/>
              <a:t> </a:t>
            </a:r>
            <a:r>
              <a:rPr lang="en-AU" dirty="0" err="1"/>
              <a:t>phục</a:t>
            </a:r>
            <a:r>
              <a:rPr lang="en-AU" dirty="0"/>
              <a:t> </a:t>
            </a:r>
            <a:r>
              <a:rPr lang="en-AU" dirty="0" err="1"/>
              <a:t>vụ</a:t>
            </a:r>
            <a:r>
              <a:rPr lang="en-AU" dirty="0"/>
              <a:t> </a:t>
            </a:r>
            <a:r>
              <a:rPr lang="en-AU" dirty="0" err="1"/>
              <a:t>cho</a:t>
            </a:r>
            <a:r>
              <a:rPr lang="en-AU" dirty="0"/>
              <a:t> </a:t>
            </a:r>
            <a:r>
              <a:rPr lang="en-AU" dirty="0" err="1"/>
              <a:t>ai</a:t>
            </a:r>
            <a:r>
              <a:rPr lang="en-AU" dirty="0"/>
              <a:t>?</a:t>
            </a:r>
          </a:p>
          <a:p>
            <a:pPr algn="just"/>
            <a:r>
              <a:rPr lang="en-AU" dirty="0" err="1"/>
              <a:t>Sản</a:t>
            </a:r>
            <a:r>
              <a:rPr lang="en-AU" dirty="0"/>
              <a:t> </a:t>
            </a:r>
            <a:r>
              <a:rPr lang="en-AU" dirty="0" err="1"/>
              <a:t>phẩm</a:t>
            </a:r>
            <a:r>
              <a:rPr lang="en-AU" dirty="0"/>
              <a:t> </a:t>
            </a:r>
            <a:r>
              <a:rPr lang="en-AU" dirty="0" err="1"/>
              <a:t>mang</a:t>
            </a:r>
            <a:r>
              <a:rPr lang="en-AU" dirty="0"/>
              <a:t> </a:t>
            </a:r>
            <a:r>
              <a:rPr lang="en-AU" dirty="0" err="1"/>
              <a:t>lại</a:t>
            </a:r>
            <a:r>
              <a:rPr lang="en-AU" dirty="0"/>
              <a:t> </a:t>
            </a:r>
            <a:r>
              <a:rPr lang="en-AU" dirty="0" err="1"/>
              <a:t>lợi</a:t>
            </a:r>
            <a:r>
              <a:rPr lang="en-AU" dirty="0"/>
              <a:t> </a:t>
            </a:r>
            <a:r>
              <a:rPr lang="en-AU" dirty="0" err="1"/>
              <a:t>ích</a:t>
            </a:r>
            <a:r>
              <a:rPr lang="en-AU" dirty="0"/>
              <a:t> </a:t>
            </a:r>
            <a:r>
              <a:rPr lang="en-AU" dirty="0" err="1"/>
              <a:t>như</a:t>
            </a:r>
            <a:r>
              <a:rPr lang="en-AU" dirty="0"/>
              <a:t> </a:t>
            </a:r>
            <a:r>
              <a:rPr lang="en-AU" dirty="0" err="1"/>
              <a:t>thế</a:t>
            </a:r>
            <a:r>
              <a:rPr lang="en-AU" dirty="0"/>
              <a:t> </a:t>
            </a:r>
            <a:r>
              <a:rPr lang="en-AU" dirty="0" err="1"/>
              <a:t>nào</a:t>
            </a:r>
            <a:r>
              <a:rPr lang="en-AU" dirty="0"/>
              <a:t>?</a:t>
            </a:r>
          </a:p>
          <a:p>
            <a:pPr algn="just"/>
            <a:r>
              <a:rPr lang="en-AU" dirty="0" err="1"/>
              <a:t>Mục</a:t>
            </a:r>
            <a:r>
              <a:rPr lang="en-AU" dirty="0"/>
              <a:t> </a:t>
            </a:r>
            <a:r>
              <a:rPr lang="en-AU" dirty="0" err="1"/>
              <a:t>tiêu</a:t>
            </a:r>
            <a:r>
              <a:rPr lang="en-AU" dirty="0"/>
              <a:t> </a:t>
            </a:r>
            <a:r>
              <a:rPr lang="en-AU" dirty="0" err="1"/>
              <a:t>của</a:t>
            </a:r>
            <a:r>
              <a:rPr lang="en-AU" dirty="0"/>
              <a:t> </a:t>
            </a:r>
            <a:r>
              <a:rPr lang="en-AU" dirty="0" err="1"/>
              <a:t>công</a:t>
            </a:r>
            <a:r>
              <a:rPr lang="en-AU" dirty="0"/>
              <a:t> </a:t>
            </a:r>
            <a:r>
              <a:rPr lang="en-AU" dirty="0" err="1"/>
              <a:t>ty</a:t>
            </a:r>
            <a:r>
              <a:rPr lang="en-AU" dirty="0"/>
              <a:t> </a:t>
            </a:r>
            <a:r>
              <a:rPr lang="en-AU" dirty="0" err="1"/>
              <a:t>đối</a:t>
            </a:r>
            <a:r>
              <a:rPr lang="en-AU" dirty="0"/>
              <a:t> </a:t>
            </a:r>
            <a:r>
              <a:rPr lang="en-AU" dirty="0" err="1"/>
              <a:t>với</a:t>
            </a:r>
            <a:r>
              <a:rPr lang="en-AU" dirty="0"/>
              <a:t> </a:t>
            </a:r>
            <a:r>
              <a:rPr lang="en-AU" dirty="0" err="1"/>
              <a:t>sản</a:t>
            </a:r>
            <a:r>
              <a:rPr lang="en-AU" dirty="0"/>
              <a:t> </a:t>
            </a:r>
            <a:r>
              <a:rPr lang="en-AU" dirty="0" err="1"/>
              <a:t>phẩm</a:t>
            </a:r>
            <a:r>
              <a:rPr lang="en-AU" dirty="0"/>
              <a:t> </a:t>
            </a:r>
            <a:r>
              <a:rPr lang="en-AU" dirty="0" err="1"/>
              <a:t>trong</a:t>
            </a:r>
            <a:r>
              <a:rPr lang="en-AU" dirty="0"/>
              <a:t> </a:t>
            </a:r>
            <a:r>
              <a:rPr lang="en-AU" dirty="0" err="1"/>
              <a:t>suốt</a:t>
            </a:r>
            <a:r>
              <a:rPr lang="en-AU" dirty="0"/>
              <a:t> </a:t>
            </a:r>
            <a:r>
              <a:rPr lang="en-AU" dirty="0" err="1"/>
              <a:t>vòng</a:t>
            </a:r>
            <a:r>
              <a:rPr lang="en-AU" dirty="0"/>
              <a:t> </a:t>
            </a:r>
            <a:r>
              <a:rPr lang="en-AU" dirty="0" err="1"/>
              <a:t>đời</a:t>
            </a:r>
            <a:r>
              <a:rPr lang="en-AU" dirty="0"/>
              <a:t> </a:t>
            </a:r>
            <a:r>
              <a:rPr lang="en-AU" dirty="0" err="1"/>
              <a:t>của</a:t>
            </a:r>
            <a:r>
              <a:rPr lang="en-AU" dirty="0"/>
              <a:t> </a:t>
            </a:r>
            <a:r>
              <a:rPr lang="en-AU" dirty="0" err="1"/>
              <a:t>nó</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168967610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i="1" dirty="0" smtClean="0"/>
              <a:t>5.2.</a:t>
            </a:r>
            <a:r>
              <a:rPr lang="vi-VN" b="1" i="1" dirty="0" smtClean="0"/>
              <a:t> </a:t>
            </a:r>
            <a:r>
              <a:rPr lang="en-US" b="1" i="1" dirty="0" err="1"/>
              <a:t>Chiến</a:t>
            </a:r>
            <a:r>
              <a:rPr lang="en-US" b="1" i="1" dirty="0"/>
              <a:t> </a:t>
            </a:r>
            <a:r>
              <a:rPr lang="en-US" b="1" i="1" dirty="0" err="1"/>
              <a:t>lược</a:t>
            </a:r>
            <a:r>
              <a:rPr lang="en-US" b="1" i="1" dirty="0"/>
              <a:t> </a:t>
            </a:r>
            <a:r>
              <a:rPr lang="en-US" b="1" i="1" dirty="0" err="1"/>
              <a:t>sản</a:t>
            </a:r>
            <a:r>
              <a:rPr lang="en-US" b="1" i="1" dirty="0"/>
              <a:t> </a:t>
            </a:r>
            <a:r>
              <a:rPr lang="en-US" b="1" i="1" dirty="0" err="1"/>
              <a:t>phẩm</a:t>
            </a:r>
            <a:r>
              <a:rPr lang="en-US" b="1" i="1" dirty="0"/>
              <a:t> </a:t>
            </a:r>
            <a:r>
              <a:rPr lang="en-US" b="1" i="1" dirty="0" err="1" smtClean="0"/>
              <a:t>có</a:t>
            </a:r>
            <a:r>
              <a:rPr lang="en-US" b="1" i="1" dirty="0" smtClean="0"/>
              <a:t> </a:t>
            </a:r>
            <a:r>
              <a:rPr lang="en-US" b="1" i="1" dirty="0" err="1" smtClean="0"/>
              <a:t>vai</a:t>
            </a:r>
            <a:r>
              <a:rPr lang="en-US" b="1" i="1" dirty="0" smtClean="0"/>
              <a:t> </a:t>
            </a:r>
            <a:r>
              <a:rPr lang="en-US" b="1" i="1" dirty="0" err="1" smtClean="0"/>
              <a:t>trò</a:t>
            </a:r>
            <a:r>
              <a:rPr lang="en-US" b="1" i="1" dirty="0" smtClean="0"/>
              <a:t> </a:t>
            </a:r>
            <a:r>
              <a:rPr lang="en-US" b="1" i="1" dirty="0" err="1" smtClean="0"/>
              <a:t>gì</a:t>
            </a:r>
            <a:r>
              <a:rPr lang="en-US" b="1" i="1" dirty="0" smtClean="0"/>
              <a:t>?</a:t>
            </a:r>
            <a:endParaRPr lang="en-AU" b="1" i="1" dirty="0"/>
          </a:p>
          <a:p>
            <a:pPr algn="just"/>
            <a:r>
              <a:rPr lang="en-AU" dirty="0" err="1"/>
              <a:t>Chiến</a:t>
            </a:r>
            <a:r>
              <a:rPr lang="en-AU" dirty="0"/>
              <a:t> </a:t>
            </a:r>
            <a:r>
              <a:rPr lang="en-AU" dirty="0" err="1"/>
              <a:t>lược</a:t>
            </a:r>
            <a:r>
              <a:rPr lang="en-AU" dirty="0"/>
              <a:t> </a:t>
            </a:r>
            <a:r>
              <a:rPr lang="en-AU" dirty="0" err="1"/>
              <a:t>sản</a:t>
            </a:r>
            <a:r>
              <a:rPr lang="en-AU" dirty="0"/>
              <a:t> </a:t>
            </a:r>
            <a:r>
              <a:rPr lang="en-AU" dirty="0" err="1"/>
              <a:t>phẩm</a:t>
            </a:r>
            <a:r>
              <a:rPr lang="en-AU" dirty="0"/>
              <a:t> </a:t>
            </a:r>
            <a:r>
              <a:rPr lang="en-AU" dirty="0" err="1"/>
              <a:t>giúp</a:t>
            </a:r>
            <a:r>
              <a:rPr lang="en-AU" dirty="0"/>
              <a:t> </a:t>
            </a:r>
            <a:r>
              <a:rPr lang="en-AU" dirty="0" err="1"/>
              <a:t>doanh</a:t>
            </a:r>
            <a:r>
              <a:rPr lang="en-AU" dirty="0"/>
              <a:t> </a:t>
            </a:r>
            <a:r>
              <a:rPr lang="en-AU" dirty="0" err="1" smtClean="0"/>
              <a:t>nghiệp</a:t>
            </a:r>
            <a:r>
              <a:rPr lang="en-AU" dirty="0" smtClean="0"/>
              <a:t>:</a:t>
            </a:r>
          </a:p>
          <a:p>
            <a:pPr algn="just"/>
            <a:r>
              <a:rPr lang="en-AU" dirty="0" err="1"/>
              <a:t>X</a:t>
            </a:r>
            <a:r>
              <a:rPr lang="en-AU" dirty="0" err="1" smtClean="0"/>
              <a:t>ác</a:t>
            </a:r>
            <a:r>
              <a:rPr lang="en-AU" dirty="0" smtClean="0"/>
              <a:t> </a:t>
            </a:r>
            <a:r>
              <a:rPr lang="en-AU" dirty="0" err="1"/>
              <a:t>định</a:t>
            </a:r>
            <a:r>
              <a:rPr lang="en-AU" dirty="0"/>
              <a:t> </a:t>
            </a:r>
            <a:r>
              <a:rPr lang="en-AU" dirty="0" err="1"/>
              <a:t>phương</a:t>
            </a:r>
            <a:r>
              <a:rPr lang="en-AU" dirty="0"/>
              <a:t> </a:t>
            </a:r>
            <a:r>
              <a:rPr lang="en-AU" dirty="0" err="1"/>
              <a:t>hướng</a:t>
            </a:r>
            <a:r>
              <a:rPr lang="en-AU" dirty="0"/>
              <a:t> </a:t>
            </a:r>
            <a:r>
              <a:rPr lang="en-AU" dirty="0" err="1"/>
              <a:t>đầu</a:t>
            </a:r>
            <a:r>
              <a:rPr lang="en-AU" dirty="0"/>
              <a:t> </a:t>
            </a:r>
            <a:r>
              <a:rPr lang="en-AU" dirty="0" err="1" smtClean="0"/>
              <a:t>tư</a:t>
            </a:r>
            <a:r>
              <a:rPr lang="en-AU" dirty="0" smtClean="0"/>
              <a:t>;</a:t>
            </a:r>
          </a:p>
          <a:p>
            <a:pPr algn="just"/>
            <a:r>
              <a:rPr lang="en-AU" dirty="0" err="1"/>
              <a:t>T</a:t>
            </a:r>
            <a:r>
              <a:rPr lang="en-AU" dirty="0" err="1" smtClean="0"/>
              <a:t>hiết</a:t>
            </a:r>
            <a:r>
              <a:rPr lang="en-AU" dirty="0" smtClean="0"/>
              <a:t> </a:t>
            </a:r>
            <a:r>
              <a:rPr lang="en-AU" dirty="0" err="1"/>
              <a:t>kế</a:t>
            </a:r>
            <a:r>
              <a:rPr lang="en-AU" dirty="0"/>
              <a:t> </a:t>
            </a:r>
            <a:r>
              <a:rPr lang="en-AU" dirty="0" err="1"/>
              <a:t>sản</a:t>
            </a:r>
            <a:r>
              <a:rPr lang="en-AU" dirty="0"/>
              <a:t> </a:t>
            </a:r>
            <a:r>
              <a:rPr lang="en-AU" dirty="0" err="1"/>
              <a:t>phẩm</a:t>
            </a:r>
            <a:r>
              <a:rPr lang="en-AU" dirty="0"/>
              <a:t> </a:t>
            </a:r>
            <a:r>
              <a:rPr lang="en-AU" dirty="0" err="1"/>
              <a:t>phù</a:t>
            </a:r>
            <a:r>
              <a:rPr lang="en-AU" dirty="0"/>
              <a:t> </a:t>
            </a:r>
            <a:r>
              <a:rPr lang="en-AU" dirty="0" err="1"/>
              <a:t>hợp</a:t>
            </a:r>
            <a:r>
              <a:rPr lang="en-AU" dirty="0"/>
              <a:t> </a:t>
            </a:r>
            <a:r>
              <a:rPr lang="en-AU" dirty="0" err="1"/>
              <a:t>thị</a:t>
            </a:r>
            <a:r>
              <a:rPr lang="en-AU" dirty="0"/>
              <a:t> </a:t>
            </a:r>
            <a:r>
              <a:rPr lang="en-AU" dirty="0" err="1" smtClean="0"/>
              <a:t>hiếu</a:t>
            </a:r>
            <a:r>
              <a:rPr lang="en-AU" dirty="0" smtClean="0"/>
              <a:t>;</a:t>
            </a:r>
          </a:p>
          <a:p>
            <a:pPr algn="just"/>
            <a:r>
              <a:rPr lang="en-AU" dirty="0" err="1" smtClean="0"/>
              <a:t>Hạn</a:t>
            </a:r>
            <a:r>
              <a:rPr lang="en-AU" dirty="0" smtClean="0"/>
              <a:t> </a:t>
            </a:r>
            <a:r>
              <a:rPr lang="en-AU" dirty="0" err="1"/>
              <a:t>chế</a:t>
            </a:r>
            <a:r>
              <a:rPr lang="en-AU" dirty="0"/>
              <a:t> </a:t>
            </a:r>
            <a:r>
              <a:rPr lang="en-AU" dirty="0" err="1"/>
              <a:t>rủi</a:t>
            </a:r>
            <a:r>
              <a:rPr lang="en-AU" dirty="0"/>
              <a:t> </a:t>
            </a:r>
            <a:r>
              <a:rPr lang="en-AU" dirty="0" err="1"/>
              <a:t>ro</a:t>
            </a:r>
            <a:r>
              <a:rPr lang="en-AU" dirty="0"/>
              <a:t>, </a:t>
            </a:r>
            <a:r>
              <a:rPr lang="en-AU" dirty="0" err="1"/>
              <a:t>thất</a:t>
            </a:r>
            <a:r>
              <a:rPr lang="en-AU" dirty="0"/>
              <a:t> </a:t>
            </a:r>
            <a:r>
              <a:rPr lang="en-AU" dirty="0" err="1" smtClean="0"/>
              <a:t>bại</a:t>
            </a:r>
            <a:r>
              <a:rPr lang="en-AU" dirty="0" smtClean="0"/>
              <a:t>;</a:t>
            </a:r>
          </a:p>
          <a:p>
            <a:pPr algn="just"/>
            <a:r>
              <a:rPr lang="en-AU" dirty="0" err="1" smtClean="0"/>
              <a:t>Căn</a:t>
            </a:r>
            <a:r>
              <a:rPr lang="en-AU" dirty="0" smtClean="0"/>
              <a:t> </a:t>
            </a:r>
            <a:r>
              <a:rPr lang="en-AU" dirty="0" err="1" smtClean="0"/>
              <a:t>cứ</a:t>
            </a:r>
            <a:r>
              <a:rPr lang="en-AU" dirty="0" smtClean="0"/>
              <a:t> </a:t>
            </a:r>
            <a:r>
              <a:rPr lang="en-AU" dirty="0" err="1"/>
              <a:t>thực</a:t>
            </a:r>
            <a:r>
              <a:rPr lang="en-AU" dirty="0"/>
              <a:t> </a:t>
            </a:r>
            <a:r>
              <a:rPr lang="en-AU" dirty="0" err="1" smtClean="0"/>
              <a:t>hiện</a:t>
            </a:r>
            <a:r>
              <a:rPr lang="en-AU" dirty="0" smtClean="0"/>
              <a:t> </a:t>
            </a: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còn</a:t>
            </a:r>
            <a:r>
              <a:rPr lang="en-AU" dirty="0" smtClean="0"/>
              <a:t> </a:t>
            </a:r>
            <a:r>
              <a:rPr lang="en-AU" dirty="0" err="1" smtClean="0"/>
              <a:t>lại</a:t>
            </a:r>
            <a:r>
              <a:rPr lang="en-AU" dirty="0" smtClean="0"/>
              <a:t>.</a:t>
            </a:r>
            <a:endParaRPr lang="en-AU" dirty="0"/>
          </a:p>
          <a:p>
            <a:pPr algn="just"/>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198955186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b="1" i="1" dirty="0" smtClean="0"/>
              <a:t>5.3.</a:t>
            </a:r>
            <a:r>
              <a:rPr lang="vi-VN" b="1" i="1" dirty="0" smtClean="0"/>
              <a:t> </a:t>
            </a:r>
            <a:r>
              <a:rPr lang="en-US" b="1" i="1" dirty="0" err="1" smtClean="0"/>
              <a:t>Có</a:t>
            </a:r>
            <a:r>
              <a:rPr lang="en-US" b="1" i="1" dirty="0" smtClean="0"/>
              <a:t> </a:t>
            </a:r>
            <a:r>
              <a:rPr lang="en-US" b="1" i="1" dirty="0" err="1" smtClean="0"/>
              <a:t>những</a:t>
            </a:r>
            <a:r>
              <a:rPr lang="en-US" b="1" i="1" dirty="0" smtClean="0"/>
              <a:t> </a:t>
            </a:r>
            <a:r>
              <a:rPr lang="en-US" b="1" i="1" dirty="0" err="1" smtClean="0"/>
              <a:t>chiến</a:t>
            </a:r>
            <a:r>
              <a:rPr lang="en-US" b="1" i="1" dirty="0" smtClean="0"/>
              <a:t> </a:t>
            </a:r>
            <a:r>
              <a:rPr lang="en-US" b="1" i="1" dirty="0" err="1"/>
              <a:t>lược</a:t>
            </a:r>
            <a:r>
              <a:rPr lang="en-US" b="1" i="1" dirty="0"/>
              <a:t> </a:t>
            </a:r>
            <a:r>
              <a:rPr lang="en-US" b="1" i="1" dirty="0" err="1"/>
              <a:t>sản</a:t>
            </a:r>
            <a:r>
              <a:rPr lang="en-US" b="1" i="1" dirty="0"/>
              <a:t> </a:t>
            </a:r>
            <a:r>
              <a:rPr lang="en-US" b="1" i="1" dirty="0" err="1" smtClean="0"/>
              <a:t>phẩm</a:t>
            </a:r>
            <a:r>
              <a:rPr lang="en-US" b="1" i="1" dirty="0" smtClean="0"/>
              <a:t> </a:t>
            </a:r>
            <a:r>
              <a:rPr lang="en-US" b="1" i="1" dirty="0" err="1" smtClean="0"/>
              <a:t>nào</a:t>
            </a:r>
            <a:r>
              <a:rPr lang="en-US" b="1" i="1" dirty="0" smtClean="0"/>
              <a:t>?</a:t>
            </a:r>
            <a:endParaRPr lang="en-AU" b="1" i="1" dirty="0"/>
          </a:p>
          <a:p>
            <a:r>
              <a:rPr lang="en-AU" dirty="0" err="1" smtClean="0"/>
              <a:t>Chiến</a:t>
            </a:r>
            <a:r>
              <a:rPr lang="en-AU" dirty="0" smtClean="0"/>
              <a:t> </a:t>
            </a:r>
            <a:r>
              <a:rPr lang="en-AU" dirty="0" err="1"/>
              <a:t>lược</a:t>
            </a:r>
            <a:r>
              <a:rPr lang="en-AU" dirty="0"/>
              <a:t> </a:t>
            </a:r>
            <a:r>
              <a:rPr lang="en-AU" dirty="0" err="1"/>
              <a:t>về</a:t>
            </a:r>
            <a:r>
              <a:rPr lang="en-AU" dirty="0"/>
              <a:t> </a:t>
            </a:r>
            <a:r>
              <a:rPr lang="en-AU" dirty="0" err="1"/>
              <a:t>nhãn</a:t>
            </a:r>
            <a:r>
              <a:rPr lang="en-AU" dirty="0"/>
              <a:t> </a:t>
            </a:r>
            <a:r>
              <a:rPr lang="en-AU" dirty="0" err="1"/>
              <a:t>hiệu</a:t>
            </a:r>
            <a:endParaRPr lang="en-AU" dirty="0"/>
          </a:p>
          <a:p>
            <a:r>
              <a:rPr lang="en-AU" smtClean="0"/>
              <a:t>Chiến lược về tập hợp sản phẩm (Product Mix)</a:t>
            </a:r>
            <a:endParaRPr lang="en-AU" dirty="0"/>
          </a:p>
          <a:p>
            <a:r>
              <a:rPr lang="en-AU" dirty="0" err="1" smtClean="0"/>
              <a:t>Chiến</a:t>
            </a:r>
            <a:r>
              <a:rPr lang="en-AU" dirty="0" smtClean="0"/>
              <a:t> </a:t>
            </a:r>
            <a:r>
              <a:rPr lang="en-AU" dirty="0" err="1"/>
              <a:t>lược</a:t>
            </a:r>
            <a:r>
              <a:rPr lang="en-AU" dirty="0"/>
              <a:t> </a:t>
            </a:r>
            <a:r>
              <a:rPr lang="en-AU" dirty="0" err="1"/>
              <a:t>về</a:t>
            </a:r>
            <a:r>
              <a:rPr lang="en-AU" dirty="0"/>
              <a:t> </a:t>
            </a:r>
            <a:r>
              <a:rPr lang="en-AU" dirty="0" err="1"/>
              <a:t>dòng</a:t>
            </a:r>
            <a:r>
              <a:rPr lang="en-AU" dirty="0"/>
              <a:t> </a:t>
            </a:r>
            <a:r>
              <a:rPr lang="en-AU" dirty="0" err="1"/>
              <a:t>sản</a:t>
            </a:r>
            <a:r>
              <a:rPr lang="en-AU" dirty="0"/>
              <a:t> </a:t>
            </a:r>
            <a:r>
              <a:rPr lang="en-AU" dirty="0" err="1"/>
              <a:t>phẩm</a:t>
            </a:r>
            <a:r>
              <a:rPr lang="en-AU" dirty="0"/>
              <a:t> (Product Line)</a:t>
            </a:r>
          </a:p>
          <a:p>
            <a:r>
              <a:rPr lang="en-AU" dirty="0" err="1" smtClean="0"/>
              <a:t>Chiến</a:t>
            </a:r>
            <a:r>
              <a:rPr lang="en-AU" dirty="0" smtClean="0"/>
              <a:t> </a:t>
            </a:r>
            <a:r>
              <a:rPr lang="en-AU" dirty="0" err="1"/>
              <a:t>lược</a:t>
            </a:r>
            <a:r>
              <a:rPr lang="en-AU" dirty="0"/>
              <a:t> </a:t>
            </a:r>
            <a:r>
              <a:rPr lang="en-AU" dirty="0" err="1"/>
              <a:t>cho</a:t>
            </a:r>
            <a:r>
              <a:rPr lang="en-AU" dirty="0"/>
              <a:t> </a:t>
            </a:r>
            <a:r>
              <a:rPr lang="en-AU" dirty="0" err="1"/>
              <a:t>từng</a:t>
            </a:r>
            <a:r>
              <a:rPr lang="en-AU" dirty="0"/>
              <a:t> </a:t>
            </a:r>
            <a:r>
              <a:rPr lang="en-AU" dirty="0" err="1"/>
              <a:t>sản</a:t>
            </a:r>
            <a:r>
              <a:rPr lang="en-AU" dirty="0"/>
              <a:t> </a:t>
            </a:r>
            <a:r>
              <a:rPr lang="en-AU" dirty="0" err="1"/>
              <a:t>phẩm</a:t>
            </a:r>
            <a:r>
              <a:rPr lang="en-AU" dirty="0"/>
              <a:t> (Product Item</a:t>
            </a:r>
            <a:r>
              <a:rPr lang="en-AU" dirty="0" smtClean="0"/>
              <a:t>)</a:t>
            </a:r>
            <a:endParaRPr lang="en-AU" dirty="0"/>
          </a:p>
          <a:p>
            <a:pPr algn="just"/>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59273180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a:t>Cách</a:t>
            </a:r>
            <a:r>
              <a:rPr lang="en-AU" dirty="0"/>
              <a:t> </a:t>
            </a:r>
            <a:r>
              <a:rPr lang="en-AU" dirty="0" err="1"/>
              <a:t>gọi</a:t>
            </a:r>
            <a:r>
              <a:rPr lang="en-AU" dirty="0"/>
              <a:t> </a:t>
            </a:r>
            <a:r>
              <a:rPr lang="en-AU" dirty="0" err="1"/>
              <a:t>tên</a:t>
            </a:r>
            <a:r>
              <a:rPr lang="en-AU" dirty="0"/>
              <a:t> </a:t>
            </a:r>
            <a:r>
              <a:rPr lang="en-AU" dirty="0" err="1"/>
              <a:t>cho</a:t>
            </a:r>
            <a:r>
              <a:rPr lang="en-AU" dirty="0"/>
              <a:t> </a:t>
            </a:r>
            <a:r>
              <a:rPr lang="en-AU" dirty="0" err="1"/>
              <a:t>từng</a:t>
            </a:r>
            <a:r>
              <a:rPr lang="en-AU" dirty="0"/>
              <a:t> </a:t>
            </a:r>
            <a:r>
              <a:rPr lang="en-AU" dirty="0" err="1"/>
              <a:t>sản</a:t>
            </a:r>
            <a:r>
              <a:rPr lang="en-AU" dirty="0"/>
              <a:t> </a:t>
            </a:r>
            <a:r>
              <a:rPr lang="en-AU" dirty="0" err="1"/>
              <a:t>phẩm</a:t>
            </a:r>
            <a:r>
              <a:rPr lang="en-AU" dirty="0"/>
              <a:t> </a:t>
            </a:r>
            <a:r>
              <a:rPr lang="en-AU" dirty="0" err="1"/>
              <a:t>trong</a:t>
            </a:r>
            <a:r>
              <a:rPr lang="en-AU" dirty="0"/>
              <a:t> “</a:t>
            </a:r>
            <a:r>
              <a:rPr lang="en-AU" dirty="0" err="1"/>
              <a:t>bộ</a:t>
            </a:r>
            <a:r>
              <a:rPr lang="en-AU" dirty="0"/>
              <a:t> </a:t>
            </a:r>
            <a:r>
              <a:rPr lang="en-AU" dirty="0" err="1"/>
              <a:t>sưu</a:t>
            </a:r>
            <a:r>
              <a:rPr lang="en-AU" dirty="0"/>
              <a:t> </a:t>
            </a:r>
            <a:r>
              <a:rPr lang="en-AU" dirty="0" err="1"/>
              <a:t>tập</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doanh</a:t>
            </a:r>
            <a:r>
              <a:rPr lang="en-AU" dirty="0"/>
              <a:t> </a:t>
            </a:r>
            <a:r>
              <a:rPr lang="en-AU" dirty="0" err="1"/>
              <a:t>nghiệp</a:t>
            </a:r>
            <a:r>
              <a:rPr lang="en-AU" dirty="0"/>
              <a:t> </a:t>
            </a:r>
            <a:r>
              <a:rPr lang="en-AU" dirty="0" err="1"/>
              <a:t>sẽ</a:t>
            </a:r>
            <a:r>
              <a:rPr lang="en-AU" dirty="0"/>
              <a:t> </a:t>
            </a:r>
            <a:r>
              <a:rPr lang="en-AU" dirty="0" err="1"/>
              <a:t>ảnh</a:t>
            </a:r>
            <a:r>
              <a:rPr lang="en-AU" dirty="0"/>
              <a:t> </a:t>
            </a:r>
            <a:r>
              <a:rPr lang="en-AU" dirty="0" err="1"/>
              <a:t>hưởng</a:t>
            </a:r>
            <a:r>
              <a:rPr lang="en-AU" dirty="0"/>
              <a:t> </a:t>
            </a:r>
            <a:r>
              <a:rPr lang="en-AU" dirty="0" err="1"/>
              <a:t>tới</a:t>
            </a:r>
            <a:r>
              <a:rPr lang="en-AU" dirty="0"/>
              <a:t> </a:t>
            </a:r>
            <a:r>
              <a:rPr lang="en-AU" dirty="0" err="1"/>
              <a:t>mức</a:t>
            </a:r>
            <a:r>
              <a:rPr lang="en-AU" dirty="0"/>
              <a:t> </a:t>
            </a:r>
            <a:r>
              <a:rPr lang="en-AU" dirty="0" err="1"/>
              <a:t>độ</a:t>
            </a:r>
            <a:r>
              <a:rPr lang="en-AU" dirty="0"/>
              <a:t> </a:t>
            </a:r>
            <a:r>
              <a:rPr lang="en-AU" dirty="0" err="1"/>
              <a:t>ghi</a:t>
            </a:r>
            <a:r>
              <a:rPr lang="en-AU" dirty="0"/>
              <a:t> </a:t>
            </a:r>
            <a:r>
              <a:rPr lang="en-AU" dirty="0" err="1"/>
              <a:t>nhớ</a:t>
            </a:r>
            <a:r>
              <a:rPr lang="en-AU" dirty="0"/>
              <a:t>, </a:t>
            </a:r>
            <a:r>
              <a:rPr lang="en-AU" dirty="0" err="1"/>
              <a:t>cảm</a:t>
            </a:r>
            <a:r>
              <a:rPr lang="en-AU" dirty="0"/>
              <a:t> </a:t>
            </a:r>
            <a:r>
              <a:rPr lang="en-AU" dirty="0" err="1"/>
              <a:t>nhận</a:t>
            </a:r>
            <a:r>
              <a:rPr lang="en-AU" dirty="0"/>
              <a:t> </a:t>
            </a:r>
            <a:r>
              <a:rPr lang="en-AU" dirty="0" err="1"/>
              <a:t>và</a:t>
            </a:r>
            <a:r>
              <a:rPr lang="en-AU" dirty="0"/>
              <a:t> </a:t>
            </a:r>
            <a:r>
              <a:rPr lang="en-AU" dirty="0" err="1"/>
              <a:t>động</a:t>
            </a:r>
            <a:r>
              <a:rPr lang="en-AU" dirty="0"/>
              <a:t> </a:t>
            </a:r>
            <a:r>
              <a:rPr lang="en-AU" dirty="0" err="1"/>
              <a:t>lực</a:t>
            </a:r>
            <a:r>
              <a:rPr lang="en-AU" dirty="0"/>
              <a:t> </a:t>
            </a:r>
            <a:r>
              <a:rPr lang="en-AU" dirty="0" err="1"/>
              <a:t>mua</a:t>
            </a:r>
            <a:r>
              <a:rPr lang="en-AU" dirty="0"/>
              <a:t> </a:t>
            </a:r>
            <a:r>
              <a:rPr lang="en-AU" dirty="0" err="1"/>
              <a:t>của</a:t>
            </a:r>
            <a:r>
              <a:rPr lang="en-AU" dirty="0"/>
              <a:t> </a:t>
            </a:r>
            <a:r>
              <a:rPr lang="en-AU" dirty="0" err="1"/>
              <a:t>khách</a:t>
            </a:r>
            <a:r>
              <a:rPr lang="en-AU" dirty="0"/>
              <a:t> </a:t>
            </a:r>
            <a:r>
              <a:rPr lang="en-AU" dirty="0" err="1"/>
              <a:t>hàng</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377111299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smtClean="0"/>
              <a:t>Đặt</a:t>
            </a:r>
            <a:r>
              <a:rPr lang="en-AU" b="1" dirty="0" smtClean="0"/>
              <a:t> </a:t>
            </a:r>
            <a:r>
              <a:rPr lang="en-AU" b="1" dirty="0" err="1" smtClean="0"/>
              <a:t>tên</a:t>
            </a:r>
            <a:r>
              <a:rPr lang="en-AU" b="1" dirty="0" smtClean="0"/>
              <a:t> </a:t>
            </a:r>
            <a:r>
              <a:rPr lang="en-AU" b="1" dirty="0" err="1" smtClean="0"/>
              <a:t>riêng</a:t>
            </a:r>
            <a:r>
              <a:rPr lang="en-AU" b="1" dirty="0" smtClean="0"/>
              <a:t> </a:t>
            </a:r>
            <a:r>
              <a:rPr lang="en-AU" b="1" dirty="0" err="1" smtClean="0"/>
              <a:t>biệt</a:t>
            </a:r>
            <a:endParaRPr lang="en-AU" b="1" dirty="0" smtClean="0"/>
          </a:p>
          <a:p>
            <a:pPr lvl="1" algn="just">
              <a:buFont typeface="Wingdings" charset="2"/>
              <a:buChar char="§"/>
            </a:pPr>
            <a:r>
              <a:rPr lang="en-AU" dirty="0" err="1"/>
              <a:t>Mỗi</a:t>
            </a:r>
            <a:r>
              <a:rPr lang="en-AU" dirty="0"/>
              <a:t> </a:t>
            </a:r>
            <a:r>
              <a:rPr lang="en-AU" dirty="0" err="1"/>
              <a:t>sản</a:t>
            </a:r>
            <a:r>
              <a:rPr lang="en-AU" dirty="0"/>
              <a:t> </a:t>
            </a:r>
            <a:r>
              <a:rPr lang="en-AU" dirty="0" err="1"/>
              <a:t>phẩm</a:t>
            </a:r>
            <a:r>
              <a:rPr lang="en-AU" dirty="0"/>
              <a:t> </a:t>
            </a:r>
            <a:r>
              <a:rPr lang="en-AU" dirty="0" err="1"/>
              <a:t>đều</a:t>
            </a:r>
            <a:r>
              <a:rPr lang="en-AU" dirty="0"/>
              <a:t> </a:t>
            </a:r>
            <a:r>
              <a:rPr lang="en-AU" dirty="0" err="1"/>
              <a:t>có</a:t>
            </a:r>
            <a:r>
              <a:rPr lang="en-AU" dirty="0"/>
              <a:t> </a:t>
            </a:r>
            <a:r>
              <a:rPr lang="en-AU" dirty="0" err="1"/>
              <a:t>tên</a:t>
            </a:r>
            <a:r>
              <a:rPr lang="en-AU" dirty="0"/>
              <a:t> </a:t>
            </a:r>
            <a:r>
              <a:rPr lang="en-AU" dirty="0" err="1"/>
              <a:t>gọi</a:t>
            </a:r>
            <a:r>
              <a:rPr lang="en-AU" dirty="0"/>
              <a:t> </a:t>
            </a:r>
            <a:r>
              <a:rPr lang="en-AU" dirty="0" err="1"/>
              <a:t>khác</a:t>
            </a:r>
            <a:r>
              <a:rPr lang="en-AU" dirty="0"/>
              <a:t> </a:t>
            </a:r>
            <a:r>
              <a:rPr lang="en-AU" dirty="0" err="1"/>
              <a:t>nhau</a:t>
            </a:r>
            <a:r>
              <a:rPr lang="en-AU" dirty="0"/>
              <a:t>. </a:t>
            </a:r>
            <a:r>
              <a:rPr lang="en-AU" dirty="0" err="1"/>
              <a:t>Như</a:t>
            </a:r>
            <a:r>
              <a:rPr lang="en-AU" dirty="0"/>
              <a:t> </a:t>
            </a:r>
            <a:r>
              <a:rPr lang="en-AU" dirty="0" err="1"/>
              <a:t>vậy</a:t>
            </a:r>
            <a:r>
              <a:rPr lang="en-AU" dirty="0"/>
              <a:t>, </a:t>
            </a:r>
            <a:r>
              <a:rPr lang="en-AU" dirty="0" err="1"/>
              <a:t>uy</a:t>
            </a:r>
            <a:r>
              <a:rPr lang="en-AU" dirty="0"/>
              <a:t> </a:t>
            </a:r>
            <a:r>
              <a:rPr lang="en-AU" dirty="0" err="1"/>
              <a:t>tín</a:t>
            </a:r>
            <a:r>
              <a:rPr lang="en-AU" dirty="0"/>
              <a:t> </a:t>
            </a:r>
            <a:r>
              <a:rPr lang="en-AU" dirty="0" err="1"/>
              <a:t>công</a:t>
            </a:r>
            <a:r>
              <a:rPr lang="en-AU" dirty="0"/>
              <a:t> </a:t>
            </a:r>
            <a:r>
              <a:rPr lang="en-AU" dirty="0" err="1"/>
              <a:t>ty</a:t>
            </a:r>
            <a:r>
              <a:rPr lang="en-AU" dirty="0"/>
              <a:t> </a:t>
            </a:r>
            <a:r>
              <a:rPr lang="en-AU" dirty="0" err="1"/>
              <a:t>không</a:t>
            </a:r>
            <a:r>
              <a:rPr lang="en-AU" dirty="0"/>
              <a:t> </a:t>
            </a:r>
            <a:r>
              <a:rPr lang="en-AU" dirty="0" err="1"/>
              <a:t>bị</a:t>
            </a:r>
            <a:r>
              <a:rPr lang="en-AU" dirty="0"/>
              <a:t> </a:t>
            </a:r>
            <a:r>
              <a:rPr lang="en-AU" dirty="0" err="1"/>
              <a:t>ràng</a:t>
            </a:r>
            <a:r>
              <a:rPr lang="en-AU" dirty="0"/>
              <a:t> </a:t>
            </a:r>
            <a:r>
              <a:rPr lang="en-AU" dirty="0" err="1"/>
              <a:t>buộc</a:t>
            </a:r>
            <a:r>
              <a:rPr lang="en-AU" dirty="0"/>
              <a:t> </a:t>
            </a:r>
            <a:r>
              <a:rPr lang="en-AU" dirty="0" err="1"/>
              <a:t>vào</a:t>
            </a:r>
            <a:r>
              <a:rPr lang="en-AU" dirty="0"/>
              <a:t> </a:t>
            </a:r>
            <a:r>
              <a:rPr lang="en-AU" dirty="0" err="1"/>
              <a:t>từng</a:t>
            </a:r>
            <a:r>
              <a:rPr lang="en-AU" dirty="0"/>
              <a:t> </a:t>
            </a:r>
            <a:r>
              <a:rPr lang="en-AU" dirty="0" err="1"/>
              <a:t>loại</a:t>
            </a:r>
            <a:r>
              <a:rPr lang="en-AU" dirty="0"/>
              <a:t> </a:t>
            </a:r>
            <a:r>
              <a:rPr lang="en-AU" dirty="0" err="1"/>
              <a:t>sản</a:t>
            </a:r>
            <a:r>
              <a:rPr lang="en-AU" dirty="0"/>
              <a:t> </a:t>
            </a:r>
            <a:r>
              <a:rPr lang="en-AU" dirty="0" err="1"/>
              <a:t>phẩm</a:t>
            </a:r>
            <a:r>
              <a:rPr lang="en-AU" dirty="0"/>
              <a:t> </a:t>
            </a:r>
            <a:r>
              <a:rPr lang="en-AU" dirty="0" err="1"/>
              <a:t>và</a:t>
            </a:r>
            <a:r>
              <a:rPr lang="en-AU" dirty="0"/>
              <a:t> </a:t>
            </a:r>
            <a:r>
              <a:rPr lang="en-AU" dirty="0" err="1"/>
              <a:t>hạn</a:t>
            </a:r>
            <a:r>
              <a:rPr lang="en-AU" dirty="0"/>
              <a:t> </a:t>
            </a:r>
            <a:r>
              <a:rPr lang="en-AU" dirty="0" err="1"/>
              <a:t>chế</a:t>
            </a:r>
            <a:r>
              <a:rPr lang="en-AU" dirty="0"/>
              <a:t> </a:t>
            </a:r>
            <a:r>
              <a:rPr lang="en-AU" dirty="0" err="1"/>
              <a:t>rủi</a:t>
            </a:r>
            <a:r>
              <a:rPr lang="en-AU" dirty="0"/>
              <a:t> </a:t>
            </a:r>
            <a:r>
              <a:rPr lang="en-AU" dirty="0" err="1"/>
              <a:t>ro</a:t>
            </a:r>
            <a:r>
              <a:rPr lang="en-AU" dirty="0"/>
              <a:t> </a:t>
            </a:r>
            <a:r>
              <a:rPr lang="en-AU" dirty="0" err="1"/>
              <a:t>về</a:t>
            </a:r>
            <a:r>
              <a:rPr lang="en-AU" dirty="0"/>
              <a:t> </a:t>
            </a:r>
            <a:r>
              <a:rPr lang="en-AU" dirty="0" err="1"/>
              <a:t>mặt</a:t>
            </a:r>
            <a:r>
              <a:rPr lang="en-AU" dirty="0"/>
              <a:t> </a:t>
            </a:r>
            <a:r>
              <a:rPr lang="en-AU" dirty="0" err="1"/>
              <a:t>thương</a:t>
            </a:r>
            <a:r>
              <a:rPr lang="en-AU" dirty="0"/>
              <a:t> </a:t>
            </a:r>
            <a:r>
              <a:rPr lang="en-AU" dirty="0" err="1"/>
              <a:t>hiệu</a:t>
            </a:r>
            <a:r>
              <a:rPr lang="en-AU" dirty="0"/>
              <a:t> </a:t>
            </a:r>
            <a:r>
              <a:rPr lang="en-AU" dirty="0" err="1"/>
              <a:t>giữa</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Tuy</a:t>
            </a:r>
            <a:r>
              <a:rPr lang="en-AU" dirty="0"/>
              <a:t> </a:t>
            </a:r>
            <a:r>
              <a:rPr lang="en-AU" dirty="0" err="1"/>
              <a:t>nhiên</a:t>
            </a:r>
            <a:r>
              <a:rPr lang="en-AU" dirty="0"/>
              <a:t>, </a:t>
            </a:r>
            <a:r>
              <a:rPr lang="en-AU" dirty="0" err="1"/>
              <a:t>mỗi</a:t>
            </a:r>
            <a:r>
              <a:rPr lang="en-AU" dirty="0"/>
              <a:t> </a:t>
            </a:r>
            <a:r>
              <a:rPr lang="en-AU" dirty="0" err="1"/>
              <a:t>sản</a:t>
            </a:r>
            <a:r>
              <a:rPr lang="en-AU" dirty="0"/>
              <a:t> </a:t>
            </a:r>
            <a:r>
              <a:rPr lang="en-AU" dirty="0" err="1"/>
              <a:t>phẩm</a:t>
            </a:r>
            <a:r>
              <a:rPr lang="en-AU" dirty="0"/>
              <a:t> </a:t>
            </a:r>
            <a:r>
              <a:rPr lang="en-AU" dirty="0" err="1"/>
              <a:t>mới</a:t>
            </a:r>
            <a:r>
              <a:rPr lang="en-AU" dirty="0"/>
              <a:t> </a:t>
            </a:r>
            <a:r>
              <a:rPr lang="en-AU" dirty="0" err="1"/>
              <a:t>đi</a:t>
            </a:r>
            <a:r>
              <a:rPr lang="en-AU" dirty="0"/>
              <a:t> </a:t>
            </a:r>
            <a:r>
              <a:rPr lang="en-AU" dirty="0" err="1"/>
              <a:t>kèm</a:t>
            </a:r>
            <a:r>
              <a:rPr lang="en-AU" dirty="0"/>
              <a:t> </a:t>
            </a:r>
            <a:r>
              <a:rPr lang="en-AU" dirty="0" err="1"/>
              <a:t>với</a:t>
            </a:r>
            <a:r>
              <a:rPr lang="en-AU" dirty="0"/>
              <a:t> nhãn hiệu </a:t>
            </a:r>
            <a:r>
              <a:rPr lang="en-AU" dirty="0" err="1"/>
              <a:t>mới</a:t>
            </a:r>
            <a:r>
              <a:rPr lang="en-AU" dirty="0"/>
              <a:t> </a:t>
            </a:r>
            <a:r>
              <a:rPr lang="en-AU" dirty="0" err="1"/>
              <a:t>ra</a:t>
            </a:r>
            <a:r>
              <a:rPr lang="en-AU" dirty="0"/>
              <a:t> </a:t>
            </a:r>
            <a:r>
              <a:rPr lang="en-AU" dirty="0" err="1"/>
              <a:t>đời</a:t>
            </a:r>
            <a:r>
              <a:rPr lang="en-AU" dirty="0"/>
              <a:t> </a:t>
            </a:r>
            <a:r>
              <a:rPr lang="en-AU" dirty="0" err="1"/>
              <a:t>đòi</a:t>
            </a:r>
            <a:r>
              <a:rPr lang="en-AU" dirty="0"/>
              <a:t> </a:t>
            </a:r>
            <a:r>
              <a:rPr lang="en-AU" dirty="0" err="1"/>
              <a:t>hỏi</a:t>
            </a:r>
            <a:r>
              <a:rPr lang="en-AU" dirty="0"/>
              <a:t> </a:t>
            </a:r>
            <a:r>
              <a:rPr lang="en-AU" dirty="0" err="1"/>
              <a:t>doanh</a:t>
            </a:r>
            <a:r>
              <a:rPr lang="en-AU" dirty="0"/>
              <a:t> </a:t>
            </a:r>
            <a:r>
              <a:rPr lang="en-AU" dirty="0" err="1"/>
              <a:t>nghiệp</a:t>
            </a:r>
            <a:r>
              <a:rPr lang="en-AU" dirty="0"/>
              <a:t> </a:t>
            </a:r>
            <a:r>
              <a:rPr lang="en-AU" dirty="0" err="1"/>
              <a:t>phải</a:t>
            </a:r>
            <a:r>
              <a:rPr lang="en-AU" dirty="0"/>
              <a:t> </a:t>
            </a:r>
            <a:r>
              <a:rPr lang="en-AU" dirty="0" err="1"/>
              <a:t>bỏ</a:t>
            </a:r>
            <a:r>
              <a:rPr lang="en-AU" dirty="0"/>
              <a:t> </a:t>
            </a:r>
            <a:r>
              <a:rPr lang="en-AU" dirty="0" err="1"/>
              <a:t>nhiều</a:t>
            </a:r>
            <a:r>
              <a:rPr lang="en-AU" dirty="0"/>
              <a:t> </a:t>
            </a:r>
            <a:r>
              <a:rPr lang="en-AU" dirty="0" err="1"/>
              <a:t>nỗ</a:t>
            </a:r>
            <a:r>
              <a:rPr lang="en-AU" dirty="0"/>
              <a:t> </a:t>
            </a:r>
            <a:r>
              <a:rPr lang="en-AU" dirty="0" err="1"/>
              <a:t>lực</a:t>
            </a:r>
            <a:r>
              <a:rPr lang="en-AU" dirty="0"/>
              <a:t> </a:t>
            </a:r>
            <a:r>
              <a:rPr lang="en-AU" dirty="0" err="1"/>
              <a:t>và</a:t>
            </a:r>
            <a:r>
              <a:rPr lang="en-AU" dirty="0"/>
              <a:t> </a:t>
            </a:r>
            <a:r>
              <a:rPr lang="en-AU" dirty="0" err="1"/>
              <a:t>tiền</a:t>
            </a:r>
            <a:r>
              <a:rPr lang="en-AU" dirty="0"/>
              <a:t> </a:t>
            </a:r>
            <a:r>
              <a:rPr lang="en-AU" dirty="0" err="1"/>
              <a:t>bạc</a:t>
            </a:r>
            <a:r>
              <a:rPr lang="en-AU" dirty="0"/>
              <a:t> </a:t>
            </a:r>
            <a:r>
              <a:rPr lang="en-AU" dirty="0" err="1"/>
              <a:t>hơn</a:t>
            </a:r>
            <a:r>
              <a:rPr lang="en-AU" dirty="0"/>
              <a:t> </a:t>
            </a:r>
            <a:r>
              <a:rPr lang="en-AU" dirty="0" err="1"/>
              <a:t>để</a:t>
            </a:r>
            <a:r>
              <a:rPr lang="en-AU" dirty="0"/>
              <a:t> </a:t>
            </a:r>
            <a:r>
              <a:rPr lang="en-AU" dirty="0" err="1"/>
              <a:t>khách</a:t>
            </a:r>
            <a:r>
              <a:rPr lang="en-AU" dirty="0"/>
              <a:t> </a:t>
            </a:r>
            <a:r>
              <a:rPr lang="en-AU" dirty="0" err="1"/>
              <a:t>hàng</a:t>
            </a:r>
            <a:r>
              <a:rPr lang="en-AU" dirty="0"/>
              <a:t> </a:t>
            </a:r>
            <a:r>
              <a:rPr lang="en-AU" dirty="0" err="1"/>
              <a:t>nhận</a:t>
            </a:r>
            <a:r>
              <a:rPr lang="en-AU" dirty="0"/>
              <a:t> </a:t>
            </a:r>
            <a:r>
              <a:rPr lang="en-AU" dirty="0" err="1"/>
              <a:t>biết</a:t>
            </a:r>
            <a:r>
              <a:rPr lang="en-AU" dirty="0"/>
              <a:t> </a:t>
            </a:r>
            <a:r>
              <a:rPr lang="en-AU" dirty="0" err="1"/>
              <a:t>và</a:t>
            </a:r>
            <a:r>
              <a:rPr lang="en-AU" dirty="0"/>
              <a:t> tin </a:t>
            </a:r>
            <a:r>
              <a:rPr lang="en-AU" dirty="0" err="1"/>
              <a:t>dùng</a:t>
            </a:r>
            <a:r>
              <a:rPr lang="en-AU" dirty="0"/>
              <a:t> </a:t>
            </a:r>
            <a:r>
              <a:rPr lang="en-AU" dirty="0" err="1"/>
              <a:t>sản</a:t>
            </a:r>
            <a:r>
              <a:rPr lang="en-AU" dirty="0"/>
              <a:t> </a:t>
            </a:r>
            <a:r>
              <a:rPr lang="en-AU" dirty="0" err="1"/>
              <a:t>phẩm</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402090445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a:t>Tất</a:t>
            </a:r>
            <a:r>
              <a:rPr lang="en-AU" b="1" dirty="0"/>
              <a:t> </a:t>
            </a:r>
            <a:r>
              <a:rPr lang="en-AU" b="1" dirty="0" err="1"/>
              <a:t>cả</a:t>
            </a:r>
            <a:r>
              <a:rPr lang="en-AU" b="1" dirty="0"/>
              <a:t> </a:t>
            </a:r>
            <a:r>
              <a:rPr lang="en-AU" b="1" dirty="0" err="1"/>
              <a:t>sản</a:t>
            </a:r>
            <a:r>
              <a:rPr lang="en-AU" b="1" dirty="0"/>
              <a:t> </a:t>
            </a:r>
            <a:r>
              <a:rPr lang="en-AU" b="1" dirty="0" err="1"/>
              <a:t>phẩm</a:t>
            </a:r>
            <a:r>
              <a:rPr lang="en-AU" b="1" dirty="0"/>
              <a:t> </a:t>
            </a:r>
            <a:r>
              <a:rPr lang="en-AU" b="1" dirty="0" err="1"/>
              <a:t>có</a:t>
            </a:r>
            <a:r>
              <a:rPr lang="en-AU" b="1" dirty="0"/>
              <a:t> </a:t>
            </a:r>
            <a:r>
              <a:rPr lang="en-AU" b="1" dirty="0" err="1"/>
              <a:t>chung</a:t>
            </a:r>
            <a:r>
              <a:rPr lang="en-AU" b="1" dirty="0"/>
              <a:t> </a:t>
            </a:r>
            <a:r>
              <a:rPr lang="en-AU" b="1" dirty="0" err="1"/>
              <a:t>một</a:t>
            </a:r>
            <a:r>
              <a:rPr lang="en-AU" b="1" dirty="0"/>
              <a:t> </a:t>
            </a:r>
            <a:r>
              <a:rPr lang="en-AU" b="1" dirty="0" err="1" smtClean="0"/>
              <a:t>tên</a:t>
            </a:r>
            <a:endParaRPr lang="en-AU" b="1" dirty="0" smtClean="0"/>
          </a:p>
          <a:p>
            <a:pPr lvl="1" algn="just">
              <a:buFont typeface="Wingdings" charset="2"/>
              <a:buChar char="§"/>
            </a:pPr>
            <a:r>
              <a:rPr lang="en-AU" dirty="0" err="1"/>
              <a:t>Phương</a:t>
            </a:r>
            <a:r>
              <a:rPr lang="en-AU" dirty="0"/>
              <a:t> </a:t>
            </a:r>
            <a:r>
              <a:rPr lang="en-AU" dirty="0" err="1"/>
              <a:t>án</a:t>
            </a:r>
            <a:r>
              <a:rPr lang="en-AU" dirty="0"/>
              <a:t> </a:t>
            </a:r>
            <a:r>
              <a:rPr lang="en-AU" dirty="0" err="1"/>
              <a:t>này</a:t>
            </a:r>
            <a:r>
              <a:rPr lang="en-AU" dirty="0"/>
              <a:t> </a:t>
            </a:r>
            <a:r>
              <a:rPr lang="en-AU" dirty="0" err="1"/>
              <a:t>có</a:t>
            </a:r>
            <a:r>
              <a:rPr lang="en-AU" dirty="0"/>
              <a:t> </a:t>
            </a:r>
            <a:r>
              <a:rPr lang="en-AU" dirty="0" err="1"/>
              <a:t>ưu</a:t>
            </a:r>
            <a:r>
              <a:rPr lang="en-AU" dirty="0"/>
              <a:t> </a:t>
            </a:r>
            <a:r>
              <a:rPr lang="en-AU" dirty="0" err="1"/>
              <a:t>điểm</a:t>
            </a:r>
            <a:r>
              <a:rPr lang="en-AU" dirty="0"/>
              <a:t> </a:t>
            </a:r>
            <a:r>
              <a:rPr lang="en-AU" dirty="0" err="1"/>
              <a:t>là</a:t>
            </a:r>
            <a:r>
              <a:rPr lang="en-AU" dirty="0"/>
              <a:t> </a:t>
            </a:r>
            <a:r>
              <a:rPr lang="en-AU" dirty="0" err="1"/>
              <a:t>tiết</a:t>
            </a:r>
            <a:r>
              <a:rPr lang="en-AU" dirty="0"/>
              <a:t> </a:t>
            </a:r>
            <a:r>
              <a:rPr lang="en-AU" dirty="0" err="1"/>
              <a:t>kiệm</a:t>
            </a:r>
            <a:r>
              <a:rPr lang="en-AU" dirty="0"/>
              <a:t> chi </a:t>
            </a:r>
            <a:r>
              <a:rPr lang="en-AU" dirty="0" err="1"/>
              <a:t>phí</a:t>
            </a:r>
            <a:r>
              <a:rPr lang="en-AU" dirty="0"/>
              <a:t> </a:t>
            </a:r>
            <a:r>
              <a:rPr lang="en-AU" dirty="0" err="1"/>
              <a:t>khi</a:t>
            </a:r>
            <a:r>
              <a:rPr lang="en-AU" dirty="0"/>
              <a:t> </a:t>
            </a:r>
            <a:r>
              <a:rPr lang="en-AU" dirty="0" err="1"/>
              <a:t>quảng</a:t>
            </a:r>
            <a:r>
              <a:rPr lang="en-AU" dirty="0"/>
              <a:t> </a:t>
            </a:r>
            <a:r>
              <a:rPr lang="en-AU" dirty="0" err="1"/>
              <a:t>bá</a:t>
            </a:r>
            <a:r>
              <a:rPr lang="en-AU" dirty="0"/>
              <a:t> </a:t>
            </a:r>
            <a:r>
              <a:rPr lang="en-AU" dirty="0" err="1"/>
              <a:t>sản</a:t>
            </a:r>
            <a:r>
              <a:rPr lang="en-AU" dirty="0"/>
              <a:t> </a:t>
            </a:r>
            <a:r>
              <a:rPr lang="en-AU" dirty="0" err="1"/>
              <a:t>phẩm</a:t>
            </a:r>
            <a:r>
              <a:rPr lang="en-AU" dirty="0"/>
              <a:t>. </a:t>
            </a:r>
            <a:r>
              <a:rPr lang="en-AU" dirty="0" err="1"/>
              <a:t>Nếu</a:t>
            </a:r>
            <a:r>
              <a:rPr lang="en-AU" dirty="0"/>
              <a:t> </a:t>
            </a:r>
            <a:r>
              <a:rPr lang="en-AU" dirty="0" err="1"/>
              <a:t>sản</a:t>
            </a:r>
            <a:r>
              <a:rPr lang="en-AU" dirty="0"/>
              <a:t> </a:t>
            </a:r>
            <a:r>
              <a:rPr lang="en-AU" dirty="0" err="1"/>
              <a:t>phẩm</a:t>
            </a:r>
            <a:r>
              <a:rPr lang="en-AU" dirty="0"/>
              <a:t> </a:t>
            </a:r>
            <a:r>
              <a:rPr lang="en-AU" dirty="0" err="1"/>
              <a:t>trước</a:t>
            </a:r>
            <a:r>
              <a:rPr lang="en-AU" dirty="0"/>
              <a:t> </a:t>
            </a:r>
            <a:r>
              <a:rPr lang="en-AU" dirty="0" err="1"/>
              <a:t>được</a:t>
            </a:r>
            <a:r>
              <a:rPr lang="en-AU" dirty="0"/>
              <a:t> </a:t>
            </a:r>
            <a:r>
              <a:rPr lang="en-AU" dirty="0" err="1"/>
              <a:t>nhiều</a:t>
            </a:r>
            <a:r>
              <a:rPr lang="en-AU" dirty="0"/>
              <a:t> </a:t>
            </a:r>
            <a:r>
              <a:rPr lang="en-AU" dirty="0" err="1"/>
              <a:t>người</a:t>
            </a:r>
            <a:r>
              <a:rPr lang="en-AU" dirty="0"/>
              <a:t> tin </a:t>
            </a:r>
            <a:r>
              <a:rPr lang="en-AU" dirty="0" err="1"/>
              <a:t>tưởng</a:t>
            </a:r>
            <a:r>
              <a:rPr lang="en-AU" dirty="0"/>
              <a:t>, </a:t>
            </a:r>
            <a:r>
              <a:rPr lang="en-AU" dirty="0" err="1"/>
              <a:t>yêu</a:t>
            </a:r>
            <a:r>
              <a:rPr lang="en-AU" dirty="0"/>
              <a:t> </a:t>
            </a:r>
            <a:r>
              <a:rPr lang="en-AU" dirty="0" err="1"/>
              <a:t>thích</a:t>
            </a:r>
            <a:r>
              <a:rPr lang="en-AU" dirty="0"/>
              <a:t> </a:t>
            </a:r>
            <a:r>
              <a:rPr lang="en-AU" dirty="0" err="1"/>
              <a:t>thì</a:t>
            </a:r>
            <a:r>
              <a:rPr lang="en-AU" dirty="0"/>
              <a:t> </a:t>
            </a:r>
            <a:r>
              <a:rPr lang="en-AU" dirty="0" err="1"/>
              <a:t>sản</a:t>
            </a:r>
            <a:r>
              <a:rPr lang="en-AU" dirty="0"/>
              <a:t> </a:t>
            </a:r>
            <a:r>
              <a:rPr lang="en-AU" dirty="0" err="1"/>
              <a:t>phẩm</a:t>
            </a:r>
            <a:r>
              <a:rPr lang="en-AU" dirty="0"/>
              <a:t> </a:t>
            </a:r>
            <a:r>
              <a:rPr lang="en-AU" dirty="0" err="1"/>
              <a:t>mới</a:t>
            </a:r>
            <a:r>
              <a:rPr lang="en-AU" dirty="0"/>
              <a:t> </a:t>
            </a:r>
            <a:r>
              <a:rPr lang="en-AU" dirty="0" err="1"/>
              <a:t>sẽ</a:t>
            </a:r>
            <a:r>
              <a:rPr lang="en-AU" dirty="0"/>
              <a:t> </a:t>
            </a:r>
            <a:r>
              <a:rPr lang="en-AU" dirty="0" err="1"/>
              <a:t>dễ</a:t>
            </a:r>
            <a:r>
              <a:rPr lang="en-AU" dirty="0"/>
              <a:t> </a:t>
            </a:r>
            <a:r>
              <a:rPr lang="en-AU" dirty="0" err="1"/>
              <a:t>dàng</a:t>
            </a:r>
            <a:r>
              <a:rPr lang="en-AU" dirty="0"/>
              <a:t> </a:t>
            </a:r>
            <a:r>
              <a:rPr lang="en-AU" dirty="0" err="1"/>
              <a:t>được</a:t>
            </a:r>
            <a:r>
              <a:rPr lang="en-AU" dirty="0"/>
              <a:t> </a:t>
            </a:r>
            <a:r>
              <a:rPr lang="en-AU" dirty="0" err="1"/>
              <a:t>khách</a:t>
            </a:r>
            <a:r>
              <a:rPr lang="en-AU" dirty="0"/>
              <a:t> </a:t>
            </a:r>
            <a:r>
              <a:rPr lang="en-AU" dirty="0" err="1"/>
              <a:t>hàng</a:t>
            </a:r>
            <a:r>
              <a:rPr lang="en-AU" dirty="0"/>
              <a:t> </a:t>
            </a:r>
            <a:r>
              <a:rPr lang="en-AU" dirty="0" err="1"/>
              <a:t>tiếp</a:t>
            </a:r>
            <a:r>
              <a:rPr lang="en-AU" dirty="0"/>
              <a:t> </a:t>
            </a:r>
            <a:r>
              <a:rPr lang="en-AU" dirty="0" err="1"/>
              <a:t>nhận</a:t>
            </a:r>
            <a:r>
              <a:rPr lang="en-AU" dirty="0"/>
              <a:t> </a:t>
            </a:r>
            <a:r>
              <a:rPr lang="en-AU" dirty="0" err="1"/>
              <a:t>hơn</a:t>
            </a:r>
            <a:r>
              <a:rPr lang="en-AU" dirty="0"/>
              <a:t> </a:t>
            </a:r>
            <a:r>
              <a:rPr lang="en-AU" dirty="0" err="1"/>
              <a:t>bởi</a:t>
            </a:r>
            <a:r>
              <a:rPr lang="en-AU" dirty="0"/>
              <a:t> </a:t>
            </a:r>
            <a:r>
              <a:rPr lang="en-AU" dirty="0" err="1"/>
              <a:t>vốn</a:t>
            </a:r>
            <a:r>
              <a:rPr lang="en-AU" dirty="0"/>
              <a:t> </a:t>
            </a:r>
            <a:r>
              <a:rPr lang="en-AU" dirty="0" err="1"/>
              <a:t>dĩ</a:t>
            </a:r>
            <a:r>
              <a:rPr lang="en-AU" dirty="0"/>
              <a:t> </a:t>
            </a:r>
            <a:r>
              <a:rPr lang="en-AU" dirty="0" err="1"/>
              <a:t>họ</a:t>
            </a:r>
            <a:r>
              <a:rPr lang="en-AU" dirty="0"/>
              <a:t> </a:t>
            </a:r>
            <a:r>
              <a:rPr lang="en-AU" dirty="0" err="1"/>
              <a:t>đã</a:t>
            </a:r>
            <a:r>
              <a:rPr lang="en-AU" dirty="0"/>
              <a:t> </a:t>
            </a:r>
            <a:r>
              <a:rPr lang="en-AU" dirty="0" err="1"/>
              <a:t>có</a:t>
            </a:r>
            <a:r>
              <a:rPr lang="en-AU" dirty="0"/>
              <a:t> </a:t>
            </a:r>
            <a:r>
              <a:rPr lang="en-AU" dirty="0" err="1"/>
              <a:t>cảm</a:t>
            </a:r>
            <a:r>
              <a:rPr lang="en-AU" dirty="0"/>
              <a:t> </a:t>
            </a:r>
            <a:r>
              <a:rPr lang="en-AU" dirty="0" err="1"/>
              <a:t>tình</a:t>
            </a:r>
            <a:r>
              <a:rPr lang="en-AU" dirty="0"/>
              <a:t> </a:t>
            </a:r>
            <a:r>
              <a:rPr lang="en-AU" dirty="0" err="1"/>
              <a:t>tốt</a:t>
            </a:r>
            <a:r>
              <a:rPr lang="en-AU" dirty="0"/>
              <a:t> </a:t>
            </a:r>
            <a:r>
              <a:rPr lang="en-AU" dirty="0" err="1"/>
              <a:t>với</a:t>
            </a:r>
            <a:r>
              <a:rPr lang="en-AU" dirty="0"/>
              <a:t> </a:t>
            </a:r>
            <a:r>
              <a:rPr lang="en-AU" dirty="0" err="1"/>
              <a:t>thương</a:t>
            </a:r>
            <a:r>
              <a:rPr lang="en-AU" dirty="0"/>
              <a:t> </a:t>
            </a:r>
            <a:r>
              <a:rPr lang="en-AU" dirty="0" err="1"/>
              <a:t>hiệu</a:t>
            </a:r>
            <a:r>
              <a:rPr lang="en-AU" dirty="0"/>
              <a:t>. </a:t>
            </a:r>
            <a:r>
              <a:rPr lang="en-AU" dirty="0" err="1"/>
              <a:t>Nhưng</a:t>
            </a:r>
            <a:r>
              <a:rPr lang="en-AU" dirty="0"/>
              <a:t> </a:t>
            </a:r>
            <a:r>
              <a:rPr lang="en-AU" dirty="0" err="1"/>
              <a:t>cũng</a:t>
            </a:r>
            <a:r>
              <a:rPr lang="en-AU" dirty="0"/>
              <a:t> </a:t>
            </a:r>
            <a:r>
              <a:rPr lang="en-AU" dirty="0" err="1"/>
              <a:t>sẽ</a:t>
            </a:r>
            <a:r>
              <a:rPr lang="en-AU" dirty="0"/>
              <a:t> </a:t>
            </a:r>
            <a:r>
              <a:rPr lang="en-AU" dirty="0" err="1"/>
              <a:t>rất</a:t>
            </a:r>
            <a:r>
              <a:rPr lang="en-AU" dirty="0"/>
              <a:t> </a:t>
            </a:r>
            <a:r>
              <a:rPr lang="en-AU" dirty="0" err="1"/>
              <a:t>rủi</a:t>
            </a:r>
            <a:r>
              <a:rPr lang="en-AU" dirty="0"/>
              <a:t> </a:t>
            </a:r>
            <a:r>
              <a:rPr lang="en-AU" dirty="0" err="1"/>
              <a:t>ro</a:t>
            </a:r>
            <a:r>
              <a:rPr lang="en-AU" dirty="0"/>
              <a:t> </a:t>
            </a:r>
            <a:r>
              <a:rPr lang="en-AU" dirty="0" err="1"/>
              <a:t>nếu</a:t>
            </a:r>
            <a:r>
              <a:rPr lang="en-AU" dirty="0"/>
              <a:t> </a:t>
            </a:r>
            <a:r>
              <a:rPr lang="en-AU" dirty="0" err="1"/>
              <a:t>một</a:t>
            </a:r>
            <a:r>
              <a:rPr lang="en-AU" dirty="0"/>
              <a:t> </a:t>
            </a:r>
            <a:r>
              <a:rPr lang="en-AU" dirty="0" err="1"/>
              <a:t>sản</a:t>
            </a:r>
            <a:r>
              <a:rPr lang="en-AU" dirty="0"/>
              <a:t> </a:t>
            </a:r>
            <a:r>
              <a:rPr lang="en-AU" dirty="0" err="1"/>
              <a:t>phẩm</a:t>
            </a:r>
            <a:r>
              <a:rPr lang="en-AU" dirty="0"/>
              <a:t> </a:t>
            </a:r>
            <a:r>
              <a:rPr lang="en-AU" dirty="0" err="1"/>
              <a:t>đánh</a:t>
            </a:r>
            <a:r>
              <a:rPr lang="en-AU" dirty="0"/>
              <a:t> </a:t>
            </a:r>
            <a:r>
              <a:rPr lang="en-AU" dirty="0" err="1"/>
              <a:t>mất</a:t>
            </a:r>
            <a:r>
              <a:rPr lang="en-AU" dirty="0"/>
              <a:t> </a:t>
            </a:r>
            <a:r>
              <a:rPr lang="en-AU" dirty="0" err="1"/>
              <a:t>uy</a:t>
            </a:r>
            <a:r>
              <a:rPr lang="en-AU" dirty="0"/>
              <a:t> </a:t>
            </a:r>
            <a:r>
              <a:rPr lang="en-AU" dirty="0" err="1"/>
              <a:t>tín</a:t>
            </a:r>
            <a:r>
              <a:rPr lang="en-AU" dirty="0"/>
              <a:t> </a:t>
            </a:r>
            <a:r>
              <a:rPr lang="en-AU" dirty="0" err="1"/>
              <a:t>có</a:t>
            </a:r>
            <a:r>
              <a:rPr lang="en-AU" dirty="0"/>
              <a:t> </a:t>
            </a:r>
            <a:r>
              <a:rPr lang="en-AU" dirty="0" err="1"/>
              <a:t>thể</a:t>
            </a:r>
            <a:r>
              <a:rPr lang="en-AU" dirty="0"/>
              <a:t> </a:t>
            </a:r>
            <a:r>
              <a:rPr lang="en-AU" dirty="0" err="1"/>
              <a:t>dẫn</a:t>
            </a:r>
            <a:r>
              <a:rPr lang="en-AU" dirty="0"/>
              <a:t> </a:t>
            </a:r>
            <a:r>
              <a:rPr lang="en-AU" dirty="0" err="1"/>
              <a:t>đến</a:t>
            </a:r>
            <a:r>
              <a:rPr lang="en-AU" dirty="0"/>
              <a:t> </a:t>
            </a:r>
            <a:r>
              <a:rPr lang="en-AU" dirty="0" err="1"/>
              <a:t>toàn</a:t>
            </a:r>
            <a:r>
              <a:rPr lang="en-AU" dirty="0"/>
              <a:t> </a:t>
            </a:r>
            <a:r>
              <a:rPr lang="en-AU" dirty="0" err="1"/>
              <a:t>bộ</a:t>
            </a:r>
            <a:r>
              <a:rPr lang="en-AU" dirty="0"/>
              <a:t> </a:t>
            </a:r>
            <a:r>
              <a:rPr lang="en-AU" dirty="0" err="1"/>
              <a:t>sản</a:t>
            </a:r>
            <a:r>
              <a:rPr lang="en-AU" dirty="0"/>
              <a:t> </a:t>
            </a:r>
            <a:r>
              <a:rPr lang="en-AU" dirty="0" err="1"/>
              <a:t>phẩm</a:t>
            </a:r>
            <a:r>
              <a:rPr lang="en-AU" dirty="0"/>
              <a:t> </a:t>
            </a:r>
            <a:r>
              <a:rPr lang="en-AU" dirty="0" err="1"/>
              <a:t>bị</a:t>
            </a:r>
            <a:r>
              <a:rPr lang="en-AU" dirty="0"/>
              <a:t> “</a:t>
            </a:r>
            <a:r>
              <a:rPr lang="en-AU" dirty="0" err="1"/>
              <a:t>tẩy</a:t>
            </a:r>
            <a:r>
              <a:rPr lang="en-AU" dirty="0"/>
              <a:t> </a:t>
            </a:r>
            <a:r>
              <a:rPr lang="en-AU" dirty="0" err="1"/>
              <a:t>chay</a:t>
            </a:r>
            <a:r>
              <a:rPr lang="en-AU" dirty="0"/>
              <a:t>” </a:t>
            </a:r>
            <a:r>
              <a:rPr lang="en-AU" dirty="0" err="1"/>
              <a:t>theo.</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346508990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a:t>Tất</a:t>
            </a:r>
            <a:r>
              <a:rPr lang="en-AU" b="1" dirty="0"/>
              <a:t> </a:t>
            </a:r>
            <a:r>
              <a:rPr lang="en-AU" b="1" dirty="0" err="1"/>
              <a:t>cả</a:t>
            </a:r>
            <a:r>
              <a:rPr lang="en-AU" b="1" dirty="0"/>
              <a:t> </a:t>
            </a:r>
            <a:r>
              <a:rPr lang="en-AU" b="1" dirty="0" err="1"/>
              <a:t>sản</a:t>
            </a:r>
            <a:r>
              <a:rPr lang="en-AU" b="1" dirty="0"/>
              <a:t> </a:t>
            </a:r>
            <a:r>
              <a:rPr lang="en-AU" b="1" dirty="0" err="1"/>
              <a:t>phẩm</a:t>
            </a:r>
            <a:r>
              <a:rPr lang="en-AU" b="1" dirty="0"/>
              <a:t> </a:t>
            </a:r>
            <a:r>
              <a:rPr lang="en-AU" b="1" dirty="0" err="1"/>
              <a:t>có</a:t>
            </a:r>
            <a:r>
              <a:rPr lang="en-AU" b="1" dirty="0"/>
              <a:t> </a:t>
            </a:r>
            <a:r>
              <a:rPr lang="en-AU" b="1" dirty="0" err="1"/>
              <a:t>chung</a:t>
            </a:r>
            <a:r>
              <a:rPr lang="en-AU" b="1" dirty="0"/>
              <a:t> </a:t>
            </a:r>
            <a:r>
              <a:rPr lang="en-AU" b="1" dirty="0" err="1"/>
              <a:t>một</a:t>
            </a:r>
            <a:r>
              <a:rPr lang="en-AU" b="1" dirty="0"/>
              <a:t> </a:t>
            </a:r>
            <a:r>
              <a:rPr lang="en-AU" b="1" dirty="0" err="1" smtClean="0"/>
              <a:t>tên</a:t>
            </a:r>
            <a:endParaRPr lang="en-AU" b="1" dirty="0" smtClean="0"/>
          </a:p>
          <a:p>
            <a:pPr lvl="1" algn="just">
              <a:buFont typeface="Wingdings" charset="2"/>
              <a:buChar char="§"/>
            </a:pPr>
            <a:r>
              <a:rPr lang="en-AU" b="1" u="sng" dirty="0" err="1"/>
              <a:t>Ví</a:t>
            </a:r>
            <a:r>
              <a:rPr lang="en-AU" b="1" u="sng" dirty="0"/>
              <a:t> </a:t>
            </a:r>
            <a:r>
              <a:rPr lang="en-AU" b="1" u="sng" dirty="0" err="1"/>
              <a:t>dụ</a:t>
            </a:r>
            <a:r>
              <a:rPr lang="en-AU" b="1" dirty="0"/>
              <a:t>:</a:t>
            </a:r>
            <a:r>
              <a:rPr lang="en-AU" dirty="0"/>
              <a:t> Philips </a:t>
            </a:r>
            <a:r>
              <a:rPr lang="en-AU" dirty="0" smtClean="0"/>
              <a:t>(</a:t>
            </a:r>
            <a:r>
              <a:rPr lang="en-AU" dirty="0" smtClean="0"/>
              <a:t>TV</a:t>
            </a:r>
            <a:r>
              <a:rPr lang="en-AU" dirty="0" smtClean="0"/>
              <a:t>, </a:t>
            </a:r>
            <a:r>
              <a:rPr lang="en-AU" dirty="0" err="1" smtClean="0"/>
              <a:t>đồ</a:t>
            </a:r>
            <a:r>
              <a:rPr lang="en-AU" dirty="0" smtClean="0"/>
              <a:t> </a:t>
            </a:r>
            <a:r>
              <a:rPr lang="en-AU" dirty="0" err="1" smtClean="0"/>
              <a:t>điện</a:t>
            </a:r>
            <a:r>
              <a:rPr lang="en-AU" dirty="0" smtClean="0"/>
              <a:t> </a:t>
            </a:r>
            <a:r>
              <a:rPr lang="en-AU" dirty="0" err="1" smtClean="0"/>
              <a:t>gia</a:t>
            </a:r>
            <a:r>
              <a:rPr lang="en-AU" dirty="0" smtClean="0"/>
              <a:t> </a:t>
            </a:r>
            <a:r>
              <a:rPr lang="en-AU" dirty="0" err="1" smtClean="0"/>
              <a:t>dụng</a:t>
            </a:r>
            <a:r>
              <a:rPr lang="en-AU" dirty="0" smtClean="0"/>
              <a:t>,</a:t>
            </a:r>
            <a:r>
              <a:rPr lang="en-AU" dirty="0" smtClean="0"/>
              <a:t> </a:t>
            </a:r>
            <a:r>
              <a:rPr lang="en-AU" dirty="0" err="1"/>
              <a:t>bóng</a:t>
            </a:r>
            <a:r>
              <a:rPr lang="en-AU" dirty="0"/>
              <a:t> </a:t>
            </a:r>
            <a:r>
              <a:rPr lang="en-AU" dirty="0" err="1"/>
              <a:t>đèn</a:t>
            </a:r>
            <a:r>
              <a:rPr lang="en-AU" dirty="0"/>
              <a:t>, </a:t>
            </a:r>
            <a:r>
              <a:rPr lang="en-AU" dirty="0" err="1"/>
              <a:t>máy</a:t>
            </a:r>
            <a:r>
              <a:rPr lang="en-AU" dirty="0"/>
              <a:t> </a:t>
            </a:r>
            <a:r>
              <a:rPr lang="en-AU" dirty="0" err="1"/>
              <a:t>cạo</a:t>
            </a:r>
            <a:r>
              <a:rPr lang="en-AU" dirty="0"/>
              <a:t> </a:t>
            </a:r>
            <a:r>
              <a:rPr lang="en-AU" dirty="0" err="1"/>
              <a:t>râu</a:t>
            </a:r>
            <a:r>
              <a:rPr lang="en-AU" dirty="0"/>
              <a:t>,…)</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367747864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a:t>Đặt</a:t>
            </a:r>
            <a:r>
              <a:rPr lang="en-AU" b="1" dirty="0"/>
              <a:t> </a:t>
            </a:r>
            <a:r>
              <a:rPr lang="en-AU" b="1" dirty="0" err="1"/>
              <a:t>tên</a:t>
            </a:r>
            <a:r>
              <a:rPr lang="en-AU" b="1" dirty="0"/>
              <a:t> </a:t>
            </a:r>
            <a:r>
              <a:rPr lang="en-AU" b="1" dirty="0" err="1"/>
              <a:t>theo</a:t>
            </a:r>
            <a:r>
              <a:rPr lang="en-AU" b="1" dirty="0"/>
              <a:t> </a:t>
            </a:r>
            <a:r>
              <a:rPr lang="en-AU" b="1" dirty="0" err="1"/>
              <a:t>từng</a:t>
            </a:r>
            <a:r>
              <a:rPr lang="en-AU" b="1" dirty="0"/>
              <a:t> </a:t>
            </a:r>
            <a:r>
              <a:rPr lang="en-AU" b="1" dirty="0" err="1"/>
              <a:t>dòng</a:t>
            </a:r>
            <a:r>
              <a:rPr lang="en-AU" b="1" dirty="0"/>
              <a:t> </a:t>
            </a:r>
            <a:r>
              <a:rPr lang="en-AU" b="1" dirty="0" err="1"/>
              <a:t>sản</a:t>
            </a:r>
            <a:r>
              <a:rPr lang="en-AU" b="1" dirty="0"/>
              <a:t> </a:t>
            </a:r>
            <a:r>
              <a:rPr lang="en-AU" b="1" dirty="0" err="1" smtClean="0"/>
              <a:t>phẩm</a:t>
            </a:r>
            <a:endParaRPr lang="en-AU" b="1" dirty="0" smtClean="0"/>
          </a:p>
          <a:p>
            <a:pPr lvl="1" algn="just">
              <a:buFont typeface="Wingdings" charset="2"/>
              <a:buChar char="§"/>
            </a:pPr>
            <a:r>
              <a:rPr lang="en-AU" dirty="0" err="1"/>
              <a:t>Cách</a:t>
            </a:r>
            <a:r>
              <a:rPr lang="en-AU" dirty="0"/>
              <a:t> </a:t>
            </a:r>
            <a:r>
              <a:rPr lang="en-AU" dirty="0" err="1"/>
              <a:t>đặt</a:t>
            </a:r>
            <a:r>
              <a:rPr lang="en-AU" dirty="0"/>
              <a:t> </a:t>
            </a:r>
            <a:r>
              <a:rPr lang="en-AU" dirty="0" err="1"/>
              <a:t>tên</a:t>
            </a:r>
            <a:r>
              <a:rPr lang="en-AU" dirty="0"/>
              <a:t> </a:t>
            </a:r>
            <a:r>
              <a:rPr lang="en-AU" dirty="0" err="1"/>
              <a:t>này</a:t>
            </a:r>
            <a:r>
              <a:rPr lang="en-AU" dirty="0"/>
              <a:t> </a:t>
            </a:r>
            <a:r>
              <a:rPr lang="en-AU" dirty="0" err="1"/>
              <a:t>giúp</a:t>
            </a:r>
            <a:r>
              <a:rPr lang="en-AU" dirty="0"/>
              <a:t> </a:t>
            </a:r>
            <a:r>
              <a:rPr lang="en-AU" dirty="0" err="1"/>
              <a:t>khách</a:t>
            </a:r>
            <a:r>
              <a:rPr lang="en-AU" dirty="0"/>
              <a:t> </a:t>
            </a:r>
            <a:r>
              <a:rPr lang="en-AU" dirty="0" err="1"/>
              <a:t>hàng</a:t>
            </a:r>
            <a:r>
              <a:rPr lang="en-AU" dirty="0"/>
              <a:t> </a:t>
            </a:r>
            <a:r>
              <a:rPr lang="en-AU" dirty="0" err="1"/>
              <a:t>dễ</a:t>
            </a:r>
            <a:r>
              <a:rPr lang="en-AU" dirty="0"/>
              <a:t> </a:t>
            </a:r>
            <a:r>
              <a:rPr lang="en-AU" dirty="0" err="1"/>
              <a:t>dàng</a:t>
            </a:r>
            <a:r>
              <a:rPr lang="en-AU" dirty="0"/>
              <a:t> </a:t>
            </a:r>
            <a:r>
              <a:rPr lang="en-AU" dirty="0" err="1"/>
              <a:t>ghi</a:t>
            </a:r>
            <a:r>
              <a:rPr lang="en-AU" dirty="0"/>
              <a:t> </a:t>
            </a:r>
            <a:r>
              <a:rPr lang="en-AU" dirty="0" err="1"/>
              <a:t>nhớ</a:t>
            </a:r>
            <a:r>
              <a:rPr lang="en-AU" dirty="0"/>
              <a:t> </a:t>
            </a:r>
            <a:r>
              <a:rPr lang="en-AU" dirty="0" err="1"/>
              <a:t>một</a:t>
            </a:r>
            <a:r>
              <a:rPr lang="en-AU" dirty="0"/>
              <a:t> “combo” </a:t>
            </a:r>
            <a:r>
              <a:rPr lang="en-AU" dirty="0" err="1"/>
              <a:t>sản</a:t>
            </a:r>
            <a:r>
              <a:rPr lang="en-AU" dirty="0"/>
              <a:t> </a:t>
            </a:r>
            <a:r>
              <a:rPr lang="en-AU" dirty="0" err="1"/>
              <a:t>phẩm</a:t>
            </a:r>
            <a:r>
              <a:rPr lang="en-AU" dirty="0"/>
              <a:t> </a:t>
            </a:r>
            <a:r>
              <a:rPr lang="en-AU" dirty="0" err="1"/>
              <a:t>cùng</a:t>
            </a:r>
            <a:r>
              <a:rPr lang="en-AU" dirty="0"/>
              <a:t> </a:t>
            </a:r>
            <a:r>
              <a:rPr lang="en-AU" dirty="0" err="1"/>
              <a:t>nhóm</a:t>
            </a:r>
            <a:r>
              <a:rPr lang="en-AU" dirty="0"/>
              <a:t>, </a:t>
            </a:r>
            <a:r>
              <a:rPr lang="en-AU" dirty="0" err="1"/>
              <a:t>tạo</a:t>
            </a:r>
            <a:r>
              <a:rPr lang="en-AU" dirty="0"/>
              <a:t> </a:t>
            </a:r>
            <a:r>
              <a:rPr lang="en-AU" dirty="0" err="1"/>
              <a:t>sự</a:t>
            </a:r>
            <a:r>
              <a:rPr lang="en-AU" dirty="0"/>
              <a:t> </a:t>
            </a:r>
            <a:r>
              <a:rPr lang="en-AU" dirty="0" err="1"/>
              <a:t>thuận</a:t>
            </a:r>
            <a:r>
              <a:rPr lang="en-AU" dirty="0"/>
              <a:t> </a:t>
            </a:r>
            <a:r>
              <a:rPr lang="en-AU" dirty="0" err="1"/>
              <a:t>lợi</a:t>
            </a:r>
            <a:r>
              <a:rPr lang="en-AU" dirty="0"/>
              <a:t> </a:t>
            </a:r>
            <a:r>
              <a:rPr lang="en-AU" dirty="0" err="1"/>
              <a:t>hơn</a:t>
            </a:r>
            <a:r>
              <a:rPr lang="en-AU" dirty="0"/>
              <a:t> </a:t>
            </a:r>
            <a:r>
              <a:rPr lang="en-AU" dirty="0" err="1"/>
              <a:t>khi</a:t>
            </a:r>
            <a:r>
              <a:rPr lang="en-AU" dirty="0"/>
              <a:t> </a:t>
            </a:r>
            <a:r>
              <a:rPr lang="en-AU" dirty="0" err="1"/>
              <a:t>quảng</a:t>
            </a:r>
            <a:r>
              <a:rPr lang="en-AU" dirty="0"/>
              <a:t> </a:t>
            </a:r>
            <a:r>
              <a:rPr lang="en-AU" dirty="0" err="1"/>
              <a:t>bá</a:t>
            </a:r>
            <a:r>
              <a:rPr lang="en-AU" dirty="0"/>
              <a:t> </a:t>
            </a:r>
            <a:r>
              <a:rPr lang="en-AU" dirty="0" err="1"/>
              <a:t>cho</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cùng</a:t>
            </a:r>
            <a:r>
              <a:rPr lang="en-AU" dirty="0"/>
              <a:t> </a:t>
            </a:r>
            <a:r>
              <a:rPr lang="en-AU" dirty="0" err="1"/>
              <a:t>dòng</a:t>
            </a:r>
            <a:r>
              <a:rPr lang="en-AU" dirty="0"/>
              <a:t>. </a:t>
            </a:r>
            <a:r>
              <a:rPr lang="en-AU" dirty="0" err="1"/>
              <a:t>Và</a:t>
            </a:r>
            <a:r>
              <a:rPr lang="en-AU" dirty="0"/>
              <a:t> </a:t>
            </a:r>
            <a:r>
              <a:rPr lang="en-AU" dirty="0" err="1"/>
              <a:t>dĩ</a:t>
            </a:r>
            <a:r>
              <a:rPr lang="en-AU" dirty="0"/>
              <a:t> </a:t>
            </a:r>
            <a:r>
              <a:rPr lang="en-AU" dirty="0" err="1"/>
              <a:t>nhiên</a:t>
            </a:r>
            <a:r>
              <a:rPr lang="en-AU" dirty="0"/>
              <a:t> </a:t>
            </a:r>
            <a:r>
              <a:rPr lang="en-AU" dirty="0" err="1"/>
              <a:t>khi</a:t>
            </a:r>
            <a:r>
              <a:rPr lang="en-AU" dirty="0"/>
              <a:t> </a:t>
            </a:r>
            <a:r>
              <a:rPr lang="en-AU" dirty="0" err="1"/>
              <a:t>gặp</a:t>
            </a:r>
            <a:r>
              <a:rPr lang="en-AU" dirty="0"/>
              <a:t> </a:t>
            </a:r>
            <a:r>
              <a:rPr lang="en-AU" dirty="0" err="1"/>
              <a:t>sự</a:t>
            </a:r>
            <a:r>
              <a:rPr lang="en-AU" dirty="0"/>
              <a:t> </a:t>
            </a:r>
            <a:r>
              <a:rPr lang="en-AU" dirty="0" err="1"/>
              <a:t>cố</a:t>
            </a:r>
            <a:r>
              <a:rPr lang="en-AU" dirty="0"/>
              <a:t> </a:t>
            </a:r>
            <a:r>
              <a:rPr lang="en-AU" dirty="0" err="1"/>
              <a:t>thương</a:t>
            </a:r>
            <a:r>
              <a:rPr lang="en-AU" dirty="0"/>
              <a:t> </a:t>
            </a:r>
            <a:r>
              <a:rPr lang="en-AU" dirty="0" err="1"/>
              <a:t>hiệu</a:t>
            </a:r>
            <a:r>
              <a:rPr lang="en-AU" dirty="0"/>
              <a:t> </a:t>
            </a:r>
            <a:r>
              <a:rPr lang="en-AU" dirty="0" err="1"/>
              <a:t>của</a:t>
            </a:r>
            <a:r>
              <a:rPr lang="en-AU" dirty="0"/>
              <a:t> </a:t>
            </a:r>
            <a:r>
              <a:rPr lang="en-AU" dirty="0" err="1"/>
              <a:t>một</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sẽ</a:t>
            </a:r>
            <a:r>
              <a:rPr lang="en-AU" dirty="0"/>
              <a:t> </a:t>
            </a:r>
            <a:r>
              <a:rPr lang="en-AU" dirty="0" err="1"/>
              <a:t>ảnh</a:t>
            </a:r>
            <a:r>
              <a:rPr lang="en-AU" dirty="0"/>
              <a:t> </a:t>
            </a:r>
            <a:r>
              <a:rPr lang="en-AU" dirty="0" err="1"/>
              <a:t>hưởng</a:t>
            </a:r>
            <a:r>
              <a:rPr lang="en-AU" dirty="0"/>
              <a:t> </a:t>
            </a:r>
            <a:r>
              <a:rPr lang="en-AU" dirty="0" err="1"/>
              <a:t>đến</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trong</a:t>
            </a:r>
            <a:r>
              <a:rPr lang="en-AU" dirty="0"/>
              <a:t> </a:t>
            </a:r>
            <a:r>
              <a:rPr lang="en-AU" dirty="0" err="1"/>
              <a:t>đó</a:t>
            </a:r>
            <a:r>
              <a:rPr lang="en-AU" dirty="0"/>
              <a:t> </a:t>
            </a:r>
            <a:r>
              <a:rPr lang="en-AU" dirty="0" err="1"/>
              <a:t>mà</a:t>
            </a:r>
            <a:r>
              <a:rPr lang="en-AU" dirty="0"/>
              <a:t> </a:t>
            </a:r>
            <a:r>
              <a:rPr lang="en-AU" dirty="0" err="1"/>
              <a:t>rất</a:t>
            </a:r>
            <a:r>
              <a:rPr lang="en-AU" dirty="0"/>
              <a:t> </a:t>
            </a:r>
            <a:r>
              <a:rPr lang="en-AU" dirty="0" err="1"/>
              <a:t>ít</a:t>
            </a:r>
            <a:r>
              <a:rPr lang="en-AU" dirty="0"/>
              <a:t> </a:t>
            </a:r>
            <a:r>
              <a:rPr lang="en-AU" dirty="0" err="1"/>
              <a:t>ảnh</a:t>
            </a:r>
            <a:r>
              <a:rPr lang="en-AU" dirty="0"/>
              <a:t> </a:t>
            </a:r>
            <a:r>
              <a:rPr lang="en-AU" dirty="0" err="1"/>
              <a:t>hưởng</a:t>
            </a:r>
            <a:r>
              <a:rPr lang="en-AU" dirty="0"/>
              <a:t> </a:t>
            </a:r>
            <a:r>
              <a:rPr lang="en-AU" dirty="0" err="1"/>
              <a:t>đến</a:t>
            </a:r>
            <a:r>
              <a:rPr lang="en-AU" dirty="0"/>
              <a:t> </a:t>
            </a:r>
            <a:r>
              <a:rPr lang="en-AU" dirty="0" err="1"/>
              <a:t>các</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khác</a:t>
            </a:r>
            <a:r>
              <a:rPr lang="en-AU" dirty="0"/>
              <a:t> </a:t>
            </a:r>
            <a:r>
              <a:rPr lang="en-AU" dirty="0" err="1"/>
              <a:t>của</a:t>
            </a:r>
            <a:r>
              <a:rPr lang="en-AU" dirty="0"/>
              <a:t> </a:t>
            </a:r>
            <a:r>
              <a:rPr lang="en-AU" dirty="0" err="1"/>
              <a:t>doanh</a:t>
            </a:r>
            <a:r>
              <a:rPr lang="en-AU" dirty="0"/>
              <a:t> </a:t>
            </a:r>
            <a:r>
              <a:rPr lang="en-AU" dirty="0" err="1" smtClean="0"/>
              <a:t>nghiệp</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211686540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a:t>Đặt</a:t>
            </a:r>
            <a:r>
              <a:rPr lang="en-AU" b="1" dirty="0"/>
              <a:t> </a:t>
            </a:r>
            <a:r>
              <a:rPr lang="en-AU" b="1" dirty="0" err="1"/>
              <a:t>tên</a:t>
            </a:r>
            <a:r>
              <a:rPr lang="en-AU" b="1" dirty="0"/>
              <a:t> </a:t>
            </a:r>
            <a:r>
              <a:rPr lang="en-AU" b="1" dirty="0" err="1"/>
              <a:t>theo</a:t>
            </a:r>
            <a:r>
              <a:rPr lang="en-AU" b="1" dirty="0"/>
              <a:t> </a:t>
            </a:r>
            <a:r>
              <a:rPr lang="en-AU" b="1" dirty="0" err="1"/>
              <a:t>từng</a:t>
            </a:r>
            <a:r>
              <a:rPr lang="en-AU" b="1" dirty="0"/>
              <a:t> </a:t>
            </a:r>
            <a:r>
              <a:rPr lang="en-AU" b="1" dirty="0" err="1"/>
              <a:t>dòng</a:t>
            </a:r>
            <a:r>
              <a:rPr lang="en-AU" b="1" dirty="0"/>
              <a:t> </a:t>
            </a:r>
            <a:r>
              <a:rPr lang="en-AU" b="1" dirty="0" err="1"/>
              <a:t>sản</a:t>
            </a:r>
            <a:r>
              <a:rPr lang="en-AU" b="1" dirty="0"/>
              <a:t> </a:t>
            </a:r>
            <a:r>
              <a:rPr lang="en-AU" b="1" dirty="0" err="1" smtClean="0"/>
              <a:t>phẩm</a:t>
            </a:r>
            <a:endParaRPr lang="en-AU" b="1" dirty="0" smtClean="0"/>
          </a:p>
          <a:p>
            <a:pPr lvl="1" algn="just">
              <a:buFont typeface="Wingdings" charset="2"/>
              <a:buChar char="§"/>
            </a:pPr>
            <a:r>
              <a:rPr lang="en-AU" b="1" u="sng" dirty="0" err="1"/>
              <a:t>Ví</a:t>
            </a:r>
            <a:r>
              <a:rPr lang="en-AU" b="1" u="sng" dirty="0"/>
              <a:t> </a:t>
            </a:r>
            <a:r>
              <a:rPr lang="en-AU" b="1" u="sng" dirty="0" err="1"/>
              <a:t>dụ</a:t>
            </a:r>
            <a:r>
              <a:rPr lang="en-AU" b="1" dirty="0"/>
              <a:t>:</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chăm</a:t>
            </a:r>
            <a:r>
              <a:rPr lang="en-AU" dirty="0"/>
              <a:t> </a:t>
            </a:r>
            <a:r>
              <a:rPr lang="en-AU" dirty="0" err="1"/>
              <a:t>sóc</a:t>
            </a:r>
            <a:r>
              <a:rPr lang="en-AU" dirty="0"/>
              <a:t> da Pond’s (</a:t>
            </a:r>
            <a:r>
              <a:rPr lang="en-AU" dirty="0" err="1"/>
              <a:t>sữa</a:t>
            </a:r>
            <a:r>
              <a:rPr lang="en-AU" dirty="0"/>
              <a:t> </a:t>
            </a:r>
            <a:r>
              <a:rPr lang="en-AU" dirty="0" err="1"/>
              <a:t>rửa</a:t>
            </a:r>
            <a:r>
              <a:rPr lang="en-AU" dirty="0"/>
              <a:t> </a:t>
            </a:r>
            <a:r>
              <a:rPr lang="en-AU" dirty="0" err="1"/>
              <a:t>mặt</a:t>
            </a:r>
            <a:r>
              <a:rPr lang="en-AU" dirty="0"/>
              <a:t>, </a:t>
            </a:r>
            <a:r>
              <a:rPr lang="en-AU" dirty="0" err="1"/>
              <a:t>kem</a:t>
            </a:r>
            <a:r>
              <a:rPr lang="en-AU" dirty="0"/>
              <a:t> </a:t>
            </a:r>
            <a:r>
              <a:rPr lang="en-AU" dirty="0" err="1"/>
              <a:t>dưỡng</a:t>
            </a:r>
            <a:r>
              <a:rPr lang="en-AU" dirty="0"/>
              <a:t> da, </a:t>
            </a:r>
            <a:r>
              <a:rPr lang="en-AU" dirty="0" err="1"/>
              <a:t>nước</a:t>
            </a:r>
            <a:r>
              <a:rPr lang="en-AU" dirty="0"/>
              <a:t> </a:t>
            </a:r>
            <a:r>
              <a:rPr lang="en-AU" dirty="0" err="1"/>
              <a:t>tẩy</a:t>
            </a:r>
            <a:r>
              <a:rPr lang="en-AU" dirty="0"/>
              <a:t> </a:t>
            </a:r>
            <a:r>
              <a:rPr lang="en-AU" dirty="0" err="1"/>
              <a:t>trang</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chăm</a:t>
            </a:r>
            <a:r>
              <a:rPr lang="en-AU" dirty="0"/>
              <a:t> </a:t>
            </a:r>
            <a:r>
              <a:rPr lang="en-AU" dirty="0" err="1"/>
              <a:t>sóc</a:t>
            </a:r>
            <a:r>
              <a:rPr lang="en-AU" dirty="0"/>
              <a:t> </a:t>
            </a:r>
            <a:r>
              <a:rPr lang="en-AU" dirty="0" err="1"/>
              <a:t>răng</a:t>
            </a:r>
            <a:r>
              <a:rPr lang="en-AU" dirty="0"/>
              <a:t> </a:t>
            </a:r>
            <a:r>
              <a:rPr lang="en-AU" dirty="0" err="1"/>
              <a:t>miêng</a:t>
            </a:r>
            <a:r>
              <a:rPr lang="en-AU" dirty="0"/>
              <a:t> P/S (</a:t>
            </a:r>
            <a:r>
              <a:rPr lang="en-AU" dirty="0" err="1"/>
              <a:t>kem</a:t>
            </a:r>
            <a:r>
              <a:rPr lang="en-AU" dirty="0"/>
              <a:t> </a:t>
            </a:r>
            <a:r>
              <a:rPr lang="en-AU" dirty="0" err="1"/>
              <a:t>đánh</a:t>
            </a:r>
            <a:r>
              <a:rPr lang="en-AU" dirty="0"/>
              <a:t> </a:t>
            </a:r>
            <a:r>
              <a:rPr lang="en-AU" dirty="0" err="1"/>
              <a:t>răng</a:t>
            </a:r>
            <a:r>
              <a:rPr lang="en-AU" dirty="0"/>
              <a:t>, </a:t>
            </a:r>
            <a:r>
              <a:rPr lang="en-AU" dirty="0" err="1"/>
              <a:t>nước</a:t>
            </a:r>
            <a:r>
              <a:rPr lang="en-AU" dirty="0"/>
              <a:t> </a:t>
            </a:r>
            <a:r>
              <a:rPr lang="en-AU" dirty="0" err="1"/>
              <a:t>súc</a:t>
            </a:r>
            <a:r>
              <a:rPr lang="en-AU" dirty="0"/>
              <a:t> </a:t>
            </a:r>
            <a:r>
              <a:rPr lang="en-AU" dirty="0" err="1"/>
              <a:t>miệng</a:t>
            </a:r>
            <a:r>
              <a:rPr lang="en-AU" dirty="0"/>
              <a:t>, </a:t>
            </a:r>
            <a:r>
              <a:rPr lang="en-AU" dirty="0" err="1"/>
              <a:t>bàn</a:t>
            </a:r>
            <a:r>
              <a:rPr lang="en-AU" dirty="0"/>
              <a:t> </a:t>
            </a:r>
            <a:r>
              <a:rPr lang="en-AU" dirty="0" err="1"/>
              <a:t>chải</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chăm</a:t>
            </a:r>
            <a:r>
              <a:rPr lang="en-AU" dirty="0"/>
              <a:t> </a:t>
            </a:r>
            <a:r>
              <a:rPr lang="en-AU" dirty="0" err="1"/>
              <a:t>sóc</a:t>
            </a:r>
            <a:r>
              <a:rPr lang="en-AU" dirty="0"/>
              <a:t> da – </a:t>
            </a:r>
            <a:r>
              <a:rPr lang="en-AU" dirty="0" err="1"/>
              <a:t>tóc</a:t>
            </a:r>
            <a:r>
              <a:rPr lang="en-AU" dirty="0"/>
              <a:t> Dove (</a:t>
            </a:r>
            <a:r>
              <a:rPr lang="en-AU" dirty="0" err="1"/>
              <a:t>dầu</a:t>
            </a:r>
            <a:r>
              <a:rPr lang="en-AU" dirty="0"/>
              <a:t> </a:t>
            </a:r>
            <a:r>
              <a:rPr lang="en-AU" dirty="0" err="1"/>
              <a:t>gội</a:t>
            </a:r>
            <a:r>
              <a:rPr lang="en-AU" dirty="0"/>
              <a:t>, </a:t>
            </a:r>
            <a:r>
              <a:rPr lang="en-AU" dirty="0" err="1"/>
              <a:t>dầu</a:t>
            </a:r>
            <a:r>
              <a:rPr lang="en-AU" dirty="0"/>
              <a:t> </a:t>
            </a:r>
            <a:r>
              <a:rPr lang="en-AU" dirty="0" err="1"/>
              <a:t>xả</a:t>
            </a:r>
            <a:r>
              <a:rPr lang="en-AU" dirty="0"/>
              <a:t>, </a:t>
            </a:r>
            <a:r>
              <a:rPr lang="en-AU" dirty="0" err="1"/>
              <a:t>sữa</a:t>
            </a:r>
            <a:r>
              <a:rPr lang="en-AU" dirty="0"/>
              <a:t> </a:t>
            </a:r>
            <a:r>
              <a:rPr lang="en-AU" dirty="0" err="1"/>
              <a:t>tắm</a:t>
            </a:r>
            <a:r>
              <a:rPr lang="en-AU" dirty="0"/>
              <a:t>, </a:t>
            </a:r>
            <a:r>
              <a:rPr lang="en-AU" dirty="0" err="1"/>
              <a:t>kem</a:t>
            </a:r>
            <a:r>
              <a:rPr lang="en-AU" dirty="0"/>
              <a:t> </a:t>
            </a:r>
            <a:r>
              <a:rPr lang="en-AU" dirty="0" err="1"/>
              <a:t>dưỡng</a:t>
            </a:r>
            <a:r>
              <a:rPr lang="en-AU" dirty="0"/>
              <a:t> da, </a:t>
            </a:r>
            <a:r>
              <a:rPr lang="en-AU" dirty="0" err="1"/>
              <a:t>xịt</a:t>
            </a:r>
            <a:r>
              <a:rPr lang="en-AU" dirty="0"/>
              <a:t> </a:t>
            </a:r>
            <a:r>
              <a:rPr lang="en-AU" dirty="0" err="1"/>
              <a:t>khử</a:t>
            </a:r>
            <a:r>
              <a:rPr lang="en-AU" dirty="0"/>
              <a:t> </a:t>
            </a:r>
            <a:r>
              <a:rPr lang="en-AU" dirty="0" err="1"/>
              <a:t>mùi</a:t>
            </a:r>
            <a:r>
              <a:rPr lang="en-AU" dirty="0"/>
              <a:t>, </a:t>
            </a:r>
            <a:r>
              <a:rPr lang="en-AU" dirty="0" err="1"/>
              <a:t>lăn</a:t>
            </a:r>
            <a:r>
              <a:rPr lang="en-AU" dirty="0"/>
              <a:t> </a:t>
            </a:r>
            <a:r>
              <a:rPr lang="en-AU" dirty="0" err="1"/>
              <a:t>khử</a:t>
            </a:r>
            <a:r>
              <a:rPr lang="en-AU" dirty="0"/>
              <a:t> </a:t>
            </a:r>
            <a:r>
              <a:rPr lang="en-AU" dirty="0" err="1"/>
              <a:t>mùi</a:t>
            </a:r>
            <a:r>
              <a:rPr lang="en-AU" dirty="0"/>
              <a:t>,…)</a:t>
            </a:r>
            <a:r>
              <a:rPr lang="en-AU" dirty="0" smtClean="0"/>
              <a:t>.</a:t>
            </a:r>
            <a:endParaRPr lang="en-AU" dirty="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82228492"/>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5.3.1.</a:t>
            </a:r>
            <a:r>
              <a:rPr lang="vi-VN" dirty="0" smtClean="0"/>
              <a:t> </a:t>
            </a:r>
            <a:r>
              <a:rPr lang="en-US" dirty="0" err="1"/>
              <a:t>Chiến</a:t>
            </a:r>
            <a:r>
              <a:rPr lang="en-US" dirty="0"/>
              <a:t> </a:t>
            </a:r>
            <a:r>
              <a:rPr lang="en-US" dirty="0" err="1"/>
              <a:t>lược</a:t>
            </a:r>
            <a:r>
              <a:rPr lang="en-US" dirty="0"/>
              <a:t> </a:t>
            </a:r>
            <a:r>
              <a:rPr lang="en-US" dirty="0" err="1"/>
              <a:t>về</a:t>
            </a:r>
            <a:r>
              <a:rPr lang="en-US" dirty="0"/>
              <a:t> </a:t>
            </a:r>
            <a:r>
              <a:rPr lang="en-US" dirty="0" err="1"/>
              <a:t>nhãn</a:t>
            </a:r>
            <a:r>
              <a:rPr lang="en-US" dirty="0"/>
              <a:t> </a:t>
            </a:r>
            <a:r>
              <a:rPr lang="en-US" dirty="0" err="1" smtClean="0"/>
              <a:t>hiệu</a:t>
            </a:r>
            <a:endParaRPr lang="en-AU" dirty="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về</a:t>
            </a:r>
            <a:r>
              <a:rPr lang="en-AU" dirty="0" smtClean="0"/>
              <a:t> </a:t>
            </a:r>
            <a:r>
              <a:rPr lang="en-AU" dirty="0" err="1" smtClean="0"/>
              <a:t>nhãn</a:t>
            </a:r>
            <a:r>
              <a:rPr lang="en-AU" dirty="0" smtClean="0"/>
              <a:t> </a:t>
            </a:r>
            <a:r>
              <a:rPr lang="en-AU" dirty="0" err="1" smtClean="0"/>
              <a:t>hiệu</a:t>
            </a:r>
            <a:r>
              <a:rPr lang="en-AU" dirty="0" smtClean="0"/>
              <a:t> </a:t>
            </a:r>
            <a:r>
              <a:rPr lang="en-AU" dirty="0" err="1" smtClean="0"/>
              <a:t>gồm</a:t>
            </a:r>
            <a:r>
              <a:rPr lang="en-AU" dirty="0" smtClean="0"/>
              <a:t>:</a:t>
            </a:r>
          </a:p>
          <a:p>
            <a:pPr algn="just"/>
            <a:r>
              <a:rPr lang="en-AU" b="1" dirty="0" err="1"/>
              <a:t>Kết</a:t>
            </a:r>
            <a:r>
              <a:rPr lang="en-AU" b="1" dirty="0"/>
              <a:t> </a:t>
            </a:r>
            <a:r>
              <a:rPr lang="en-AU" b="1" dirty="0" err="1"/>
              <a:t>hợp</a:t>
            </a:r>
            <a:r>
              <a:rPr lang="en-AU" b="1" dirty="0"/>
              <a:t> </a:t>
            </a:r>
            <a:r>
              <a:rPr lang="en-AU" b="1" dirty="0" err="1"/>
              <a:t>thương</a:t>
            </a:r>
            <a:r>
              <a:rPr lang="en-AU" b="1" dirty="0"/>
              <a:t> </a:t>
            </a:r>
            <a:r>
              <a:rPr lang="en-AU" b="1" dirty="0" err="1"/>
              <a:t>hiệu</a:t>
            </a:r>
            <a:r>
              <a:rPr lang="en-AU" b="1" dirty="0"/>
              <a:t> </a:t>
            </a:r>
            <a:r>
              <a:rPr lang="en-AU" b="1" dirty="0" err="1"/>
              <a:t>của</a:t>
            </a:r>
            <a:r>
              <a:rPr lang="en-AU" b="1" dirty="0"/>
              <a:t> </a:t>
            </a:r>
            <a:r>
              <a:rPr lang="en-AU" b="1" dirty="0" err="1"/>
              <a:t>doanh</a:t>
            </a:r>
            <a:r>
              <a:rPr lang="en-AU" b="1" dirty="0"/>
              <a:t> </a:t>
            </a:r>
            <a:r>
              <a:rPr lang="en-AU" b="1" dirty="0" err="1"/>
              <a:t>nghiệp</a:t>
            </a:r>
            <a:r>
              <a:rPr lang="en-AU" b="1" dirty="0"/>
              <a:t> </a:t>
            </a:r>
            <a:r>
              <a:rPr lang="en-AU" b="1" dirty="0" err="1"/>
              <a:t>với</a:t>
            </a:r>
            <a:r>
              <a:rPr lang="en-AU" b="1" dirty="0"/>
              <a:t> </a:t>
            </a:r>
            <a:r>
              <a:rPr lang="en-AU" b="1" dirty="0" err="1"/>
              <a:t>tên</a:t>
            </a:r>
            <a:r>
              <a:rPr lang="en-AU" b="1" dirty="0"/>
              <a:t> </a:t>
            </a:r>
            <a:r>
              <a:rPr lang="en-AU" b="1" dirty="0" err="1"/>
              <a:t>riêng</a:t>
            </a:r>
            <a:r>
              <a:rPr lang="en-AU" b="1" dirty="0"/>
              <a:t> </a:t>
            </a:r>
            <a:r>
              <a:rPr lang="en-AU" b="1" dirty="0" err="1"/>
              <a:t>của</a:t>
            </a:r>
            <a:r>
              <a:rPr lang="en-AU" b="1" dirty="0"/>
              <a:t> </a:t>
            </a:r>
            <a:r>
              <a:rPr lang="en-AU" b="1" dirty="0" err="1"/>
              <a:t>từng</a:t>
            </a:r>
            <a:r>
              <a:rPr lang="en-AU" b="1" dirty="0"/>
              <a:t> </a:t>
            </a:r>
            <a:r>
              <a:rPr lang="en-AU" b="1" dirty="0" err="1"/>
              <a:t>sản</a:t>
            </a:r>
            <a:r>
              <a:rPr lang="en-AU" b="1" dirty="0"/>
              <a:t> </a:t>
            </a:r>
            <a:r>
              <a:rPr lang="en-AU" b="1" dirty="0" err="1" smtClean="0"/>
              <a:t>phẩm</a:t>
            </a:r>
            <a:endParaRPr lang="en-AU" b="1" dirty="0" smtClean="0"/>
          </a:p>
          <a:p>
            <a:pPr lvl="1" algn="just">
              <a:buFont typeface="Wingdings" charset="2"/>
              <a:buChar char="§"/>
            </a:pPr>
            <a:r>
              <a:rPr lang="en-AU" dirty="0" err="1"/>
              <a:t>Kiểu</a:t>
            </a:r>
            <a:r>
              <a:rPr lang="en-AU" dirty="0"/>
              <a:t> </a:t>
            </a:r>
            <a:r>
              <a:rPr lang="en-AU" dirty="0" err="1"/>
              <a:t>đặt</a:t>
            </a:r>
            <a:r>
              <a:rPr lang="en-AU" dirty="0"/>
              <a:t> </a:t>
            </a:r>
            <a:r>
              <a:rPr lang="en-AU" dirty="0" err="1"/>
              <a:t>tên</a:t>
            </a:r>
            <a:r>
              <a:rPr lang="en-AU" dirty="0"/>
              <a:t> </a:t>
            </a:r>
            <a:r>
              <a:rPr lang="en-AU" dirty="0" err="1"/>
              <a:t>này</a:t>
            </a:r>
            <a:r>
              <a:rPr lang="en-AU" dirty="0"/>
              <a:t> </a:t>
            </a:r>
            <a:r>
              <a:rPr lang="en-AU" dirty="0" err="1"/>
              <a:t>vừa</a:t>
            </a:r>
            <a:r>
              <a:rPr lang="en-AU" dirty="0"/>
              <a:t> </a:t>
            </a:r>
            <a:r>
              <a:rPr lang="en-AU" dirty="0" err="1"/>
              <a:t>tận</a:t>
            </a:r>
            <a:r>
              <a:rPr lang="en-AU" dirty="0"/>
              <a:t> </a:t>
            </a:r>
            <a:r>
              <a:rPr lang="en-AU" dirty="0" err="1"/>
              <a:t>dụng</a:t>
            </a:r>
            <a:r>
              <a:rPr lang="en-AU" dirty="0"/>
              <a:t> </a:t>
            </a:r>
            <a:r>
              <a:rPr lang="en-AU" dirty="0" err="1"/>
              <a:t>được</a:t>
            </a:r>
            <a:r>
              <a:rPr lang="en-AU" dirty="0"/>
              <a:t> </a:t>
            </a:r>
            <a:r>
              <a:rPr lang="en-AU" dirty="0" err="1"/>
              <a:t>uy</a:t>
            </a:r>
            <a:r>
              <a:rPr lang="en-AU" dirty="0"/>
              <a:t> </a:t>
            </a:r>
            <a:r>
              <a:rPr lang="en-AU" dirty="0" err="1"/>
              <a:t>tín</a:t>
            </a:r>
            <a:r>
              <a:rPr lang="en-AU" dirty="0"/>
              <a:t> </a:t>
            </a:r>
            <a:r>
              <a:rPr lang="en-AU" dirty="0" err="1"/>
              <a:t>của</a:t>
            </a:r>
            <a:r>
              <a:rPr lang="en-AU" dirty="0"/>
              <a:t> </a:t>
            </a:r>
            <a:r>
              <a:rPr lang="en-AU" dirty="0" err="1"/>
              <a:t>thương</a:t>
            </a:r>
            <a:r>
              <a:rPr lang="en-AU" dirty="0"/>
              <a:t> </a:t>
            </a:r>
            <a:r>
              <a:rPr lang="en-AU" dirty="0" err="1"/>
              <a:t>hiệu</a:t>
            </a:r>
            <a:r>
              <a:rPr lang="en-AU" dirty="0"/>
              <a:t> </a:t>
            </a:r>
            <a:r>
              <a:rPr lang="en-AU" dirty="0" err="1"/>
              <a:t>doanh</a:t>
            </a:r>
            <a:r>
              <a:rPr lang="en-AU" dirty="0"/>
              <a:t> </a:t>
            </a:r>
            <a:r>
              <a:rPr lang="en-AU" dirty="0" err="1"/>
              <a:t>nghiệp</a:t>
            </a:r>
            <a:r>
              <a:rPr lang="en-AU" dirty="0"/>
              <a:t>, </a:t>
            </a:r>
            <a:r>
              <a:rPr lang="en-AU" dirty="0" err="1"/>
              <a:t>vừa</a:t>
            </a:r>
            <a:r>
              <a:rPr lang="en-AU" dirty="0"/>
              <a:t> </a:t>
            </a:r>
            <a:r>
              <a:rPr lang="en-AU" dirty="0" err="1"/>
              <a:t>có</a:t>
            </a:r>
            <a:r>
              <a:rPr lang="en-AU" dirty="0"/>
              <a:t> </a:t>
            </a:r>
            <a:r>
              <a:rPr lang="en-AU" dirty="0" err="1"/>
              <a:t>dấu</a:t>
            </a:r>
            <a:r>
              <a:rPr lang="en-AU" dirty="0"/>
              <a:t> </a:t>
            </a:r>
            <a:r>
              <a:rPr lang="en-AU" dirty="0" err="1"/>
              <a:t>ấn</a:t>
            </a:r>
            <a:r>
              <a:rPr lang="en-AU" dirty="0"/>
              <a:t> </a:t>
            </a:r>
            <a:r>
              <a:rPr lang="en-AU" dirty="0" err="1"/>
              <a:t>riêng</a:t>
            </a:r>
            <a:r>
              <a:rPr lang="en-AU" dirty="0"/>
              <a:t> </a:t>
            </a:r>
            <a:r>
              <a:rPr lang="en-AU" dirty="0" err="1"/>
              <a:t>cho</a:t>
            </a:r>
            <a:r>
              <a:rPr lang="en-AU" dirty="0"/>
              <a:t> </a:t>
            </a:r>
            <a:r>
              <a:rPr lang="en-AU" dirty="0" err="1"/>
              <a:t>từng</a:t>
            </a:r>
            <a:r>
              <a:rPr lang="en-AU" dirty="0"/>
              <a:t> </a:t>
            </a:r>
            <a:r>
              <a:rPr lang="en-AU" dirty="0" err="1"/>
              <a:t>sản</a:t>
            </a:r>
            <a:r>
              <a:rPr lang="en-AU" dirty="0"/>
              <a:t> </a:t>
            </a:r>
            <a:r>
              <a:rPr lang="en-AU" dirty="0" err="1"/>
              <a:t>phẩm</a:t>
            </a:r>
            <a:r>
              <a:rPr lang="en-AU" dirty="0"/>
              <a:t>. </a:t>
            </a:r>
            <a:r>
              <a:rPr lang="en-AU" dirty="0" err="1"/>
              <a:t>Đồng</a:t>
            </a:r>
            <a:r>
              <a:rPr lang="en-AU" dirty="0"/>
              <a:t> </a:t>
            </a:r>
            <a:r>
              <a:rPr lang="en-AU" dirty="0" err="1"/>
              <a:t>thời</a:t>
            </a:r>
            <a:r>
              <a:rPr lang="en-AU" dirty="0"/>
              <a:t>, </a:t>
            </a:r>
            <a:r>
              <a:rPr lang="en-AU" dirty="0" err="1"/>
              <a:t>nếu</a:t>
            </a:r>
            <a:r>
              <a:rPr lang="en-AU" dirty="0"/>
              <a:t> </a:t>
            </a:r>
            <a:r>
              <a:rPr lang="en-AU" dirty="0" err="1"/>
              <a:t>có</a:t>
            </a:r>
            <a:r>
              <a:rPr lang="en-AU" dirty="0"/>
              <a:t> </a:t>
            </a:r>
            <a:r>
              <a:rPr lang="en-AU" dirty="0" err="1"/>
              <a:t>sự</a:t>
            </a:r>
            <a:r>
              <a:rPr lang="en-AU" dirty="0"/>
              <a:t> </a:t>
            </a:r>
            <a:r>
              <a:rPr lang="en-AU" dirty="0" err="1"/>
              <a:t>cố</a:t>
            </a:r>
            <a:r>
              <a:rPr lang="en-AU" dirty="0"/>
              <a:t> </a:t>
            </a:r>
            <a:r>
              <a:rPr lang="en-AU" dirty="0" err="1"/>
              <a:t>thương</a:t>
            </a:r>
            <a:r>
              <a:rPr lang="en-AU" dirty="0"/>
              <a:t> </a:t>
            </a:r>
            <a:r>
              <a:rPr lang="en-AU" dirty="0" err="1"/>
              <a:t>hiệu</a:t>
            </a:r>
            <a:r>
              <a:rPr lang="en-AU" dirty="0"/>
              <a:t> </a:t>
            </a:r>
            <a:r>
              <a:rPr lang="en-AU" dirty="0" err="1"/>
              <a:t>của</a:t>
            </a:r>
            <a:r>
              <a:rPr lang="en-AU" dirty="0"/>
              <a:t> </a:t>
            </a:r>
            <a:r>
              <a:rPr lang="en-AU" dirty="0" err="1"/>
              <a:t>một</a:t>
            </a:r>
            <a:r>
              <a:rPr lang="en-AU" dirty="0"/>
              <a:t> </a:t>
            </a:r>
            <a:r>
              <a:rPr lang="en-AU" dirty="0" err="1"/>
              <a:t>sản</a:t>
            </a:r>
            <a:r>
              <a:rPr lang="en-AU" dirty="0"/>
              <a:t> </a:t>
            </a:r>
            <a:r>
              <a:rPr lang="en-AU" dirty="0" err="1"/>
              <a:t>phẩm</a:t>
            </a:r>
            <a:r>
              <a:rPr lang="en-AU" dirty="0"/>
              <a:t> </a:t>
            </a:r>
            <a:r>
              <a:rPr lang="en-AU" dirty="0" err="1"/>
              <a:t>cũng</a:t>
            </a:r>
            <a:r>
              <a:rPr lang="en-AU" dirty="0"/>
              <a:t> </a:t>
            </a:r>
            <a:r>
              <a:rPr lang="en-AU" dirty="0" err="1"/>
              <a:t>sẽ</a:t>
            </a:r>
            <a:r>
              <a:rPr lang="en-AU" dirty="0"/>
              <a:t> </a:t>
            </a:r>
            <a:r>
              <a:rPr lang="en-AU" dirty="0" err="1"/>
              <a:t>ảnh</a:t>
            </a:r>
            <a:r>
              <a:rPr lang="en-AU" dirty="0"/>
              <a:t> </a:t>
            </a:r>
            <a:r>
              <a:rPr lang="en-AU" dirty="0" err="1"/>
              <a:t>hưởng</a:t>
            </a:r>
            <a:r>
              <a:rPr lang="en-AU" dirty="0"/>
              <a:t> </a:t>
            </a:r>
            <a:r>
              <a:rPr lang="en-AU" dirty="0" err="1"/>
              <a:t>ít</a:t>
            </a:r>
            <a:r>
              <a:rPr lang="en-AU" dirty="0"/>
              <a:t> </a:t>
            </a:r>
            <a:r>
              <a:rPr lang="en-AU" dirty="0" err="1"/>
              <a:t>hơn</a:t>
            </a:r>
            <a:r>
              <a:rPr lang="en-AU" dirty="0"/>
              <a:t> </a:t>
            </a:r>
            <a:r>
              <a:rPr lang="en-AU" dirty="0" err="1"/>
              <a:t>tới</a:t>
            </a:r>
            <a:r>
              <a:rPr lang="en-AU" dirty="0"/>
              <a:t> </a:t>
            </a:r>
            <a:r>
              <a:rPr lang="en-AU" dirty="0" err="1"/>
              <a:t>thương</a:t>
            </a:r>
            <a:r>
              <a:rPr lang="en-AU" dirty="0"/>
              <a:t> </a:t>
            </a:r>
            <a:r>
              <a:rPr lang="en-AU" dirty="0" err="1"/>
              <a:t>hiệu</a:t>
            </a:r>
            <a:r>
              <a:rPr lang="en-AU" dirty="0"/>
              <a:t> </a:t>
            </a:r>
            <a:r>
              <a:rPr lang="en-AU" dirty="0" err="1"/>
              <a:t>của</a:t>
            </a:r>
            <a:r>
              <a:rPr lang="en-AU" dirty="0"/>
              <a:t> </a:t>
            </a:r>
            <a:r>
              <a:rPr lang="en-AU" dirty="0" err="1"/>
              <a:t>sản</a:t>
            </a:r>
            <a:r>
              <a:rPr lang="en-AU" dirty="0"/>
              <a:t> </a:t>
            </a:r>
            <a:r>
              <a:rPr lang="en-AU" dirty="0" err="1"/>
              <a:t>phẩm</a:t>
            </a:r>
            <a:r>
              <a:rPr lang="en-AU" dirty="0"/>
              <a:t> </a:t>
            </a:r>
            <a:r>
              <a:rPr lang="en-AU" dirty="0" err="1" smtClean="0"/>
              <a:t>khác</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397535757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a:t>Để</a:t>
            </a:r>
            <a:r>
              <a:rPr lang="en-AU" dirty="0"/>
              <a:t> </a:t>
            </a:r>
            <a:r>
              <a:rPr lang="en-AU" dirty="0" err="1"/>
              <a:t>quản</a:t>
            </a:r>
            <a:r>
              <a:rPr lang="en-AU" dirty="0"/>
              <a:t> </a:t>
            </a:r>
            <a:r>
              <a:rPr lang="en-AU" dirty="0" err="1"/>
              <a:t>lý</a:t>
            </a:r>
            <a:r>
              <a:rPr lang="en-AU" dirty="0"/>
              <a:t> </a:t>
            </a:r>
            <a:r>
              <a:rPr lang="en-AU" dirty="0" err="1"/>
              <a:t>tất</a:t>
            </a:r>
            <a:r>
              <a:rPr lang="en-AU" dirty="0"/>
              <a:t> </a:t>
            </a:r>
            <a:r>
              <a:rPr lang="en-AU" dirty="0" err="1"/>
              <a:t>cả</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hiện</a:t>
            </a:r>
            <a:r>
              <a:rPr lang="en-AU" dirty="0"/>
              <a:t> </a:t>
            </a:r>
            <a:r>
              <a:rPr lang="en-AU" dirty="0" err="1"/>
              <a:t>có</a:t>
            </a:r>
            <a:r>
              <a:rPr lang="en-AU" dirty="0"/>
              <a:t> </a:t>
            </a:r>
            <a:r>
              <a:rPr lang="en-AU" dirty="0" err="1"/>
              <a:t>và</a:t>
            </a:r>
            <a:r>
              <a:rPr lang="en-AU" dirty="0"/>
              <a:t> </a:t>
            </a:r>
            <a:r>
              <a:rPr lang="en-AU" dirty="0" err="1"/>
              <a:t>xây</a:t>
            </a:r>
            <a:r>
              <a:rPr lang="en-AU" dirty="0"/>
              <a:t> </a:t>
            </a:r>
            <a:r>
              <a:rPr lang="en-AU" dirty="0" err="1"/>
              <a:t>dựng</a:t>
            </a:r>
            <a:r>
              <a:rPr lang="en-AU" dirty="0"/>
              <a:t> </a:t>
            </a:r>
            <a:r>
              <a:rPr lang="en-AU" dirty="0" err="1"/>
              <a:t>chiến</a:t>
            </a:r>
            <a:r>
              <a:rPr lang="en-AU" dirty="0"/>
              <a:t> </a:t>
            </a:r>
            <a:r>
              <a:rPr lang="en-AU" dirty="0" err="1"/>
              <a:t>lược</a:t>
            </a:r>
            <a:r>
              <a:rPr lang="en-AU" dirty="0"/>
              <a:t> </a:t>
            </a:r>
            <a:r>
              <a:rPr lang="en-AU" dirty="0" err="1"/>
              <a:t>hiệu</a:t>
            </a:r>
            <a:r>
              <a:rPr lang="en-AU" dirty="0"/>
              <a:t> </a:t>
            </a:r>
            <a:r>
              <a:rPr lang="en-AU" dirty="0" err="1"/>
              <a:t>quả</a:t>
            </a:r>
            <a:r>
              <a:rPr lang="en-AU" dirty="0"/>
              <a:t> </a:t>
            </a:r>
            <a:r>
              <a:rPr lang="en-AU" dirty="0" err="1"/>
              <a:t>cho</a:t>
            </a:r>
            <a:r>
              <a:rPr lang="en-AU" dirty="0"/>
              <a:t> </a:t>
            </a:r>
            <a:r>
              <a:rPr lang="en-AU" dirty="0" err="1"/>
              <a:t>chúng</a:t>
            </a:r>
            <a:r>
              <a:rPr lang="en-AU" dirty="0"/>
              <a:t>, </a:t>
            </a:r>
            <a:r>
              <a:rPr lang="en-AU" dirty="0" err="1"/>
              <a:t>trước</a:t>
            </a:r>
            <a:r>
              <a:rPr lang="en-AU" dirty="0"/>
              <a:t> </a:t>
            </a:r>
            <a:r>
              <a:rPr lang="en-AU" dirty="0" err="1"/>
              <a:t>tiên</a:t>
            </a:r>
            <a:r>
              <a:rPr lang="en-AU" dirty="0"/>
              <a:t> </a:t>
            </a:r>
            <a:r>
              <a:rPr lang="en-AU" dirty="0" err="1"/>
              <a:t>bạn</a:t>
            </a:r>
            <a:r>
              <a:rPr lang="en-AU" dirty="0"/>
              <a:t> </a:t>
            </a:r>
            <a:r>
              <a:rPr lang="en-AU" dirty="0" err="1"/>
              <a:t>cần</a:t>
            </a:r>
            <a:r>
              <a:rPr lang="en-AU" dirty="0"/>
              <a:t> </a:t>
            </a:r>
            <a:r>
              <a:rPr lang="en-AU" dirty="0" err="1"/>
              <a:t>nắm</a:t>
            </a:r>
            <a:r>
              <a:rPr lang="en-AU" dirty="0"/>
              <a:t> </a:t>
            </a:r>
            <a:r>
              <a:rPr lang="en-AU" dirty="0" err="1" smtClean="0"/>
              <a:t>rõ</a:t>
            </a:r>
            <a:r>
              <a:rPr lang="en-AU" dirty="0" smtClean="0"/>
              <a:t> </a:t>
            </a:r>
            <a:r>
              <a:rPr lang="en-AU" dirty="0" err="1"/>
              <a:t>B</a:t>
            </a:r>
            <a:r>
              <a:rPr lang="en-AU" dirty="0" err="1" smtClean="0"/>
              <a:t>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193998774"/>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Chiều</a:t>
            </a:r>
            <a:r>
              <a:rPr lang="en-AU" b="1" dirty="0"/>
              <a:t> </a:t>
            </a:r>
            <a:r>
              <a:rPr lang="en-AU" b="1" dirty="0" err="1"/>
              <a:t>rộng</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a:t>phẩm</a:t>
            </a:r>
            <a:endParaRPr lang="en-AU" b="1" dirty="0"/>
          </a:p>
          <a:p>
            <a:pPr lvl="1" algn="just">
              <a:buFont typeface="Wingdings" charset="2"/>
              <a:buChar char="§"/>
            </a:pPr>
            <a:r>
              <a:rPr lang="en-AU" dirty="0" err="1"/>
              <a:t>Chiều</a:t>
            </a:r>
            <a:r>
              <a:rPr lang="en-AU" dirty="0"/>
              <a:t> </a:t>
            </a:r>
            <a:r>
              <a:rPr lang="en-AU" dirty="0" err="1"/>
              <a:t>rộng</a:t>
            </a:r>
            <a:r>
              <a:rPr lang="en-AU" dirty="0"/>
              <a:t> </a:t>
            </a:r>
            <a:r>
              <a:rPr lang="en-AU" dirty="0" err="1"/>
              <a:t>thể</a:t>
            </a:r>
            <a:r>
              <a:rPr lang="en-AU" dirty="0"/>
              <a:t> </a:t>
            </a:r>
            <a:r>
              <a:rPr lang="en-AU" dirty="0" err="1"/>
              <a:t>hiện</a:t>
            </a:r>
            <a:r>
              <a:rPr lang="en-AU" dirty="0"/>
              <a:t> </a:t>
            </a:r>
            <a:r>
              <a:rPr lang="en-AU" dirty="0" err="1"/>
              <a:t>các</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doanh</a:t>
            </a:r>
            <a:r>
              <a:rPr lang="en-AU" dirty="0"/>
              <a:t> </a:t>
            </a:r>
            <a:r>
              <a:rPr lang="en-AU" dirty="0" err="1"/>
              <a:t>nghiệp</a:t>
            </a:r>
            <a:r>
              <a:rPr lang="en-AU" dirty="0"/>
              <a:t>. </a:t>
            </a:r>
            <a:r>
              <a:rPr lang="en-AU" dirty="0" err="1"/>
              <a:t>Một</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bao</a:t>
            </a:r>
            <a:r>
              <a:rPr lang="en-AU" dirty="0"/>
              <a:t> </a:t>
            </a:r>
            <a:r>
              <a:rPr lang="en-AU" dirty="0" err="1"/>
              <a:t>gồm</a:t>
            </a:r>
            <a:r>
              <a:rPr lang="en-AU" dirty="0"/>
              <a:t> </a:t>
            </a:r>
            <a:r>
              <a:rPr lang="en-AU" dirty="0" err="1"/>
              <a:t>chuỗi</a:t>
            </a:r>
            <a:r>
              <a:rPr lang="en-AU" dirty="0"/>
              <a:t> </a:t>
            </a:r>
            <a:r>
              <a:rPr lang="en-AU" dirty="0" err="1"/>
              <a:t>sản</a:t>
            </a:r>
            <a:r>
              <a:rPr lang="en-AU" dirty="0"/>
              <a:t> </a:t>
            </a:r>
            <a:r>
              <a:rPr lang="en-AU" dirty="0" err="1"/>
              <a:t>phẩm</a:t>
            </a:r>
            <a:r>
              <a:rPr lang="en-AU" dirty="0"/>
              <a:t> </a:t>
            </a:r>
            <a:r>
              <a:rPr lang="en-AU" dirty="0" err="1"/>
              <a:t>có</a:t>
            </a:r>
            <a:r>
              <a:rPr lang="en-AU" dirty="0"/>
              <a:t> </a:t>
            </a:r>
            <a:r>
              <a:rPr lang="en-AU" dirty="0" err="1"/>
              <a:t>liên</a:t>
            </a:r>
            <a:r>
              <a:rPr lang="en-AU" dirty="0"/>
              <a:t> </a:t>
            </a:r>
            <a:r>
              <a:rPr lang="en-AU" dirty="0" err="1"/>
              <a:t>quan</a:t>
            </a:r>
            <a:r>
              <a:rPr lang="en-AU" dirty="0"/>
              <a:t> </a:t>
            </a:r>
            <a:r>
              <a:rPr lang="en-AU" dirty="0" err="1"/>
              <a:t>tới</a:t>
            </a:r>
            <a:r>
              <a:rPr lang="en-AU" dirty="0"/>
              <a:t> </a:t>
            </a:r>
            <a:r>
              <a:rPr lang="en-AU" dirty="0" err="1"/>
              <a:t>nhau</a:t>
            </a:r>
            <a:r>
              <a:rPr lang="en-AU" dirty="0"/>
              <a:t> </a:t>
            </a:r>
            <a:r>
              <a:rPr lang="en-AU" dirty="0" err="1"/>
              <a:t>về</a:t>
            </a:r>
            <a:r>
              <a:rPr lang="en-AU" dirty="0"/>
              <a:t> </a:t>
            </a:r>
            <a:r>
              <a:rPr lang="en-AU" dirty="0" err="1"/>
              <a:t>một</a:t>
            </a:r>
            <a:r>
              <a:rPr lang="en-AU" dirty="0"/>
              <a:t> </a:t>
            </a:r>
            <a:r>
              <a:rPr lang="en-AU" dirty="0" err="1"/>
              <a:t>hoặc</a:t>
            </a:r>
            <a:r>
              <a:rPr lang="en-AU" dirty="0"/>
              <a:t> </a:t>
            </a:r>
            <a:r>
              <a:rPr lang="en-AU" dirty="0" err="1"/>
              <a:t>một</a:t>
            </a:r>
            <a:r>
              <a:rPr lang="en-AU" dirty="0"/>
              <a:t> </a:t>
            </a:r>
            <a:r>
              <a:rPr lang="en-AU" dirty="0" err="1"/>
              <a:t>vài</a:t>
            </a:r>
            <a:r>
              <a:rPr lang="en-AU" dirty="0"/>
              <a:t> </a:t>
            </a:r>
            <a:r>
              <a:rPr lang="en-AU" dirty="0" err="1"/>
              <a:t>tiêu</a:t>
            </a:r>
            <a:r>
              <a:rPr lang="en-AU" dirty="0"/>
              <a:t> </a:t>
            </a:r>
            <a:r>
              <a:rPr lang="en-AU" dirty="0" err="1"/>
              <a:t>chí</a:t>
            </a:r>
            <a:r>
              <a:rPr lang="en-AU" dirty="0"/>
              <a:t>: </a:t>
            </a:r>
            <a:r>
              <a:rPr lang="en-AU" dirty="0" err="1"/>
              <a:t>chức</a:t>
            </a:r>
            <a:r>
              <a:rPr lang="en-AU" dirty="0"/>
              <a:t> </a:t>
            </a:r>
            <a:r>
              <a:rPr lang="en-AU" dirty="0" err="1"/>
              <a:t>năng</a:t>
            </a:r>
            <a:r>
              <a:rPr lang="en-AU" dirty="0"/>
              <a:t>, </a:t>
            </a:r>
            <a:r>
              <a:rPr lang="en-AU" dirty="0" err="1"/>
              <a:t>cấu</a:t>
            </a:r>
            <a:r>
              <a:rPr lang="en-AU" dirty="0"/>
              <a:t> </a:t>
            </a:r>
            <a:r>
              <a:rPr lang="en-AU" dirty="0" err="1"/>
              <a:t>trúc</a:t>
            </a:r>
            <a:r>
              <a:rPr lang="en-AU" dirty="0"/>
              <a:t>/</a:t>
            </a:r>
            <a:r>
              <a:rPr lang="en-AU" dirty="0" err="1"/>
              <a:t>đặc</a:t>
            </a:r>
            <a:r>
              <a:rPr lang="en-AU" dirty="0"/>
              <a:t> </a:t>
            </a:r>
            <a:r>
              <a:rPr lang="en-AU" dirty="0" err="1"/>
              <a:t>điểm</a:t>
            </a:r>
            <a:r>
              <a:rPr lang="en-AU" dirty="0"/>
              <a:t>, </a:t>
            </a:r>
            <a:r>
              <a:rPr lang="en-AU" dirty="0" err="1"/>
              <a:t>nhóm</a:t>
            </a:r>
            <a:r>
              <a:rPr lang="en-AU" dirty="0"/>
              <a:t> </a:t>
            </a:r>
            <a:r>
              <a:rPr lang="en-AU" dirty="0" err="1"/>
              <a:t>khách</a:t>
            </a:r>
            <a:r>
              <a:rPr lang="en-AU" dirty="0"/>
              <a:t> </a:t>
            </a:r>
            <a:r>
              <a:rPr lang="en-AU" dirty="0" err="1"/>
              <a:t>hàng</a:t>
            </a:r>
            <a:r>
              <a:rPr lang="en-AU" dirty="0"/>
              <a:t> </a:t>
            </a:r>
            <a:r>
              <a:rPr lang="en-AU" dirty="0" err="1"/>
              <a:t>mục</a:t>
            </a:r>
            <a:r>
              <a:rPr lang="en-AU" dirty="0"/>
              <a:t> </a:t>
            </a:r>
            <a:r>
              <a:rPr lang="en-AU" dirty="0" err="1" smtClean="0"/>
              <a:t>tiêu</a:t>
            </a:r>
            <a:r>
              <a:rPr lang="en-AU" dirty="0" smtClean="0"/>
              <a:t>.</a:t>
            </a:r>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3567675136"/>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Chiều</a:t>
            </a:r>
            <a:r>
              <a:rPr lang="en-AU" b="1" dirty="0"/>
              <a:t> </a:t>
            </a:r>
            <a:r>
              <a:rPr lang="en-AU" b="1" dirty="0" err="1"/>
              <a:t>rộng</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dirty="0" err="1" smtClean="0"/>
              <a:t>Ví</a:t>
            </a:r>
            <a:r>
              <a:rPr lang="en-AU" dirty="0" smtClean="0"/>
              <a:t> </a:t>
            </a:r>
            <a:r>
              <a:rPr lang="en-AU" dirty="0" err="1"/>
              <a:t>dụ</a:t>
            </a:r>
            <a:r>
              <a:rPr lang="en-AU" dirty="0"/>
              <a:t> </a:t>
            </a:r>
            <a:r>
              <a:rPr lang="en-AU" dirty="0" err="1"/>
              <a:t>với</a:t>
            </a:r>
            <a:r>
              <a:rPr lang="en-AU" dirty="0"/>
              <a:t> </a:t>
            </a:r>
            <a:r>
              <a:rPr lang="en-AU" dirty="0" err="1"/>
              <a:t>một</a:t>
            </a:r>
            <a:r>
              <a:rPr lang="en-AU" dirty="0"/>
              <a:t> </a:t>
            </a:r>
            <a:r>
              <a:rPr lang="en-AU" dirty="0" err="1"/>
              <a:t>công</a:t>
            </a:r>
            <a:r>
              <a:rPr lang="en-AU" dirty="0"/>
              <a:t> </a:t>
            </a:r>
            <a:r>
              <a:rPr lang="en-AU" dirty="0" err="1"/>
              <a:t>ty</a:t>
            </a:r>
            <a:r>
              <a:rPr lang="en-AU" dirty="0"/>
              <a:t> </a:t>
            </a:r>
            <a:r>
              <a:rPr lang="en-AU" dirty="0" err="1"/>
              <a:t>mỹ</a:t>
            </a:r>
            <a:r>
              <a:rPr lang="en-AU" dirty="0"/>
              <a:t> </a:t>
            </a:r>
            <a:r>
              <a:rPr lang="en-AU" dirty="0" err="1"/>
              <a:t>phẩm</a:t>
            </a:r>
            <a:r>
              <a:rPr lang="en-AU" dirty="0"/>
              <a:t> </a:t>
            </a:r>
            <a:r>
              <a:rPr lang="en-AU" dirty="0" err="1"/>
              <a:t>có</a:t>
            </a:r>
            <a:r>
              <a:rPr lang="en-AU" dirty="0"/>
              <a:t> </a:t>
            </a:r>
            <a:r>
              <a:rPr lang="en-AU" dirty="0" err="1"/>
              <a:t>thể</a:t>
            </a:r>
            <a:r>
              <a:rPr lang="en-AU" dirty="0"/>
              <a:t> chia </a:t>
            </a:r>
            <a:r>
              <a:rPr lang="en-AU" dirty="0" err="1"/>
              <a:t>sản</a:t>
            </a:r>
            <a:r>
              <a:rPr lang="en-AU" dirty="0"/>
              <a:t> </a:t>
            </a:r>
            <a:r>
              <a:rPr lang="en-AU" dirty="0" err="1"/>
              <a:t>phẩm</a:t>
            </a:r>
            <a:r>
              <a:rPr lang="en-AU" dirty="0"/>
              <a:t> </a:t>
            </a:r>
            <a:r>
              <a:rPr lang="en-AU" dirty="0" err="1"/>
              <a:t>thành</a:t>
            </a:r>
            <a:r>
              <a:rPr lang="en-AU" dirty="0"/>
              <a:t>: </a:t>
            </a:r>
            <a:r>
              <a:rPr lang="en-AU" dirty="0" err="1"/>
              <a:t>dòng</a:t>
            </a:r>
            <a:r>
              <a:rPr lang="en-AU" dirty="0"/>
              <a:t> </a:t>
            </a:r>
            <a:r>
              <a:rPr lang="en-AU" dirty="0" err="1"/>
              <a:t>dưỡng</a:t>
            </a:r>
            <a:r>
              <a:rPr lang="en-AU" dirty="0"/>
              <a:t> </a:t>
            </a:r>
            <a:r>
              <a:rPr lang="en-AU" dirty="0" err="1"/>
              <a:t>trắng</a:t>
            </a:r>
            <a:r>
              <a:rPr lang="en-AU" dirty="0"/>
              <a:t> </a:t>
            </a:r>
            <a:r>
              <a:rPr lang="en-AU" dirty="0" err="1"/>
              <a:t>cho</a:t>
            </a:r>
            <a:r>
              <a:rPr lang="en-AU" dirty="0"/>
              <a:t> </a:t>
            </a:r>
            <a:r>
              <a:rPr lang="en-AU" dirty="0" err="1"/>
              <a:t>nữ</a:t>
            </a:r>
            <a:r>
              <a:rPr lang="en-AU" dirty="0"/>
              <a:t> 20-30, </a:t>
            </a:r>
            <a:r>
              <a:rPr lang="en-AU" dirty="0" err="1"/>
              <a:t>dòng</a:t>
            </a:r>
            <a:r>
              <a:rPr lang="en-AU" dirty="0"/>
              <a:t> </a:t>
            </a:r>
            <a:r>
              <a:rPr lang="en-AU" dirty="0" err="1"/>
              <a:t>dưỡng</a:t>
            </a:r>
            <a:r>
              <a:rPr lang="en-AU" dirty="0"/>
              <a:t> </a:t>
            </a:r>
            <a:r>
              <a:rPr lang="en-AU" dirty="0" err="1"/>
              <a:t>trắng</a:t>
            </a:r>
            <a:r>
              <a:rPr lang="en-AU" dirty="0"/>
              <a:t> </a:t>
            </a:r>
            <a:r>
              <a:rPr lang="en-AU" dirty="0" err="1"/>
              <a:t>cho</a:t>
            </a:r>
            <a:r>
              <a:rPr lang="en-AU" dirty="0"/>
              <a:t> </a:t>
            </a:r>
            <a:r>
              <a:rPr lang="en-AU" dirty="0" err="1"/>
              <a:t>nữ</a:t>
            </a:r>
            <a:r>
              <a:rPr lang="en-AU" dirty="0"/>
              <a:t> 30-50, </a:t>
            </a:r>
            <a:r>
              <a:rPr lang="en-AU" dirty="0" err="1"/>
              <a:t>dòng</a:t>
            </a:r>
            <a:r>
              <a:rPr lang="en-AU" dirty="0"/>
              <a:t> </a:t>
            </a:r>
            <a:r>
              <a:rPr lang="en-AU" dirty="0" err="1"/>
              <a:t>trị</a:t>
            </a:r>
            <a:r>
              <a:rPr lang="en-AU" dirty="0"/>
              <a:t> </a:t>
            </a:r>
            <a:r>
              <a:rPr lang="en-AU" dirty="0" err="1"/>
              <a:t>mụn</a:t>
            </a:r>
            <a:r>
              <a:rPr lang="en-AU" dirty="0"/>
              <a:t> </a:t>
            </a:r>
            <a:r>
              <a:rPr lang="en-AU" dirty="0" err="1"/>
              <a:t>cho</a:t>
            </a:r>
            <a:r>
              <a:rPr lang="en-AU" dirty="0"/>
              <a:t> </a:t>
            </a:r>
            <a:r>
              <a:rPr lang="en-AU" dirty="0" err="1"/>
              <a:t>nữ</a:t>
            </a:r>
            <a:r>
              <a:rPr lang="en-AU" dirty="0"/>
              <a:t> 13-18, </a:t>
            </a:r>
            <a:r>
              <a:rPr lang="en-AU" dirty="0" err="1"/>
              <a:t>dòng</a:t>
            </a:r>
            <a:r>
              <a:rPr lang="en-AU" dirty="0"/>
              <a:t> </a:t>
            </a:r>
            <a:r>
              <a:rPr lang="en-AU" dirty="0" err="1"/>
              <a:t>trị</a:t>
            </a:r>
            <a:r>
              <a:rPr lang="en-AU" dirty="0"/>
              <a:t> </a:t>
            </a:r>
            <a:r>
              <a:rPr lang="en-AU" dirty="0" err="1"/>
              <a:t>mụn</a:t>
            </a:r>
            <a:r>
              <a:rPr lang="en-AU" dirty="0"/>
              <a:t> </a:t>
            </a:r>
            <a:r>
              <a:rPr lang="en-AU" dirty="0" err="1"/>
              <a:t>cho</a:t>
            </a:r>
            <a:r>
              <a:rPr lang="en-AU" dirty="0"/>
              <a:t> </a:t>
            </a:r>
            <a:r>
              <a:rPr lang="en-AU" dirty="0" err="1"/>
              <a:t>nữ</a:t>
            </a:r>
            <a:r>
              <a:rPr lang="en-AU" dirty="0"/>
              <a:t> 18-25</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175063662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Chiều</a:t>
            </a:r>
            <a:r>
              <a:rPr lang="en-AU" b="1" dirty="0"/>
              <a:t> </a:t>
            </a:r>
            <a:r>
              <a:rPr lang="en-AU" b="1" dirty="0" err="1"/>
              <a:t>sâu</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a:t>phẩm</a:t>
            </a:r>
            <a:endParaRPr lang="en-AU" b="1" dirty="0"/>
          </a:p>
          <a:p>
            <a:pPr lvl="1" algn="just">
              <a:buFont typeface="Wingdings" charset="2"/>
              <a:buChar char="§"/>
            </a:pPr>
            <a:r>
              <a:rPr lang="en-AU" dirty="0" err="1"/>
              <a:t>Chiều</a:t>
            </a:r>
            <a:r>
              <a:rPr lang="en-AU" dirty="0"/>
              <a:t> </a:t>
            </a:r>
            <a:r>
              <a:rPr lang="en-AU" dirty="0" err="1"/>
              <a:t>sâu</a:t>
            </a:r>
            <a:r>
              <a:rPr lang="en-AU" dirty="0"/>
              <a:t> </a:t>
            </a:r>
            <a:r>
              <a:rPr lang="en-AU" dirty="0" err="1"/>
              <a:t>thể</a:t>
            </a:r>
            <a:r>
              <a:rPr lang="en-AU" dirty="0"/>
              <a:t> </a:t>
            </a:r>
            <a:r>
              <a:rPr lang="en-AU" dirty="0" err="1"/>
              <a:t>hiện</a:t>
            </a:r>
            <a:r>
              <a:rPr lang="en-AU" dirty="0"/>
              <a:t> </a:t>
            </a:r>
            <a:r>
              <a:rPr lang="en-AU" dirty="0" err="1"/>
              <a:t>tổng</a:t>
            </a:r>
            <a:r>
              <a:rPr lang="en-AU" dirty="0"/>
              <a:t> </a:t>
            </a:r>
            <a:r>
              <a:rPr lang="en-AU" dirty="0" err="1"/>
              <a:t>số</a:t>
            </a:r>
            <a:r>
              <a:rPr lang="en-AU" dirty="0"/>
              <a:t> </a:t>
            </a:r>
            <a:r>
              <a:rPr lang="en-AU" dirty="0" err="1"/>
              <a:t>các</a:t>
            </a:r>
            <a:r>
              <a:rPr lang="en-AU" dirty="0"/>
              <a:t> </a:t>
            </a:r>
            <a:r>
              <a:rPr lang="en-AU" b="1" dirty="0" err="1"/>
              <a:t>mẫu</a:t>
            </a:r>
            <a:r>
              <a:rPr lang="en-AU" b="1" dirty="0"/>
              <a:t> </a:t>
            </a:r>
            <a:r>
              <a:rPr lang="en-AU" b="1" dirty="0" err="1"/>
              <a:t>biến</a:t>
            </a:r>
            <a:r>
              <a:rPr lang="en-AU" b="1" dirty="0"/>
              <a:t> </a:t>
            </a:r>
            <a:r>
              <a:rPr lang="en-AU" b="1" dirty="0" err="1"/>
              <a:t>thể</a:t>
            </a:r>
            <a:r>
              <a:rPr lang="en-AU" dirty="0"/>
              <a:t> (</a:t>
            </a:r>
            <a:r>
              <a:rPr lang="en-AU" dirty="0" err="1"/>
              <a:t>thay</a:t>
            </a:r>
            <a:r>
              <a:rPr lang="en-AU" dirty="0"/>
              <a:t> </a:t>
            </a:r>
            <a:r>
              <a:rPr lang="en-AU" dirty="0" err="1"/>
              <a:t>đổi</a:t>
            </a:r>
            <a:r>
              <a:rPr lang="en-AU" dirty="0"/>
              <a:t> </a:t>
            </a:r>
            <a:r>
              <a:rPr lang="en-AU" dirty="0" err="1"/>
              <a:t>một</a:t>
            </a:r>
            <a:r>
              <a:rPr lang="en-AU" dirty="0"/>
              <a:t> </a:t>
            </a:r>
            <a:r>
              <a:rPr lang="en-AU" dirty="0" err="1"/>
              <a:t>hoặc</a:t>
            </a:r>
            <a:r>
              <a:rPr lang="en-AU" dirty="0"/>
              <a:t> </a:t>
            </a:r>
            <a:r>
              <a:rPr lang="en-AU" dirty="0" err="1"/>
              <a:t>một</a:t>
            </a:r>
            <a:r>
              <a:rPr lang="en-AU" dirty="0"/>
              <a:t> </a:t>
            </a:r>
            <a:r>
              <a:rPr lang="en-AU" dirty="0" err="1"/>
              <a:t>vài</a:t>
            </a:r>
            <a:r>
              <a:rPr lang="en-AU" dirty="0"/>
              <a:t> </a:t>
            </a:r>
            <a:r>
              <a:rPr lang="en-AU" dirty="0" err="1"/>
              <a:t>yếu</a:t>
            </a:r>
            <a:r>
              <a:rPr lang="en-AU" dirty="0"/>
              <a:t> </a:t>
            </a:r>
            <a:r>
              <a:rPr lang="en-AU" dirty="0" err="1"/>
              <a:t>tố</a:t>
            </a:r>
            <a:r>
              <a:rPr lang="en-AU" dirty="0"/>
              <a:t> </a:t>
            </a:r>
            <a:r>
              <a:rPr lang="en-AU" dirty="0" err="1"/>
              <a:t>cấu</a:t>
            </a:r>
            <a:r>
              <a:rPr lang="en-AU" dirty="0"/>
              <a:t> </a:t>
            </a:r>
            <a:r>
              <a:rPr lang="en-AU" dirty="0" err="1"/>
              <a:t>thành</a:t>
            </a:r>
            <a:r>
              <a:rPr lang="en-AU" dirty="0"/>
              <a:t> </a:t>
            </a:r>
            <a:r>
              <a:rPr lang="en-AU" dirty="0" err="1"/>
              <a:t>nên</a:t>
            </a:r>
            <a:r>
              <a:rPr lang="en-AU" dirty="0"/>
              <a:t> </a:t>
            </a:r>
            <a:r>
              <a:rPr lang="en-AU" dirty="0" err="1"/>
              <a:t>sản</a:t>
            </a:r>
            <a:r>
              <a:rPr lang="en-AU" dirty="0"/>
              <a:t> </a:t>
            </a:r>
            <a:r>
              <a:rPr lang="en-AU" dirty="0" err="1"/>
              <a:t>phẩm</a:t>
            </a:r>
            <a:r>
              <a:rPr lang="en-AU" dirty="0"/>
              <a:t> </a:t>
            </a:r>
            <a:r>
              <a:rPr lang="en-AU" dirty="0" err="1"/>
              <a:t>như</a:t>
            </a:r>
            <a:r>
              <a:rPr lang="en-AU" dirty="0"/>
              <a:t> </a:t>
            </a:r>
            <a:r>
              <a:rPr lang="en-AU" dirty="0" err="1"/>
              <a:t>màu</a:t>
            </a:r>
            <a:r>
              <a:rPr lang="en-AU" dirty="0"/>
              <a:t> </a:t>
            </a:r>
            <a:r>
              <a:rPr lang="en-AU" dirty="0" err="1"/>
              <a:t>sắc</a:t>
            </a:r>
            <a:r>
              <a:rPr lang="en-AU" dirty="0"/>
              <a:t>, </a:t>
            </a:r>
            <a:r>
              <a:rPr lang="en-AU" dirty="0" err="1"/>
              <a:t>mùi</a:t>
            </a:r>
            <a:r>
              <a:rPr lang="en-AU" dirty="0"/>
              <a:t> </a:t>
            </a:r>
            <a:r>
              <a:rPr lang="en-AU" dirty="0" err="1"/>
              <a:t>vị</a:t>
            </a:r>
            <a:r>
              <a:rPr lang="en-AU" dirty="0"/>
              <a:t>, </a:t>
            </a:r>
            <a:r>
              <a:rPr lang="en-AU" dirty="0" err="1"/>
              <a:t>thể</a:t>
            </a:r>
            <a:r>
              <a:rPr lang="en-AU" dirty="0"/>
              <a:t> </a:t>
            </a:r>
            <a:r>
              <a:rPr lang="en-AU" dirty="0" err="1"/>
              <a:t>tích</a:t>
            </a:r>
            <a:r>
              <a:rPr lang="en-AU" dirty="0"/>
              <a:t>, </a:t>
            </a:r>
            <a:r>
              <a:rPr lang="en-AU" dirty="0" err="1"/>
              <a:t>khối</a:t>
            </a:r>
            <a:r>
              <a:rPr lang="en-AU" dirty="0"/>
              <a:t> </a:t>
            </a:r>
            <a:r>
              <a:rPr lang="en-AU" dirty="0" err="1"/>
              <a:t>lượng</a:t>
            </a:r>
            <a:r>
              <a:rPr lang="en-AU" dirty="0"/>
              <a:t>, </a:t>
            </a:r>
            <a:r>
              <a:rPr lang="en-AU" dirty="0" err="1"/>
              <a:t>kiểu</a:t>
            </a:r>
            <a:r>
              <a:rPr lang="en-AU" dirty="0"/>
              <a:t> </a:t>
            </a:r>
            <a:r>
              <a:rPr lang="en-AU" dirty="0" err="1"/>
              <a:t>dáng</a:t>
            </a:r>
            <a:r>
              <a:rPr lang="en-AU" dirty="0"/>
              <a:t>,…) </a:t>
            </a:r>
            <a:r>
              <a:rPr lang="en-AU" dirty="0" err="1"/>
              <a:t>của</a:t>
            </a:r>
            <a:r>
              <a:rPr lang="en-AU" dirty="0"/>
              <a:t> </a:t>
            </a:r>
            <a:r>
              <a:rPr lang="en-AU" dirty="0" err="1"/>
              <a:t>từng</a:t>
            </a:r>
            <a:r>
              <a:rPr lang="en-AU" dirty="0"/>
              <a:t> </a:t>
            </a:r>
            <a:r>
              <a:rPr lang="en-AU" dirty="0" err="1"/>
              <a:t>sản</a:t>
            </a:r>
            <a:r>
              <a:rPr lang="en-AU" dirty="0"/>
              <a:t> </a:t>
            </a:r>
            <a:r>
              <a:rPr lang="en-AU" dirty="0" err="1"/>
              <a:t>phẩm</a:t>
            </a:r>
            <a:r>
              <a:rPr lang="en-AU" dirty="0"/>
              <a:t> </a:t>
            </a:r>
            <a:r>
              <a:rPr lang="en-AU" dirty="0" err="1"/>
              <a:t>trong</a:t>
            </a:r>
            <a:r>
              <a:rPr lang="en-AU" dirty="0"/>
              <a:t> </a:t>
            </a:r>
            <a:r>
              <a:rPr lang="en-AU" dirty="0" err="1"/>
              <a:t>cùng</a:t>
            </a:r>
            <a:r>
              <a:rPr lang="en-AU" dirty="0"/>
              <a:t> </a:t>
            </a:r>
            <a:r>
              <a:rPr lang="en-AU" dirty="0" err="1"/>
              <a:t>một</a:t>
            </a:r>
            <a:r>
              <a:rPr lang="en-AU" dirty="0"/>
              <a:t> </a:t>
            </a:r>
            <a:r>
              <a:rPr lang="en-AU" dirty="0" err="1" smtClean="0"/>
              <a:t>dòng</a:t>
            </a:r>
            <a:r>
              <a:rPr lang="en-AU" dirty="0" smtClean="0"/>
              <a:t>.</a:t>
            </a:r>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293370173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Chiều</a:t>
            </a:r>
            <a:r>
              <a:rPr lang="en-AU" b="1" dirty="0"/>
              <a:t> </a:t>
            </a:r>
            <a:r>
              <a:rPr lang="en-AU" b="1" dirty="0" err="1"/>
              <a:t>sâu</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dirty="0" err="1" smtClean="0"/>
              <a:t>Ví</a:t>
            </a:r>
            <a:r>
              <a:rPr lang="en-AU" dirty="0" smtClean="0"/>
              <a:t> </a:t>
            </a:r>
            <a:r>
              <a:rPr lang="en-AU" dirty="0" err="1"/>
              <a:t>dụ</a:t>
            </a:r>
            <a:r>
              <a:rPr lang="en-AU" dirty="0"/>
              <a:t> </a:t>
            </a:r>
            <a:r>
              <a:rPr lang="en-AU" dirty="0" err="1"/>
              <a:t>có</a:t>
            </a:r>
            <a:r>
              <a:rPr lang="en-AU" dirty="0"/>
              <a:t> </a:t>
            </a:r>
            <a:r>
              <a:rPr lang="en-AU" dirty="0" err="1" smtClean="0"/>
              <a:t>các</a:t>
            </a:r>
            <a:r>
              <a:rPr lang="en-AU" dirty="0" smtClean="0"/>
              <a:t> </a:t>
            </a:r>
            <a:r>
              <a:rPr lang="en-AU" dirty="0" err="1" smtClean="0"/>
              <a:t>mẫu</a:t>
            </a:r>
            <a:r>
              <a:rPr lang="en-AU" dirty="0" smtClean="0"/>
              <a:t> </a:t>
            </a:r>
            <a:r>
              <a:rPr lang="en-AU" dirty="0" err="1"/>
              <a:t>biến</a:t>
            </a:r>
            <a:r>
              <a:rPr lang="en-AU" dirty="0"/>
              <a:t> </a:t>
            </a:r>
            <a:r>
              <a:rPr lang="en-AU" dirty="0" err="1"/>
              <a:t>thể</a:t>
            </a:r>
            <a:r>
              <a:rPr lang="en-AU" dirty="0"/>
              <a:t> </a:t>
            </a:r>
            <a:r>
              <a:rPr lang="en-AU" dirty="0" err="1"/>
              <a:t>của</a:t>
            </a:r>
            <a:r>
              <a:rPr lang="en-AU" dirty="0"/>
              <a:t> </a:t>
            </a:r>
            <a:r>
              <a:rPr lang="en-AU" dirty="0" err="1" smtClean="0"/>
              <a:t>kem</a:t>
            </a:r>
            <a:r>
              <a:rPr lang="en-AU" dirty="0" smtClean="0"/>
              <a:t> </a:t>
            </a:r>
            <a:r>
              <a:rPr lang="en-AU" dirty="0" err="1" smtClean="0"/>
              <a:t>đánh</a:t>
            </a:r>
            <a:r>
              <a:rPr lang="en-AU" dirty="0" smtClean="0"/>
              <a:t> </a:t>
            </a:r>
            <a:r>
              <a:rPr lang="en-AU" dirty="0" err="1" smtClean="0"/>
              <a:t>răng</a:t>
            </a:r>
            <a:r>
              <a:rPr lang="en-AU" dirty="0" smtClean="0"/>
              <a:t> </a:t>
            </a:r>
            <a:r>
              <a:rPr lang="en-AU" dirty="0" err="1" smtClean="0"/>
              <a:t>Closeup</a:t>
            </a:r>
            <a:r>
              <a:rPr lang="en-AU" dirty="0"/>
              <a:t> </a:t>
            </a:r>
            <a:r>
              <a:rPr lang="en-AU" dirty="0" err="1"/>
              <a:t>thay</a:t>
            </a:r>
            <a:r>
              <a:rPr lang="en-AU" dirty="0"/>
              <a:t> </a:t>
            </a:r>
            <a:r>
              <a:rPr lang="en-AU" dirty="0" err="1"/>
              <a:t>đổi</a:t>
            </a:r>
            <a:r>
              <a:rPr lang="en-AU" dirty="0"/>
              <a:t> </a:t>
            </a:r>
            <a:r>
              <a:rPr lang="en-AU" dirty="0" err="1"/>
              <a:t>ở</a:t>
            </a:r>
            <a:r>
              <a:rPr lang="en-AU" dirty="0"/>
              <a:t> </a:t>
            </a:r>
            <a:r>
              <a:rPr lang="en-AU" dirty="0" err="1" smtClean="0"/>
              <a:t>thành</a:t>
            </a:r>
            <a:r>
              <a:rPr lang="en-AU" dirty="0" smtClean="0"/>
              <a:t> </a:t>
            </a:r>
            <a:r>
              <a:rPr lang="en-AU" dirty="0" err="1" smtClean="0"/>
              <a:t>phần</a:t>
            </a:r>
            <a:r>
              <a:rPr lang="en-AU" dirty="0" smtClean="0"/>
              <a:t> </a:t>
            </a:r>
            <a:r>
              <a:rPr lang="en-AU" dirty="0" err="1" smtClean="0"/>
              <a:t>bổ</a:t>
            </a:r>
            <a:r>
              <a:rPr lang="en-AU" dirty="0" smtClean="0"/>
              <a:t> sung</a:t>
            </a:r>
            <a:r>
              <a:rPr lang="en-AU" dirty="0" smtClean="0"/>
              <a:t>.</a:t>
            </a:r>
            <a:endParaRPr lang="en-AU" dirty="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2792554971"/>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Chiều</a:t>
            </a:r>
            <a:r>
              <a:rPr lang="en-AU" b="1" dirty="0"/>
              <a:t> </a:t>
            </a:r>
            <a:r>
              <a:rPr lang="en-AU" b="1" dirty="0" err="1"/>
              <a:t>dài</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a:t>phẩm</a:t>
            </a:r>
            <a:endParaRPr lang="en-AU" b="1" dirty="0"/>
          </a:p>
          <a:p>
            <a:pPr lvl="1" algn="just">
              <a:buFont typeface="Wingdings" charset="2"/>
              <a:buChar char="§"/>
            </a:pPr>
            <a:r>
              <a:rPr lang="en-AU" dirty="0" err="1"/>
              <a:t>Chiều</a:t>
            </a:r>
            <a:r>
              <a:rPr lang="en-AU" dirty="0"/>
              <a:t> </a:t>
            </a:r>
            <a:r>
              <a:rPr lang="en-AU" dirty="0" err="1"/>
              <a:t>dài</a:t>
            </a:r>
            <a:r>
              <a:rPr lang="en-AU" dirty="0"/>
              <a:t> </a:t>
            </a:r>
            <a:r>
              <a:rPr lang="en-AU" dirty="0" err="1"/>
              <a:t>thể</a:t>
            </a:r>
            <a:r>
              <a:rPr lang="en-AU" dirty="0"/>
              <a:t> </a:t>
            </a:r>
            <a:r>
              <a:rPr lang="en-AU" dirty="0" err="1"/>
              <a:t>hiện</a:t>
            </a:r>
            <a:r>
              <a:rPr lang="en-AU" dirty="0"/>
              <a:t> </a:t>
            </a:r>
            <a:r>
              <a:rPr lang="en-AU" dirty="0" err="1"/>
              <a:t>tổng</a:t>
            </a:r>
            <a:r>
              <a:rPr lang="en-AU" dirty="0"/>
              <a:t> </a:t>
            </a:r>
            <a:r>
              <a:rPr lang="en-AU" dirty="0" err="1"/>
              <a:t>số</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doanh</a:t>
            </a:r>
            <a:r>
              <a:rPr lang="en-AU" dirty="0"/>
              <a:t> </a:t>
            </a:r>
            <a:r>
              <a:rPr lang="en-AU" dirty="0" err="1" smtClean="0"/>
              <a:t>nghiệp</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193830708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Một</a:t>
            </a:r>
            <a:r>
              <a:rPr lang="en-AU" dirty="0" smtClean="0"/>
              <a:t> </a:t>
            </a:r>
            <a:r>
              <a:rPr lang="en-AU" dirty="0" err="1" smtClean="0"/>
              <a:t>Bảng</a:t>
            </a:r>
            <a:r>
              <a:rPr lang="en-AU" dirty="0" smtClean="0"/>
              <a:t> </a:t>
            </a:r>
            <a:r>
              <a:rPr lang="en-AU" dirty="0" err="1"/>
              <a:t>kích</a:t>
            </a:r>
            <a:r>
              <a:rPr lang="en-AU" dirty="0"/>
              <a:t> </a:t>
            </a:r>
            <a:r>
              <a:rPr lang="en-AU" dirty="0" err="1"/>
              <a:t>thước</a:t>
            </a:r>
            <a:r>
              <a:rPr lang="en-AU" dirty="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Tính</a:t>
            </a:r>
            <a:r>
              <a:rPr lang="en-AU" b="1" dirty="0"/>
              <a:t> </a:t>
            </a:r>
            <a:r>
              <a:rPr lang="en-AU" b="1" dirty="0" err="1"/>
              <a:t>đồng</a:t>
            </a:r>
            <a:r>
              <a:rPr lang="en-AU" b="1" dirty="0"/>
              <a:t> </a:t>
            </a:r>
            <a:r>
              <a:rPr lang="en-AU" b="1" dirty="0" err="1"/>
              <a:t>nhất</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a:t>phẩm</a:t>
            </a:r>
            <a:endParaRPr lang="en-AU" b="1" dirty="0"/>
          </a:p>
          <a:p>
            <a:pPr lvl="1" algn="just">
              <a:buFont typeface="Wingdings" charset="2"/>
              <a:buChar char="§"/>
            </a:pPr>
            <a:r>
              <a:rPr lang="en-AU" dirty="0" err="1"/>
              <a:t>Thể</a:t>
            </a:r>
            <a:r>
              <a:rPr lang="en-AU" dirty="0"/>
              <a:t> </a:t>
            </a:r>
            <a:r>
              <a:rPr lang="en-AU" dirty="0" err="1"/>
              <a:t>hiện</a:t>
            </a:r>
            <a:r>
              <a:rPr lang="en-AU" dirty="0"/>
              <a:t> </a:t>
            </a:r>
            <a:r>
              <a:rPr lang="en-AU" dirty="0" err="1"/>
              <a:t>mức</a:t>
            </a:r>
            <a:r>
              <a:rPr lang="en-AU" dirty="0"/>
              <a:t> </a:t>
            </a:r>
            <a:r>
              <a:rPr lang="en-AU" dirty="0" err="1"/>
              <a:t>độ</a:t>
            </a:r>
            <a:r>
              <a:rPr lang="en-AU" dirty="0"/>
              <a:t> </a:t>
            </a:r>
            <a:r>
              <a:rPr lang="en-AU" dirty="0" err="1"/>
              <a:t>liên</a:t>
            </a:r>
            <a:r>
              <a:rPr lang="en-AU" dirty="0"/>
              <a:t> </a:t>
            </a:r>
            <a:r>
              <a:rPr lang="en-AU" dirty="0" err="1"/>
              <a:t>quan</a:t>
            </a:r>
            <a:r>
              <a:rPr lang="en-AU" dirty="0"/>
              <a:t> </a:t>
            </a:r>
            <a:r>
              <a:rPr lang="en-AU" dirty="0" err="1"/>
              <a:t>giữa</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về</a:t>
            </a:r>
            <a:r>
              <a:rPr lang="en-AU" dirty="0"/>
              <a:t> </a:t>
            </a:r>
            <a:r>
              <a:rPr lang="en-AU" dirty="0" err="1"/>
              <a:t>mặt</a:t>
            </a:r>
            <a:r>
              <a:rPr lang="en-AU" dirty="0"/>
              <a:t> </a:t>
            </a:r>
            <a:r>
              <a:rPr lang="en-AU" dirty="0" err="1"/>
              <a:t>công</a:t>
            </a:r>
            <a:r>
              <a:rPr lang="en-AU" dirty="0"/>
              <a:t> </a:t>
            </a:r>
            <a:r>
              <a:rPr lang="en-AU" dirty="0" err="1"/>
              <a:t>nghệ</a:t>
            </a:r>
            <a:r>
              <a:rPr lang="en-AU" dirty="0"/>
              <a:t> </a:t>
            </a:r>
            <a:r>
              <a:rPr lang="en-AU" dirty="0" err="1"/>
              <a:t>sản</a:t>
            </a:r>
            <a:r>
              <a:rPr lang="en-AU" dirty="0"/>
              <a:t> </a:t>
            </a:r>
            <a:r>
              <a:rPr lang="en-AU" dirty="0" err="1"/>
              <a:t>xuất</a:t>
            </a:r>
            <a:r>
              <a:rPr lang="en-AU" dirty="0"/>
              <a:t>, </a:t>
            </a:r>
            <a:r>
              <a:rPr lang="en-AU" dirty="0" err="1"/>
              <a:t>hệ</a:t>
            </a:r>
            <a:r>
              <a:rPr lang="en-AU" dirty="0"/>
              <a:t> </a:t>
            </a:r>
            <a:r>
              <a:rPr lang="en-AU" dirty="0" err="1"/>
              <a:t>thống</a:t>
            </a:r>
            <a:r>
              <a:rPr lang="en-AU" dirty="0"/>
              <a:t> </a:t>
            </a:r>
            <a:r>
              <a:rPr lang="en-AU" dirty="0" err="1"/>
              <a:t>phân</a:t>
            </a:r>
            <a:r>
              <a:rPr lang="en-AU" dirty="0"/>
              <a:t> </a:t>
            </a:r>
            <a:r>
              <a:rPr lang="en-AU" dirty="0" err="1"/>
              <a:t>phối</a:t>
            </a:r>
            <a:r>
              <a:rPr lang="en-AU" dirty="0"/>
              <a:t>, </a:t>
            </a:r>
            <a:r>
              <a:rPr lang="en-AU" dirty="0" err="1"/>
              <a:t>lĩnh</a:t>
            </a:r>
            <a:r>
              <a:rPr lang="en-AU" dirty="0"/>
              <a:t> </a:t>
            </a:r>
            <a:r>
              <a:rPr lang="en-AU" dirty="0" err="1"/>
              <a:t>vực</a:t>
            </a:r>
            <a:r>
              <a:rPr lang="en-AU" dirty="0"/>
              <a:t> </a:t>
            </a:r>
            <a:r>
              <a:rPr lang="en-AU" dirty="0" err="1"/>
              <a:t>kinh</a:t>
            </a:r>
            <a:r>
              <a:rPr lang="en-AU" dirty="0"/>
              <a:t> </a:t>
            </a:r>
            <a:r>
              <a:rPr lang="en-AU" dirty="0" err="1" smtClean="0"/>
              <a:t>doanh</a:t>
            </a:r>
            <a:r>
              <a:rPr lang="en-AU" dirty="0" smtClean="0"/>
              <a:t> …</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245202621"/>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cho</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a:t>tập</a:t>
            </a:r>
            <a:r>
              <a:rPr lang="en-AU" dirty="0"/>
              <a:t> </a:t>
            </a:r>
            <a:r>
              <a:rPr lang="en-AU" dirty="0" err="1"/>
              <a:t>hợp</a:t>
            </a:r>
            <a:r>
              <a:rPr lang="en-AU" dirty="0"/>
              <a:t> </a:t>
            </a:r>
            <a:r>
              <a:rPr lang="en-AU" dirty="0" err="1"/>
              <a:t>sản</a:t>
            </a:r>
            <a:r>
              <a:rPr lang="en-AU" dirty="0"/>
              <a:t> </a:t>
            </a:r>
            <a:r>
              <a:rPr lang="en-AU" dirty="0" err="1" smtClean="0"/>
              <a:t>phẩm</a:t>
            </a:r>
            <a:r>
              <a:rPr lang="en-AU" dirty="0" smtClean="0"/>
              <a:t> </a:t>
            </a:r>
            <a:r>
              <a:rPr lang="en-AU" dirty="0" err="1" smtClean="0"/>
              <a:t>cho</a:t>
            </a:r>
            <a:r>
              <a:rPr lang="en-AU" dirty="0" smtClean="0"/>
              <a:t> ta </a:t>
            </a:r>
            <a:r>
              <a:rPr lang="en-AU" dirty="0" err="1" smtClean="0"/>
              <a:t>biết</a:t>
            </a:r>
            <a:r>
              <a:rPr lang="en-AU" dirty="0" smtClean="0"/>
              <a:t>:</a:t>
            </a:r>
          </a:p>
          <a:p>
            <a:pPr algn="just"/>
            <a:r>
              <a:rPr lang="en-AU" b="1" dirty="0" err="1"/>
              <a:t>Tính</a:t>
            </a:r>
            <a:r>
              <a:rPr lang="en-AU" b="1" dirty="0"/>
              <a:t> </a:t>
            </a:r>
            <a:r>
              <a:rPr lang="en-AU" b="1" dirty="0" err="1"/>
              <a:t>đồng</a:t>
            </a:r>
            <a:r>
              <a:rPr lang="en-AU" b="1" dirty="0"/>
              <a:t> </a:t>
            </a:r>
            <a:r>
              <a:rPr lang="en-AU" b="1" dirty="0" err="1"/>
              <a:t>nhất</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a:t>phẩm</a:t>
            </a:r>
            <a:endParaRPr lang="en-AU" b="1" dirty="0"/>
          </a:p>
          <a:p>
            <a:pPr lvl="1" algn="just">
              <a:buFont typeface="Wingdings" charset="2"/>
              <a:buChar char="§"/>
            </a:pPr>
            <a:r>
              <a:rPr lang="en-AU" dirty="0" err="1"/>
              <a:t>Thể</a:t>
            </a:r>
            <a:r>
              <a:rPr lang="en-AU" dirty="0"/>
              <a:t> </a:t>
            </a:r>
            <a:r>
              <a:rPr lang="en-AU" dirty="0" err="1"/>
              <a:t>hiện</a:t>
            </a:r>
            <a:r>
              <a:rPr lang="en-AU" dirty="0"/>
              <a:t> </a:t>
            </a:r>
            <a:r>
              <a:rPr lang="en-AU" dirty="0" err="1"/>
              <a:t>mức</a:t>
            </a:r>
            <a:r>
              <a:rPr lang="en-AU" dirty="0"/>
              <a:t> </a:t>
            </a:r>
            <a:r>
              <a:rPr lang="en-AU" dirty="0" err="1"/>
              <a:t>độ</a:t>
            </a:r>
            <a:r>
              <a:rPr lang="en-AU" dirty="0"/>
              <a:t> </a:t>
            </a:r>
            <a:r>
              <a:rPr lang="en-AU" dirty="0" err="1"/>
              <a:t>liên</a:t>
            </a:r>
            <a:r>
              <a:rPr lang="en-AU" dirty="0"/>
              <a:t> </a:t>
            </a:r>
            <a:r>
              <a:rPr lang="en-AU" dirty="0" err="1"/>
              <a:t>quan</a:t>
            </a:r>
            <a:r>
              <a:rPr lang="en-AU" dirty="0"/>
              <a:t> </a:t>
            </a:r>
            <a:r>
              <a:rPr lang="en-AU" dirty="0" err="1"/>
              <a:t>giữa</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về</a:t>
            </a:r>
            <a:r>
              <a:rPr lang="en-AU" dirty="0"/>
              <a:t> </a:t>
            </a:r>
            <a:r>
              <a:rPr lang="en-AU" dirty="0" err="1"/>
              <a:t>mặt</a:t>
            </a:r>
            <a:r>
              <a:rPr lang="en-AU" dirty="0"/>
              <a:t> </a:t>
            </a:r>
            <a:r>
              <a:rPr lang="en-AU" dirty="0" err="1"/>
              <a:t>công</a:t>
            </a:r>
            <a:r>
              <a:rPr lang="en-AU" dirty="0"/>
              <a:t> </a:t>
            </a:r>
            <a:r>
              <a:rPr lang="en-AU" dirty="0" err="1"/>
              <a:t>nghệ</a:t>
            </a:r>
            <a:r>
              <a:rPr lang="en-AU" dirty="0"/>
              <a:t> </a:t>
            </a:r>
            <a:r>
              <a:rPr lang="en-AU" dirty="0" err="1"/>
              <a:t>sản</a:t>
            </a:r>
            <a:r>
              <a:rPr lang="en-AU" dirty="0"/>
              <a:t> </a:t>
            </a:r>
            <a:r>
              <a:rPr lang="en-AU" dirty="0" err="1"/>
              <a:t>xuất</a:t>
            </a:r>
            <a:r>
              <a:rPr lang="en-AU" dirty="0"/>
              <a:t>, </a:t>
            </a:r>
            <a:r>
              <a:rPr lang="en-AU" dirty="0" err="1"/>
              <a:t>hệ</a:t>
            </a:r>
            <a:r>
              <a:rPr lang="en-AU" dirty="0"/>
              <a:t> </a:t>
            </a:r>
            <a:r>
              <a:rPr lang="en-AU" dirty="0" err="1"/>
              <a:t>thống</a:t>
            </a:r>
            <a:r>
              <a:rPr lang="en-AU" dirty="0"/>
              <a:t> </a:t>
            </a:r>
            <a:r>
              <a:rPr lang="en-AU" dirty="0" err="1"/>
              <a:t>phân</a:t>
            </a:r>
            <a:r>
              <a:rPr lang="en-AU" dirty="0"/>
              <a:t> </a:t>
            </a:r>
            <a:r>
              <a:rPr lang="en-AU" dirty="0" err="1"/>
              <a:t>phối</a:t>
            </a:r>
            <a:r>
              <a:rPr lang="en-AU" dirty="0"/>
              <a:t>, </a:t>
            </a:r>
            <a:r>
              <a:rPr lang="en-AU" dirty="0" err="1"/>
              <a:t>lĩnh</a:t>
            </a:r>
            <a:r>
              <a:rPr lang="en-AU" dirty="0"/>
              <a:t> </a:t>
            </a:r>
            <a:r>
              <a:rPr lang="en-AU" dirty="0" err="1"/>
              <a:t>vực</a:t>
            </a:r>
            <a:r>
              <a:rPr lang="en-AU" dirty="0"/>
              <a:t> </a:t>
            </a:r>
            <a:r>
              <a:rPr lang="en-AU" dirty="0" err="1"/>
              <a:t>kinh</a:t>
            </a:r>
            <a:r>
              <a:rPr lang="en-AU" dirty="0"/>
              <a:t> </a:t>
            </a:r>
            <a:r>
              <a:rPr lang="en-AU" dirty="0" err="1" smtClean="0"/>
              <a:t>doanh</a:t>
            </a:r>
            <a:r>
              <a:rPr lang="en-AU" dirty="0" smtClean="0"/>
              <a:t> …</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332616332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a:t>Một</a:t>
            </a:r>
            <a:r>
              <a:rPr lang="en-AU" dirty="0"/>
              <a:t> </a:t>
            </a:r>
            <a:r>
              <a:rPr lang="en-AU" dirty="0" err="1"/>
              <a:t>công</a:t>
            </a:r>
            <a:r>
              <a:rPr lang="en-AU" dirty="0"/>
              <a:t> </a:t>
            </a:r>
            <a:r>
              <a:rPr lang="en-AU" dirty="0" err="1"/>
              <a:t>ty</a:t>
            </a:r>
            <a:r>
              <a:rPr lang="en-AU" dirty="0"/>
              <a:t> </a:t>
            </a:r>
            <a:r>
              <a:rPr lang="en-AU" dirty="0" err="1"/>
              <a:t>khi</a:t>
            </a:r>
            <a:r>
              <a:rPr lang="en-AU" dirty="0"/>
              <a:t> </a:t>
            </a:r>
            <a:r>
              <a:rPr lang="en-AU" dirty="0" err="1"/>
              <a:t>khởi</a:t>
            </a:r>
            <a:r>
              <a:rPr lang="en-AU" dirty="0"/>
              <a:t> </a:t>
            </a:r>
            <a:r>
              <a:rPr lang="en-AU" dirty="0" err="1"/>
              <a:t>nghiệp</a:t>
            </a:r>
            <a:r>
              <a:rPr lang="en-AU" dirty="0"/>
              <a:t> </a:t>
            </a:r>
            <a:r>
              <a:rPr lang="en-AU" dirty="0" err="1"/>
              <a:t>có</a:t>
            </a:r>
            <a:r>
              <a:rPr lang="en-AU" dirty="0"/>
              <a:t> </a:t>
            </a:r>
            <a:r>
              <a:rPr lang="en-AU" dirty="0" err="1"/>
              <a:t>thể</a:t>
            </a:r>
            <a:r>
              <a:rPr lang="en-AU" dirty="0"/>
              <a:t> </a:t>
            </a:r>
            <a:r>
              <a:rPr lang="en-AU" dirty="0" err="1"/>
              <a:t>chỉ</a:t>
            </a:r>
            <a:r>
              <a:rPr lang="en-AU" dirty="0"/>
              <a:t> </a:t>
            </a:r>
            <a:r>
              <a:rPr lang="en-AU" dirty="0" err="1"/>
              <a:t>kinh</a:t>
            </a:r>
            <a:r>
              <a:rPr lang="en-AU" dirty="0"/>
              <a:t> </a:t>
            </a:r>
            <a:r>
              <a:rPr lang="en-AU" dirty="0" err="1"/>
              <a:t>doanh</a:t>
            </a:r>
            <a:r>
              <a:rPr lang="en-AU" dirty="0"/>
              <a:t> </a:t>
            </a:r>
            <a:r>
              <a:rPr lang="en-AU" dirty="0" err="1"/>
              <a:t>một</a:t>
            </a:r>
            <a:r>
              <a:rPr lang="en-AU" dirty="0"/>
              <a:t> </a:t>
            </a:r>
            <a:r>
              <a:rPr lang="en-AU" dirty="0" err="1"/>
              <a:t>sản</a:t>
            </a:r>
            <a:r>
              <a:rPr lang="en-AU" dirty="0"/>
              <a:t> </a:t>
            </a:r>
            <a:r>
              <a:rPr lang="en-AU" dirty="0" err="1"/>
              <a:t>phẩm</a:t>
            </a:r>
            <a:r>
              <a:rPr lang="en-AU" dirty="0"/>
              <a:t>. </a:t>
            </a:r>
            <a:r>
              <a:rPr lang="en-AU" dirty="0" err="1"/>
              <a:t>Nhưng</a:t>
            </a:r>
            <a:r>
              <a:rPr lang="en-AU" dirty="0"/>
              <a:t> </a:t>
            </a:r>
            <a:r>
              <a:rPr lang="en-AU" dirty="0" err="1"/>
              <a:t>trong</a:t>
            </a:r>
            <a:r>
              <a:rPr lang="en-AU" dirty="0"/>
              <a:t> </a:t>
            </a:r>
            <a:r>
              <a:rPr lang="en-AU" dirty="0" err="1"/>
              <a:t>quá</a:t>
            </a:r>
            <a:r>
              <a:rPr lang="en-AU" dirty="0"/>
              <a:t> </a:t>
            </a:r>
            <a:r>
              <a:rPr lang="en-AU" dirty="0" err="1"/>
              <a:t>trình</a:t>
            </a:r>
            <a:r>
              <a:rPr lang="en-AU" dirty="0"/>
              <a:t> </a:t>
            </a:r>
            <a:r>
              <a:rPr lang="en-AU" dirty="0" err="1"/>
              <a:t>phát</a:t>
            </a:r>
            <a:r>
              <a:rPr lang="en-AU" dirty="0"/>
              <a:t> </a:t>
            </a:r>
            <a:r>
              <a:rPr lang="en-AU" dirty="0" err="1"/>
              <a:t>triển</a:t>
            </a:r>
            <a:r>
              <a:rPr lang="en-AU" dirty="0"/>
              <a:t>, </a:t>
            </a:r>
            <a:r>
              <a:rPr lang="en-AU" dirty="0" err="1"/>
              <a:t>doanh</a:t>
            </a:r>
            <a:r>
              <a:rPr lang="en-AU" dirty="0"/>
              <a:t> </a:t>
            </a:r>
            <a:r>
              <a:rPr lang="en-AU" dirty="0" err="1"/>
              <a:t>nghiệp</a:t>
            </a:r>
            <a:r>
              <a:rPr lang="en-AU" dirty="0"/>
              <a:t> </a:t>
            </a:r>
            <a:r>
              <a:rPr lang="en-AU" dirty="0" err="1"/>
              <a:t>sẽ</a:t>
            </a:r>
            <a:r>
              <a:rPr lang="en-AU" dirty="0"/>
              <a:t> </a:t>
            </a:r>
            <a:r>
              <a:rPr lang="en-AU" dirty="0" err="1"/>
              <a:t>cân</a:t>
            </a:r>
            <a:r>
              <a:rPr lang="en-AU" dirty="0"/>
              <a:t> </a:t>
            </a:r>
            <a:r>
              <a:rPr lang="en-AU" dirty="0" err="1"/>
              <a:t>nhắc</a:t>
            </a:r>
            <a:r>
              <a:rPr lang="en-AU" dirty="0"/>
              <a:t> </a:t>
            </a:r>
            <a:r>
              <a:rPr lang="en-AU" dirty="0" err="1"/>
              <a:t>kinh</a:t>
            </a:r>
            <a:r>
              <a:rPr lang="en-AU" dirty="0"/>
              <a:t> </a:t>
            </a:r>
            <a:r>
              <a:rPr lang="en-AU" dirty="0" err="1"/>
              <a:t>doanh</a:t>
            </a:r>
            <a:r>
              <a:rPr lang="en-AU" dirty="0"/>
              <a:t> </a:t>
            </a:r>
            <a:r>
              <a:rPr lang="en-AU" dirty="0" err="1"/>
              <a:t>thêm</a:t>
            </a:r>
            <a:r>
              <a:rPr lang="en-AU" dirty="0"/>
              <a:t> </a:t>
            </a:r>
            <a:r>
              <a:rPr lang="en-AU" dirty="0" err="1"/>
              <a:t>sản</a:t>
            </a:r>
            <a:r>
              <a:rPr lang="en-AU" dirty="0"/>
              <a:t> </a:t>
            </a:r>
            <a:r>
              <a:rPr lang="en-AU" dirty="0" err="1"/>
              <a:t>phẩm</a:t>
            </a:r>
            <a:r>
              <a:rPr lang="en-AU" dirty="0"/>
              <a:t> </a:t>
            </a:r>
            <a:r>
              <a:rPr lang="en-AU" dirty="0" err="1"/>
              <a:t>để</a:t>
            </a:r>
            <a:r>
              <a:rPr lang="en-AU" dirty="0"/>
              <a:t> </a:t>
            </a:r>
            <a:r>
              <a:rPr lang="en-AU" dirty="0" err="1"/>
              <a:t>phân</a:t>
            </a:r>
            <a:r>
              <a:rPr lang="en-AU" dirty="0"/>
              <a:t> </a:t>
            </a:r>
            <a:r>
              <a:rPr lang="en-AU" dirty="0" err="1"/>
              <a:t>bổ</a:t>
            </a:r>
            <a:r>
              <a:rPr lang="en-AU" dirty="0"/>
              <a:t> </a:t>
            </a:r>
            <a:r>
              <a:rPr lang="en-AU" dirty="0" err="1"/>
              <a:t>rủi</a:t>
            </a:r>
            <a:r>
              <a:rPr lang="en-AU" dirty="0"/>
              <a:t> </a:t>
            </a:r>
            <a:r>
              <a:rPr lang="en-AU" dirty="0" err="1"/>
              <a:t>ro</a:t>
            </a:r>
            <a:r>
              <a:rPr lang="en-AU" dirty="0"/>
              <a:t> </a:t>
            </a:r>
            <a:r>
              <a:rPr lang="en-AU" dirty="0" err="1"/>
              <a:t>tốt</a:t>
            </a:r>
            <a:r>
              <a:rPr lang="en-AU" dirty="0"/>
              <a:t> </a:t>
            </a:r>
            <a:r>
              <a:rPr lang="en-AU" dirty="0" err="1"/>
              <a:t>hơn</a:t>
            </a:r>
            <a:r>
              <a:rPr lang="en-AU" dirty="0" smtClean="0"/>
              <a:t>.</a:t>
            </a:r>
            <a:endParaRPr lang="en-AU" dirty="0"/>
          </a:p>
          <a:p>
            <a:pPr marL="0" indent="0" algn="r">
              <a:buNone/>
            </a:pPr>
            <a:r>
              <a:rPr lang="vi-VN" dirty="0" smtClean="0"/>
              <a:t>(</a:t>
            </a:r>
            <a:r>
              <a:rPr lang="vi-VN" dirty="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502417432"/>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cần</a:t>
            </a:r>
            <a:r>
              <a:rPr lang="en-AU" dirty="0" smtClean="0"/>
              <a:t> </a:t>
            </a:r>
            <a:r>
              <a:rPr lang="en-AU" dirty="0" err="1" smtClean="0"/>
              <a:t>cân</a:t>
            </a:r>
            <a:r>
              <a:rPr lang="en-AU" dirty="0" smtClean="0"/>
              <a:t> </a:t>
            </a:r>
            <a:r>
              <a:rPr lang="en-AU" dirty="0" err="1" smtClean="0"/>
              <a:t>nhắc</a:t>
            </a:r>
            <a:r>
              <a:rPr lang="en-AU" dirty="0" smtClean="0"/>
              <a:t> </a:t>
            </a:r>
            <a:r>
              <a:rPr lang="en-AU" dirty="0" err="1" smtClean="0"/>
              <a:t>khi</a:t>
            </a:r>
            <a:r>
              <a:rPr lang="en-AU" dirty="0" smtClean="0"/>
              <a:t> </a:t>
            </a:r>
            <a:r>
              <a:rPr lang="en-AU" dirty="0" err="1" smtClean="0"/>
              <a:t>đưa</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smtClean="0"/>
              <a:t>tập</a:t>
            </a:r>
            <a:r>
              <a:rPr lang="en-AU" dirty="0" smtClean="0"/>
              <a:t> </a:t>
            </a:r>
            <a:r>
              <a:rPr lang="en-AU" dirty="0" err="1" smtClean="0"/>
              <a:t>hợp</a:t>
            </a:r>
            <a:r>
              <a:rPr lang="en-AU" dirty="0" smtClean="0"/>
              <a:t> </a:t>
            </a:r>
            <a:r>
              <a:rPr lang="en-AU" dirty="0" err="1" smtClean="0"/>
              <a:t>sản</a:t>
            </a:r>
            <a:r>
              <a:rPr lang="en-AU" dirty="0" smtClean="0"/>
              <a:t> </a:t>
            </a:r>
            <a:r>
              <a:rPr lang="en-AU" dirty="0" err="1" smtClean="0"/>
              <a:t>phẩm</a:t>
            </a:r>
            <a:r>
              <a:rPr lang="en-AU" dirty="0" smtClean="0"/>
              <a:t>, </a:t>
            </a:r>
            <a:r>
              <a:rPr lang="en-AU" dirty="0" err="1" smtClean="0"/>
              <a:t>gồm</a:t>
            </a:r>
            <a:r>
              <a:rPr lang="en-AU" dirty="0" smtClean="0"/>
              <a:t>?</a:t>
            </a:r>
          </a:p>
          <a:p>
            <a:pPr algn="just"/>
            <a:r>
              <a:rPr lang="en-AU" b="1" dirty="0" err="1"/>
              <a:t>Mở</a:t>
            </a:r>
            <a:r>
              <a:rPr lang="en-AU" b="1" dirty="0"/>
              <a:t> </a:t>
            </a:r>
            <a:r>
              <a:rPr lang="en-AU" b="1" dirty="0" err="1"/>
              <a:t>rộng</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endParaRPr lang="en-AU" b="1" dirty="0"/>
          </a:p>
          <a:p>
            <a:pPr lvl="1" algn="just">
              <a:buFont typeface="Wingdings" charset="2"/>
              <a:buChar char="§"/>
            </a:pPr>
            <a:r>
              <a:rPr lang="en-AU" dirty="0" err="1"/>
              <a:t>Phát</a:t>
            </a:r>
            <a:r>
              <a:rPr lang="en-AU" dirty="0"/>
              <a:t> </a:t>
            </a:r>
            <a:r>
              <a:rPr lang="en-AU" dirty="0" err="1"/>
              <a:t>triển</a:t>
            </a:r>
            <a:r>
              <a:rPr lang="en-AU" dirty="0"/>
              <a:t> </a:t>
            </a:r>
            <a:r>
              <a:rPr lang="en-AU" dirty="0" err="1"/>
              <a:t>các</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mới</a:t>
            </a:r>
            <a:r>
              <a:rPr lang="en-AU" dirty="0"/>
              <a:t> </a:t>
            </a:r>
            <a:r>
              <a:rPr lang="en-AU" dirty="0" err="1"/>
              <a:t>nhằm</a:t>
            </a:r>
            <a:r>
              <a:rPr lang="en-AU" dirty="0"/>
              <a:t> </a:t>
            </a:r>
            <a:r>
              <a:rPr lang="en-AU" dirty="0" err="1"/>
              <a:t>phục</a:t>
            </a:r>
            <a:r>
              <a:rPr lang="en-AU" dirty="0"/>
              <a:t> </a:t>
            </a:r>
            <a:r>
              <a:rPr lang="en-AU" dirty="0" err="1"/>
              <a:t>vụ</a:t>
            </a:r>
            <a:r>
              <a:rPr lang="en-AU" dirty="0"/>
              <a:t> </a:t>
            </a:r>
            <a:r>
              <a:rPr lang="en-AU" dirty="0" err="1"/>
              <a:t>thêm</a:t>
            </a:r>
            <a:r>
              <a:rPr lang="en-AU" dirty="0"/>
              <a:t> </a:t>
            </a:r>
            <a:r>
              <a:rPr lang="en-AU" dirty="0" err="1"/>
              <a:t>nhiều</a:t>
            </a:r>
            <a:r>
              <a:rPr lang="en-AU" dirty="0"/>
              <a:t> </a:t>
            </a:r>
            <a:r>
              <a:rPr lang="en-AU" dirty="0" err="1"/>
              <a:t>nhóm</a:t>
            </a:r>
            <a:r>
              <a:rPr lang="en-AU" dirty="0"/>
              <a:t> </a:t>
            </a:r>
            <a:r>
              <a:rPr lang="en-AU" dirty="0" err="1"/>
              <a:t>đối</a:t>
            </a:r>
            <a:r>
              <a:rPr lang="en-AU" dirty="0"/>
              <a:t> </a:t>
            </a:r>
            <a:r>
              <a:rPr lang="en-AU" dirty="0" err="1"/>
              <a:t>tượng</a:t>
            </a:r>
            <a:r>
              <a:rPr lang="en-AU" dirty="0"/>
              <a:t> </a:t>
            </a:r>
            <a:r>
              <a:rPr lang="en-AU" dirty="0" err="1"/>
              <a:t>khách</a:t>
            </a:r>
            <a:r>
              <a:rPr lang="en-AU" dirty="0"/>
              <a:t> </a:t>
            </a:r>
            <a:r>
              <a:rPr lang="en-AU" dirty="0" err="1"/>
              <a:t>hàng</a:t>
            </a:r>
            <a:r>
              <a:rPr lang="en-AU" dirty="0"/>
              <a:t> </a:t>
            </a:r>
            <a:r>
              <a:rPr lang="en-AU" dirty="0" err="1"/>
              <a:t>hơn</a:t>
            </a:r>
            <a:r>
              <a:rPr lang="en-AU" dirty="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3065892454"/>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hr-HR" smtClean="0"/>
              <a:t>.</a:t>
            </a:r>
            <a:r>
              <a:rPr lang="vi-VN" smtClean="0"/>
              <a:t> </a:t>
            </a:r>
            <a:r>
              <a:rPr lang="en-US" smtClean="0"/>
              <a:t>Chiến lược về tập hợp sản phẩm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cần</a:t>
            </a:r>
            <a:r>
              <a:rPr lang="en-AU" dirty="0" smtClean="0"/>
              <a:t> </a:t>
            </a:r>
            <a:r>
              <a:rPr lang="en-AU" dirty="0" err="1" smtClean="0"/>
              <a:t>cân</a:t>
            </a:r>
            <a:r>
              <a:rPr lang="en-AU" dirty="0" smtClean="0"/>
              <a:t> </a:t>
            </a:r>
            <a:r>
              <a:rPr lang="en-AU" dirty="0" err="1" smtClean="0"/>
              <a:t>nhắc</a:t>
            </a:r>
            <a:r>
              <a:rPr lang="en-AU" dirty="0" smtClean="0"/>
              <a:t> </a:t>
            </a:r>
            <a:r>
              <a:rPr lang="en-AU" dirty="0" err="1" smtClean="0"/>
              <a:t>khi</a:t>
            </a:r>
            <a:r>
              <a:rPr lang="en-AU" dirty="0" smtClean="0"/>
              <a:t> </a:t>
            </a:r>
            <a:r>
              <a:rPr lang="en-AU" dirty="0" err="1" smtClean="0"/>
              <a:t>đưa</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smtClean="0"/>
              <a:t>tập</a:t>
            </a:r>
            <a:r>
              <a:rPr lang="en-AU" dirty="0" smtClean="0"/>
              <a:t> </a:t>
            </a:r>
            <a:r>
              <a:rPr lang="en-AU" dirty="0" err="1" smtClean="0"/>
              <a:t>hợp</a:t>
            </a:r>
            <a:r>
              <a:rPr lang="en-AU" dirty="0" smtClean="0"/>
              <a:t> </a:t>
            </a:r>
            <a:r>
              <a:rPr lang="en-AU" dirty="0" err="1" smtClean="0"/>
              <a:t>sản</a:t>
            </a:r>
            <a:r>
              <a:rPr lang="en-AU" dirty="0" smtClean="0"/>
              <a:t> </a:t>
            </a:r>
            <a:r>
              <a:rPr lang="en-AU" dirty="0" err="1" smtClean="0"/>
              <a:t>phẩm</a:t>
            </a:r>
            <a:r>
              <a:rPr lang="en-AU" dirty="0" smtClean="0"/>
              <a:t>, </a:t>
            </a:r>
            <a:r>
              <a:rPr lang="en-AU" dirty="0" err="1" smtClean="0"/>
              <a:t>gồm</a:t>
            </a:r>
            <a:r>
              <a:rPr lang="en-AU" dirty="0" smtClean="0"/>
              <a:t>?</a:t>
            </a:r>
          </a:p>
          <a:p>
            <a:pPr algn="just"/>
            <a:r>
              <a:rPr lang="en-AU" b="1" dirty="0" err="1"/>
              <a:t>Kéo</a:t>
            </a:r>
            <a:r>
              <a:rPr lang="en-AU" b="1" dirty="0"/>
              <a:t> </a:t>
            </a:r>
            <a:r>
              <a:rPr lang="en-AU" b="1" dirty="0" err="1"/>
              <a:t>dài</a:t>
            </a:r>
            <a:r>
              <a:rPr lang="en-AU" b="1" dirty="0"/>
              <a:t> </a:t>
            </a:r>
            <a:r>
              <a:rPr lang="en-AU" b="1" dirty="0" err="1"/>
              <a:t>các</a:t>
            </a:r>
            <a:r>
              <a:rPr lang="en-AU" b="1" dirty="0"/>
              <a:t> </a:t>
            </a:r>
            <a:r>
              <a:rPr lang="en-AU" b="1" dirty="0" err="1"/>
              <a:t>dòng</a:t>
            </a:r>
            <a:r>
              <a:rPr lang="en-AU" b="1" dirty="0"/>
              <a:t> </a:t>
            </a:r>
            <a:r>
              <a:rPr lang="en-AU" b="1" dirty="0" err="1"/>
              <a:t>sản</a:t>
            </a:r>
            <a:r>
              <a:rPr lang="en-AU" b="1" dirty="0"/>
              <a:t> </a:t>
            </a:r>
            <a:r>
              <a:rPr lang="en-AU" b="1" dirty="0" err="1"/>
              <a:t>phẩm</a:t>
            </a:r>
            <a:r>
              <a:rPr lang="en-AU" b="1" dirty="0"/>
              <a:t>:</a:t>
            </a:r>
          </a:p>
          <a:p>
            <a:pPr lvl="1" algn="just">
              <a:buFont typeface="Wingdings" charset="2"/>
              <a:buChar char="§"/>
            </a:pPr>
            <a:r>
              <a:rPr lang="en-AU" dirty="0" err="1"/>
              <a:t>Tăng</a:t>
            </a:r>
            <a:r>
              <a:rPr lang="en-AU" dirty="0"/>
              <a:t> </a:t>
            </a:r>
            <a:r>
              <a:rPr lang="en-AU" dirty="0" err="1"/>
              <a:t>thêm</a:t>
            </a:r>
            <a:r>
              <a:rPr lang="en-AU" dirty="0"/>
              <a:t> </a:t>
            </a:r>
            <a:r>
              <a:rPr lang="en-AU" dirty="0" err="1"/>
              <a:t>số</a:t>
            </a:r>
            <a:r>
              <a:rPr lang="en-AU" dirty="0"/>
              <a:t> </a:t>
            </a:r>
            <a:r>
              <a:rPr lang="en-AU" dirty="0" err="1"/>
              <a:t>sản</a:t>
            </a:r>
            <a:r>
              <a:rPr lang="en-AU" dirty="0"/>
              <a:t> </a:t>
            </a:r>
            <a:r>
              <a:rPr lang="en-AU" dirty="0" err="1"/>
              <a:t>phẩm</a:t>
            </a:r>
            <a:r>
              <a:rPr lang="en-AU" dirty="0"/>
              <a:t> (</a:t>
            </a:r>
            <a:r>
              <a:rPr lang="en-AU" dirty="0" err="1"/>
              <a:t>không</a:t>
            </a:r>
            <a:r>
              <a:rPr lang="en-AU" dirty="0"/>
              <a:t> </a:t>
            </a:r>
            <a:r>
              <a:rPr lang="en-AU" dirty="0" err="1"/>
              <a:t>phải</a:t>
            </a:r>
            <a:r>
              <a:rPr lang="en-AU" dirty="0"/>
              <a:t> </a:t>
            </a:r>
            <a:r>
              <a:rPr lang="en-AU" dirty="0" err="1"/>
              <a:t>mẫu</a:t>
            </a:r>
            <a:r>
              <a:rPr lang="en-AU" dirty="0"/>
              <a:t> </a:t>
            </a:r>
            <a:r>
              <a:rPr lang="en-AU" dirty="0" err="1"/>
              <a:t>biến</a:t>
            </a:r>
            <a:r>
              <a:rPr lang="en-AU" dirty="0"/>
              <a:t> </a:t>
            </a:r>
            <a:r>
              <a:rPr lang="en-AU" dirty="0" err="1"/>
              <a:t>thể</a:t>
            </a:r>
            <a:r>
              <a:rPr lang="en-AU" dirty="0"/>
              <a:t>) </a:t>
            </a:r>
            <a:r>
              <a:rPr lang="en-AU" dirty="0" err="1"/>
              <a:t>cho</a:t>
            </a:r>
            <a:r>
              <a:rPr lang="en-AU" dirty="0"/>
              <a:t> </a:t>
            </a:r>
            <a:r>
              <a:rPr lang="en-AU" dirty="0" err="1"/>
              <a:t>mỗi</a:t>
            </a:r>
            <a:r>
              <a:rPr lang="en-AU" dirty="0"/>
              <a:t> </a:t>
            </a:r>
            <a:r>
              <a:rPr lang="en-AU" dirty="0" err="1"/>
              <a:t>dòng</a:t>
            </a:r>
            <a:r>
              <a:rPr lang="en-AU" dirty="0"/>
              <a:t>, </a:t>
            </a:r>
            <a:r>
              <a:rPr lang="en-AU" dirty="0" err="1"/>
              <a:t>giúp</a:t>
            </a:r>
            <a:r>
              <a:rPr lang="en-AU" dirty="0"/>
              <a:t> </a:t>
            </a:r>
            <a:r>
              <a:rPr lang="en-AU" dirty="0" err="1"/>
              <a:t>các</a:t>
            </a:r>
            <a:r>
              <a:rPr lang="en-AU" dirty="0"/>
              <a:t> </a:t>
            </a:r>
            <a:r>
              <a:rPr lang="en-AU" dirty="0" err="1"/>
              <a:t>dòng</a:t>
            </a:r>
            <a:r>
              <a:rPr lang="en-AU" dirty="0"/>
              <a:t> </a:t>
            </a:r>
            <a:r>
              <a:rPr lang="en-AU" dirty="0" err="1"/>
              <a:t>sản</a:t>
            </a:r>
            <a:r>
              <a:rPr lang="en-AU" dirty="0"/>
              <a:t> </a:t>
            </a:r>
            <a:r>
              <a:rPr lang="en-AU" dirty="0" err="1"/>
              <a:t>phẩm</a:t>
            </a:r>
            <a:r>
              <a:rPr lang="en-AU" dirty="0"/>
              <a:t> </a:t>
            </a:r>
            <a:r>
              <a:rPr lang="en-AU" dirty="0" err="1"/>
              <a:t>hoàn</a:t>
            </a:r>
            <a:r>
              <a:rPr lang="en-AU" dirty="0"/>
              <a:t> </a:t>
            </a:r>
            <a:r>
              <a:rPr lang="en-AU" dirty="0" err="1"/>
              <a:t>chỉnh</a:t>
            </a:r>
            <a:r>
              <a:rPr lang="en-AU" dirty="0"/>
              <a:t> </a:t>
            </a:r>
            <a:r>
              <a:rPr lang="en-AU" dirty="0" err="1"/>
              <a:t>hơn</a:t>
            </a:r>
            <a:r>
              <a:rPr lang="en-AU" dirty="0" smtClean="0"/>
              <a:t>.</a:t>
            </a:r>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21146082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cần</a:t>
            </a:r>
            <a:r>
              <a:rPr lang="en-AU" dirty="0" smtClean="0"/>
              <a:t> </a:t>
            </a:r>
            <a:r>
              <a:rPr lang="en-AU" dirty="0" err="1" smtClean="0"/>
              <a:t>cân</a:t>
            </a:r>
            <a:r>
              <a:rPr lang="en-AU" dirty="0" smtClean="0"/>
              <a:t> </a:t>
            </a:r>
            <a:r>
              <a:rPr lang="en-AU" dirty="0" err="1" smtClean="0"/>
              <a:t>nhắc</a:t>
            </a:r>
            <a:r>
              <a:rPr lang="en-AU" dirty="0" smtClean="0"/>
              <a:t> </a:t>
            </a:r>
            <a:r>
              <a:rPr lang="en-AU" dirty="0" err="1" smtClean="0"/>
              <a:t>khi</a:t>
            </a:r>
            <a:r>
              <a:rPr lang="en-AU" dirty="0" smtClean="0"/>
              <a:t> </a:t>
            </a:r>
            <a:r>
              <a:rPr lang="en-AU" dirty="0" err="1" smtClean="0"/>
              <a:t>đưa</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smtClean="0"/>
              <a:t>tập</a:t>
            </a:r>
            <a:r>
              <a:rPr lang="en-AU" dirty="0" smtClean="0"/>
              <a:t> </a:t>
            </a:r>
            <a:r>
              <a:rPr lang="en-AU" dirty="0" err="1" smtClean="0"/>
              <a:t>hợp</a:t>
            </a:r>
            <a:r>
              <a:rPr lang="en-AU" dirty="0" smtClean="0"/>
              <a:t> </a:t>
            </a:r>
            <a:r>
              <a:rPr lang="en-AU" dirty="0" err="1" smtClean="0"/>
              <a:t>sản</a:t>
            </a:r>
            <a:r>
              <a:rPr lang="en-AU" dirty="0" smtClean="0"/>
              <a:t> </a:t>
            </a:r>
            <a:r>
              <a:rPr lang="en-AU" dirty="0" err="1" smtClean="0"/>
              <a:t>phẩm</a:t>
            </a:r>
            <a:r>
              <a:rPr lang="en-AU" dirty="0" smtClean="0"/>
              <a:t>, </a:t>
            </a:r>
            <a:r>
              <a:rPr lang="en-AU" dirty="0" err="1" smtClean="0"/>
              <a:t>gồm</a:t>
            </a:r>
            <a:r>
              <a:rPr lang="en-AU" dirty="0" smtClean="0"/>
              <a:t>?</a:t>
            </a:r>
          </a:p>
          <a:p>
            <a:pPr algn="just"/>
            <a:r>
              <a:rPr lang="en-AU" b="1" dirty="0" err="1"/>
              <a:t>Tăng</a:t>
            </a:r>
            <a:r>
              <a:rPr lang="en-AU" b="1" dirty="0"/>
              <a:t> </a:t>
            </a:r>
            <a:r>
              <a:rPr lang="en-AU" b="1" dirty="0" err="1"/>
              <a:t>chiều</a:t>
            </a:r>
            <a:r>
              <a:rPr lang="en-AU" b="1" dirty="0"/>
              <a:t> </a:t>
            </a:r>
            <a:r>
              <a:rPr lang="en-AU" b="1" dirty="0" err="1"/>
              <a:t>sâu</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endParaRPr lang="en-AU" b="1" dirty="0"/>
          </a:p>
          <a:p>
            <a:pPr lvl="1" algn="just">
              <a:buFont typeface="Wingdings" charset="2"/>
              <a:buChar char="§"/>
            </a:pPr>
            <a:r>
              <a:rPr lang="en-AU" dirty="0" err="1"/>
              <a:t>Tăng</a:t>
            </a:r>
            <a:r>
              <a:rPr lang="en-AU" dirty="0"/>
              <a:t> </a:t>
            </a:r>
            <a:r>
              <a:rPr lang="en-AU" dirty="0" err="1"/>
              <a:t>chiều</a:t>
            </a:r>
            <a:r>
              <a:rPr lang="en-AU" dirty="0"/>
              <a:t> </a:t>
            </a:r>
            <a:r>
              <a:rPr lang="en-AU" dirty="0" err="1"/>
              <a:t>sâu</a:t>
            </a:r>
            <a:r>
              <a:rPr lang="en-AU" dirty="0"/>
              <a:t> </a:t>
            </a:r>
            <a:r>
              <a:rPr lang="en-AU" dirty="0" err="1"/>
              <a:t>bằng</a:t>
            </a:r>
            <a:r>
              <a:rPr lang="en-AU" dirty="0"/>
              <a:t> </a:t>
            </a:r>
            <a:r>
              <a:rPr lang="en-AU" dirty="0" err="1"/>
              <a:t>cách</a:t>
            </a:r>
            <a:r>
              <a:rPr lang="en-AU" dirty="0"/>
              <a:t> </a:t>
            </a:r>
            <a:r>
              <a:rPr lang="en-AU" dirty="0" err="1"/>
              <a:t>tăng</a:t>
            </a:r>
            <a:r>
              <a:rPr lang="en-AU" dirty="0"/>
              <a:t> </a:t>
            </a:r>
            <a:r>
              <a:rPr lang="en-AU" dirty="0" err="1"/>
              <a:t>mẫu</a:t>
            </a:r>
            <a:r>
              <a:rPr lang="en-AU" dirty="0"/>
              <a:t> </a:t>
            </a:r>
            <a:r>
              <a:rPr lang="en-AU" dirty="0" err="1"/>
              <a:t>biến</a:t>
            </a:r>
            <a:r>
              <a:rPr lang="en-AU" dirty="0"/>
              <a:t> </a:t>
            </a:r>
            <a:r>
              <a:rPr lang="en-AU" dirty="0" err="1"/>
              <a:t>thể</a:t>
            </a:r>
            <a:r>
              <a:rPr lang="en-AU" dirty="0"/>
              <a:t>.</a:t>
            </a:r>
          </a:p>
          <a:p>
            <a:pPr lvl="1" algn="just">
              <a:buFont typeface="Wingdings" charset="2"/>
              <a:buChar char="§"/>
            </a:pPr>
            <a:r>
              <a:rPr lang="en-AU" i="1" u="sng" dirty="0" err="1"/>
              <a:t>Ví</a:t>
            </a:r>
            <a:r>
              <a:rPr lang="en-AU" i="1" u="sng" dirty="0"/>
              <a:t> </a:t>
            </a:r>
            <a:r>
              <a:rPr lang="en-AU" i="1" u="sng" dirty="0" err="1"/>
              <a:t>dụ</a:t>
            </a:r>
            <a:r>
              <a:rPr lang="en-AU" i="1" dirty="0"/>
              <a:t>: </a:t>
            </a:r>
            <a:r>
              <a:rPr lang="en-AU" i="1" dirty="0" smtClean="0"/>
              <a:t>Son </a:t>
            </a:r>
            <a:r>
              <a:rPr lang="en-AU" i="1" dirty="0" err="1" smtClean="0"/>
              <a:t>được</a:t>
            </a:r>
            <a:r>
              <a:rPr lang="en-AU" i="1" dirty="0" smtClean="0"/>
              <a:t> </a:t>
            </a:r>
            <a:r>
              <a:rPr lang="en-AU" i="1" dirty="0" err="1" smtClean="0"/>
              <a:t>bổ</a:t>
            </a:r>
            <a:r>
              <a:rPr lang="en-AU" i="1" dirty="0" smtClean="0"/>
              <a:t> sung</a:t>
            </a:r>
            <a:r>
              <a:rPr lang="en-AU" i="1" dirty="0"/>
              <a:t> </a:t>
            </a:r>
            <a:r>
              <a:rPr lang="en-AU" i="1" dirty="0" err="1" smtClean="0"/>
              <a:t>chất</a:t>
            </a:r>
            <a:r>
              <a:rPr lang="en-AU" i="1" dirty="0" smtClean="0"/>
              <a:t> </a:t>
            </a:r>
            <a:r>
              <a:rPr lang="en-AU" i="1" dirty="0" err="1" smtClean="0"/>
              <a:t>tẩy</a:t>
            </a:r>
            <a:r>
              <a:rPr lang="en-AU" i="1" dirty="0" smtClean="0"/>
              <a:t> </a:t>
            </a:r>
            <a:r>
              <a:rPr lang="en-AU" i="1" dirty="0" err="1" smtClean="0"/>
              <a:t>rửa</a:t>
            </a:r>
            <a:r>
              <a:rPr lang="en-AU" i="1" dirty="0" smtClean="0"/>
              <a:t>.</a:t>
            </a:r>
            <a:endParaRPr lang="en-AU"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2091821908"/>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cần</a:t>
            </a:r>
            <a:r>
              <a:rPr lang="en-AU" dirty="0" smtClean="0"/>
              <a:t> </a:t>
            </a:r>
            <a:r>
              <a:rPr lang="en-AU" dirty="0" err="1" smtClean="0"/>
              <a:t>cân</a:t>
            </a:r>
            <a:r>
              <a:rPr lang="en-AU" dirty="0" smtClean="0"/>
              <a:t> </a:t>
            </a:r>
            <a:r>
              <a:rPr lang="en-AU" dirty="0" err="1" smtClean="0"/>
              <a:t>nhắc</a:t>
            </a:r>
            <a:r>
              <a:rPr lang="en-AU" dirty="0" smtClean="0"/>
              <a:t> </a:t>
            </a:r>
            <a:r>
              <a:rPr lang="en-AU" dirty="0" err="1" smtClean="0"/>
              <a:t>khi</a:t>
            </a:r>
            <a:r>
              <a:rPr lang="en-AU" dirty="0" smtClean="0"/>
              <a:t> </a:t>
            </a:r>
            <a:r>
              <a:rPr lang="en-AU" dirty="0" err="1" smtClean="0"/>
              <a:t>đưa</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smtClean="0"/>
              <a:t>tập</a:t>
            </a:r>
            <a:r>
              <a:rPr lang="en-AU" dirty="0" smtClean="0"/>
              <a:t> </a:t>
            </a:r>
            <a:r>
              <a:rPr lang="en-AU" dirty="0" err="1" smtClean="0"/>
              <a:t>hợp</a:t>
            </a:r>
            <a:r>
              <a:rPr lang="en-AU" dirty="0" smtClean="0"/>
              <a:t> </a:t>
            </a:r>
            <a:r>
              <a:rPr lang="en-AU" dirty="0" err="1" smtClean="0"/>
              <a:t>sản</a:t>
            </a:r>
            <a:r>
              <a:rPr lang="en-AU" dirty="0" smtClean="0"/>
              <a:t> </a:t>
            </a:r>
            <a:r>
              <a:rPr lang="en-AU" dirty="0" err="1" smtClean="0"/>
              <a:t>phẩm</a:t>
            </a:r>
            <a:r>
              <a:rPr lang="en-AU" dirty="0" smtClean="0"/>
              <a:t>, </a:t>
            </a:r>
            <a:r>
              <a:rPr lang="en-AU" dirty="0" err="1" smtClean="0"/>
              <a:t>gồm</a:t>
            </a:r>
            <a:r>
              <a:rPr lang="en-AU" dirty="0" smtClean="0"/>
              <a:t>?</a:t>
            </a:r>
          </a:p>
          <a:p>
            <a:pPr algn="just"/>
            <a:r>
              <a:rPr lang="en-AU" b="1" dirty="0" err="1"/>
              <a:t>Tăng</a:t>
            </a:r>
            <a:r>
              <a:rPr lang="en-AU" b="1" dirty="0"/>
              <a:t>/</a:t>
            </a:r>
            <a:r>
              <a:rPr lang="en-AU" b="1" dirty="0" err="1"/>
              <a:t>giảm</a:t>
            </a:r>
            <a:r>
              <a:rPr lang="en-AU" b="1" dirty="0"/>
              <a:t> </a:t>
            </a:r>
            <a:r>
              <a:rPr lang="en-AU" b="1" dirty="0" err="1"/>
              <a:t>tính</a:t>
            </a:r>
            <a:r>
              <a:rPr lang="en-AU" b="1" dirty="0"/>
              <a:t> </a:t>
            </a:r>
            <a:r>
              <a:rPr lang="en-AU" b="1" dirty="0" err="1"/>
              <a:t>đồng</a:t>
            </a:r>
            <a:r>
              <a:rPr lang="en-AU" b="1" dirty="0"/>
              <a:t> </a:t>
            </a:r>
            <a:r>
              <a:rPr lang="en-AU" b="1" dirty="0" err="1"/>
              <a:t>nhất</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endParaRPr lang="en-AU" b="1" dirty="0"/>
          </a:p>
          <a:p>
            <a:pPr lvl="1" algn="just">
              <a:buFont typeface="Wingdings" charset="2"/>
              <a:buChar char="§"/>
            </a:pPr>
            <a:r>
              <a:rPr lang="en-AU" dirty="0" err="1"/>
              <a:t>Tùy</a:t>
            </a:r>
            <a:r>
              <a:rPr lang="en-AU" dirty="0"/>
              <a:t> </a:t>
            </a:r>
            <a:r>
              <a:rPr lang="en-AU" dirty="0" err="1"/>
              <a:t>vào</a:t>
            </a:r>
            <a:r>
              <a:rPr lang="en-AU" dirty="0"/>
              <a:t> </a:t>
            </a:r>
            <a:r>
              <a:rPr lang="en-AU" dirty="0" err="1"/>
              <a:t>mức</a:t>
            </a:r>
            <a:r>
              <a:rPr lang="en-AU" dirty="0"/>
              <a:t> </a:t>
            </a:r>
            <a:r>
              <a:rPr lang="en-AU" dirty="0" err="1"/>
              <a:t>độ</a:t>
            </a:r>
            <a:r>
              <a:rPr lang="en-AU" dirty="0"/>
              <a:t> </a:t>
            </a:r>
            <a:r>
              <a:rPr lang="en-AU" dirty="0" err="1"/>
              <a:t>uy</a:t>
            </a:r>
            <a:r>
              <a:rPr lang="en-AU" dirty="0"/>
              <a:t> </a:t>
            </a:r>
            <a:r>
              <a:rPr lang="en-AU" dirty="0" err="1"/>
              <a:t>tín</a:t>
            </a:r>
            <a:r>
              <a:rPr lang="en-AU" dirty="0"/>
              <a:t>, </a:t>
            </a:r>
            <a:r>
              <a:rPr lang="en-AU" dirty="0" err="1"/>
              <a:t>nguồn</a:t>
            </a:r>
            <a:r>
              <a:rPr lang="en-AU" dirty="0"/>
              <a:t> </a:t>
            </a:r>
            <a:r>
              <a:rPr lang="en-AU" dirty="0" err="1"/>
              <a:t>tài</a:t>
            </a:r>
            <a:r>
              <a:rPr lang="en-AU" dirty="0"/>
              <a:t> </a:t>
            </a:r>
            <a:r>
              <a:rPr lang="en-AU" dirty="0" err="1"/>
              <a:t>chính</a:t>
            </a:r>
            <a:r>
              <a:rPr lang="en-AU" dirty="0"/>
              <a:t> </a:t>
            </a:r>
            <a:r>
              <a:rPr lang="en-AU" dirty="0" err="1"/>
              <a:t>và</a:t>
            </a:r>
            <a:r>
              <a:rPr lang="en-AU" dirty="0"/>
              <a:t> </a:t>
            </a:r>
            <a:r>
              <a:rPr lang="en-AU" dirty="0" err="1"/>
              <a:t>năng</a:t>
            </a:r>
            <a:r>
              <a:rPr lang="en-AU" dirty="0"/>
              <a:t> </a:t>
            </a:r>
            <a:r>
              <a:rPr lang="en-AU" dirty="0" err="1"/>
              <a:t>lực</a:t>
            </a:r>
            <a:r>
              <a:rPr lang="en-AU" dirty="0"/>
              <a:t> </a:t>
            </a:r>
            <a:r>
              <a:rPr lang="en-AU" dirty="0" err="1"/>
              <a:t>của</a:t>
            </a:r>
            <a:r>
              <a:rPr lang="en-AU" dirty="0"/>
              <a:t> </a:t>
            </a:r>
            <a:r>
              <a:rPr lang="en-AU" dirty="0" err="1"/>
              <a:t>doanh</a:t>
            </a:r>
            <a:r>
              <a:rPr lang="en-AU" dirty="0"/>
              <a:t> </a:t>
            </a:r>
            <a:r>
              <a:rPr lang="en-AU" dirty="0" err="1"/>
              <a:t>nghiệp</a:t>
            </a:r>
            <a:r>
              <a:rPr lang="en-AU" dirty="0"/>
              <a:t> </a:t>
            </a:r>
            <a:r>
              <a:rPr lang="en-AU" dirty="0" err="1"/>
              <a:t>để</a:t>
            </a:r>
            <a:r>
              <a:rPr lang="en-AU" dirty="0"/>
              <a:t> </a:t>
            </a:r>
            <a:r>
              <a:rPr lang="en-AU" dirty="0" err="1" smtClean="0"/>
              <a:t>mở</a:t>
            </a:r>
            <a:r>
              <a:rPr lang="en-AU" dirty="0" smtClean="0"/>
              <a:t> </a:t>
            </a:r>
            <a:r>
              <a:rPr lang="en-AU" dirty="0" err="1" smtClean="0"/>
              <a:t>rộng</a:t>
            </a:r>
            <a:r>
              <a:rPr lang="en-AU" dirty="0" smtClean="0"/>
              <a:t> </a:t>
            </a:r>
            <a:r>
              <a:rPr lang="en-AU" dirty="0"/>
              <a:t>sang </a:t>
            </a:r>
            <a:r>
              <a:rPr lang="en-AU" dirty="0" err="1"/>
              <a:t>một</a:t>
            </a:r>
            <a:r>
              <a:rPr lang="en-AU" dirty="0"/>
              <a:t> </a:t>
            </a:r>
            <a:r>
              <a:rPr lang="en-AU" dirty="0" err="1"/>
              <a:t>lĩnh</a:t>
            </a:r>
            <a:r>
              <a:rPr lang="en-AU" dirty="0"/>
              <a:t> </a:t>
            </a:r>
            <a:r>
              <a:rPr lang="en-AU" dirty="0" err="1"/>
              <a:t>vực</a:t>
            </a:r>
            <a:r>
              <a:rPr lang="en-AU" dirty="0"/>
              <a:t> </a:t>
            </a:r>
            <a:r>
              <a:rPr lang="en-AU" dirty="0" err="1"/>
              <a:t>kinh</a:t>
            </a:r>
            <a:r>
              <a:rPr lang="en-AU" dirty="0"/>
              <a:t> </a:t>
            </a:r>
            <a:r>
              <a:rPr lang="en-AU" dirty="0" err="1"/>
              <a:t>doanh</a:t>
            </a:r>
            <a:r>
              <a:rPr lang="en-AU" dirty="0"/>
              <a:t> </a:t>
            </a:r>
            <a:r>
              <a:rPr lang="en-AU" dirty="0" err="1"/>
              <a:t>hoàn</a:t>
            </a:r>
            <a:r>
              <a:rPr lang="en-AU" dirty="0"/>
              <a:t> </a:t>
            </a:r>
            <a:r>
              <a:rPr lang="en-AU" dirty="0" err="1"/>
              <a:t>toàn</a:t>
            </a:r>
            <a:r>
              <a:rPr lang="en-AU" dirty="0"/>
              <a:t> </a:t>
            </a:r>
            <a:r>
              <a:rPr lang="en-AU" dirty="0" err="1"/>
              <a:t>mới</a:t>
            </a:r>
            <a:r>
              <a:rPr lang="en-AU" dirty="0" smtClean="0"/>
              <a:t>.</a:t>
            </a:r>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226249637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5.3.2.</a:t>
            </a:r>
            <a:r>
              <a:rPr lang="vi-VN" dirty="0" smtClean="0"/>
              <a:t> </a:t>
            </a:r>
            <a:r>
              <a:rPr lang="en-US" dirty="0" err="1" smtClean="0"/>
              <a:t>Chiến</a:t>
            </a:r>
            <a:r>
              <a:rPr lang="en-US" dirty="0" smtClean="0"/>
              <a:t> </a:t>
            </a:r>
            <a:r>
              <a:rPr lang="en-US" dirty="0" err="1" smtClean="0"/>
              <a:t>lược</a:t>
            </a:r>
            <a:r>
              <a:rPr lang="en-US" dirty="0" smtClean="0"/>
              <a:t> </a:t>
            </a:r>
            <a:r>
              <a:rPr lang="en-US" dirty="0" err="1" smtClean="0"/>
              <a:t>về</a:t>
            </a:r>
            <a:r>
              <a:rPr lang="en-US" dirty="0" smtClean="0"/>
              <a:t> </a:t>
            </a:r>
            <a:r>
              <a:rPr lang="en-US" dirty="0" err="1" smtClean="0"/>
              <a:t>tập</a:t>
            </a:r>
            <a:r>
              <a:rPr lang="en-US" dirty="0" smtClean="0"/>
              <a:t> </a:t>
            </a:r>
            <a:r>
              <a:rPr lang="en-US" dirty="0" err="1" smtClean="0"/>
              <a:t>hợp</a:t>
            </a:r>
            <a:r>
              <a:rPr lang="en-US" dirty="0" smtClean="0"/>
              <a:t> </a:t>
            </a:r>
            <a:r>
              <a:rPr lang="en-US" dirty="0" err="1" smtClean="0"/>
              <a:t>sản</a:t>
            </a:r>
            <a:r>
              <a:rPr lang="en-US" dirty="0" smtClean="0"/>
              <a:t> </a:t>
            </a:r>
            <a:r>
              <a:rPr lang="en-US" dirty="0" err="1" smtClean="0"/>
              <a:t>phẩm</a:t>
            </a:r>
            <a:r>
              <a:rPr lang="en-US" dirty="0" smtClean="0"/>
              <a:t> (Product Mix)</a:t>
            </a:r>
            <a:endParaRPr lang="en-AU" dirty="0" smtClean="0"/>
          </a:p>
          <a:p>
            <a:pPr marL="0" indent="0" algn="just">
              <a:buNone/>
            </a:pPr>
            <a:r>
              <a:rPr lang="en-AU" dirty="0" err="1" smtClean="0"/>
              <a:t>Các</a:t>
            </a:r>
            <a:r>
              <a:rPr lang="en-AU" dirty="0" smtClean="0"/>
              <a:t> </a:t>
            </a:r>
            <a:r>
              <a:rPr lang="en-AU" dirty="0" err="1" smtClean="0"/>
              <a:t>chiến</a:t>
            </a:r>
            <a:r>
              <a:rPr lang="en-AU" dirty="0" smtClean="0"/>
              <a:t> </a:t>
            </a:r>
            <a:r>
              <a:rPr lang="en-AU" dirty="0" err="1" smtClean="0"/>
              <a:t>lược</a:t>
            </a:r>
            <a:r>
              <a:rPr lang="en-AU" dirty="0" smtClean="0"/>
              <a:t> </a:t>
            </a:r>
            <a:r>
              <a:rPr lang="en-AU" dirty="0" err="1" smtClean="0"/>
              <a:t>cần</a:t>
            </a:r>
            <a:r>
              <a:rPr lang="en-AU" dirty="0" smtClean="0"/>
              <a:t> </a:t>
            </a:r>
            <a:r>
              <a:rPr lang="en-AU" dirty="0" err="1" smtClean="0"/>
              <a:t>cân</a:t>
            </a:r>
            <a:r>
              <a:rPr lang="en-AU" dirty="0" smtClean="0"/>
              <a:t> </a:t>
            </a:r>
            <a:r>
              <a:rPr lang="en-AU" dirty="0" err="1" smtClean="0"/>
              <a:t>nhắc</a:t>
            </a:r>
            <a:r>
              <a:rPr lang="en-AU" dirty="0" smtClean="0"/>
              <a:t> </a:t>
            </a:r>
            <a:r>
              <a:rPr lang="en-AU" dirty="0" err="1" smtClean="0"/>
              <a:t>khi</a:t>
            </a:r>
            <a:r>
              <a:rPr lang="en-AU" dirty="0" smtClean="0"/>
              <a:t> </a:t>
            </a:r>
            <a:r>
              <a:rPr lang="en-AU" dirty="0" err="1" smtClean="0"/>
              <a:t>đưa</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r>
              <a:rPr lang="en-AU" dirty="0" smtClean="0"/>
              <a:t> </a:t>
            </a:r>
            <a:r>
              <a:rPr lang="en-AU" dirty="0" err="1" smtClean="0"/>
              <a:t>về</a:t>
            </a:r>
            <a:r>
              <a:rPr lang="en-AU" dirty="0" smtClean="0"/>
              <a:t> </a:t>
            </a:r>
            <a:r>
              <a:rPr lang="en-AU" dirty="0" err="1" smtClean="0"/>
              <a:t>tập</a:t>
            </a:r>
            <a:r>
              <a:rPr lang="en-AU" dirty="0" smtClean="0"/>
              <a:t> </a:t>
            </a:r>
            <a:r>
              <a:rPr lang="en-AU" dirty="0" err="1" smtClean="0"/>
              <a:t>hợp</a:t>
            </a:r>
            <a:r>
              <a:rPr lang="en-AU" dirty="0" smtClean="0"/>
              <a:t> </a:t>
            </a:r>
            <a:r>
              <a:rPr lang="en-AU" dirty="0" err="1" smtClean="0"/>
              <a:t>sản</a:t>
            </a:r>
            <a:r>
              <a:rPr lang="en-AU" dirty="0" smtClean="0"/>
              <a:t> </a:t>
            </a:r>
            <a:r>
              <a:rPr lang="en-AU" dirty="0" err="1" smtClean="0"/>
              <a:t>phẩm</a:t>
            </a:r>
            <a:r>
              <a:rPr lang="en-AU" dirty="0" smtClean="0"/>
              <a:t>, </a:t>
            </a:r>
            <a:r>
              <a:rPr lang="en-AU" dirty="0" err="1" smtClean="0"/>
              <a:t>gồm</a:t>
            </a:r>
            <a:r>
              <a:rPr lang="en-AU" dirty="0" smtClean="0"/>
              <a:t>?</a:t>
            </a:r>
          </a:p>
          <a:p>
            <a:pPr algn="just"/>
            <a:r>
              <a:rPr lang="en-AU" b="1" dirty="0" err="1"/>
              <a:t>Tăng</a:t>
            </a:r>
            <a:r>
              <a:rPr lang="en-AU" b="1" dirty="0"/>
              <a:t>/</a:t>
            </a:r>
            <a:r>
              <a:rPr lang="en-AU" b="1" dirty="0" err="1"/>
              <a:t>giảm</a:t>
            </a:r>
            <a:r>
              <a:rPr lang="en-AU" b="1" dirty="0"/>
              <a:t> </a:t>
            </a:r>
            <a:r>
              <a:rPr lang="en-AU" b="1" dirty="0" err="1"/>
              <a:t>tính</a:t>
            </a:r>
            <a:r>
              <a:rPr lang="en-AU" b="1" dirty="0"/>
              <a:t> </a:t>
            </a:r>
            <a:r>
              <a:rPr lang="en-AU" b="1" dirty="0" err="1"/>
              <a:t>đồng</a:t>
            </a:r>
            <a:r>
              <a:rPr lang="en-AU" b="1" dirty="0"/>
              <a:t> </a:t>
            </a:r>
            <a:r>
              <a:rPr lang="en-AU" b="1" dirty="0" err="1"/>
              <a:t>nhất</a:t>
            </a:r>
            <a:r>
              <a:rPr lang="en-AU" b="1" dirty="0"/>
              <a:t> </a:t>
            </a:r>
            <a:r>
              <a:rPr lang="en-AU" b="1" dirty="0" err="1"/>
              <a:t>của</a:t>
            </a:r>
            <a:r>
              <a:rPr lang="en-AU" b="1" dirty="0"/>
              <a:t> </a:t>
            </a:r>
            <a:r>
              <a:rPr lang="en-AU" b="1" dirty="0" err="1"/>
              <a:t>tập</a:t>
            </a:r>
            <a:r>
              <a:rPr lang="en-AU" b="1" dirty="0"/>
              <a:t> </a:t>
            </a:r>
            <a:r>
              <a:rPr lang="en-AU" b="1" dirty="0" err="1"/>
              <a:t>hợp</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i="1" u="sng" dirty="0" err="1" smtClean="0"/>
              <a:t>Ví</a:t>
            </a:r>
            <a:r>
              <a:rPr lang="en-AU" i="1" u="sng" dirty="0" smtClean="0"/>
              <a:t> </a:t>
            </a:r>
            <a:r>
              <a:rPr lang="en-AU" i="1" u="sng" dirty="0" err="1"/>
              <a:t>dụ</a:t>
            </a:r>
            <a:r>
              <a:rPr lang="en-AU" i="1" dirty="0"/>
              <a:t>: </a:t>
            </a:r>
            <a:r>
              <a:rPr lang="en-AU" i="1" dirty="0" err="1"/>
              <a:t>kinh</a:t>
            </a:r>
            <a:r>
              <a:rPr lang="en-AU" i="1" dirty="0"/>
              <a:t> </a:t>
            </a:r>
            <a:r>
              <a:rPr lang="en-AU" i="1" dirty="0" err="1" smtClean="0"/>
              <a:t>doanh</a:t>
            </a:r>
            <a:r>
              <a:rPr lang="en-AU" i="1" dirty="0" smtClean="0"/>
              <a:t> </a:t>
            </a:r>
            <a:r>
              <a:rPr lang="en-AU" i="1" dirty="0" err="1" smtClean="0"/>
              <a:t>trong</a:t>
            </a:r>
            <a:r>
              <a:rPr lang="en-AU" i="1" dirty="0" smtClean="0"/>
              <a:t> </a:t>
            </a:r>
            <a:r>
              <a:rPr lang="en-AU" i="1" dirty="0" err="1" smtClean="0"/>
              <a:t>lĩnh</a:t>
            </a:r>
            <a:r>
              <a:rPr lang="en-AU" i="1" dirty="0" smtClean="0"/>
              <a:t> </a:t>
            </a:r>
            <a:r>
              <a:rPr lang="en-AU" i="1" dirty="0" err="1" smtClean="0"/>
              <a:t>vực</a:t>
            </a:r>
            <a:r>
              <a:rPr lang="en-AU" i="1" dirty="0" smtClean="0"/>
              <a:t> </a:t>
            </a:r>
            <a:r>
              <a:rPr lang="en-AU" i="1" dirty="0" err="1" smtClean="0"/>
              <a:t>bất</a:t>
            </a:r>
            <a:r>
              <a:rPr lang="en-AU" i="1" dirty="0" smtClean="0"/>
              <a:t> </a:t>
            </a:r>
            <a:r>
              <a:rPr lang="en-AU" i="1" dirty="0" err="1" smtClean="0"/>
              <a:t>động</a:t>
            </a:r>
            <a:r>
              <a:rPr lang="en-AU" i="1" dirty="0" smtClean="0"/>
              <a:t> </a:t>
            </a:r>
            <a:r>
              <a:rPr lang="en-AU" i="1" dirty="0" err="1" smtClean="0"/>
              <a:t>sản</a:t>
            </a:r>
            <a:r>
              <a:rPr lang="en-AU" i="1" dirty="0" smtClean="0"/>
              <a:t> </a:t>
            </a:r>
            <a:r>
              <a:rPr lang="en-AU" i="1" dirty="0" err="1" smtClean="0"/>
              <a:t>có</a:t>
            </a:r>
            <a:r>
              <a:rPr lang="en-AU" i="1" dirty="0" smtClean="0"/>
              <a:t> </a:t>
            </a:r>
            <a:r>
              <a:rPr lang="en-AU" i="1" dirty="0" err="1" smtClean="0"/>
              <a:t>thể</a:t>
            </a:r>
            <a:r>
              <a:rPr lang="en-AU" i="1" dirty="0" smtClean="0"/>
              <a:t> </a:t>
            </a:r>
            <a:r>
              <a:rPr lang="en-AU" i="1" dirty="0" err="1" smtClean="0"/>
              <a:t>mở</a:t>
            </a:r>
            <a:r>
              <a:rPr lang="en-AU" i="1" dirty="0" smtClean="0"/>
              <a:t> </a:t>
            </a:r>
            <a:r>
              <a:rPr lang="en-AU" i="1" dirty="0" err="1" smtClean="0"/>
              <a:t>rộng</a:t>
            </a:r>
            <a:r>
              <a:rPr lang="en-AU" i="1" dirty="0" smtClean="0"/>
              <a:t> </a:t>
            </a:r>
            <a:r>
              <a:rPr lang="en-AU" i="1" dirty="0" smtClean="0"/>
              <a:t>sang </a:t>
            </a:r>
            <a:r>
              <a:rPr lang="en-AU" i="1" dirty="0" err="1" smtClean="0"/>
              <a:t>lĩnh</a:t>
            </a:r>
            <a:r>
              <a:rPr lang="en-AU" i="1" dirty="0" smtClean="0"/>
              <a:t> </a:t>
            </a:r>
            <a:r>
              <a:rPr lang="en-AU" i="1" dirty="0" err="1"/>
              <a:t>vực</a:t>
            </a:r>
            <a:r>
              <a:rPr lang="en-AU" i="1" dirty="0"/>
              <a:t> </a:t>
            </a:r>
            <a:r>
              <a:rPr lang="en-AU" i="1" dirty="0" err="1" smtClean="0"/>
              <a:t>ẩm</a:t>
            </a:r>
            <a:r>
              <a:rPr lang="en-AU" i="1" dirty="0" smtClean="0"/>
              <a:t> </a:t>
            </a:r>
            <a:r>
              <a:rPr lang="en-AU" i="1" dirty="0" err="1" smtClean="0"/>
              <a:t>thực</a:t>
            </a:r>
            <a:r>
              <a:rPr lang="en-AU" i="1" dirty="0" smtClean="0"/>
              <a:t> </a:t>
            </a:r>
            <a:r>
              <a:rPr lang="en-AU" i="1" dirty="0" err="1" smtClean="0"/>
              <a:t>kết</a:t>
            </a:r>
            <a:r>
              <a:rPr lang="en-AU" i="1" dirty="0" smtClean="0"/>
              <a:t> </a:t>
            </a:r>
            <a:r>
              <a:rPr lang="en-AU" i="1" dirty="0" err="1" smtClean="0"/>
              <a:t>hợp</a:t>
            </a:r>
            <a:r>
              <a:rPr lang="en-AU" i="1" dirty="0" smtClean="0"/>
              <a:t> </a:t>
            </a:r>
            <a:r>
              <a:rPr lang="en-AU" i="1" dirty="0" err="1" smtClean="0"/>
              <a:t>với</a:t>
            </a:r>
            <a:r>
              <a:rPr lang="en-AU" i="1" dirty="0" smtClean="0"/>
              <a:t> du </a:t>
            </a:r>
            <a:r>
              <a:rPr lang="en-AU" i="1" dirty="0" err="1" smtClean="0"/>
              <a:t>lịch</a:t>
            </a:r>
            <a:r>
              <a:rPr lang="en-AU" i="1" dirty="0" smtClean="0"/>
              <a:t>.</a:t>
            </a:r>
            <a:endParaRPr lang="en-AU"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1556756218"/>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hr-HR" dirty="0" smtClean="0"/>
              <a:t>5.3.3.</a:t>
            </a:r>
            <a:r>
              <a:rPr lang="vi-VN" dirty="0" smtClean="0"/>
              <a:t> </a:t>
            </a:r>
            <a:r>
              <a:rPr lang="en-US" dirty="0" err="1" smtClean="0"/>
              <a:t>Chiến</a:t>
            </a:r>
            <a:r>
              <a:rPr lang="en-US" dirty="0" smtClean="0"/>
              <a:t> </a:t>
            </a:r>
            <a:r>
              <a:rPr lang="en-US" dirty="0" err="1"/>
              <a:t>lược</a:t>
            </a:r>
            <a:r>
              <a:rPr lang="en-US" dirty="0"/>
              <a:t> </a:t>
            </a:r>
            <a:r>
              <a:rPr lang="en-US" dirty="0" err="1"/>
              <a:t>về</a:t>
            </a:r>
            <a:r>
              <a:rPr lang="en-US" dirty="0"/>
              <a:t> </a:t>
            </a:r>
            <a:r>
              <a:rPr lang="en-US" dirty="0" err="1"/>
              <a:t>dòng</a:t>
            </a:r>
            <a:r>
              <a:rPr lang="en-US" dirty="0"/>
              <a:t> </a:t>
            </a:r>
            <a:r>
              <a:rPr lang="en-US" dirty="0" err="1"/>
              <a:t>sản</a:t>
            </a:r>
            <a:r>
              <a:rPr lang="en-US" dirty="0"/>
              <a:t> </a:t>
            </a:r>
            <a:r>
              <a:rPr lang="en-US" dirty="0" err="1"/>
              <a:t>phẩm</a:t>
            </a:r>
            <a:r>
              <a:rPr lang="en-US" dirty="0"/>
              <a:t> (Product Line</a:t>
            </a:r>
            <a:r>
              <a:rPr lang="en-US" dirty="0" smtClean="0"/>
              <a:t>)</a:t>
            </a:r>
            <a:endParaRPr lang="en-AU" dirty="0" smtClean="0"/>
          </a:p>
          <a:p>
            <a:pPr marL="0" indent="0" algn="just">
              <a:buNone/>
            </a:pPr>
            <a:r>
              <a:rPr lang="en-AU" dirty="0" smtClean="0"/>
              <a:t>5.3.1.1. </a:t>
            </a:r>
            <a:r>
              <a:rPr lang="en-AU" dirty="0" err="1"/>
              <a:t>Tăng</a:t>
            </a:r>
            <a:r>
              <a:rPr lang="en-AU" dirty="0"/>
              <a:t> </a:t>
            </a:r>
            <a:r>
              <a:rPr lang="en-AU" dirty="0" err="1"/>
              <a:t>thêm</a:t>
            </a:r>
            <a:r>
              <a:rPr lang="en-AU" dirty="0"/>
              <a:t> </a:t>
            </a:r>
            <a:r>
              <a:rPr lang="en-AU" dirty="0" err="1"/>
              <a:t>mặt</a:t>
            </a:r>
            <a:r>
              <a:rPr lang="en-AU" dirty="0"/>
              <a:t> </a:t>
            </a:r>
            <a:r>
              <a:rPr lang="en-AU" dirty="0" err="1"/>
              <a:t>hàng</a:t>
            </a:r>
            <a:r>
              <a:rPr lang="en-AU" dirty="0"/>
              <a:t> </a:t>
            </a:r>
            <a:r>
              <a:rPr lang="en-AU" dirty="0" err="1"/>
              <a:t>trong</a:t>
            </a:r>
            <a:r>
              <a:rPr lang="en-AU" dirty="0"/>
              <a:t> </a:t>
            </a:r>
            <a:r>
              <a:rPr lang="en-AU" dirty="0" err="1"/>
              <a:t>dòng</a:t>
            </a:r>
            <a:r>
              <a:rPr lang="en-AU" dirty="0"/>
              <a:t> </a:t>
            </a:r>
            <a:r>
              <a:rPr lang="en-AU" dirty="0" err="1"/>
              <a:t>sản</a:t>
            </a:r>
            <a:r>
              <a:rPr lang="en-AU" dirty="0"/>
              <a:t> </a:t>
            </a:r>
            <a:r>
              <a:rPr lang="en-AU" dirty="0" err="1"/>
              <a:t>phẩm</a:t>
            </a:r>
            <a:endParaRPr lang="en-AU" dirty="0"/>
          </a:p>
          <a:p>
            <a:pPr algn="just"/>
            <a:r>
              <a:rPr lang="en-AU" b="1" dirty="0" err="1"/>
              <a:t>Kéo</a:t>
            </a:r>
            <a:r>
              <a:rPr lang="en-AU" b="1" dirty="0"/>
              <a:t> </a:t>
            </a:r>
            <a:r>
              <a:rPr lang="en-AU" b="1" dirty="0" err="1"/>
              <a:t>dãn</a:t>
            </a:r>
            <a:r>
              <a:rPr lang="en-AU" b="1" dirty="0"/>
              <a:t> </a:t>
            </a:r>
            <a:r>
              <a:rPr lang="en-AU" b="1" dirty="0" err="1"/>
              <a:t>dòng</a:t>
            </a:r>
            <a:r>
              <a:rPr lang="en-AU" b="1" dirty="0"/>
              <a:t> </a:t>
            </a:r>
            <a:r>
              <a:rPr lang="en-AU" b="1" dirty="0" err="1"/>
              <a:t>sản</a:t>
            </a:r>
            <a:r>
              <a:rPr lang="en-AU" b="1" dirty="0"/>
              <a:t> </a:t>
            </a:r>
            <a:r>
              <a:rPr lang="en-AU" b="1" dirty="0" err="1" smtClean="0"/>
              <a:t>phẩm</a:t>
            </a:r>
            <a:endParaRPr lang="en-AU" b="1" dirty="0"/>
          </a:p>
          <a:p>
            <a:pPr lvl="1" algn="just">
              <a:buFont typeface="Wingdings" charset="2"/>
              <a:buChar char="§"/>
            </a:pPr>
            <a:r>
              <a:rPr lang="en-AU" b="1" dirty="0" err="1"/>
              <a:t>Dãn</a:t>
            </a:r>
            <a:r>
              <a:rPr lang="en-AU" b="1" dirty="0"/>
              <a:t> </a:t>
            </a:r>
            <a:r>
              <a:rPr lang="en-AU" b="1" dirty="0" err="1"/>
              <a:t>xuống</a:t>
            </a:r>
            <a:r>
              <a:rPr lang="en-AU" b="1" dirty="0"/>
              <a:t>:</a:t>
            </a:r>
            <a:r>
              <a:rPr lang="en-AU" dirty="0"/>
              <a:t> </a:t>
            </a:r>
            <a:r>
              <a:rPr lang="en-AU" dirty="0" err="1"/>
              <a:t>Tập</a:t>
            </a:r>
            <a:r>
              <a:rPr lang="en-AU" dirty="0"/>
              <a:t> </a:t>
            </a:r>
            <a:r>
              <a:rPr lang="en-AU" dirty="0" err="1"/>
              <a:t>trung</a:t>
            </a:r>
            <a:r>
              <a:rPr lang="en-AU" dirty="0"/>
              <a:t> </a:t>
            </a:r>
            <a:r>
              <a:rPr lang="en-AU" dirty="0" err="1"/>
              <a:t>phát</a:t>
            </a:r>
            <a:r>
              <a:rPr lang="en-AU" dirty="0"/>
              <a:t> </a:t>
            </a:r>
            <a:r>
              <a:rPr lang="en-AU" dirty="0" err="1"/>
              <a:t>triển</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nhắm</a:t>
            </a:r>
            <a:r>
              <a:rPr lang="en-AU" dirty="0"/>
              <a:t> </a:t>
            </a:r>
            <a:r>
              <a:rPr lang="en-AU" dirty="0" err="1"/>
              <a:t>vào</a:t>
            </a:r>
            <a:r>
              <a:rPr lang="en-AU" dirty="0"/>
              <a:t> </a:t>
            </a:r>
            <a:r>
              <a:rPr lang="en-AU" dirty="0" err="1"/>
              <a:t>phân</a:t>
            </a:r>
            <a:r>
              <a:rPr lang="en-AU" dirty="0"/>
              <a:t> </a:t>
            </a:r>
            <a:r>
              <a:rPr lang="en-AU" dirty="0" err="1"/>
              <a:t>khúc</a:t>
            </a:r>
            <a:r>
              <a:rPr lang="en-AU" dirty="0"/>
              <a:t> </a:t>
            </a:r>
            <a:r>
              <a:rPr lang="en-AU" dirty="0" err="1"/>
              <a:t>cao</a:t>
            </a:r>
            <a:r>
              <a:rPr lang="en-AU" dirty="0"/>
              <a:t> </a:t>
            </a:r>
            <a:r>
              <a:rPr lang="en-AU" dirty="0" err="1"/>
              <a:t>cấp</a:t>
            </a:r>
            <a:r>
              <a:rPr lang="en-AU" dirty="0"/>
              <a:t> </a:t>
            </a:r>
            <a:r>
              <a:rPr lang="en-AU" dirty="0" err="1"/>
              <a:t>trước</a:t>
            </a:r>
            <a:r>
              <a:rPr lang="en-AU" dirty="0"/>
              <a:t>, </a:t>
            </a:r>
            <a:r>
              <a:rPr lang="en-AU" dirty="0" err="1"/>
              <a:t>sau</a:t>
            </a:r>
            <a:r>
              <a:rPr lang="en-AU" dirty="0"/>
              <a:t> </a:t>
            </a:r>
            <a:r>
              <a:rPr lang="en-AU" dirty="0" err="1"/>
              <a:t>đó</a:t>
            </a:r>
            <a:r>
              <a:rPr lang="en-AU" dirty="0"/>
              <a:t> </a:t>
            </a:r>
            <a:r>
              <a:rPr lang="en-AU" dirty="0" err="1"/>
              <a:t>dần</a:t>
            </a:r>
            <a:r>
              <a:rPr lang="en-AU" dirty="0"/>
              <a:t> </a:t>
            </a:r>
            <a:r>
              <a:rPr lang="en-AU" dirty="0" err="1"/>
              <a:t>bổ</a:t>
            </a:r>
            <a:r>
              <a:rPr lang="en-AU" dirty="0"/>
              <a:t> sung </a:t>
            </a:r>
            <a:r>
              <a:rPr lang="en-AU" dirty="0" err="1"/>
              <a:t>các</a:t>
            </a:r>
            <a:r>
              <a:rPr lang="en-AU" dirty="0"/>
              <a:t> </a:t>
            </a:r>
            <a:r>
              <a:rPr lang="en-AU" dirty="0" err="1"/>
              <a:t>sản</a:t>
            </a:r>
            <a:r>
              <a:rPr lang="en-AU" dirty="0"/>
              <a:t> </a:t>
            </a:r>
            <a:r>
              <a:rPr lang="en-AU" dirty="0" err="1"/>
              <a:t>phẩm</a:t>
            </a:r>
            <a:r>
              <a:rPr lang="en-AU" dirty="0"/>
              <a:t> </a:t>
            </a:r>
            <a:r>
              <a:rPr lang="en-AU" dirty="0" err="1"/>
              <a:t>cho</a:t>
            </a:r>
            <a:r>
              <a:rPr lang="en-AU" dirty="0"/>
              <a:t> </a:t>
            </a:r>
            <a:r>
              <a:rPr lang="en-AU" dirty="0" err="1"/>
              <a:t>các</a:t>
            </a:r>
            <a:r>
              <a:rPr lang="en-AU" dirty="0"/>
              <a:t> </a:t>
            </a:r>
            <a:r>
              <a:rPr lang="en-AU" dirty="0" err="1"/>
              <a:t>phân</a:t>
            </a:r>
            <a:r>
              <a:rPr lang="en-AU" dirty="0"/>
              <a:t> </a:t>
            </a:r>
            <a:r>
              <a:rPr lang="en-AU" dirty="0" err="1"/>
              <a:t>khúc</a:t>
            </a:r>
            <a:r>
              <a:rPr lang="en-AU" dirty="0"/>
              <a:t> </a:t>
            </a:r>
            <a:r>
              <a:rPr lang="en-AU" dirty="0" err="1"/>
              <a:t>thấp</a:t>
            </a:r>
            <a:r>
              <a:rPr lang="en-AU" dirty="0"/>
              <a:t> </a:t>
            </a:r>
            <a:r>
              <a:rPr lang="en-AU" dirty="0" err="1"/>
              <a:t>hơn</a:t>
            </a:r>
            <a:r>
              <a:rPr lang="en-AU" dirty="0"/>
              <a:t> </a:t>
            </a:r>
            <a:r>
              <a:rPr lang="en-AU" dirty="0" err="1"/>
              <a:t>của</a:t>
            </a:r>
            <a:r>
              <a:rPr lang="en-AU" dirty="0"/>
              <a:t> </a:t>
            </a:r>
            <a:r>
              <a:rPr lang="en-AU" dirty="0" err="1"/>
              <a:t>thị</a:t>
            </a:r>
            <a:r>
              <a:rPr lang="en-AU" dirty="0"/>
              <a:t> </a:t>
            </a:r>
            <a:r>
              <a:rPr lang="en-AU" dirty="0" err="1"/>
              <a:t>trường</a:t>
            </a:r>
            <a:r>
              <a:rPr lang="en-AU" dirty="0"/>
              <a:t>.</a:t>
            </a:r>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3689992332"/>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5.3.3.</a:t>
            </a:r>
            <a:r>
              <a:rPr lang="vi-VN" dirty="0" smtClean="0"/>
              <a:t> </a:t>
            </a:r>
            <a:r>
              <a:rPr lang="en-US" dirty="0" err="1" smtClean="0"/>
              <a:t>Chiến</a:t>
            </a:r>
            <a:r>
              <a:rPr lang="en-US" dirty="0" smtClean="0"/>
              <a:t> </a:t>
            </a:r>
            <a:r>
              <a:rPr lang="en-US" dirty="0" err="1"/>
              <a:t>lược</a:t>
            </a:r>
            <a:r>
              <a:rPr lang="en-US" dirty="0"/>
              <a:t> </a:t>
            </a:r>
            <a:r>
              <a:rPr lang="en-US" dirty="0" err="1"/>
              <a:t>về</a:t>
            </a:r>
            <a:r>
              <a:rPr lang="en-US" dirty="0"/>
              <a:t> </a:t>
            </a:r>
            <a:r>
              <a:rPr lang="en-US" dirty="0" err="1"/>
              <a:t>dòng</a:t>
            </a:r>
            <a:r>
              <a:rPr lang="en-US" dirty="0"/>
              <a:t> </a:t>
            </a:r>
            <a:r>
              <a:rPr lang="en-US" dirty="0" err="1"/>
              <a:t>sản</a:t>
            </a:r>
            <a:r>
              <a:rPr lang="en-US" dirty="0"/>
              <a:t> </a:t>
            </a:r>
            <a:r>
              <a:rPr lang="en-US" dirty="0" err="1"/>
              <a:t>phẩm</a:t>
            </a:r>
            <a:r>
              <a:rPr lang="en-US" dirty="0"/>
              <a:t> (Product Line</a:t>
            </a:r>
            <a:r>
              <a:rPr lang="en-US" dirty="0" smtClean="0"/>
              <a:t>)</a:t>
            </a:r>
            <a:endParaRPr lang="en-AU" dirty="0" smtClean="0"/>
          </a:p>
          <a:p>
            <a:pPr marL="0" indent="0" algn="just">
              <a:buNone/>
            </a:pPr>
            <a:r>
              <a:rPr lang="en-AU" dirty="0" smtClean="0"/>
              <a:t>5.3.1.1. </a:t>
            </a:r>
            <a:r>
              <a:rPr lang="en-AU" dirty="0" err="1"/>
              <a:t>Tăng</a:t>
            </a:r>
            <a:r>
              <a:rPr lang="en-AU" dirty="0"/>
              <a:t> </a:t>
            </a:r>
            <a:r>
              <a:rPr lang="en-AU" dirty="0" err="1"/>
              <a:t>thêm</a:t>
            </a:r>
            <a:r>
              <a:rPr lang="en-AU" dirty="0"/>
              <a:t> </a:t>
            </a:r>
            <a:r>
              <a:rPr lang="en-AU" dirty="0" err="1"/>
              <a:t>mặt</a:t>
            </a:r>
            <a:r>
              <a:rPr lang="en-AU" dirty="0"/>
              <a:t> </a:t>
            </a:r>
            <a:r>
              <a:rPr lang="en-AU" dirty="0" err="1"/>
              <a:t>hàng</a:t>
            </a:r>
            <a:r>
              <a:rPr lang="en-AU" dirty="0"/>
              <a:t> </a:t>
            </a:r>
            <a:r>
              <a:rPr lang="en-AU" dirty="0" err="1"/>
              <a:t>trong</a:t>
            </a:r>
            <a:r>
              <a:rPr lang="en-AU" dirty="0"/>
              <a:t> </a:t>
            </a:r>
            <a:r>
              <a:rPr lang="en-AU" dirty="0" err="1"/>
              <a:t>dòng</a:t>
            </a:r>
            <a:r>
              <a:rPr lang="en-AU" dirty="0"/>
              <a:t> </a:t>
            </a:r>
            <a:r>
              <a:rPr lang="en-AU" dirty="0" err="1"/>
              <a:t>sản</a:t>
            </a:r>
            <a:r>
              <a:rPr lang="en-AU" dirty="0"/>
              <a:t> </a:t>
            </a:r>
            <a:r>
              <a:rPr lang="en-AU" dirty="0" err="1"/>
              <a:t>phẩm</a:t>
            </a:r>
            <a:endParaRPr lang="en-AU" dirty="0"/>
          </a:p>
          <a:p>
            <a:pPr algn="just"/>
            <a:r>
              <a:rPr lang="en-AU" b="1" dirty="0" err="1"/>
              <a:t>Kéo</a:t>
            </a:r>
            <a:r>
              <a:rPr lang="en-AU" b="1" dirty="0"/>
              <a:t> </a:t>
            </a:r>
            <a:r>
              <a:rPr lang="en-AU" b="1" dirty="0" err="1"/>
              <a:t>dãn</a:t>
            </a:r>
            <a:r>
              <a:rPr lang="en-AU" b="1" dirty="0"/>
              <a:t> </a:t>
            </a:r>
            <a:r>
              <a:rPr lang="en-AU" b="1" dirty="0" err="1"/>
              <a:t>dòng</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b="1" dirty="0" err="1"/>
              <a:t>Dãn</a:t>
            </a:r>
            <a:r>
              <a:rPr lang="en-AU" b="1" dirty="0"/>
              <a:t> </a:t>
            </a:r>
            <a:r>
              <a:rPr lang="en-AU" b="1" dirty="0" err="1"/>
              <a:t>lên</a:t>
            </a:r>
            <a:r>
              <a:rPr lang="en-AU" b="1" dirty="0"/>
              <a:t>:</a:t>
            </a:r>
            <a:r>
              <a:rPr lang="en-AU" dirty="0"/>
              <a:t> </a:t>
            </a:r>
            <a:r>
              <a:rPr lang="en-AU" dirty="0" err="1"/>
              <a:t>Ngược</a:t>
            </a:r>
            <a:r>
              <a:rPr lang="en-AU" dirty="0"/>
              <a:t> </a:t>
            </a:r>
            <a:r>
              <a:rPr lang="en-AU" dirty="0" err="1"/>
              <a:t>lại</a:t>
            </a:r>
            <a:r>
              <a:rPr lang="en-AU" dirty="0"/>
              <a:t> </a:t>
            </a:r>
            <a:r>
              <a:rPr lang="en-AU" dirty="0" err="1"/>
              <a:t>với</a:t>
            </a:r>
            <a:r>
              <a:rPr lang="en-AU" dirty="0"/>
              <a:t> </a:t>
            </a:r>
            <a:r>
              <a:rPr lang="en-AU" dirty="0" err="1"/>
              <a:t>chiến</a:t>
            </a:r>
            <a:r>
              <a:rPr lang="en-AU" dirty="0"/>
              <a:t> </a:t>
            </a:r>
            <a:r>
              <a:rPr lang="en-AU" dirty="0" err="1"/>
              <a:t>lược</a:t>
            </a:r>
            <a:r>
              <a:rPr lang="en-AU" dirty="0"/>
              <a:t> </a:t>
            </a:r>
            <a:r>
              <a:rPr lang="en-AU" dirty="0" err="1"/>
              <a:t>phía</a:t>
            </a:r>
            <a:r>
              <a:rPr lang="en-AU" dirty="0"/>
              <a:t> </a:t>
            </a:r>
            <a:r>
              <a:rPr lang="en-AU" dirty="0" err="1"/>
              <a:t>trên</a:t>
            </a:r>
            <a:r>
              <a:rPr lang="en-AU" dirty="0"/>
              <a:t>, </a:t>
            </a:r>
            <a:r>
              <a:rPr lang="en-AU" dirty="0" err="1"/>
              <a:t>đây</a:t>
            </a:r>
            <a:r>
              <a:rPr lang="en-AU" dirty="0"/>
              <a:t> </a:t>
            </a:r>
            <a:r>
              <a:rPr lang="en-AU" dirty="0" err="1"/>
              <a:t>là</a:t>
            </a:r>
            <a:r>
              <a:rPr lang="en-AU" dirty="0"/>
              <a:t> </a:t>
            </a:r>
            <a:r>
              <a:rPr lang="en-AU" dirty="0" err="1"/>
              <a:t>chiến</a:t>
            </a:r>
            <a:r>
              <a:rPr lang="en-AU" dirty="0"/>
              <a:t> </a:t>
            </a:r>
            <a:r>
              <a:rPr lang="en-AU" dirty="0" err="1"/>
              <a:t>lược</a:t>
            </a:r>
            <a:r>
              <a:rPr lang="en-AU" dirty="0"/>
              <a:t> </a:t>
            </a:r>
            <a:r>
              <a:rPr lang="en-AU" dirty="0" err="1"/>
              <a:t>phát</a:t>
            </a:r>
            <a:r>
              <a:rPr lang="en-AU" dirty="0"/>
              <a:t> </a:t>
            </a:r>
            <a:r>
              <a:rPr lang="en-AU" dirty="0" err="1"/>
              <a:t>triển</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chiếm</a:t>
            </a:r>
            <a:r>
              <a:rPr lang="en-AU" dirty="0"/>
              <a:t> </a:t>
            </a:r>
            <a:r>
              <a:rPr lang="en-AU" dirty="0" err="1"/>
              <a:t>lĩnh</a:t>
            </a:r>
            <a:r>
              <a:rPr lang="en-AU" dirty="0"/>
              <a:t> </a:t>
            </a:r>
            <a:r>
              <a:rPr lang="en-AU" dirty="0" err="1"/>
              <a:t>thị</a:t>
            </a:r>
            <a:r>
              <a:rPr lang="en-AU" dirty="0"/>
              <a:t> </a:t>
            </a:r>
            <a:r>
              <a:rPr lang="en-AU" dirty="0" err="1"/>
              <a:t>trường</a:t>
            </a:r>
            <a:r>
              <a:rPr lang="en-AU" dirty="0"/>
              <a:t> </a:t>
            </a:r>
            <a:r>
              <a:rPr lang="en-AU" dirty="0" err="1"/>
              <a:t>cấp</a:t>
            </a:r>
            <a:r>
              <a:rPr lang="en-AU" dirty="0"/>
              <a:t> </a:t>
            </a:r>
            <a:r>
              <a:rPr lang="en-AU" dirty="0" err="1"/>
              <a:t>thấp</a:t>
            </a:r>
            <a:r>
              <a:rPr lang="en-AU" dirty="0"/>
              <a:t>, </a:t>
            </a:r>
            <a:r>
              <a:rPr lang="en-AU" dirty="0" err="1"/>
              <a:t>có</a:t>
            </a:r>
            <a:r>
              <a:rPr lang="en-AU" dirty="0"/>
              <a:t> </a:t>
            </a:r>
            <a:r>
              <a:rPr lang="en-AU" dirty="0" err="1"/>
              <a:t>mức</a:t>
            </a:r>
            <a:r>
              <a:rPr lang="en-AU" dirty="0"/>
              <a:t> </a:t>
            </a:r>
            <a:r>
              <a:rPr lang="en-AU" dirty="0" err="1"/>
              <a:t>độ</a:t>
            </a:r>
            <a:r>
              <a:rPr lang="en-AU" dirty="0"/>
              <a:t> </a:t>
            </a:r>
            <a:r>
              <a:rPr lang="en-AU" dirty="0" err="1"/>
              <a:t>phát</a:t>
            </a:r>
            <a:r>
              <a:rPr lang="en-AU" dirty="0"/>
              <a:t> </a:t>
            </a:r>
            <a:r>
              <a:rPr lang="en-AU" dirty="0" err="1"/>
              <a:t>triển</a:t>
            </a:r>
            <a:r>
              <a:rPr lang="en-AU" dirty="0"/>
              <a:t> </a:t>
            </a:r>
            <a:r>
              <a:rPr lang="en-AU" dirty="0" err="1"/>
              <a:t>nhanh</a:t>
            </a:r>
            <a:r>
              <a:rPr lang="en-AU" dirty="0"/>
              <a:t> </a:t>
            </a:r>
            <a:r>
              <a:rPr lang="en-AU" dirty="0" err="1"/>
              <a:t>trước</a:t>
            </a:r>
            <a:r>
              <a:rPr lang="en-AU" dirty="0"/>
              <a:t> </a:t>
            </a:r>
            <a:r>
              <a:rPr lang="en-AU" dirty="0" err="1"/>
              <a:t>nhằm</a:t>
            </a:r>
            <a:r>
              <a:rPr lang="en-AU" dirty="0"/>
              <a:t> </a:t>
            </a:r>
            <a:r>
              <a:rPr lang="en-AU" dirty="0" err="1"/>
              <a:t>thâm</a:t>
            </a:r>
            <a:r>
              <a:rPr lang="en-AU" dirty="0"/>
              <a:t> </a:t>
            </a:r>
            <a:r>
              <a:rPr lang="en-AU" dirty="0" err="1"/>
              <a:t>nhập</a:t>
            </a:r>
            <a:r>
              <a:rPr lang="en-AU" dirty="0"/>
              <a:t> </a:t>
            </a:r>
            <a:r>
              <a:rPr lang="en-AU" dirty="0" err="1"/>
              <a:t>hoặc</a:t>
            </a:r>
            <a:r>
              <a:rPr lang="en-AU" dirty="0"/>
              <a:t> </a:t>
            </a:r>
            <a:r>
              <a:rPr lang="en-AU" dirty="0" err="1"/>
              <a:t>cản</a:t>
            </a:r>
            <a:r>
              <a:rPr lang="en-AU" dirty="0"/>
              <a:t> </a:t>
            </a:r>
            <a:r>
              <a:rPr lang="en-AU" dirty="0" err="1"/>
              <a:t>trở</a:t>
            </a:r>
            <a:r>
              <a:rPr lang="en-AU" dirty="0"/>
              <a:t> </a:t>
            </a:r>
            <a:r>
              <a:rPr lang="en-AU" dirty="0" err="1"/>
              <a:t>đối</a:t>
            </a:r>
            <a:r>
              <a:rPr lang="en-AU" dirty="0"/>
              <a:t> </a:t>
            </a:r>
            <a:r>
              <a:rPr lang="en-AU" dirty="0" err="1"/>
              <a:t>thủ</a:t>
            </a:r>
            <a:r>
              <a:rPr lang="en-AU" dirty="0"/>
              <a:t> </a:t>
            </a:r>
            <a:r>
              <a:rPr lang="en-AU" dirty="0" err="1"/>
              <a:t>gia</a:t>
            </a:r>
            <a:r>
              <a:rPr lang="en-AU" dirty="0"/>
              <a:t> </a:t>
            </a:r>
            <a:r>
              <a:rPr lang="en-AU" dirty="0" err="1"/>
              <a:t>nhập</a:t>
            </a:r>
            <a:r>
              <a:rPr lang="en-AU" dirty="0"/>
              <a:t> </a:t>
            </a:r>
            <a:r>
              <a:rPr lang="en-AU" dirty="0" err="1"/>
              <a:t>thị</a:t>
            </a:r>
            <a:r>
              <a:rPr lang="en-AU" dirty="0"/>
              <a:t> </a:t>
            </a:r>
            <a:r>
              <a:rPr lang="en-AU" dirty="0" err="1"/>
              <a:t>trường</a:t>
            </a:r>
            <a:r>
              <a:rPr lang="en-AU" dirty="0"/>
              <a:t>. </a:t>
            </a:r>
            <a:r>
              <a:rPr lang="en-AU" dirty="0" err="1"/>
              <a:t>Sau</a:t>
            </a:r>
            <a:r>
              <a:rPr lang="en-AU" dirty="0"/>
              <a:t> </a:t>
            </a:r>
            <a:r>
              <a:rPr lang="en-AU" dirty="0" err="1"/>
              <a:t>đó</a:t>
            </a:r>
            <a:r>
              <a:rPr lang="en-AU" dirty="0"/>
              <a:t> </a:t>
            </a:r>
            <a:r>
              <a:rPr lang="en-AU" dirty="0" err="1"/>
              <a:t>doanh</a:t>
            </a:r>
            <a:r>
              <a:rPr lang="en-AU" dirty="0"/>
              <a:t> </a:t>
            </a:r>
            <a:r>
              <a:rPr lang="en-AU" dirty="0" err="1"/>
              <a:t>nghiệp</a:t>
            </a:r>
            <a:r>
              <a:rPr lang="en-AU" dirty="0"/>
              <a:t> </a:t>
            </a:r>
            <a:r>
              <a:rPr lang="en-AU" dirty="0" err="1"/>
              <a:t>sẽ</a:t>
            </a:r>
            <a:r>
              <a:rPr lang="en-AU" dirty="0"/>
              <a:t> </a:t>
            </a:r>
            <a:r>
              <a:rPr lang="en-AU" dirty="0" err="1"/>
              <a:t>bổ</a:t>
            </a:r>
            <a:r>
              <a:rPr lang="en-AU" dirty="0"/>
              <a:t> sung </a:t>
            </a:r>
            <a:r>
              <a:rPr lang="en-AU" dirty="0" err="1"/>
              <a:t>các</a:t>
            </a:r>
            <a:r>
              <a:rPr lang="en-AU" dirty="0"/>
              <a:t> </a:t>
            </a:r>
            <a:r>
              <a:rPr lang="en-AU" dirty="0" err="1"/>
              <a:t>sản</a:t>
            </a:r>
            <a:r>
              <a:rPr lang="en-AU" dirty="0"/>
              <a:t> </a:t>
            </a:r>
            <a:r>
              <a:rPr lang="en-AU" dirty="0" err="1"/>
              <a:t>phẩm</a:t>
            </a:r>
            <a:r>
              <a:rPr lang="en-AU" dirty="0"/>
              <a:t> </a:t>
            </a:r>
            <a:r>
              <a:rPr lang="en-AU" dirty="0" err="1"/>
              <a:t>để</a:t>
            </a:r>
            <a:r>
              <a:rPr lang="en-AU" dirty="0"/>
              <a:t> </a:t>
            </a:r>
            <a:r>
              <a:rPr lang="en-AU" dirty="0" err="1"/>
              <a:t>tiến</a:t>
            </a:r>
            <a:r>
              <a:rPr lang="en-AU" dirty="0"/>
              <a:t> </a:t>
            </a:r>
            <a:r>
              <a:rPr lang="en-AU" dirty="0" err="1"/>
              <a:t>dần</a:t>
            </a:r>
            <a:r>
              <a:rPr lang="en-AU" dirty="0"/>
              <a:t> </a:t>
            </a:r>
            <a:r>
              <a:rPr lang="en-AU" dirty="0" err="1"/>
              <a:t>lên</a:t>
            </a:r>
            <a:r>
              <a:rPr lang="en-AU" dirty="0"/>
              <a:t> </a:t>
            </a:r>
            <a:r>
              <a:rPr lang="en-AU" dirty="0" err="1"/>
              <a:t>các</a:t>
            </a:r>
            <a:r>
              <a:rPr lang="en-AU" dirty="0"/>
              <a:t> </a:t>
            </a:r>
            <a:r>
              <a:rPr lang="en-AU" dirty="0" err="1"/>
              <a:t>phân</a:t>
            </a:r>
            <a:r>
              <a:rPr lang="en-AU" dirty="0"/>
              <a:t> </a:t>
            </a:r>
            <a:r>
              <a:rPr lang="en-AU" dirty="0" err="1"/>
              <a:t>khúc</a:t>
            </a:r>
            <a:r>
              <a:rPr lang="en-AU" dirty="0"/>
              <a:t> </a:t>
            </a:r>
            <a:r>
              <a:rPr lang="en-AU" dirty="0" err="1"/>
              <a:t>cao</a:t>
            </a:r>
            <a:r>
              <a:rPr lang="en-AU" dirty="0"/>
              <a:t> </a:t>
            </a:r>
            <a:r>
              <a:rPr lang="en-AU" dirty="0" err="1"/>
              <a:t>hơn</a:t>
            </a:r>
            <a:r>
              <a:rPr lang="en-AU" dirty="0"/>
              <a:t> </a:t>
            </a:r>
            <a:r>
              <a:rPr lang="en-AU" dirty="0" err="1"/>
              <a:t>nhằm</a:t>
            </a:r>
            <a:r>
              <a:rPr lang="en-AU" dirty="0"/>
              <a:t> </a:t>
            </a:r>
            <a:r>
              <a:rPr lang="en-AU" dirty="0" err="1"/>
              <a:t>phát</a:t>
            </a:r>
            <a:r>
              <a:rPr lang="en-AU" dirty="0"/>
              <a:t> </a:t>
            </a:r>
            <a:r>
              <a:rPr lang="en-AU" dirty="0" err="1"/>
              <a:t>triển</a:t>
            </a:r>
            <a:r>
              <a:rPr lang="en-AU" dirty="0"/>
              <a:t> </a:t>
            </a:r>
            <a:r>
              <a:rPr lang="en-AU" dirty="0" err="1"/>
              <a:t>và</a:t>
            </a:r>
            <a:r>
              <a:rPr lang="en-AU" dirty="0"/>
              <a:t> </a:t>
            </a:r>
            <a:r>
              <a:rPr lang="en-AU" dirty="0" err="1"/>
              <a:t>gia</a:t>
            </a:r>
            <a:r>
              <a:rPr lang="en-AU" dirty="0"/>
              <a:t> </a:t>
            </a:r>
            <a:r>
              <a:rPr lang="en-AU" dirty="0" err="1"/>
              <a:t>tăng</a:t>
            </a:r>
            <a:r>
              <a:rPr lang="en-AU" dirty="0"/>
              <a:t> </a:t>
            </a:r>
            <a:r>
              <a:rPr lang="en-AU" dirty="0" err="1"/>
              <a:t>lợi</a:t>
            </a:r>
            <a:r>
              <a:rPr lang="en-AU" dirty="0"/>
              <a:t> </a:t>
            </a:r>
            <a:r>
              <a:rPr lang="en-AU" dirty="0" err="1"/>
              <a:t>nhuận</a:t>
            </a:r>
            <a:r>
              <a:rPr lang="en-AU" dirty="0"/>
              <a:t>.</a:t>
            </a:r>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342467041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5.3.3.</a:t>
            </a:r>
            <a:r>
              <a:rPr lang="vi-VN" dirty="0" smtClean="0"/>
              <a:t> </a:t>
            </a:r>
            <a:r>
              <a:rPr lang="en-US" dirty="0" err="1" smtClean="0"/>
              <a:t>Chiến</a:t>
            </a:r>
            <a:r>
              <a:rPr lang="en-US" dirty="0" smtClean="0"/>
              <a:t> </a:t>
            </a:r>
            <a:r>
              <a:rPr lang="en-US" dirty="0" err="1"/>
              <a:t>lược</a:t>
            </a:r>
            <a:r>
              <a:rPr lang="en-US" dirty="0"/>
              <a:t> </a:t>
            </a:r>
            <a:r>
              <a:rPr lang="en-US" dirty="0" err="1"/>
              <a:t>về</a:t>
            </a:r>
            <a:r>
              <a:rPr lang="en-US" dirty="0"/>
              <a:t> </a:t>
            </a:r>
            <a:r>
              <a:rPr lang="en-US" dirty="0" err="1"/>
              <a:t>dòng</a:t>
            </a:r>
            <a:r>
              <a:rPr lang="en-US" dirty="0"/>
              <a:t> </a:t>
            </a:r>
            <a:r>
              <a:rPr lang="en-US" dirty="0" err="1"/>
              <a:t>sản</a:t>
            </a:r>
            <a:r>
              <a:rPr lang="en-US" dirty="0"/>
              <a:t> </a:t>
            </a:r>
            <a:r>
              <a:rPr lang="en-US" dirty="0" err="1"/>
              <a:t>phẩm</a:t>
            </a:r>
            <a:r>
              <a:rPr lang="en-US" dirty="0"/>
              <a:t> (Product Line</a:t>
            </a:r>
            <a:r>
              <a:rPr lang="en-US" dirty="0" smtClean="0"/>
              <a:t>)</a:t>
            </a:r>
            <a:endParaRPr lang="en-AU" dirty="0" smtClean="0"/>
          </a:p>
          <a:p>
            <a:pPr marL="0" indent="0" algn="just">
              <a:buNone/>
            </a:pPr>
            <a:r>
              <a:rPr lang="en-AU" dirty="0" smtClean="0"/>
              <a:t>5.3.1.1. </a:t>
            </a:r>
            <a:r>
              <a:rPr lang="en-AU" dirty="0" err="1"/>
              <a:t>Tăng</a:t>
            </a:r>
            <a:r>
              <a:rPr lang="en-AU" dirty="0"/>
              <a:t> </a:t>
            </a:r>
            <a:r>
              <a:rPr lang="en-AU" dirty="0" err="1"/>
              <a:t>thêm</a:t>
            </a:r>
            <a:r>
              <a:rPr lang="en-AU" dirty="0"/>
              <a:t> </a:t>
            </a:r>
            <a:r>
              <a:rPr lang="en-AU" dirty="0" err="1"/>
              <a:t>mặt</a:t>
            </a:r>
            <a:r>
              <a:rPr lang="en-AU" dirty="0"/>
              <a:t> </a:t>
            </a:r>
            <a:r>
              <a:rPr lang="en-AU" dirty="0" err="1"/>
              <a:t>hàng</a:t>
            </a:r>
            <a:r>
              <a:rPr lang="en-AU" dirty="0"/>
              <a:t> </a:t>
            </a:r>
            <a:r>
              <a:rPr lang="en-AU" dirty="0" err="1"/>
              <a:t>trong</a:t>
            </a:r>
            <a:r>
              <a:rPr lang="en-AU" dirty="0"/>
              <a:t> </a:t>
            </a:r>
            <a:r>
              <a:rPr lang="en-AU" dirty="0" err="1"/>
              <a:t>dòng</a:t>
            </a:r>
            <a:r>
              <a:rPr lang="en-AU" dirty="0"/>
              <a:t> </a:t>
            </a:r>
            <a:r>
              <a:rPr lang="en-AU" dirty="0" err="1"/>
              <a:t>sản</a:t>
            </a:r>
            <a:r>
              <a:rPr lang="en-AU" dirty="0"/>
              <a:t> </a:t>
            </a:r>
            <a:r>
              <a:rPr lang="en-AU" dirty="0" err="1"/>
              <a:t>phẩm</a:t>
            </a:r>
            <a:endParaRPr lang="en-AU" dirty="0"/>
          </a:p>
          <a:p>
            <a:pPr algn="just"/>
            <a:r>
              <a:rPr lang="en-AU" b="1" dirty="0" err="1"/>
              <a:t>Kéo</a:t>
            </a:r>
            <a:r>
              <a:rPr lang="en-AU" b="1" dirty="0"/>
              <a:t> </a:t>
            </a:r>
            <a:r>
              <a:rPr lang="en-AU" b="1" dirty="0" err="1"/>
              <a:t>dãn</a:t>
            </a:r>
            <a:r>
              <a:rPr lang="en-AU" b="1" dirty="0"/>
              <a:t> </a:t>
            </a:r>
            <a:r>
              <a:rPr lang="en-AU" b="1" dirty="0" err="1"/>
              <a:t>dòng</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i="1" u="sng" dirty="0" err="1" smtClean="0"/>
              <a:t>Ví</a:t>
            </a:r>
            <a:r>
              <a:rPr lang="en-AU" i="1" u="sng" dirty="0" smtClean="0"/>
              <a:t> </a:t>
            </a:r>
            <a:r>
              <a:rPr lang="en-AU" i="1" u="sng" dirty="0" err="1" smtClean="0"/>
              <a:t>dụ</a:t>
            </a:r>
            <a:r>
              <a:rPr lang="en-AU" i="1" u="sng" dirty="0" smtClean="0"/>
              <a:t> (</a:t>
            </a:r>
            <a:r>
              <a:rPr lang="en-AU" i="1" u="sng" dirty="0" err="1" smtClean="0"/>
              <a:t>Kéo</a:t>
            </a:r>
            <a:r>
              <a:rPr lang="en-AU" i="1" u="sng" dirty="0" smtClean="0"/>
              <a:t> </a:t>
            </a:r>
            <a:r>
              <a:rPr lang="en-AU" i="1" u="sng" dirty="0" err="1" smtClean="0"/>
              <a:t>dãn</a:t>
            </a:r>
            <a:r>
              <a:rPr lang="en-AU" i="1" u="sng" dirty="0" smtClean="0"/>
              <a:t> </a:t>
            </a:r>
            <a:r>
              <a:rPr lang="en-AU" i="1" u="sng" dirty="0" err="1" smtClean="0"/>
              <a:t>lên</a:t>
            </a:r>
            <a:r>
              <a:rPr lang="en-AU" i="1" u="sng" dirty="0" smtClean="0"/>
              <a:t>)</a:t>
            </a:r>
            <a:r>
              <a:rPr lang="en-AU" dirty="0" smtClean="0"/>
              <a:t>: </a:t>
            </a:r>
            <a:r>
              <a:rPr lang="en-AU" i="1" dirty="0" err="1"/>
              <a:t>Trong</a:t>
            </a:r>
            <a:r>
              <a:rPr lang="en-AU" i="1" dirty="0"/>
              <a:t> </a:t>
            </a:r>
            <a:r>
              <a:rPr lang="en-AU" i="1" dirty="0" err="1"/>
              <a:t>dòng</a:t>
            </a:r>
            <a:r>
              <a:rPr lang="en-AU" i="1" dirty="0"/>
              <a:t> </a:t>
            </a:r>
            <a:r>
              <a:rPr lang="en-AU" i="1" dirty="0" err="1"/>
              <a:t>xe</a:t>
            </a:r>
            <a:r>
              <a:rPr lang="en-AU" i="1" dirty="0"/>
              <a:t> Sedan, Toyota </a:t>
            </a:r>
            <a:r>
              <a:rPr lang="en-AU" i="1" dirty="0" err="1"/>
              <a:t>nổi</a:t>
            </a:r>
            <a:r>
              <a:rPr lang="en-AU" i="1" dirty="0"/>
              <a:t> </a:t>
            </a:r>
            <a:r>
              <a:rPr lang="en-AU" i="1" dirty="0" err="1"/>
              <a:t>tiếng</a:t>
            </a:r>
            <a:r>
              <a:rPr lang="en-AU" i="1" dirty="0"/>
              <a:t> </a:t>
            </a:r>
            <a:r>
              <a:rPr lang="en-AU" i="1" dirty="0" err="1"/>
              <a:t>với</a:t>
            </a:r>
            <a:r>
              <a:rPr lang="en-AU" i="1" dirty="0"/>
              <a:t> </a:t>
            </a:r>
            <a:r>
              <a:rPr lang="en-AU" i="1" dirty="0" err="1"/>
              <a:t>xe</a:t>
            </a:r>
            <a:r>
              <a:rPr lang="en-AU" i="1" dirty="0"/>
              <a:t> </a:t>
            </a:r>
            <a:r>
              <a:rPr lang="en-AU" i="1" dirty="0" err="1"/>
              <a:t>hạng</a:t>
            </a:r>
            <a:r>
              <a:rPr lang="en-AU" i="1" dirty="0"/>
              <a:t> </a:t>
            </a:r>
            <a:r>
              <a:rPr lang="en-AU" i="1" dirty="0" err="1"/>
              <a:t>bình</a:t>
            </a:r>
            <a:r>
              <a:rPr lang="en-AU" i="1" dirty="0"/>
              <a:t> </a:t>
            </a:r>
            <a:r>
              <a:rPr lang="en-AU" i="1" dirty="0" err="1"/>
              <a:t>dân</a:t>
            </a:r>
            <a:r>
              <a:rPr lang="en-AU" i="1" dirty="0"/>
              <a:t> Corolla </a:t>
            </a:r>
            <a:r>
              <a:rPr lang="en-AU" i="1" dirty="0" smtClean="0"/>
              <a:t>VIOS</a:t>
            </a:r>
            <a:r>
              <a:rPr lang="en-AU" i="1" dirty="0" smtClean="0"/>
              <a:t>, </a:t>
            </a:r>
            <a:r>
              <a:rPr lang="en-AU" i="1" dirty="0" err="1"/>
              <a:t>sau</a:t>
            </a:r>
            <a:r>
              <a:rPr lang="en-AU" i="1" dirty="0"/>
              <a:t> </a:t>
            </a:r>
            <a:r>
              <a:rPr lang="en-AU" i="1" dirty="0" err="1"/>
              <a:t>này</a:t>
            </a:r>
            <a:r>
              <a:rPr lang="en-AU" i="1" dirty="0"/>
              <a:t> Toyota </a:t>
            </a:r>
            <a:r>
              <a:rPr lang="en-AU" i="1" dirty="0" err="1"/>
              <a:t>phát</a:t>
            </a:r>
            <a:r>
              <a:rPr lang="en-AU" i="1" dirty="0"/>
              <a:t> </a:t>
            </a:r>
            <a:r>
              <a:rPr lang="en-AU" i="1" dirty="0" err="1"/>
              <a:t>triển</a:t>
            </a:r>
            <a:r>
              <a:rPr lang="en-AU" i="1" dirty="0"/>
              <a:t> </a:t>
            </a:r>
            <a:r>
              <a:rPr lang="en-AU" i="1" dirty="0" err="1"/>
              <a:t>lên</a:t>
            </a:r>
            <a:r>
              <a:rPr lang="en-AU" i="1" dirty="0"/>
              <a:t> </a:t>
            </a:r>
            <a:r>
              <a:rPr lang="en-AU" i="1" dirty="0" err="1"/>
              <a:t>xe</a:t>
            </a:r>
            <a:r>
              <a:rPr lang="en-AU" i="1" dirty="0"/>
              <a:t> sedan </a:t>
            </a:r>
            <a:r>
              <a:rPr lang="en-AU" i="1" dirty="0" err="1"/>
              <a:t>hạng</a:t>
            </a:r>
            <a:r>
              <a:rPr lang="en-AU" i="1" dirty="0"/>
              <a:t> </a:t>
            </a:r>
            <a:r>
              <a:rPr lang="en-AU" i="1" dirty="0" err="1"/>
              <a:t>trung</a:t>
            </a:r>
            <a:r>
              <a:rPr lang="en-AU" i="1" dirty="0"/>
              <a:t> </a:t>
            </a:r>
            <a:r>
              <a:rPr lang="en-AU" i="1" dirty="0" err="1"/>
              <a:t>cao</a:t>
            </a:r>
            <a:r>
              <a:rPr lang="en-AU" i="1" dirty="0"/>
              <a:t> </a:t>
            </a:r>
            <a:r>
              <a:rPr lang="en-AU" i="1" dirty="0" err="1"/>
              <a:t>cấp</a:t>
            </a:r>
            <a:r>
              <a:rPr lang="en-AU" i="1" dirty="0"/>
              <a:t> Toyota Camry, </a:t>
            </a:r>
            <a:r>
              <a:rPr lang="en-AU" i="1" dirty="0" err="1"/>
              <a:t>hạng</a:t>
            </a:r>
            <a:r>
              <a:rPr lang="en-AU" i="1" dirty="0"/>
              <a:t> sang Lexus </a:t>
            </a:r>
            <a:r>
              <a:rPr lang="en-AU" i="1" dirty="0" smtClean="0"/>
              <a:t>LS.</a:t>
            </a:r>
            <a:endParaRPr lang="en-AU" dirty="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3484615042"/>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hr-HR" dirty="0" smtClean="0"/>
              <a:t>5.3.3.</a:t>
            </a:r>
            <a:r>
              <a:rPr lang="vi-VN" dirty="0" smtClean="0"/>
              <a:t> </a:t>
            </a:r>
            <a:r>
              <a:rPr lang="en-US" dirty="0" err="1" smtClean="0"/>
              <a:t>Chiến</a:t>
            </a:r>
            <a:r>
              <a:rPr lang="en-US" dirty="0" smtClean="0"/>
              <a:t> </a:t>
            </a:r>
            <a:r>
              <a:rPr lang="en-US" dirty="0" err="1"/>
              <a:t>lược</a:t>
            </a:r>
            <a:r>
              <a:rPr lang="en-US" dirty="0"/>
              <a:t> </a:t>
            </a:r>
            <a:r>
              <a:rPr lang="en-US" dirty="0" err="1"/>
              <a:t>về</a:t>
            </a:r>
            <a:r>
              <a:rPr lang="en-US" dirty="0"/>
              <a:t> </a:t>
            </a:r>
            <a:r>
              <a:rPr lang="en-US" dirty="0" err="1"/>
              <a:t>dòng</a:t>
            </a:r>
            <a:r>
              <a:rPr lang="en-US" dirty="0"/>
              <a:t> </a:t>
            </a:r>
            <a:r>
              <a:rPr lang="en-US" dirty="0" err="1"/>
              <a:t>sản</a:t>
            </a:r>
            <a:r>
              <a:rPr lang="en-US" dirty="0"/>
              <a:t> </a:t>
            </a:r>
            <a:r>
              <a:rPr lang="en-US" dirty="0" err="1"/>
              <a:t>phẩm</a:t>
            </a:r>
            <a:r>
              <a:rPr lang="en-US" dirty="0"/>
              <a:t> (Product Line</a:t>
            </a:r>
            <a:r>
              <a:rPr lang="en-US" dirty="0" smtClean="0"/>
              <a:t>)</a:t>
            </a:r>
            <a:endParaRPr lang="en-AU" dirty="0" smtClean="0"/>
          </a:p>
          <a:p>
            <a:pPr marL="0" indent="0" algn="just">
              <a:buNone/>
            </a:pPr>
            <a:r>
              <a:rPr lang="en-AU" dirty="0" smtClean="0"/>
              <a:t>5.3.1.1. </a:t>
            </a:r>
            <a:r>
              <a:rPr lang="en-AU" dirty="0" err="1"/>
              <a:t>Tăng</a:t>
            </a:r>
            <a:r>
              <a:rPr lang="en-AU" dirty="0"/>
              <a:t> </a:t>
            </a:r>
            <a:r>
              <a:rPr lang="en-AU" dirty="0" err="1"/>
              <a:t>thêm</a:t>
            </a:r>
            <a:r>
              <a:rPr lang="en-AU" dirty="0"/>
              <a:t> </a:t>
            </a:r>
            <a:r>
              <a:rPr lang="en-AU" dirty="0" err="1"/>
              <a:t>mặt</a:t>
            </a:r>
            <a:r>
              <a:rPr lang="en-AU" dirty="0"/>
              <a:t> </a:t>
            </a:r>
            <a:r>
              <a:rPr lang="en-AU" dirty="0" err="1"/>
              <a:t>hàng</a:t>
            </a:r>
            <a:r>
              <a:rPr lang="en-AU" dirty="0"/>
              <a:t> </a:t>
            </a:r>
            <a:r>
              <a:rPr lang="en-AU" dirty="0" err="1"/>
              <a:t>trong</a:t>
            </a:r>
            <a:r>
              <a:rPr lang="en-AU" dirty="0"/>
              <a:t> </a:t>
            </a:r>
            <a:r>
              <a:rPr lang="en-AU" dirty="0" err="1"/>
              <a:t>dòng</a:t>
            </a:r>
            <a:r>
              <a:rPr lang="en-AU" dirty="0"/>
              <a:t> </a:t>
            </a:r>
            <a:r>
              <a:rPr lang="en-AU" dirty="0" err="1"/>
              <a:t>sản</a:t>
            </a:r>
            <a:r>
              <a:rPr lang="en-AU" dirty="0"/>
              <a:t> </a:t>
            </a:r>
            <a:r>
              <a:rPr lang="en-AU" dirty="0" err="1"/>
              <a:t>phẩm</a:t>
            </a:r>
            <a:endParaRPr lang="en-AU" dirty="0"/>
          </a:p>
          <a:p>
            <a:pPr algn="just"/>
            <a:r>
              <a:rPr lang="en-AU" b="1" dirty="0" err="1"/>
              <a:t>Kéo</a:t>
            </a:r>
            <a:r>
              <a:rPr lang="en-AU" b="1" dirty="0"/>
              <a:t> </a:t>
            </a:r>
            <a:r>
              <a:rPr lang="en-AU" b="1" dirty="0" err="1"/>
              <a:t>dãn</a:t>
            </a:r>
            <a:r>
              <a:rPr lang="en-AU" b="1" dirty="0"/>
              <a:t> </a:t>
            </a:r>
            <a:r>
              <a:rPr lang="en-AU" b="1" dirty="0" err="1"/>
              <a:t>dòng</a:t>
            </a:r>
            <a:r>
              <a:rPr lang="en-AU" b="1" dirty="0"/>
              <a:t> </a:t>
            </a:r>
            <a:r>
              <a:rPr lang="en-AU" b="1" dirty="0" err="1"/>
              <a:t>sản</a:t>
            </a:r>
            <a:r>
              <a:rPr lang="en-AU" b="1" dirty="0"/>
              <a:t> </a:t>
            </a:r>
            <a:r>
              <a:rPr lang="en-AU" b="1" dirty="0" err="1" smtClean="0"/>
              <a:t>phẩm</a:t>
            </a:r>
            <a:r>
              <a:rPr lang="en-AU" b="1" dirty="0" smtClean="0"/>
              <a:t> (</a:t>
            </a:r>
            <a:r>
              <a:rPr lang="en-AU" b="1" dirty="0" err="1" smtClean="0"/>
              <a:t>cont</a:t>
            </a:r>
            <a:r>
              <a:rPr lang="en-AU" b="1" dirty="0" smtClean="0"/>
              <a:t>’)</a:t>
            </a:r>
            <a:endParaRPr lang="en-AU" b="1" dirty="0"/>
          </a:p>
          <a:p>
            <a:pPr lvl="1" algn="just">
              <a:buFont typeface="Wingdings" charset="2"/>
              <a:buChar char="§"/>
            </a:pPr>
            <a:r>
              <a:rPr lang="en-AU" b="1" dirty="0" err="1"/>
              <a:t>Dãn</a:t>
            </a:r>
            <a:r>
              <a:rPr lang="en-AU" b="1" dirty="0"/>
              <a:t> </a:t>
            </a:r>
            <a:r>
              <a:rPr lang="en-AU" b="1" dirty="0" err="1"/>
              <a:t>cả</a:t>
            </a:r>
            <a:r>
              <a:rPr lang="en-AU" b="1" dirty="0"/>
              <a:t> </a:t>
            </a:r>
            <a:r>
              <a:rPr lang="en-AU" b="1" dirty="0" err="1"/>
              <a:t>hai</a:t>
            </a:r>
            <a:r>
              <a:rPr lang="en-AU" b="1" dirty="0"/>
              <a:t> </a:t>
            </a:r>
            <a:r>
              <a:rPr lang="en-AU" b="1" dirty="0" err="1"/>
              <a:t>phía</a:t>
            </a:r>
            <a:r>
              <a:rPr lang="en-AU" b="1" dirty="0"/>
              <a:t>:</a:t>
            </a:r>
            <a:r>
              <a:rPr lang="en-AU" dirty="0"/>
              <a:t> </a:t>
            </a:r>
            <a:r>
              <a:rPr lang="en-AU" dirty="0" err="1"/>
              <a:t>phát</a:t>
            </a:r>
            <a:r>
              <a:rPr lang="en-AU" dirty="0"/>
              <a:t> </a:t>
            </a:r>
            <a:r>
              <a:rPr lang="en-AU" dirty="0" err="1"/>
              <a:t>triển</a:t>
            </a:r>
            <a:r>
              <a:rPr lang="en-AU" dirty="0"/>
              <a:t> </a:t>
            </a:r>
            <a:r>
              <a:rPr lang="en-AU" dirty="0" err="1"/>
              <a:t>các</a:t>
            </a:r>
            <a:r>
              <a:rPr lang="en-AU" dirty="0"/>
              <a:t> </a:t>
            </a:r>
            <a:r>
              <a:rPr lang="en-AU" dirty="0" err="1"/>
              <a:t>sản</a:t>
            </a:r>
            <a:r>
              <a:rPr lang="en-AU" dirty="0"/>
              <a:t> </a:t>
            </a:r>
            <a:r>
              <a:rPr lang="en-AU" dirty="0" err="1"/>
              <a:t>phẩm</a:t>
            </a:r>
            <a:r>
              <a:rPr lang="en-AU" dirty="0"/>
              <a:t> </a:t>
            </a:r>
            <a:r>
              <a:rPr lang="en-AU" dirty="0" err="1"/>
              <a:t>trong</a:t>
            </a:r>
            <a:r>
              <a:rPr lang="en-AU" dirty="0"/>
              <a:t> </a:t>
            </a:r>
            <a:r>
              <a:rPr lang="en-AU" dirty="0" err="1"/>
              <a:t>dòng</a:t>
            </a:r>
            <a:r>
              <a:rPr lang="en-AU" dirty="0"/>
              <a:t> </a:t>
            </a:r>
            <a:r>
              <a:rPr lang="en-AU" dirty="0" err="1"/>
              <a:t>theo</a:t>
            </a:r>
            <a:r>
              <a:rPr lang="en-AU" dirty="0"/>
              <a:t> </a:t>
            </a:r>
            <a:r>
              <a:rPr lang="en-AU" dirty="0" err="1"/>
              <a:t>cả</a:t>
            </a:r>
            <a:r>
              <a:rPr lang="en-AU" dirty="0"/>
              <a:t> </a:t>
            </a:r>
            <a:r>
              <a:rPr lang="en-AU" dirty="0" err="1"/>
              <a:t>hai</a:t>
            </a:r>
            <a:r>
              <a:rPr lang="en-AU" dirty="0"/>
              <a:t> </a:t>
            </a:r>
            <a:r>
              <a:rPr lang="en-AU" dirty="0" err="1"/>
              <a:t>hướng</a:t>
            </a:r>
            <a:r>
              <a:rPr lang="en-AU" dirty="0"/>
              <a:t> </a:t>
            </a:r>
            <a:r>
              <a:rPr lang="en-AU" dirty="0" err="1"/>
              <a:t>lên</a:t>
            </a:r>
            <a:r>
              <a:rPr lang="en-AU" dirty="0"/>
              <a:t> </a:t>
            </a:r>
            <a:r>
              <a:rPr lang="en-AU" dirty="0" err="1"/>
              <a:t>và</a:t>
            </a:r>
            <a:r>
              <a:rPr lang="en-AU" dirty="0"/>
              <a:t> </a:t>
            </a:r>
            <a:r>
              <a:rPr lang="en-AU" dirty="0" err="1"/>
              <a:t>xuống</a:t>
            </a:r>
            <a:r>
              <a:rPr lang="en-AU" dirty="0"/>
              <a:t> </a:t>
            </a:r>
            <a:r>
              <a:rPr lang="en-AU" dirty="0" err="1"/>
              <a:t>nhằm</a:t>
            </a:r>
            <a:r>
              <a:rPr lang="en-AU" dirty="0"/>
              <a:t> “</a:t>
            </a:r>
            <a:r>
              <a:rPr lang="en-AU" dirty="0" err="1"/>
              <a:t>đánh</a:t>
            </a:r>
            <a:r>
              <a:rPr lang="en-AU" dirty="0"/>
              <a:t> </a:t>
            </a:r>
            <a:r>
              <a:rPr lang="en-AU" dirty="0" err="1"/>
              <a:t>phủ</a:t>
            </a:r>
            <a:r>
              <a:rPr lang="en-AU" dirty="0"/>
              <a:t>” </a:t>
            </a:r>
            <a:r>
              <a:rPr lang="en-AU" dirty="0" err="1"/>
              <a:t>toàn</a:t>
            </a:r>
            <a:r>
              <a:rPr lang="en-AU" dirty="0"/>
              <a:t> </a:t>
            </a:r>
            <a:r>
              <a:rPr lang="en-AU" dirty="0" err="1"/>
              <a:t>bộ</a:t>
            </a:r>
            <a:r>
              <a:rPr lang="en-AU" dirty="0"/>
              <a:t> </a:t>
            </a:r>
            <a:r>
              <a:rPr lang="en-AU" dirty="0" err="1"/>
              <a:t>thị</a:t>
            </a:r>
            <a:r>
              <a:rPr lang="en-AU" dirty="0"/>
              <a:t> </a:t>
            </a:r>
            <a:r>
              <a:rPr lang="en-AU" dirty="0" err="1"/>
              <a:t>trường</a:t>
            </a:r>
            <a:r>
              <a:rPr lang="en-AU" dirty="0" smtClean="0"/>
              <a:t>.</a:t>
            </a:r>
            <a:endParaRPr lang="en-AU" dirty="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2382324691"/>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vi-VN" dirty="0" smtClean="0"/>
              <a:t>Bài tập thực hành 28</a:t>
            </a:r>
            <a:r>
              <a:rPr lang="en-AU" dirty="0" smtClean="0"/>
              <a:t> - </a:t>
            </a:r>
            <a:r>
              <a:rPr lang="en-AU" dirty="0" err="1" smtClean="0"/>
              <a:t>Tiệm</a:t>
            </a:r>
            <a:r>
              <a:rPr lang="en-AU" dirty="0" smtClean="0"/>
              <a:t> </a:t>
            </a:r>
            <a:r>
              <a:rPr lang="en-AU" dirty="0" err="1" smtClean="0"/>
              <a:t>bánh</a:t>
            </a:r>
            <a:r>
              <a:rPr lang="en-AU" dirty="0" smtClean="0"/>
              <a:t> </a:t>
            </a:r>
            <a:r>
              <a:rPr lang="en-AU" dirty="0" err="1" smtClean="0"/>
              <a:t>Hoa</a:t>
            </a:r>
            <a:r>
              <a:rPr lang="en-AU" dirty="0" smtClean="0"/>
              <a:t> Ban</a:t>
            </a:r>
            <a:endParaRPr lang="en-AU" dirty="0"/>
          </a:p>
          <a:p>
            <a:pPr marL="0" indent="0" algn="just">
              <a:buNone/>
            </a:pPr>
            <a:r>
              <a:rPr lang="vi-VN" dirty="0"/>
              <a:t>Hoa Ban là một hiệu ăn nhỏ bán đồ ăn nhanh nằm ở vị trí thuận lợi</a:t>
            </a:r>
            <a:r>
              <a:rPr lang="vi-VN" dirty="0" smtClean="0"/>
              <a:t>. Hoa </a:t>
            </a:r>
            <a:r>
              <a:rPr lang="vi-VN" dirty="0"/>
              <a:t>Ban đã thoả mãn nhu cầu khách hàng của mình bằng cách:</a:t>
            </a:r>
            <a:endParaRPr lang="en-AU" dirty="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2755241404"/>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vi-VN" dirty="0"/>
              <a:t>Bài tập thực hành 28</a:t>
            </a:r>
            <a:r>
              <a:rPr lang="en-AU" dirty="0"/>
              <a:t> - </a:t>
            </a:r>
            <a:r>
              <a:rPr lang="en-AU" dirty="0" err="1"/>
              <a:t>Tiệm</a:t>
            </a:r>
            <a:r>
              <a:rPr lang="en-AU" dirty="0"/>
              <a:t> </a:t>
            </a:r>
            <a:r>
              <a:rPr lang="en-AU" dirty="0" err="1"/>
              <a:t>bánh</a:t>
            </a:r>
            <a:r>
              <a:rPr lang="en-AU" dirty="0"/>
              <a:t> </a:t>
            </a:r>
            <a:r>
              <a:rPr lang="en-AU" dirty="0" err="1"/>
              <a:t>Hoa</a:t>
            </a:r>
            <a:r>
              <a:rPr lang="en-AU" dirty="0"/>
              <a:t> Ban</a:t>
            </a:r>
          </a:p>
          <a:p>
            <a:pPr algn="just"/>
            <a:r>
              <a:rPr lang="vi-VN" dirty="0" smtClean="0"/>
              <a:t>Mới </a:t>
            </a:r>
            <a:r>
              <a:rPr lang="vi-VN" dirty="0"/>
              <a:t>đầu khi khai trương hiệu ăn, họ chỉ bán bánh nhân đậu và bích quy. Nhưng khi khách hàng yêu cầu có nhiều loại bánh hơn để chọn lựa thì Hoa Ban bắt đầu bán nhiều loai bánh khách nhau, chẳng hạn như bánh mỳ kẹp thịt và bánh bao.</a:t>
            </a:r>
            <a:r>
              <a:rPr lang="en-AU" dirty="0"/>
              <a:t> </a:t>
            </a:r>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59720863"/>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vi-VN" dirty="0"/>
              <a:t>Bài tập thực hành 28</a:t>
            </a:r>
            <a:r>
              <a:rPr lang="en-AU" dirty="0"/>
              <a:t> - </a:t>
            </a:r>
            <a:r>
              <a:rPr lang="en-AU" dirty="0" err="1"/>
              <a:t>Tiệm</a:t>
            </a:r>
            <a:r>
              <a:rPr lang="en-AU" dirty="0"/>
              <a:t> </a:t>
            </a:r>
            <a:r>
              <a:rPr lang="en-AU" dirty="0" err="1"/>
              <a:t>bánh</a:t>
            </a:r>
            <a:r>
              <a:rPr lang="en-AU" dirty="0"/>
              <a:t> </a:t>
            </a:r>
            <a:r>
              <a:rPr lang="en-AU" dirty="0" err="1"/>
              <a:t>Hoa</a:t>
            </a:r>
            <a:r>
              <a:rPr lang="en-AU" dirty="0"/>
              <a:t> </a:t>
            </a:r>
            <a:r>
              <a:rPr lang="en-AU" dirty="0" smtClean="0"/>
              <a:t>Ban</a:t>
            </a:r>
            <a:endParaRPr lang="en-AU" dirty="0"/>
          </a:p>
          <a:p>
            <a:pPr algn="just"/>
            <a:r>
              <a:rPr lang="vi-VN" dirty="0"/>
              <a:t>Sau đó khách hàng bắt đầu yêu cẩu được ăn bữa trưa nóng. Hoa Ban mua bếp lò và bắt đầu phục vụ các món </a:t>
            </a:r>
            <a:r>
              <a:rPr lang="vi-VN" dirty="0" smtClean="0"/>
              <a:t>nấu.</a:t>
            </a:r>
            <a:r>
              <a:rPr lang="en-AU" dirty="0" smtClean="0"/>
              <a:t> </a:t>
            </a:r>
            <a:endParaRPr lang="en-AU" dirty="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419416038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01250"/>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80575"/>
            <a:ext cx="8229600" cy="4876800"/>
          </a:xfrm>
        </p:spPr>
        <p:txBody>
          <a:bodyPr>
            <a:normAutofit/>
          </a:bodyPr>
          <a:lstStyle/>
          <a:p>
            <a:pPr marL="0" indent="0" algn="just">
              <a:buNone/>
            </a:pPr>
            <a:r>
              <a:rPr lang="vi-VN" dirty="0"/>
              <a:t>Bài tập thực hành 28</a:t>
            </a:r>
            <a:r>
              <a:rPr lang="en-AU" dirty="0"/>
              <a:t> - </a:t>
            </a:r>
            <a:r>
              <a:rPr lang="en-AU" dirty="0" err="1"/>
              <a:t>Tiệm</a:t>
            </a:r>
            <a:r>
              <a:rPr lang="en-AU" dirty="0"/>
              <a:t> </a:t>
            </a:r>
            <a:r>
              <a:rPr lang="en-AU" dirty="0" err="1"/>
              <a:t>bánh</a:t>
            </a:r>
            <a:r>
              <a:rPr lang="en-AU" dirty="0"/>
              <a:t> </a:t>
            </a:r>
            <a:r>
              <a:rPr lang="en-AU" dirty="0" err="1"/>
              <a:t>Hoa</a:t>
            </a:r>
            <a:r>
              <a:rPr lang="en-AU" dirty="0"/>
              <a:t> </a:t>
            </a:r>
            <a:r>
              <a:rPr lang="en-AU" dirty="0" smtClean="0"/>
              <a:t>Ban</a:t>
            </a:r>
            <a:endParaRPr lang="en-AU" dirty="0"/>
          </a:p>
          <a:p>
            <a:pPr algn="just"/>
            <a:r>
              <a:rPr lang="vi-VN" dirty="0"/>
              <a:t>Trước đây Hoa Ban thường dùng túi giấy để khách hàng đựng thức ăn mang đi. Có nhiều người phàn nàn vể điều này thế là bây giờ Hoa Ban dùng hộp đựng thức </a:t>
            </a:r>
            <a:r>
              <a:rPr lang="vi-VN" dirty="0" smtClean="0"/>
              <a:t>ăn.</a:t>
            </a:r>
            <a:r>
              <a:rPr lang="en-AU" dirty="0" smtClean="0"/>
              <a:t> </a:t>
            </a:r>
            <a:endParaRPr lang="en-AU" dirty="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1187932439"/>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vi-VN" dirty="0"/>
              <a:t>Bài tập thực hành 28</a:t>
            </a:r>
            <a:r>
              <a:rPr lang="en-AU" dirty="0"/>
              <a:t> - </a:t>
            </a:r>
            <a:r>
              <a:rPr lang="en-AU" dirty="0" err="1"/>
              <a:t>Tiệm</a:t>
            </a:r>
            <a:r>
              <a:rPr lang="en-AU" dirty="0"/>
              <a:t> </a:t>
            </a:r>
            <a:r>
              <a:rPr lang="en-AU" dirty="0" err="1"/>
              <a:t>bánh</a:t>
            </a:r>
            <a:r>
              <a:rPr lang="en-AU" dirty="0"/>
              <a:t> </a:t>
            </a:r>
            <a:r>
              <a:rPr lang="en-AU" dirty="0" err="1"/>
              <a:t>Hoa</a:t>
            </a:r>
            <a:r>
              <a:rPr lang="en-AU" dirty="0"/>
              <a:t> Ban</a:t>
            </a:r>
          </a:p>
          <a:p>
            <a:pPr marL="0" indent="0" algn="just">
              <a:buNone/>
            </a:pPr>
            <a:r>
              <a:rPr lang="vi-VN" b="1" u="sng" dirty="0" smtClean="0"/>
              <a:t>Yêu cầu:</a:t>
            </a:r>
          </a:p>
          <a:p>
            <a:pPr algn="just"/>
            <a:r>
              <a:rPr lang="vi-VN" dirty="0" smtClean="0"/>
              <a:t>Hãy nhận xét về cách tiệm bánh Hoa Lan thoả mãn những thay đổi trong nhu cầu của khách hàng.</a:t>
            </a:r>
            <a:endParaRPr lang="en-AU" dirty="0"/>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r>
              <a:rPr lang="vi-VN" dirty="0" smtClean="0">
                <a:solidFill>
                  <a:srgbClr val="3366FF"/>
                </a:solidFill>
              </a:rPr>
              <a:t>.</a:t>
            </a:r>
            <a:endParaRPr lang="en-AU" dirty="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1753959810"/>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517325"/>
            <a:ext cx="8890782" cy="990600"/>
          </a:xfrm>
        </p:spPr>
        <p:txBody>
          <a:bodyPr>
            <a:normAutofit fontScale="90000"/>
          </a:bodyPr>
          <a:lstStyle/>
          <a:p>
            <a:r>
              <a:rPr lang="en-US" dirty="0" err="1" smtClean="0"/>
              <a:t>Chương</a:t>
            </a:r>
            <a:r>
              <a:rPr lang="en-US" dirty="0" smtClean="0"/>
              <a:t> 5 </a:t>
            </a:r>
            <a:r>
              <a:rPr lang="mr-IN" dirty="0" smtClean="0"/>
              <a:t>–</a:t>
            </a:r>
            <a:r>
              <a:rPr lang="en-US" dirty="0" smtClean="0"/>
              <a:t> </a:t>
            </a:r>
            <a:r>
              <a:rPr lang="en-US" dirty="0" err="1" smtClean="0"/>
              <a:t>Thoả</a:t>
            </a:r>
            <a:r>
              <a:rPr lang="en-US" dirty="0" smtClean="0"/>
              <a:t> </a:t>
            </a:r>
            <a:r>
              <a:rPr lang="en-US" dirty="0" err="1" smtClean="0"/>
              <a:t>Mãn</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Bằng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Sản</a:t>
            </a:r>
            <a:r>
              <a:rPr lang="en-US" dirty="0" smtClean="0"/>
              <a:t> </a:t>
            </a:r>
            <a:r>
              <a:rPr lang="en-US" dirty="0" err="1" smtClean="0"/>
              <a:t>Phẩm</a:t>
            </a:r>
            <a:r>
              <a:rPr lang="en-US" dirty="0" smtClean="0"/>
              <a:t> </a:t>
            </a:r>
            <a:r>
              <a:rPr lang="en-US" dirty="0" err="1" smtClean="0"/>
              <a:t>Phù</a:t>
            </a:r>
            <a:r>
              <a:rPr lang="en-US" dirty="0" smtClean="0"/>
              <a:t> </a:t>
            </a:r>
            <a:r>
              <a:rPr lang="en-US" dirty="0" err="1" smtClean="0"/>
              <a:t>Hợp</a:t>
            </a:r>
            <a:endParaRPr lang="en-US" dirty="0"/>
          </a:p>
        </p:txBody>
      </p:sp>
      <p:sp>
        <p:nvSpPr>
          <p:cNvPr id="3" name="Content Placeholder 2"/>
          <p:cNvSpPr>
            <a:spLocks noGrp="1"/>
          </p:cNvSpPr>
          <p:nvPr>
            <p:ph idx="1"/>
          </p:nvPr>
        </p:nvSpPr>
        <p:spPr>
          <a:xfrm>
            <a:off x="457200" y="1696650"/>
            <a:ext cx="8229600" cy="4876800"/>
          </a:xfrm>
        </p:spPr>
        <p:txBody>
          <a:bodyPr>
            <a:normAutofit/>
          </a:bodyPr>
          <a:lstStyle/>
          <a:p>
            <a:pPr marL="0" indent="0" algn="just">
              <a:buNone/>
            </a:pPr>
            <a:r>
              <a:rPr lang="vi-VN" dirty="0"/>
              <a:t>Bài tập thực hành </a:t>
            </a:r>
            <a:r>
              <a:rPr lang="vi-VN" dirty="0" smtClean="0"/>
              <a:t>29</a:t>
            </a:r>
            <a:endParaRPr lang="en-AU" dirty="0"/>
          </a:p>
          <a:p>
            <a:pPr marL="0" indent="0" algn="just">
              <a:buNone/>
            </a:pPr>
            <a:r>
              <a:rPr lang="en-AU" dirty="0" err="1" smtClean="0"/>
              <a:t>Hãy</a:t>
            </a:r>
            <a:r>
              <a:rPr lang="en-AU" dirty="0" smtClean="0"/>
              <a:t> </a:t>
            </a:r>
            <a:r>
              <a:rPr lang="en-AU" dirty="0" err="1" smtClean="0"/>
              <a:t>hoàn</a:t>
            </a:r>
            <a:r>
              <a:rPr lang="en-AU" dirty="0" smtClean="0"/>
              <a:t> </a:t>
            </a:r>
            <a:r>
              <a:rPr lang="en-AU" dirty="0" err="1" smtClean="0"/>
              <a:t>thành</a:t>
            </a:r>
            <a:r>
              <a:rPr lang="en-AU" dirty="0" smtClean="0"/>
              <a:t> </a:t>
            </a:r>
            <a:r>
              <a:rPr lang="en-AU" dirty="0" err="1" smtClean="0"/>
              <a:t>Bài</a:t>
            </a:r>
            <a:r>
              <a:rPr lang="en-AU" dirty="0" smtClean="0"/>
              <a:t> </a:t>
            </a:r>
            <a:r>
              <a:rPr lang="en-AU" dirty="0" err="1" smtClean="0"/>
              <a:t>thực</a:t>
            </a:r>
            <a:r>
              <a:rPr lang="en-AU" dirty="0" smtClean="0"/>
              <a:t> </a:t>
            </a:r>
            <a:r>
              <a:rPr lang="en-AU" dirty="0" err="1" smtClean="0"/>
              <a:t>hành</a:t>
            </a:r>
            <a:r>
              <a:rPr lang="en-AU" dirty="0" smtClean="0"/>
              <a:t> 29 </a:t>
            </a:r>
            <a:r>
              <a:rPr lang="en-AU" dirty="0" err="1" smtClean="0"/>
              <a:t>trong</a:t>
            </a:r>
            <a:r>
              <a:rPr lang="en-AU" dirty="0" smtClean="0"/>
              <a:t> </a:t>
            </a:r>
            <a:r>
              <a:rPr lang="en-AU" dirty="0" err="1" smtClean="0"/>
              <a:t>tệp</a:t>
            </a:r>
            <a:r>
              <a:rPr lang="en-AU" dirty="0" smtClean="0"/>
              <a:t> tin Word </a:t>
            </a:r>
            <a:r>
              <a:rPr lang="en-AU" dirty="0" err="1" smtClean="0"/>
              <a:t>có</a:t>
            </a:r>
            <a:r>
              <a:rPr lang="en-AU" dirty="0" smtClean="0"/>
              <a:t> </a:t>
            </a:r>
            <a:r>
              <a:rPr lang="en-AU" dirty="0" err="1" smtClean="0"/>
              <a:t>tên</a:t>
            </a:r>
            <a:r>
              <a:rPr lang="en-AU" dirty="0" smtClean="0"/>
              <a:t>: “Practice number 29”.</a:t>
            </a: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a:t>
            </a:r>
            <a:r>
              <a:rPr lang="vi-VN">
                <a:solidFill>
                  <a:srgbClr val="3366FF"/>
                </a:solidFill>
              </a:rPr>
              <a:t>theo</a:t>
            </a:r>
            <a:r>
              <a:rPr lang="vi-VN" smtClean="0">
                <a:solidFill>
                  <a:srgbClr val="3366FF"/>
                </a:solidFill>
              </a:rPr>
              <a:t>.</a:t>
            </a:r>
            <a:endParaRPr lang="en-AU" dirty="0" smtClean="0"/>
          </a:p>
          <a:p>
            <a:pPr marL="0" indent="0" algn="r">
              <a:buNone/>
            </a:pPr>
            <a:r>
              <a:rPr lang="vi-VN" dirty="0" smtClean="0"/>
              <a:t>(SIYB, 1998)</a:t>
            </a:r>
            <a:r>
              <a:rPr lang="en-AU" dirty="0" smtClean="0"/>
              <a:t> </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44</a:t>
            </a:fld>
            <a:endParaRPr lang="en-US"/>
          </a:p>
        </p:txBody>
      </p:sp>
    </p:spTree>
    <p:extLst>
      <p:ext uri="{BB962C8B-B14F-4D97-AF65-F5344CB8AC3E}">
        <p14:creationId xmlns:p14="http://schemas.microsoft.com/office/powerpoint/2010/main" val="241430291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45</a:t>
            </a:fld>
            <a:endParaRPr lang="en-US"/>
          </a:p>
        </p:txBody>
      </p:sp>
    </p:spTree>
    <p:extLst>
      <p:ext uri="{BB962C8B-B14F-4D97-AF65-F5344CB8AC3E}">
        <p14:creationId xmlns:p14="http://schemas.microsoft.com/office/powerpoint/2010/main" val="36261300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3288</TotalTime>
  <Words>2863</Words>
  <Application>Microsoft Macintosh PowerPoint</Application>
  <PresentationFormat>On-screen Show (4:3)</PresentationFormat>
  <Paragraphs>372</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Clarity</vt:lpstr>
      <vt:lpstr>Start and improve your business – week 9: Satisfying customers needs by offering the right products</vt:lpstr>
      <vt:lpstr>khởi sự VÀ TĂNG CƯỜNG KHẢ NĂNG KINH DOANH TUẦN 9 – CHƯƠNG 5</vt:lpstr>
      <vt:lpstr>NỘI DUNG KHOÁ HỌC</vt:lpstr>
      <vt:lpstr>TÀI LIỆU HỌC TẬP</vt:lpstr>
      <vt:lpstr>TÀI LIỆU HỌC TẬP</vt:lpstr>
      <vt:lpstr>TÀI LIỆU THAM KHẢO</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Chương 5 – Thoả Mãn Nhu Cầu Của Khách Hàng Bằng Cung Cấp Sản Phẩm Phù Hợp</vt:lpstr>
      <vt:lpstr>TÀI LIỆU THAM KHẢO</vt:lpstr>
    </vt:vector>
  </TitlesOfParts>
  <Manager/>
  <Company>Cybershop JSC</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subject/>
  <dc:creator>AN DUONG</dc:creator>
  <cp:keywords/>
  <dc:description/>
  <cp:lastModifiedBy>AN DUONG</cp:lastModifiedBy>
  <cp:revision>190</cp:revision>
  <dcterms:created xsi:type="dcterms:W3CDTF">2023-03-09T02:42:31Z</dcterms:created>
  <dcterms:modified xsi:type="dcterms:W3CDTF">2023-06-08T09:53:47Z</dcterms:modified>
  <cp:category/>
</cp:coreProperties>
</file>