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firstSlideNum="0" showSpecialPlsOnTitleSld="0" saveSubsetFonts="1">
  <p:sldMasterIdLst>
    <p:sldMasterId id="2147483960" r:id="rId1"/>
  </p:sldMasterIdLst>
  <p:notesMasterIdLst>
    <p:notesMasterId r:id="rId50"/>
  </p:notesMasterIdLst>
  <p:handoutMasterIdLst>
    <p:handoutMasterId r:id="rId51"/>
  </p:handoutMasterIdLst>
  <p:sldIdLst>
    <p:sldId id="323" r:id="rId2"/>
    <p:sldId id="256" r:id="rId3"/>
    <p:sldId id="257" r:id="rId4"/>
    <p:sldId id="463" r:id="rId5"/>
    <p:sldId id="464" r:id="rId6"/>
    <p:sldId id="465" r:id="rId7"/>
    <p:sldId id="412" r:id="rId8"/>
    <p:sldId id="413" r:id="rId9"/>
    <p:sldId id="429" r:id="rId10"/>
    <p:sldId id="414" r:id="rId11"/>
    <p:sldId id="415" r:id="rId12"/>
    <p:sldId id="428" r:id="rId13"/>
    <p:sldId id="416" r:id="rId14"/>
    <p:sldId id="417" r:id="rId15"/>
    <p:sldId id="419" r:id="rId16"/>
    <p:sldId id="420" r:id="rId17"/>
    <p:sldId id="421" r:id="rId18"/>
    <p:sldId id="422" r:id="rId19"/>
    <p:sldId id="423" r:id="rId20"/>
    <p:sldId id="424" r:id="rId21"/>
    <p:sldId id="427" r:id="rId22"/>
    <p:sldId id="425" r:id="rId23"/>
    <p:sldId id="426" r:id="rId24"/>
    <p:sldId id="435" r:id="rId25"/>
    <p:sldId id="436" r:id="rId26"/>
    <p:sldId id="437" r:id="rId27"/>
    <p:sldId id="438" r:id="rId28"/>
    <p:sldId id="440" r:id="rId29"/>
    <p:sldId id="441" r:id="rId30"/>
    <p:sldId id="443" r:id="rId31"/>
    <p:sldId id="445" r:id="rId32"/>
    <p:sldId id="446" r:id="rId33"/>
    <p:sldId id="447" r:id="rId34"/>
    <p:sldId id="448" r:id="rId35"/>
    <p:sldId id="449" r:id="rId36"/>
    <p:sldId id="450" r:id="rId37"/>
    <p:sldId id="451" r:id="rId38"/>
    <p:sldId id="452" r:id="rId39"/>
    <p:sldId id="453" r:id="rId40"/>
    <p:sldId id="455" r:id="rId41"/>
    <p:sldId id="456" r:id="rId42"/>
    <p:sldId id="457" r:id="rId43"/>
    <p:sldId id="458" r:id="rId44"/>
    <p:sldId id="459" r:id="rId45"/>
    <p:sldId id="460" r:id="rId46"/>
    <p:sldId id="461" r:id="rId47"/>
    <p:sldId id="462" r:id="rId48"/>
    <p:sldId id="466" r:id="rId49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55" autoAdjust="0"/>
    <p:restoredTop sz="94727" autoAdjust="0"/>
  </p:normalViewPr>
  <p:slideViewPr>
    <p:cSldViewPr snapToGrid="0" snapToObjects="1">
      <p:cViewPr varScale="1">
        <p:scale>
          <a:sx n="79" d="100"/>
          <a:sy n="79" d="100"/>
        </p:scale>
        <p:origin x="-664" y="-11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57696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slide" Target="slides/slide16.xml"/><Relationship Id="rId18" Type="http://schemas.openxmlformats.org/officeDocument/2006/relationships/slide" Target="slides/slide17.xml"/><Relationship Id="rId19" Type="http://schemas.openxmlformats.org/officeDocument/2006/relationships/slide" Target="slides/slide18.xml"/><Relationship Id="rId50" Type="http://schemas.openxmlformats.org/officeDocument/2006/relationships/notesMaster" Target="notesMasters/notesMaster1.xml"/><Relationship Id="rId51" Type="http://schemas.openxmlformats.org/officeDocument/2006/relationships/handoutMaster" Target="handoutMasters/handoutMaster1.xml"/><Relationship Id="rId52" Type="http://schemas.openxmlformats.org/officeDocument/2006/relationships/printerSettings" Target="printerSettings/printerSettings1.bin"/><Relationship Id="rId53" Type="http://schemas.openxmlformats.org/officeDocument/2006/relationships/presProps" Target="presProps.xml"/><Relationship Id="rId54" Type="http://schemas.openxmlformats.org/officeDocument/2006/relationships/viewProps" Target="viewProps.xml"/><Relationship Id="rId55" Type="http://schemas.openxmlformats.org/officeDocument/2006/relationships/theme" Target="theme/theme1.xml"/><Relationship Id="rId56" Type="http://schemas.openxmlformats.org/officeDocument/2006/relationships/tableStyles" Target="tableStyles.xml"/><Relationship Id="rId40" Type="http://schemas.openxmlformats.org/officeDocument/2006/relationships/slide" Target="slides/slide39.xml"/><Relationship Id="rId41" Type="http://schemas.openxmlformats.org/officeDocument/2006/relationships/slide" Target="slides/slide40.xml"/><Relationship Id="rId42" Type="http://schemas.openxmlformats.org/officeDocument/2006/relationships/slide" Target="slides/slide41.xml"/><Relationship Id="rId43" Type="http://schemas.openxmlformats.org/officeDocument/2006/relationships/slide" Target="slides/slide42.xml"/><Relationship Id="rId44" Type="http://schemas.openxmlformats.org/officeDocument/2006/relationships/slide" Target="slides/slide43.xml"/><Relationship Id="rId45" Type="http://schemas.openxmlformats.org/officeDocument/2006/relationships/slide" Target="slides/slide44.xml"/><Relationship Id="rId46" Type="http://schemas.openxmlformats.org/officeDocument/2006/relationships/slide" Target="slides/slide45.xml"/><Relationship Id="rId47" Type="http://schemas.openxmlformats.org/officeDocument/2006/relationships/slide" Target="slides/slide46.xml"/><Relationship Id="rId48" Type="http://schemas.openxmlformats.org/officeDocument/2006/relationships/slide" Target="slides/slide47.xml"/><Relationship Id="rId49" Type="http://schemas.openxmlformats.org/officeDocument/2006/relationships/slide" Target="slides/slide48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30" Type="http://schemas.openxmlformats.org/officeDocument/2006/relationships/slide" Target="slides/slide29.xml"/><Relationship Id="rId31" Type="http://schemas.openxmlformats.org/officeDocument/2006/relationships/slide" Target="slides/slide30.xml"/><Relationship Id="rId32" Type="http://schemas.openxmlformats.org/officeDocument/2006/relationships/slide" Target="slides/slide31.xml"/><Relationship Id="rId33" Type="http://schemas.openxmlformats.org/officeDocument/2006/relationships/slide" Target="slides/slide32.xml"/><Relationship Id="rId34" Type="http://schemas.openxmlformats.org/officeDocument/2006/relationships/slide" Target="slides/slide33.xml"/><Relationship Id="rId35" Type="http://schemas.openxmlformats.org/officeDocument/2006/relationships/slide" Target="slides/slide34.xml"/><Relationship Id="rId36" Type="http://schemas.openxmlformats.org/officeDocument/2006/relationships/slide" Target="slides/slide35.xml"/><Relationship Id="rId37" Type="http://schemas.openxmlformats.org/officeDocument/2006/relationships/slide" Target="slides/slide36.xml"/><Relationship Id="rId38" Type="http://schemas.openxmlformats.org/officeDocument/2006/relationships/slide" Target="slides/slide37.xml"/><Relationship Id="rId39" Type="http://schemas.openxmlformats.org/officeDocument/2006/relationships/slide" Target="slides/slide38.xml"/><Relationship Id="rId20" Type="http://schemas.openxmlformats.org/officeDocument/2006/relationships/slide" Target="slides/slide19.xml"/><Relationship Id="rId21" Type="http://schemas.openxmlformats.org/officeDocument/2006/relationships/slide" Target="slides/slide20.xml"/><Relationship Id="rId22" Type="http://schemas.openxmlformats.org/officeDocument/2006/relationships/slide" Target="slides/slide21.xml"/><Relationship Id="rId23" Type="http://schemas.openxmlformats.org/officeDocument/2006/relationships/slide" Target="slides/slide22.xml"/><Relationship Id="rId24" Type="http://schemas.openxmlformats.org/officeDocument/2006/relationships/slide" Target="slides/slide23.xml"/><Relationship Id="rId25" Type="http://schemas.openxmlformats.org/officeDocument/2006/relationships/slide" Target="slides/slide24.xml"/><Relationship Id="rId26" Type="http://schemas.openxmlformats.org/officeDocument/2006/relationships/slide" Target="slides/slide25.xml"/><Relationship Id="rId27" Type="http://schemas.openxmlformats.org/officeDocument/2006/relationships/slide" Target="slides/slide26.xml"/><Relationship Id="rId28" Type="http://schemas.openxmlformats.org/officeDocument/2006/relationships/slide" Target="slides/slide27.xml"/><Relationship Id="rId29" Type="http://schemas.openxmlformats.org/officeDocument/2006/relationships/slide" Target="slides/slide28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14DA120-C864-6946-9BAC-65FCD4477BC6}" type="datetimeFigureOut">
              <a:rPr lang="en-US" smtClean="0"/>
              <a:t>8/6/23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84E94C7-8BE6-B94E-AC83-426033BE098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85893496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4635AB1-1605-6740-B982-F8D7CFA41DA7}" type="datetimeFigureOut">
              <a:rPr lang="en-US" smtClean="0"/>
              <a:t>8/6/23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AU" smtClean="0"/>
              <a:t>Click to edit Master text styles</a:t>
            </a:r>
          </a:p>
          <a:p>
            <a:pPr lvl="1"/>
            <a:r>
              <a:rPr lang="en-AU" smtClean="0"/>
              <a:t>Second level</a:t>
            </a:r>
          </a:p>
          <a:p>
            <a:pPr lvl="2"/>
            <a:r>
              <a:rPr lang="en-AU" smtClean="0"/>
              <a:t>Third level</a:t>
            </a:r>
          </a:p>
          <a:p>
            <a:pPr lvl="3"/>
            <a:r>
              <a:rPr lang="en-AU" smtClean="0"/>
              <a:t>Fourth level</a:t>
            </a:r>
          </a:p>
          <a:p>
            <a:pPr lvl="4"/>
            <a:r>
              <a:rPr lang="en-AU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A4220CA-BB6C-5F47-AD66-AB3A41C0A71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88145063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371600"/>
            <a:ext cx="7848600" cy="1927225"/>
          </a:xfrm>
        </p:spPr>
        <p:txBody>
          <a:bodyPr anchor="b">
            <a:noAutofit/>
          </a:bodyPr>
          <a:lstStyle>
            <a:lvl1pPr>
              <a:defRPr sz="5400" cap="all" baseline="0"/>
            </a:lvl1pPr>
          </a:lstStyle>
          <a:p>
            <a:r>
              <a:rPr lang="en-AU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800" y="3505200"/>
            <a:ext cx="6400800" cy="1752600"/>
          </a:xfrm>
        </p:spPr>
        <p:txBody>
          <a:bodyPr/>
          <a:lstStyle>
            <a:lvl1pPr marL="0" indent="0" algn="l">
              <a:buNone/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AU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AU" smtClean="0"/>
              <a:t>Friday, 10 March 23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r"/>
            <a:r>
              <a:rPr lang="en-US" smtClean="0"/>
              <a:t>duonghoaian@tuaf.edu.vn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FEC368-1D7A-4F81-ABF6-AE0E36BAF64C}" type="slidenum">
              <a:rPr lang="en-US" smtClean="0"/>
              <a:pPr/>
              <a:t>‹#›</a:t>
            </a:fld>
            <a:endParaRPr lang="en-US"/>
          </a:p>
        </p:txBody>
      </p:sp>
      <p:cxnSp>
        <p:nvCxnSpPr>
          <p:cNvPr id="8" name="Straight Connector 7"/>
          <p:cNvCxnSpPr/>
          <p:nvPr/>
        </p:nvCxnSpPr>
        <p:spPr>
          <a:xfrm>
            <a:off x="685800" y="3398520"/>
            <a:ext cx="7848600" cy="1588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AU" smtClean="0"/>
              <a:t>Click to edit Master text styles</a:t>
            </a:r>
          </a:p>
          <a:p>
            <a:pPr lvl="1"/>
            <a:r>
              <a:rPr lang="en-AU" smtClean="0"/>
              <a:t>Second level</a:t>
            </a:r>
          </a:p>
          <a:p>
            <a:pPr lvl="2"/>
            <a:r>
              <a:rPr lang="en-AU" smtClean="0"/>
              <a:t>Third level</a:t>
            </a:r>
          </a:p>
          <a:p>
            <a:pPr lvl="3"/>
            <a:r>
              <a:rPr lang="en-AU" smtClean="0"/>
              <a:t>Fourth level</a:t>
            </a:r>
          </a:p>
          <a:p>
            <a:pPr lvl="4"/>
            <a:r>
              <a:rPr lang="en-AU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AU" smtClean="0"/>
              <a:t>Friday, 10 March 23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r"/>
            <a:r>
              <a:rPr lang="en-US" smtClean="0"/>
              <a:t>duonghoaian@tuaf.edu.vn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FEC368-1D7A-4F81-ABF6-AE0E36BAF64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2362200"/>
            <a:ext cx="7772400" cy="2200275"/>
          </a:xfrm>
        </p:spPr>
        <p:txBody>
          <a:bodyPr anchor="b">
            <a:normAutofit/>
          </a:bodyPr>
          <a:lstStyle>
            <a:lvl1pPr algn="l">
              <a:defRPr sz="4800" b="0" cap="all"/>
            </a:lvl1pPr>
          </a:lstStyle>
          <a:p>
            <a:r>
              <a:rPr lang="en-AU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4626864"/>
            <a:ext cx="7772400" cy="1500187"/>
          </a:xfrm>
        </p:spPr>
        <p:txBody>
          <a:bodyPr anchor="t">
            <a:normAutofit/>
          </a:bodyPr>
          <a:lstStyle>
            <a:lvl1pPr marL="0" indent="0">
              <a:buNone/>
              <a:defRPr sz="24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AU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AU" smtClean="0"/>
              <a:t>Friday, 10 March 23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r"/>
            <a:r>
              <a:rPr lang="en-US" smtClean="0"/>
              <a:t>duonghoaian@tuaf.edu.vn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FEC368-1D7A-4F81-ABF6-AE0E36BAF64C}" type="slidenum">
              <a:rPr lang="en-US" smtClean="0"/>
              <a:pPr/>
              <a:t>‹#›</a:t>
            </a:fld>
            <a:endParaRPr lang="en-US"/>
          </a:p>
        </p:txBody>
      </p:sp>
      <p:cxnSp>
        <p:nvCxnSpPr>
          <p:cNvPr id="7" name="Straight Connector 6"/>
          <p:cNvCxnSpPr/>
          <p:nvPr/>
        </p:nvCxnSpPr>
        <p:spPr>
          <a:xfrm>
            <a:off x="731520" y="4599432"/>
            <a:ext cx="7848600" cy="1588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73352"/>
            <a:ext cx="4038600" cy="471830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AU" smtClean="0"/>
              <a:t>Click to edit Master text styles</a:t>
            </a:r>
          </a:p>
          <a:p>
            <a:pPr lvl="1"/>
            <a:r>
              <a:rPr lang="en-AU" smtClean="0"/>
              <a:t>Second level</a:t>
            </a:r>
          </a:p>
          <a:p>
            <a:pPr lvl="2"/>
            <a:r>
              <a:rPr lang="en-AU" smtClean="0"/>
              <a:t>Third level</a:t>
            </a:r>
          </a:p>
          <a:p>
            <a:pPr lvl="3"/>
            <a:r>
              <a:rPr lang="en-AU" smtClean="0"/>
              <a:t>Fourth level</a:t>
            </a:r>
          </a:p>
          <a:p>
            <a:pPr lvl="4"/>
            <a:r>
              <a:rPr lang="en-AU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73352"/>
            <a:ext cx="4038600" cy="471830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AU" smtClean="0"/>
              <a:t>Click to edit Master text styles</a:t>
            </a:r>
          </a:p>
          <a:p>
            <a:pPr lvl="1"/>
            <a:r>
              <a:rPr lang="en-AU" smtClean="0"/>
              <a:t>Second level</a:t>
            </a:r>
          </a:p>
          <a:p>
            <a:pPr lvl="2"/>
            <a:r>
              <a:rPr lang="en-AU" smtClean="0"/>
              <a:t>Third level</a:t>
            </a:r>
          </a:p>
          <a:p>
            <a:pPr lvl="3"/>
            <a:r>
              <a:rPr lang="en-AU" smtClean="0"/>
              <a:t>Fourth level</a:t>
            </a:r>
          </a:p>
          <a:p>
            <a:pPr lvl="4"/>
            <a:r>
              <a:rPr lang="en-AU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AU" smtClean="0"/>
              <a:t>Friday, 10 March 23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r"/>
            <a:r>
              <a:rPr lang="en-US" smtClean="0"/>
              <a:t>duonghoaian@tuaf.edu.vn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FEC368-1D7A-4F81-ABF6-AE0E36BAF64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AU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76400"/>
            <a:ext cx="3931920" cy="639762"/>
          </a:xfrm>
          <a:noFill/>
          <a:ln>
            <a:noFill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none"/>
        </p:style>
        <p:txBody>
          <a:bodyPr anchor="ctr">
            <a:normAutofit/>
          </a:bodyPr>
          <a:lstStyle>
            <a:lvl1pPr marL="0" indent="0" algn="ctr">
              <a:buNone/>
              <a:defRPr sz="20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AU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438400"/>
            <a:ext cx="393192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AU" smtClean="0"/>
              <a:t>Click to edit Master text styles</a:t>
            </a:r>
          </a:p>
          <a:p>
            <a:pPr lvl="1"/>
            <a:r>
              <a:rPr lang="en-AU" smtClean="0"/>
              <a:t>Second level</a:t>
            </a:r>
          </a:p>
          <a:p>
            <a:pPr lvl="2"/>
            <a:r>
              <a:rPr lang="en-AU" smtClean="0"/>
              <a:t>Third level</a:t>
            </a:r>
          </a:p>
          <a:p>
            <a:pPr lvl="3"/>
            <a:r>
              <a:rPr lang="en-AU" smtClean="0"/>
              <a:t>Fourth level</a:t>
            </a:r>
          </a:p>
          <a:p>
            <a:pPr lvl="4"/>
            <a:r>
              <a:rPr lang="en-AU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754880" y="1676400"/>
            <a:ext cx="3931920" cy="639762"/>
          </a:xfrm>
          <a:noFill/>
          <a:ln>
            <a:noFill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none"/>
        </p:style>
        <p:txBody>
          <a:bodyPr anchor="ctr">
            <a:normAutofit/>
          </a:bodyPr>
          <a:lstStyle>
            <a:lvl1pPr marL="0" indent="0" algn="ctr">
              <a:buNone/>
              <a:defRPr lang="en-US" sz="2000" b="0" kern="1200" dirty="0" smtClean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AU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54880" y="2438400"/>
            <a:ext cx="393192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AU" smtClean="0"/>
              <a:t>Click to edit Master text styles</a:t>
            </a:r>
          </a:p>
          <a:p>
            <a:pPr lvl="1"/>
            <a:r>
              <a:rPr lang="en-AU" smtClean="0"/>
              <a:t>Second level</a:t>
            </a:r>
          </a:p>
          <a:p>
            <a:pPr lvl="2"/>
            <a:r>
              <a:rPr lang="en-AU" smtClean="0"/>
              <a:t>Third level</a:t>
            </a:r>
          </a:p>
          <a:p>
            <a:pPr lvl="3"/>
            <a:r>
              <a:rPr lang="en-AU" smtClean="0"/>
              <a:t>Fourth level</a:t>
            </a:r>
          </a:p>
          <a:p>
            <a:pPr lvl="4"/>
            <a:r>
              <a:rPr lang="en-AU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AU" smtClean="0"/>
              <a:t>Friday, 10 March 23</a:t>
            </a:r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r"/>
            <a:r>
              <a:rPr lang="en-US" smtClean="0"/>
              <a:t>duonghoaian@tuaf.edu.vn</a:t>
            </a:r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FEC368-1D7A-4F81-ABF6-AE0E36BAF64C}" type="slidenum">
              <a:rPr lang="en-US" smtClean="0"/>
              <a:pPr/>
              <a:t>‹#›</a:t>
            </a:fld>
            <a:endParaRPr lang="en-US"/>
          </a:p>
        </p:txBody>
      </p:sp>
      <p:cxnSp>
        <p:nvCxnSpPr>
          <p:cNvPr id="11" name="Straight Connector 10"/>
          <p:cNvCxnSpPr/>
          <p:nvPr/>
        </p:nvCxnSpPr>
        <p:spPr>
          <a:xfrm rot="5400000">
            <a:off x="2217817" y="4045823"/>
            <a:ext cx="4709160" cy="794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AU" smtClean="0"/>
              <a:t>Friday, 10 March 23</a:t>
            </a:r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r"/>
            <a:r>
              <a:rPr lang="en-US" smtClean="0"/>
              <a:t>duonghoaian@tuaf.edu.vn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FEC368-1D7A-4F81-ABF6-AE0E36BAF64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AU" smtClean="0"/>
              <a:t>Friday, 10 March 23</a:t>
            </a:r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r"/>
            <a:r>
              <a:rPr lang="en-US" smtClean="0"/>
              <a:t>duonghoaian@tuaf.edu.vn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FEC368-1D7A-4F81-ABF6-AE0E36BAF64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92080"/>
            <a:ext cx="2139696" cy="1261872"/>
          </a:xfrm>
        </p:spPr>
        <p:txBody>
          <a:bodyPr anchor="b">
            <a:noAutofit/>
          </a:bodyPr>
          <a:lstStyle>
            <a:lvl1pPr algn="l">
              <a:defRPr sz="2400" b="0"/>
            </a:lvl1pPr>
          </a:lstStyle>
          <a:p>
            <a:r>
              <a:rPr lang="en-AU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71800" y="792080"/>
            <a:ext cx="5715000" cy="557784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AU" smtClean="0"/>
              <a:t>Click to edit Master text styles</a:t>
            </a:r>
          </a:p>
          <a:p>
            <a:pPr lvl="1"/>
            <a:r>
              <a:rPr lang="en-AU" smtClean="0"/>
              <a:t>Second level</a:t>
            </a:r>
          </a:p>
          <a:p>
            <a:pPr lvl="2"/>
            <a:r>
              <a:rPr lang="en-AU" smtClean="0"/>
              <a:t>Third level</a:t>
            </a:r>
          </a:p>
          <a:p>
            <a:pPr lvl="3"/>
            <a:r>
              <a:rPr lang="en-AU" smtClean="0"/>
              <a:t>Fourth level</a:t>
            </a:r>
          </a:p>
          <a:p>
            <a:pPr lvl="4"/>
            <a:r>
              <a:rPr lang="en-AU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1" y="2130552"/>
            <a:ext cx="2139696" cy="4243615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AU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AU" smtClean="0"/>
              <a:t>Friday, 10 March 23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r"/>
            <a:r>
              <a:rPr lang="en-US" smtClean="0"/>
              <a:t>duonghoaian@tuaf.edu.vn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FEC368-1D7A-4F81-ABF6-AE0E36BAF64C}" type="slidenum">
              <a:rPr lang="en-US" smtClean="0"/>
              <a:pPr/>
              <a:t>‹#›</a:t>
            </a:fld>
            <a:endParaRPr lang="en-US"/>
          </a:p>
        </p:txBody>
      </p:sp>
      <p:cxnSp>
        <p:nvCxnSpPr>
          <p:cNvPr id="9" name="Straight Connector 8"/>
          <p:cNvCxnSpPr/>
          <p:nvPr/>
        </p:nvCxnSpPr>
        <p:spPr>
          <a:xfrm rot="5400000">
            <a:off x="-13116" y="3580206"/>
            <a:ext cx="5577840" cy="1588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92480"/>
            <a:ext cx="2142680" cy="126492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AU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858610" y="838201"/>
            <a:ext cx="5904390" cy="5500456"/>
          </a:xfrm>
          <a:solidFill>
            <a:schemeClr val="bg2"/>
          </a:solidFill>
          <a:ln w="76200">
            <a:solidFill>
              <a:srgbClr val="FFFFFF"/>
            </a:solidFill>
            <a:miter lim="800000"/>
          </a:ln>
          <a:effectLst>
            <a:outerShdw blurRad="50800" dist="12700" dir="5400000" algn="t" rotWithShape="0">
              <a:prstClr val="black">
                <a:alpha val="59000"/>
              </a:prstClr>
            </a:outerShdw>
          </a:effectLst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AU" smtClean="0"/>
              <a:t>Drag picture to placeholder or click icon to add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2133600"/>
            <a:ext cx="2139696" cy="424281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AU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AU" smtClean="0"/>
              <a:t>Friday, 10 March 23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r"/>
            <a:r>
              <a:rPr lang="en-US" smtClean="0"/>
              <a:t>duonghoaian@tuaf.edu.vn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FEC368-1D7A-4F81-ABF6-AE0E36BAF64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AU" smtClean="0"/>
              <a:t>Click to edit Master text styles</a:t>
            </a:r>
          </a:p>
          <a:p>
            <a:pPr lvl="1"/>
            <a:r>
              <a:rPr lang="en-AU" smtClean="0"/>
              <a:t>Second level</a:t>
            </a:r>
          </a:p>
          <a:p>
            <a:pPr lvl="2"/>
            <a:r>
              <a:rPr lang="en-AU" smtClean="0"/>
              <a:t>Third level</a:t>
            </a:r>
          </a:p>
          <a:p>
            <a:pPr lvl="3"/>
            <a:r>
              <a:rPr lang="en-AU" smtClean="0"/>
              <a:t>Fourth level</a:t>
            </a:r>
          </a:p>
          <a:p>
            <a:pPr lvl="4"/>
            <a:r>
              <a:rPr lang="en-AU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AU" smtClean="0"/>
              <a:t>Friday, 10 March 23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r"/>
            <a:r>
              <a:rPr lang="en-US" smtClean="0"/>
              <a:t>duonghoaian@tuaf.edu.vn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FEC368-1D7A-4F81-ABF6-AE0E36BAF64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609600"/>
            <a:ext cx="2057400" cy="5867400"/>
          </a:xfrm>
        </p:spPr>
        <p:txBody>
          <a:bodyPr vert="eaVert" anchor="b"/>
          <a:lstStyle/>
          <a:p>
            <a:r>
              <a:rPr lang="en-AU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609600"/>
            <a:ext cx="6019800" cy="5867400"/>
          </a:xfrm>
        </p:spPr>
        <p:txBody>
          <a:bodyPr vert="eaVert"/>
          <a:lstStyle/>
          <a:p>
            <a:pPr lvl="0"/>
            <a:r>
              <a:rPr lang="en-AU" smtClean="0"/>
              <a:t>Click to edit Master text styles</a:t>
            </a:r>
          </a:p>
          <a:p>
            <a:pPr lvl="1"/>
            <a:r>
              <a:rPr lang="en-AU" smtClean="0"/>
              <a:t>Second level</a:t>
            </a:r>
          </a:p>
          <a:p>
            <a:pPr lvl="2"/>
            <a:r>
              <a:rPr lang="en-AU" smtClean="0"/>
              <a:t>Third level</a:t>
            </a:r>
          </a:p>
          <a:p>
            <a:pPr lvl="3"/>
            <a:r>
              <a:rPr lang="en-AU" smtClean="0"/>
              <a:t>Fourth level</a:t>
            </a:r>
          </a:p>
          <a:p>
            <a:pPr lvl="4"/>
            <a:r>
              <a:rPr lang="en-AU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AU" smtClean="0"/>
              <a:t>Friday, 10 March 23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r"/>
            <a:r>
              <a:rPr lang="en-US" smtClean="0"/>
              <a:t>duonghoaian@tuaf.edu.vn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FEC368-1D7A-4F81-ABF6-AE0E36BAF64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0" y="220786"/>
            <a:ext cx="9144000" cy="2286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533400"/>
            <a:ext cx="8229600" cy="990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AU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876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AU" smtClean="0"/>
              <a:t>Click to edit Master text styles</a:t>
            </a:r>
          </a:p>
          <a:p>
            <a:pPr lvl="1"/>
            <a:r>
              <a:rPr lang="en-AU" smtClean="0"/>
              <a:t>Second level</a:t>
            </a:r>
          </a:p>
          <a:p>
            <a:pPr lvl="2"/>
            <a:r>
              <a:rPr lang="en-AU" smtClean="0"/>
              <a:t>Third level</a:t>
            </a:r>
          </a:p>
          <a:p>
            <a:pPr lvl="3"/>
            <a:r>
              <a:rPr lang="en-AU" smtClean="0"/>
              <a:t>Fourth level</a:t>
            </a:r>
          </a:p>
          <a:p>
            <a:pPr lvl="4"/>
            <a:r>
              <a:rPr lang="en-AU" smtClean="0"/>
              <a:t>Fifth level</a:t>
            </a:r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0" y="0"/>
            <a:ext cx="9144000" cy="36576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18288"/>
            <a:ext cx="2895600" cy="32918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FFFFFF"/>
                </a:solidFill>
              </a:defRPr>
            </a:lvl1pPr>
          </a:lstStyle>
          <a:p>
            <a:r>
              <a:rPr lang="en-AU" smtClean="0"/>
              <a:t>Friday, 10 March 23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429000" y="18288"/>
            <a:ext cx="4114800" cy="32918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rgbClr val="FFFFFF"/>
                </a:solidFill>
              </a:defRPr>
            </a:lvl1pPr>
          </a:lstStyle>
          <a:p>
            <a:pPr algn="r"/>
            <a:r>
              <a:rPr lang="en-US" smtClean="0"/>
              <a:t>duonghoaian@tuaf.edu.vn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620000" y="18288"/>
            <a:ext cx="1066800" cy="32918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 b="1">
                <a:solidFill>
                  <a:srgbClr val="FFFFFF"/>
                </a:solidFill>
              </a:defRPr>
            </a:lvl1pPr>
          </a:lstStyle>
          <a:p>
            <a:fld id="{0CFEC368-1D7A-4F81-ABF6-AE0E36BAF64C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61" r:id="rId1"/>
    <p:sldLayoutId id="2147483962" r:id="rId2"/>
    <p:sldLayoutId id="2147483963" r:id="rId3"/>
    <p:sldLayoutId id="2147483964" r:id="rId4"/>
    <p:sldLayoutId id="2147483965" r:id="rId5"/>
    <p:sldLayoutId id="2147483966" r:id="rId6"/>
    <p:sldLayoutId id="2147483967" r:id="rId7"/>
    <p:sldLayoutId id="2147483968" r:id="rId8"/>
    <p:sldLayoutId id="2147483969" r:id="rId9"/>
    <p:sldLayoutId id="2147483970" r:id="rId10"/>
    <p:sldLayoutId id="2147483971" r:id="rId11"/>
  </p:sldLayoutIdLst>
  <p:hf hdr="0"/>
  <p:txStyles>
    <p:titleStyle>
      <a:lvl1pPr algn="l" defTabSz="914400" rtl="0" eaLnBrk="1" latinLnBrk="0" hangingPunct="1">
        <a:spcBef>
          <a:spcPct val="0"/>
        </a:spcBef>
        <a:buNone/>
        <a:defRPr sz="4000" kern="1200" spc="-1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182880" indent="-182880" algn="l" defTabSz="914400" rtl="0" eaLnBrk="1" latinLnBrk="0" hangingPunct="1">
        <a:spcBef>
          <a:spcPct val="20000"/>
        </a:spcBef>
        <a:buClr>
          <a:schemeClr val="accent1"/>
        </a:buClr>
        <a:buSzPct val="85000"/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spcBef>
          <a:spcPct val="20000"/>
        </a:spcBef>
        <a:buClr>
          <a:schemeClr val="accent1"/>
        </a:buClr>
        <a:buSzPct val="85000"/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spcBef>
          <a:spcPct val="20000"/>
        </a:spcBef>
        <a:buClr>
          <a:schemeClr val="accent1"/>
        </a:buClr>
        <a:buSzPct val="90000"/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188720" indent="-13716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137160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6pPr>
      <a:lvl7pPr marL="155448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7pPr>
      <a:lvl8pPr marL="173736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8pPr>
      <a:lvl9pPr marL="192024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hyperlink" Target="mailto:duonghoaian@tuaf.edu.vn" TargetMode="Externa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740794"/>
            <a:ext cx="7848600" cy="2558032"/>
          </a:xfrm>
        </p:spPr>
        <p:txBody>
          <a:bodyPr/>
          <a:lstStyle/>
          <a:p>
            <a:pPr algn="just"/>
            <a:r>
              <a:rPr lang="en-US" sz="3700" dirty="0" smtClean="0"/>
              <a:t>Start and improve your business </a:t>
            </a:r>
            <a:r>
              <a:rPr lang="mr-IN" sz="3700" dirty="0" smtClean="0"/>
              <a:t>–</a:t>
            </a:r>
            <a:r>
              <a:rPr lang="en-US" sz="3700" dirty="0" smtClean="0"/>
              <a:t> week 10: </a:t>
            </a:r>
            <a:r>
              <a:rPr lang="en-US" sz="3700" dirty="0"/>
              <a:t>Satisfying customers </a:t>
            </a:r>
            <a:r>
              <a:rPr lang="en-US" sz="3700" dirty="0" smtClean="0"/>
              <a:t>needs </a:t>
            </a:r>
            <a:r>
              <a:rPr lang="en-US" sz="3700" dirty="0"/>
              <a:t>by offering the right products</a:t>
            </a:r>
          </a:p>
        </p:txBody>
      </p:sp>
    </p:spTree>
    <p:extLst>
      <p:ext uri="{BB962C8B-B14F-4D97-AF65-F5344CB8AC3E}">
        <p14:creationId xmlns:p14="http://schemas.microsoft.com/office/powerpoint/2010/main" val="98994179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710556"/>
            <a:ext cx="7848600" cy="2588269"/>
          </a:xfrm>
        </p:spPr>
        <p:txBody>
          <a:bodyPr/>
          <a:lstStyle/>
          <a:p>
            <a:r>
              <a:rPr lang="en-US" sz="4400" dirty="0" err="1"/>
              <a:t>khởi</a:t>
            </a:r>
            <a:r>
              <a:rPr lang="en-US" sz="4400" dirty="0"/>
              <a:t> </a:t>
            </a:r>
            <a:r>
              <a:rPr lang="en-US" sz="4400" dirty="0" err="1"/>
              <a:t>sự</a:t>
            </a:r>
            <a:r>
              <a:rPr lang="en-US" sz="4400" dirty="0"/>
              <a:t> VÀ TĂNG CƯỜNG KHẢ NĂNG KINH DOANH</a:t>
            </a:r>
            <a:br>
              <a:rPr lang="en-US" sz="4400" dirty="0"/>
            </a:br>
            <a:r>
              <a:rPr lang="en-US" sz="4400" dirty="0"/>
              <a:t>TUẦN </a:t>
            </a:r>
            <a:r>
              <a:rPr lang="en-US" sz="4400" dirty="0" smtClean="0"/>
              <a:t>10 </a:t>
            </a:r>
            <a:r>
              <a:rPr lang="mr-IN" sz="4400" dirty="0"/>
              <a:t>–</a:t>
            </a:r>
            <a:r>
              <a:rPr lang="en-US" sz="4400" dirty="0"/>
              <a:t> CHƯƠNG </a:t>
            </a:r>
            <a:r>
              <a:rPr lang="en-US" sz="4400" dirty="0" smtClean="0"/>
              <a:t>5</a:t>
            </a:r>
            <a:endParaRPr lang="en-US" sz="44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800" y="3505199"/>
            <a:ext cx="7848600" cy="2063817"/>
          </a:xfrm>
        </p:spPr>
        <p:txBody>
          <a:bodyPr>
            <a:normAutofit fontScale="92500" lnSpcReduction="20000"/>
          </a:bodyPr>
          <a:lstStyle/>
          <a:p>
            <a:r>
              <a:rPr lang="en-US" dirty="0" err="1" smtClean="0"/>
              <a:t>Chuẩn</a:t>
            </a:r>
            <a:r>
              <a:rPr lang="en-US" dirty="0" smtClean="0"/>
              <a:t> </a:t>
            </a:r>
            <a:r>
              <a:rPr lang="en-US" dirty="0" err="1" smtClean="0"/>
              <a:t>bị</a:t>
            </a:r>
            <a:r>
              <a:rPr lang="en-US" dirty="0" smtClean="0"/>
              <a:t> </a:t>
            </a:r>
            <a:r>
              <a:rPr lang="en-US" dirty="0" err="1" smtClean="0"/>
              <a:t>và</a:t>
            </a:r>
            <a:r>
              <a:rPr lang="en-US" dirty="0" smtClean="0"/>
              <a:t> </a:t>
            </a:r>
            <a:r>
              <a:rPr lang="en-US" dirty="0" err="1" smtClean="0"/>
              <a:t>trình</a:t>
            </a:r>
            <a:r>
              <a:rPr lang="en-US" dirty="0" smtClean="0"/>
              <a:t> </a:t>
            </a:r>
            <a:r>
              <a:rPr lang="en-US" dirty="0" err="1" smtClean="0"/>
              <a:t>bày</a:t>
            </a:r>
            <a:r>
              <a:rPr lang="en-US" dirty="0" smtClean="0"/>
              <a:t>: </a:t>
            </a:r>
            <a:r>
              <a:rPr lang="en-US" dirty="0" err="1" smtClean="0"/>
              <a:t>Dương</a:t>
            </a:r>
            <a:r>
              <a:rPr lang="en-US" dirty="0" smtClean="0"/>
              <a:t> </a:t>
            </a:r>
            <a:r>
              <a:rPr lang="en-US" dirty="0" err="1" smtClean="0"/>
              <a:t>Hoài</a:t>
            </a:r>
            <a:r>
              <a:rPr lang="en-US" dirty="0" smtClean="0"/>
              <a:t> An</a:t>
            </a:r>
          </a:p>
          <a:p>
            <a:r>
              <a:rPr lang="en-US" dirty="0" err="1" smtClean="0"/>
              <a:t>Khoa</a:t>
            </a:r>
            <a:r>
              <a:rPr lang="en-US" dirty="0" smtClean="0"/>
              <a:t> </a:t>
            </a:r>
            <a:r>
              <a:rPr lang="en-US" dirty="0" err="1" smtClean="0"/>
              <a:t>Kinh</a:t>
            </a:r>
            <a:r>
              <a:rPr lang="en-US" dirty="0" smtClean="0"/>
              <a:t> </a:t>
            </a:r>
            <a:r>
              <a:rPr lang="en-US" dirty="0" err="1" smtClean="0"/>
              <a:t>tế</a:t>
            </a:r>
            <a:r>
              <a:rPr lang="en-US" dirty="0" smtClean="0"/>
              <a:t> </a:t>
            </a:r>
            <a:r>
              <a:rPr lang="en-US" dirty="0" err="1" smtClean="0"/>
              <a:t>và</a:t>
            </a:r>
            <a:r>
              <a:rPr lang="en-US" dirty="0" smtClean="0"/>
              <a:t> </a:t>
            </a:r>
            <a:r>
              <a:rPr lang="en-US" dirty="0" err="1" smtClean="0"/>
              <a:t>Phát</a:t>
            </a:r>
            <a:r>
              <a:rPr lang="en-US" dirty="0" smtClean="0"/>
              <a:t> </a:t>
            </a:r>
            <a:r>
              <a:rPr lang="en-US" dirty="0" err="1" smtClean="0"/>
              <a:t>triển</a:t>
            </a:r>
            <a:r>
              <a:rPr lang="en-US" dirty="0" smtClean="0"/>
              <a:t> </a:t>
            </a:r>
            <a:r>
              <a:rPr lang="en-US" dirty="0" err="1" smtClean="0"/>
              <a:t>nông</a:t>
            </a:r>
            <a:r>
              <a:rPr lang="en-US" dirty="0" smtClean="0"/>
              <a:t> </a:t>
            </a:r>
            <a:r>
              <a:rPr lang="en-US" dirty="0" err="1" smtClean="0"/>
              <a:t>thôn</a:t>
            </a:r>
            <a:endParaRPr lang="en-US" dirty="0" smtClean="0"/>
          </a:p>
          <a:p>
            <a:r>
              <a:rPr lang="en-US" dirty="0" err="1" smtClean="0"/>
              <a:t>Trường</a:t>
            </a:r>
            <a:r>
              <a:rPr lang="en-US" dirty="0" smtClean="0"/>
              <a:t> </a:t>
            </a:r>
            <a:r>
              <a:rPr lang="en-US" dirty="0" err="1" smtClean="0"/>
              <a:t>Đại</a:t>
            </a:r>
            <a:r>
              <a:rPr lang="en-US" dirty="0" smtClean="0"/>
              <a:t> </a:t>
            </a:r>
            <a:r>
              <a:rPr lang="en-US" dirty="0" err="1" smtClean="0"/>
              <a:t>học</a:t>
            </a:r>
            <a:r>
              <a:rPr lang="en-US" dirty="0" smtClean="0"/>
              <a:t> </a:t>
            </a:r>
            <a:r>
              <a:rPr lang="en-US" dirty="0" err="1" smtClean="0"/>
              <a:t>Nông</a:t>
            </a:r>
            <a:r>
              <a:rPr lang="en-US" dirty="0" smtClean="0"/>
              <a:t> </a:t>
            </a:r>
            <a:r>
              <a:rPr lang="en-US" dirty="0" err="1" smtClean="0"/>
              <a:t>Lâm</a:t>
            </a:r>
            <a:r>
              <a:rPr lang="en-US" dirty="0" smtClean="0"/>
              <a:t> </a:t>
            </a:r>
            <a:r>
              <a:rPr lang="en-US" dirty="0" err="1" smtClean="0"/>
              <a:t>Thái</a:t>
            </a:r>
            <a:r>
              <a:rPr lang="en-US" dirty="0" smtClean="0"/>
              <a:t> </a:t>
            </a:r>
            <a:r>
              <a:rPr lang="en-US" dirty="0" err="1" smtClean="0"/>
              <a:t>Nguyên</a:t>
            </a:r>
            <a:endParaRPr lang="en-US" dirty="0" smtClean="0"/>
          </a:p>
          <a:p>
            <a:r>
              <a:rPr lang="en-US" dirty="0" smtClean="0"/>
              <a:t>Email: </a:t>
            </a:r>
            <a:r>
              <a:rPr lang="en-US" dirty="0" smtClean="0">
                <a:hlinkClick r:id="rId2"/>
              </a:rPr>
              <a:t>duonghoaian@tuaf.edu.vn</a:t>
            </a:r>
            <a:endParaRPr lang="en-US" dirty="0" smtClean="0"/>
          </a:p>
          <a:p>
            <a:r>
              <a:rPr lang="en-US" dirty="0" err="1" smtClean="0"/>
              <a:t>Bài</a:t>
            </a:r>
            <a:r>
              <a:rPr lang="en-US" dirty="0" smtClean="0"/>
              <a:t> </a:t>
            </a:r>
            <a:r>
              <a:rPr lang="en-US" dirty="0" err="1" smtClean="0"/>
              <a:t>giảng</a:t>
            </a:r>
            <a:r>
              <a:rPr lang="en-US" dirty="0" smtClean="0"/>
              <a:t> </a:t>
            </a:r>
            <a:r>
              <a:rPr lang="en-US" dirty="0" err="1" smtClean="0"/>
              <a:t>được</a:t>
            </a:r>
            <a:r>
              <a:rPr lang="en-US" dirty="0" smtClean="0"/>
              <a:t> </a:t>
            </a:r>
            <a:r>
              <a:rPr lang="en-US" dirty="0" err="1" smtClean="0"/>
              <a:t>thiết</a:t>
            </a:r>
            <a:r>
              <a:rPr lang="en-US" dirty="0" smtClean="0"/>
              <a:t> </a:t>
            </a:r>
            <a:r>
              <a:rPr lang="en-US" dirty="0" err="1" smtClean="0"/>
              <a:t>kế</a:t>
            </a:r>
            <a:r>
              <a:rPr lang="en-US" dirty="0" smtClean="0"/>
              <a:t> </a:t>
            </a:r>
            <a:r>
              <a:rPr lang="en-US" dirty="0" err="1" smtClean="0"/>
              <a:t>với</a:t>
            </a:r>
            <a:r>
              <a:rPr lang="en-US" dirty="0" smtClean="0"/>
              <a:t> </a:t>
            </a:r>
            <a:r>
              <a:rPr lang="en-US" dirty="0" err="1" smtClean="0"/>
              <a:t>sự</a:t>
            </a:r>
            <a:r>
              <a:rPr lang="en-US" dirty="0" smtClean="0"/>
              <a:t> </a:t>
            </a:r>
            <a:r>
              <a:rPr lang="en-US" dirty="0" err="1" smtClean="0"/>
              <a:t>tài</a:t>
            </a:r>
            <a:r>
              <a:rPr lang="en-US" dirty="0" smtClean="0"/>
              <a:t> </a:t>
            </a:r>
            <a:r>
              <a:rPr lang="en-US" dirty="0" err="1" smtClean="0"/>
              <a:t>trợ</a:t>
            </a:r>
            <a:r>
              <a:rPr lang="en-US" dirty="0" smtClean="0"/>
              <a:t> </a:t>
            </a:r>
            <a:r>
              <a:rPr lang="en-US" dirty="0" err="1" smtClean="0"/>
              <a:t>của</a:t>
            </a:r>
            <a:r>
              <a:rPr lang="en-US" dirty="0" smtClean="0"/>
              <a:t> </a:t>
            </a:r>
            <a:r>
              <a:rPr lang="en-US" dirty="0" err="1" smtClean="0"/>
              <a:t>trường</a:t>
            </a:r>
            <a:r>
              <a:rPr lang="en-US" dirty="0" smtClean="0"/>
              <a:t> </a:t>
            </a:r>
            <a:r>
              <a:rPr lang="en-US" dirty="0" err="1" smtClean="0"/>
              <a:t>Đại</a:t>
            </a:r>
            <a:r>
              <a:rPr lang="en-US" dirty="0" smtClean="0"/>
              <a:t> </a:t>
            </a:r>
            <a:r>
              <a:rPr lang="en-US" dirty="0" err="1" smtClean="0"/>
              <a:t>học</a:t>
            </a:r>
            <a:r>
              <a:rPr lang="en-US" dirty="0" smtClean="0"/>
              <a:t> </a:t>
            </a:r>
            <a:r>
              <a:rPr lang="en-US" dirty="0" err="1" smtClean="0"/>
              <a:t>Handong</a:t>
            </a:r>
            <a:r>
              <a:rPr lang="en-US" dirty="0" smtClean="0"/>
              <a:t> Global University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5476913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NỘI DUNG KHOÁ HỌC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 err="1" smtClean="0"/>
              <a:t>Khoá</a:t>
            </a:r>
            <a:r>
              <a:rPr lang="en-US" dirty="0" smtClean="0"/>
              <a:t> </a:t>
            </a:r>
            <a:r>
              <a:rPr lang="en-US" dirty="0" err="1" smtClean="0"/>
              <a:t>học</a:t>
            </a:r>
            <a:r>
              <a:rPr lang="en-US" dirty="0" smtClean="0"/>
              <a:t> </a:t>
            </a:r>
            <a:r>
              <a:rPr lang="en-US" dirty="0" err="1" smtClean="0"/>
              <a:t>gồm</a:t>
            </a:r>
            <a:r>
              <a:rPr lang="en-US" dirty="0" smtClean="0"/>
              <a:t> 2 </a:t>
            </a:r>
            <a:r>
              <a:rPr lang="en-US" dirty="0" err="1" smtClean="0"/>
              <a:t>phần</a:t>
            </a:r>
            <a:r>
              <a:rPr lang="en-US" dirty="0" smtClean="0"/>
              <a:t>:</a:t>
            </a:r>
          </a:p>
          <a:p>
            <a:r>
              <a:rPr lang="en-US" dirty="0" err="1" smtClean="0"/>
              <a:t>Khởi</a:t>
            </a:r>
            <a:r>
              <a:rPr lang="en-US" dirty="0" smtClean="0"/>
              <a:t> </a:t>
            </a:r>
            <a:r>
              <a:rPr lang="en-US" dirty="0" err="1" smtClean="0"/>
              <a:t>sự</a:t>
            </a:r>
            <a:r>
              <a:rPr lang="en-US" dirty="0" smtClean="0"/>
              <a:t> </a:t>
            </a:r>
            <a:r>
              <a:rPr lang="en-US" dirty="0" err="1" smtClean="0"/>
              <a:t>doanh</a:t>
            </a:r>
            <a:r>
              <a:rPr lang="en-US" dirty="0" smtClean="0"/>
              <a:t> </a:t>
            </a:r>
            <a:r>
              <a:rPr lang="en-US" dirty="0" err="1" smtClean="0"/>
              <a:t>nghiệp</a:t>
            </a:r>
            <a:r>
              <a:rPr lang="en-US" dirty="0" smtClean="0"/>
              <a:t> (Start Your Business - SYB), </a:t>
            </a:r>
            <a:r>
              <a:rPr lang="en-US" dirty="0" err="1" smtClean="0"/>
              <a:t>và</a:t>
            </a:r>
            <a:endParaRPr lang="en-US" dirty="0" smtClean="0"/>
          </a:p>
          <a:p>
            <a:r>
              <a:rPr lang="en-US" dirty="0" err="1" smtClean="0"/>
              <a:t>Tăng</a:t>
            </a:r>
            <a:r>
              <a:rPr lang="en-US" dirty="0" smtClean="0"/>
              <a:t> </a:t>
            </a:r>
            <a:r>
              <a:rPr lang="en-US" dirty="0" err="1" smtClean="0"/>
              <a:t>cường</a:t>
            </a:r>
            <a:r>
              <a:rPr lang="en-US" dirty="0" smtClean="0"/>
              <a:t> </a:t>
            </a:r>
            <a:r>
              <a:rPr lang="en-US" dirty="0" err="1" smtClean="0"/>
              <a:t>khả</a:t>
            </a:r>
            <a:r>
              <a:rPr lang="en-US" dirty="0" smtClean="0"/>
              <a:t> </a:t>
            </a:r>
            <a:r>
              <a:rPr lang="en-US" dirty="0" err="1" smtClean="0"/>
              <a:t>năng</a:t>
            </a:r>
            <a:r>
              <a:rPr lang="en-US" dirty="0" smtClean="0"/>
              <a:t> </a:t>
            </a:r>
            <a:r>
              <a:rPr lang="en-US" dirty="0" err="1" smtClean="0"/>
              <a:t>kinh</a:t>
            </a:r>
            <a:r>
              <a:rPr lang="en-US" dirty="0" smtClean="0"/>
              <a:t> </a:t>
            </a:r>
            <a:r>
              <a:rPr lang="en-US" dirty="0" err="1" smtClean="0"/>
              <a:t>doanh</a:t>
            </a:r>
            <a:r>
              <a:rPr lang="en-US" dirty="0" smtClean="0"/>
              <a:t> (Improve Your Business - IYB)</a:t>
            </a:r>
            <a:endParaRPr lang="en-US" dirty="0"/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AU" smtClean="0"/>
              <a:t>Friday, 10 March 23</a:t>
            </a:r>
            <a:endParaRPr lang="en-US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r"/>
            <a:r>
              <a:rPr lang="en-US" smtClean="0"/>
              <a:t>duonghoaian@tuaf.edu.vn</a:t>
            </a:r>
            <a:endParaRPr lang="en-US" dirty="0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FEC368-1D7A-4F81-ABF6-AE0E36BAF64C}" type="slidenum">
              <a:rPr lang="en-US" smtClean="0"/>
              <a:pPr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1037382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TÀI LIỆU HỌC TẬP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r>
              <a:rPr lang="en-US" dirty="0" err="1" smtClean="0"/>
              <a:t>Tài</a:t>
            </a:r>
            <a:r>
              <a:rPr lang="en-US" dirty="0" smtClean="0"/>
              <a:t> </a:t>
            </a:r>
            <a:r>
              <a:rPr lang="en-US" dirty="0" err="1" smtClean="0"/>
              <a:t>liệu</a:t>
            </a:r>
            <a:r>
              <a:rPr lang="en-US" dirty="0" smtClean="0"/>
              <a:t> </a:t>
            </a:r>
            <a:r>
              <a:rPr lang="en-US" dirty="0" err="1" smtClean="0"/>
              <a:t>chính</a:t>
            </a:r>
            <a:r>
              <a:rPr lang="en-US" dirty="0" smtClean="0"/>
              <a:t> </a:t>
            </a:r>
            <a:r>
              <a:rPr lang="en-US" dirty="0" err="1" smtClean="0"/>
              <a:t>là</a:t>
            </a:r>
            <a:r>
              <a:rPr lang="en-US" dirty="0" smtClean="0"/>
              <a:t> </a:t>
            </a:r>
            <a:r>
              <a:rPr lang="en-US" dirty="0" err="1" smtClean="0"/>
              <a:t>bộ</a:t>
            </a:r>
            <a:r>
              <a:rPr lang="en-US" dirty="0" smtClean="0"/>
              <a:t> </a:t>
            </a:r>
            <a:r>
              <a:rPr lang="en-US" dirty="0" err="1" smtClean="0"/>
              <a:t>sách</a:t>
            </a:r>
            <a:r>
              <a:rPr lang="en-US" dirty="0" smtClean="0"/>
              <a:t> </a:t>
            </a:r>
            <a:r>
              <a:rPr lang="en-US" dirty="0" err="1" smtClean="0"/>
              <a:t>Khởi</a:t>
            </a:r>
            <a:r>
              <a:rPr lang="en-US" dirty="0" smtClean="0"/>
              <a:t> </a:t>
            </a:r>
            <a:r>
              <a:rPr lang="en-US" dirty="0" err="1" smtClean="0"/>
              <a:t>sự</a:t>
            </a:r>
            <a:r>
              <a:rPr lang="en-US" dirty="0" smtClean="0"/>
              <a:t> </a:t>
            </a:r>
            <a:r>
              <a:rPr lang="en-US" dirty="0" err="1" smtClean="0"/>
              <a:t>kinh</a:t>
            </a:r>
            <a:r>
              <a:rPr lang="en-US" dirty="0" smtClean="0"/>
              <a:t> </a:t>
            </a:r>
            <a:r>
              <a:rPr lang="en-US" dirty="0" err="1" smtClean="0"/>
              <a:t>doanh</a:t>
            </a:r>
            <a:r>
              <a:rPr lang="en-US" dirty="0" smtClean="0"/>
              <a:t> </a:t>
            </a:r>
            <a:r>
              <a:rPr lang="en-US" dirty="0" err="1" smtClean="0"/>
              <a:t>và</a:t>
            </a:r>
            <a:r>
              <a:rPr lang="en-US" dirty="0" smtClean="0"/>
              <a:t> </a:t>
            </a:r>
            <a:r>
              <a:rPr lang="en-US" dirty="0" err="1" smtClean="0"/>
              <a:t>Tăng</a:t>
            </a:r>
            <a:r>
              <a:rPr lang="en-US" dirty="0" smtClean="0"/>
              <a:t> </a:t>
            </a:r>
            <a:r>
              <a:rPr lang="en-US" dirty="0" err="1" smtClean="0"/>
              <a:t>cường</a:t>
            </a:r>
            <a:r>
              <a:rPr lang="en-US" dirty="0" smtClean="0"/>
              <a:t> </a:t>
            </a:r>
            <a:r>
              <a:rPr lang="en-US" dirty="0" err="1" smtClean="0"/>
              <a:t>khả</a:t>
            </a:r>
            <a:r>
              <a:rPr lang="en-US" dirty="0" smtClean="0"/>
              <a:t> </a:t>
            </a:r>
            <a:r>
              <a:rPr lang="en-US" dirty="0" err="1" smtClean="0"/>
              <a:t>năng</a:t>
            </a:r>
            <a:r>
              <a:rPr lang="en-US" dirty="0" smtClean="0"/>
              <a:t> </a:t>
            </a:r>
            <a:r>
              <a:rPr lang="en-US" dirty="0" err="1" smtClean="0"/>
              <a:t>kinh</a:t>
            </a:r>
            <a:r>
              <a:rPr lang="en-US" dirty="0" smtClean="0"/>
              <a:t> </a:t>
            </a:r>
            <a:r>
              <a:rPr lang="en-US" dirty="0" err="1" smtClean="0"/>
              <a:t>doanh</a:t>
            </a:r>
            <a:r>
              <a:rPr lang="en-US" dirty="0" smtClean="0"/>
              <a:t> (SIYB) </a:t>
            </a:r>
            <a:r>
              <a:rPr lang="en-US" dirty="0" err="1" smtClean="0"/>
              <a:t>được</a:t>
            </a:r>
            <a:r>
              <a:rPr lang="en-US" dirty="0" smtClean="0"/>
              <a:t> </a:t>
            </a:r>
            <a:r>
              <a:rPr lang="en-US" dirty="0" err="1" smtClean="0"/>
              <a:t>Phòng</a:t>
            </a:r>
            <a:r>
              <a:rPr lang="en-US" dirty="0" smtClean="0"/>
              <a:t> </a:t>
            </a:r>
            <a:r>
              <a:rPr lang="en-US" dirty="0" err="1" smtClean="0"/>
              <a:t>Thương</a:t>
            </a:r>
            <a:r>
              <a:rPr lang="en-US" dirty="0" smtClean="0"/>
              <a:t> </a:t>
            </a:r>
            <a:r>
              <a:rPr lang="en-US" dirty="0" err="1" smtClean="0"/>
              <a:t>mại</a:t>
            </a:r>
            <a:r>
              <a:rPr lang="en-US" dirty="0" smtClean="0"/>
              <a:t> </a:t>
            </a:r>
            <a:r>
              <a:rPr lang="en-US" dirty="0" err="1" smtClean="0"/>
              <a:t>và</a:t>
            </a:r>
            <a:r>
              <a:rPr lang="en-US" dirty="0" smtClean="0"/>
              <a:t> </a:t>
            </a:r>
            <a:r>
              <a:rPr lang="en-US" dirty="0" err="1" smtClean="0"/>
              <a:t>Công</a:t>
            </a:r>
            <a:r>
              <a:rPr lang="en-US" dirty="0" smtClean="0"/>
              <a:t> </a:t>
            </a:r>
            <a:r>
              <a:rPr lang="en-US" dirty="0" err="1" smtClean="0"/>
              <a:t>nghiệp</a:t>
            </a:r>
            <a:r>
              <a:rPr lang="en-US" dirty="0" smtClean="0"/>
              <a:t> </a:t>
            </a:r>
            <a:r>
              <a:rPr lang="en-US" dirty="0" err="1" smtClean="0"/>
              <a:t>Việt</a:t>
            </a:r>
            <a:r>
              <a:rPr lang="en-US" dirty="0" smtClean="0"/>
              <a:t> Nam (VCCI) </a:t>
            </a:r>
            <a:r>
              <a:rPr lang="en-US" dirty="0" err="1" smtClean="0"/>
              <a:t>cùng</a:t>
            </a:r>
            <a:r>
              <a:rPr lang="en-US" dirty="0" smtClean="0"/>
              <a:t> </a:t>
            </a:r>
            <a:r>
              <a:rPr lang="en-US" dirty="0" err="1"/>
              <a:t>t</a:t>
            </a:r>
            <a:r>
              <a:rPr lang="en-US" dirty="0" err="1" smtClean="0"/>
              <a:t>ổ</a:t>
            </a:r>
            <a:r>
              <a:rPr lang="en-US" dirty="0" smtClean="0"/>
              <a:t> </a:t>
            </a:r>
            <a:r>
              <a:rPr lang="en-US" dirty="0" err="1" smtClean="0"/>
              <a:t>chức</a:t>
            </a:r>
            <a:r>
              <a:rPr lang="en-US" dirty="0" smtClean="0"/>
              <a:t> Lao </a:t>
            </a:r>
            <a:r>
              <a:rPr lang="en-US" dirty="0" err="1" smtClean="0"/>
              <a:t>động</a:t>
            </a:r>
            <a:r>
              <a:rPr lang="en-US" dirty="0" smtClean="0"/>
              <a:t> </a:t>
            </a:r>
            <a:r>
              <a:rPr lang="en-US" dirty="0" err="1" smtClean="0"/>
              <a:t>quốc</a:t>
            </a:r>
            <a:r>
              <a:rPr lang="en-US" dirty="0" smtClean="0"/>
              <a:t> </a:t>
            </a:r>
            <a:r>
              <a:rPr lang="en-US" dirty="0" err="1" smtClean="0"/>
              <a:t>tế</a:t>
            </a:r>
            <a:r>
              <a:rPr lang="en-US" dirty="0" smtClean="0"/>
              <a:t> (ILO) </a:t>
            </a:r>
            <a:r>
              <a:rPr lang="en-US" dirty="0" err="1" smtClean="0"/>
              <a:t>và</a:t>
            </a:r>
            <a:r>
              <a:rPr lang="en-US" dirty="0" smtClean="0"/>
              <a:t> </a:t>
            </a:r>
            <a:r>
              <a:rPr lang="en-US" dirty="0" err="1" smtClean="0"/>
              <a:t>cơ</a:t>
            </a:r>
            <a:r>
              <a:rPr lang="en-US" dirty="0" smtClean="0"/>
              <a:t> </a:t>
            </a:r>
            <a:r>
              <a:rPr lang="en-US" dirty="0" err="1" smtClean="0"/>
              <a:t>quan</a:t>
            </a:r>
            <a:r>
              <a:rPr lang="en-US" dirty="0" smtClean="0"/>
              <a:t> </a:t>
            </a:r>
            <a:r>
              <a:rPr lang="en-US" dirty="0" err="1" smtClean="0"/>
              <a:t>Hợp</a:t>
            </a:r>
            <a:r>
              <a:rPr lang="en-US" dirty="0" smtClean="0"/>
              <a:t> </a:t>
            </a:r>
            <a:r>
              <a:rPr lang="en-US" dirty="0" err="1" smtClean="0"/>
              <a:t>tác</a:t>
            </a:r>
            <a:r>
              <a:rPr lang="en-US" dirty="0" smtClean="0"/>
              <a:t> </a:t>
            </a:r>
            <a:r>
              <a:rPr lang="en-US" dirty="0" err="1" smtClean="0"/>
              <a:t>phát</a:t>
            </a:r>
            <a:r>
              <a:rPr lang="en-US" dirty="0" smtClean="0"/>
              <a:t> </a:t>
            </a:r>
            <a:r>
              <a:rPr lang="en-US" dirty="0" err="1" smtClean="0"/>
              <a:t>triển</a:t>
            </a:r>
            <a:r>
              <a:rPr lang="en-US" dirty="0" smtClean="0"/>
              <a:t> </a:t>
            </a:r>
            <a:r>
              <a:rPr lang="en-US" dirty="0" err="1" smtClean="0"/>
              <a:t>quốc</a:t>
            </a:r>
            <a:r>
              <a:rPr lang="en-US" dirty="0" smtClean="0"/>
              <a:t> </a:t>
            </a:r>
            <a:r>
              <a:rPr lang="en-US" dirty="0" err="1" smtClean="0"/>
              <a:t>tế</a:t>
            </a:r>
            <a:r>
              <a:rPr lang="en-US" dirty="0" smtClean="0"/>
              <a:t> </a:t>
            </a:r>
            <a:r>
              <a:rPr lang="en-US" dirty="0" err="1" smtClean="0"/>
              <a:t>của</a:t>
            </a:r>
            <a:r>
              <a:rPr lang="en-US" dirty="0" smtClean="0"/>
              <a:t> </a:t>
            </a:r>
            <a:r>
              <a:rPr lang="en-US" dirty="0" err="1" smtClean="0"/>
              <a:t>Thuỵ</a:t>
            </a:r>
            <a:r>
              <a:rPr lang="en-US" dirty="0" smtClean="0"/>
              <a:t> </a:t>
            </a:r>
            <a:r>
              <a:rPr lang="en-US" dirty="0" err="1" smtClean="0"/>
              <a:t>Điển</a:t>
            </a:r>
            <a:r>
              <a:rPr lang="en-US" dirty="0" smtClean="0"/>
              <a:t> </a:t>
            </a:r>
            <a:r>
              <a:rPr lang="en-US" dirty="0" err="1" smtClean="0"/>
              <a:t>tài</a:t>
            </a:r>
            <a:r>
              <a:rPr lang="en-US" dirty="0" smtClean="0"/>
              <a:t> </a:t>
            </a:r>
            <a:r>
              <a:rPr lang="en-US" dirty="0" err="1" smtClean="0"/>
              <a:t>trợ</a:t>
            </a:r>
            <a:r>
              <a:rPr lang="en-US" dirty="0" smtClean="0"/>
              <a:t> </a:t>
            </a:r>
            <a:r>
              <a:rPr lang="en-US" dirty="0" err="1" smtClean="0"/>
              <a:t>và</a:t>
            </a:r>
            <a:r>
              <a:rPr lang="en-US" dirty="0" smtClean="0"/>
              <a:t> </a:t>
            </a:r>
            <a:r>
              <a:rPr lang="en-US" dirty="0" err="1" smtClean="0"/>
              <a:t>thiết</a:t>
            </a:r>
            <a:r>
              <a:rPr lang="en-US" dirty="0" smtClean="0"/>
              <a:t> </a:t>
            </a:r>
            <a:r>
              <a:rPr lang="en-US" dirty="0" err="1" smtClean="0"/>
              <a:t>kế</a:t>
            </a:r>
            <a:r>
              <a:rPr lang="en-US" dirty="0" smtClean="0"/>
              <a:t>. </a:t>
            </a:r>
            <a:r>
              <a:rPr lang="en-US" dirty="0" err="1" smtClean="0"/>
              <a:t>Bộ</a:t>
            </a:r>
            <a:r>
              <a:rPr lang="en-US" dirty="0" smtClean="0"/>
              <a:t> </a:t>
            </a:r>
            <a:r>
              <a:rPr lang="en-US" dirty="0" err="1" smtClean="0"/>
              <a:t>sách</a:t>
            </a:r>
            <a:r>
              <a:rPr lang="en-US" dirty="0" smtClean="0"/>
              <a:t> </a:t>
            </a:r>
            <a:r>
              <a:rPr lang="en-US" dirty="0" err="1" smtClean="0"/>
              <a:t>được</a:t>
            </a:r>
            <a:r>
              <a:rPr lang="en-US" dirty="0" smtClean="0"/>
              <a:t> </a:t>
            </a:r>
            <a:r>
              <a:rPr lang="en-US" dirty="0" err="1" smtClean="0"/>
              <a:t>xuất</a:t>
            </a:r>
            <a:r>
              <a:rPr lang="en-US" dirty="0" smtClean="0"/>
              <a:t> </a:t>
            </a:r>
            <a:r>
              <a:rPr lang="en-US" dirty="0" err="1" smtClean="0"/>
              <a:t>bản</a:t>
            </a:r>
            <a:r>
              <a:rPr lang="en-US" dirty="0" smtClean="0"/>
              <a:t> </a:t>
            </a:r>
            <a:r>
              <a:rPr lang="en-US" dirty="0" err="1" smtClean="0"/>
              <a:t>năm</a:t>
            </a:r>
            <a:r>
              <a:rPr lang="en-US" dirty="0" smtClean="0"/>
              <a:t> 1998. </a:t>
            </a:r>
            <a:r>
              <a:rPr lang="en-US" dirty="0" err="1" smtClean="0"/>
              <a:t>Tài</a:t>
            </a:r>
            <a:r>
              <a:rPr lang="en-US" dirty="0" smtClean="0"/>
              <a:t> </a:t>
            </a:r>
            <a:r>
              <a:rPr lang="en-US" dirty="0" err="1" smtClean="0"/>
              <a:t>liệu</a:t>
            </a:r>
            <a:r>
              <a:rPr lang="en-US" dirty="0" smtClean="0"/>
              <a:t> </a:t>
            </a:r>
            <a:r>
              <a:rPr lang="en-US" dirty="0" err="1" smtClean="0"/>
              <a:t>sau</a:t>
            </a:r>
            <a:r>
              <a:rPr lang="en-US" dirty="0" smtClean="0"/>
              <a:t> </a:t>
            </a:r>
            <a:r>
              <a:rPr lang="en-US" dirty="0" err="1" smtClean="0"/>
              <a:t>đây</a:t>
            </a:r>
            <a:r>
              <a:rPr lang="en-US" dirty="0" smtClean="0"/>
              <a:t> </a:t>
            </a:r>
            <a:r>
              <a:rPr lang="en-US" dirty="0" err="1" smtClean="0"/>
              <a:t>được</a:t>
            </a:r>
            <a:r>
              <a:rPr lang="en-US" dirty="0" smtClean="0"/>
              <a:t> </a:t>
            </a:r>
            <a:r>
              <a:rPr lang="en-US" dirty="0" err="1" smtClean="0"/>
              <a:t>trích</a:t>
            </a:r>
            <a:r>
              <a:rPr lang="en-US" dirty="0" smtClean="0"/>
              <a:t> </a:t>
            </a:r>
            <a:r>
              <a:rPr lang="en-US" dirty="0" err="1" smtClean="0"/>
              <a:t>dẫn</a:t>
            </a:r>
            <a:r>
              <a:rPr lang="en-US" dirty="0" smtClean="0"/>
              <a:t> </a:t>
            </a:r>
            <a:r>
              <a:rPr lang="en-US" dirty="0" err="1" smtClean="0"/>
              <a:t>là</a:t>
            </a:r>
            <a:r>
              <a:rPr lang="en-US" dirty="0" smtClean="0"/>
              <a:t>: SIYB, 1998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AU" smtClean="0"/>
              <a:t>Friday, 10 March 23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r"/>
            <a:r>
              <a:rPr lang="en-US" smtClean="0"/>
              <a:t>duonghoaian@tuaf.edu.vn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FEC368-1D7A-4F81-ABF6-AE0E36BAF64C}" type="slidenum">
              <a:rPr lang="en-US" smtClean="0"/>
              <a:pPr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7263711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TÀI </a:t>
            </a:r>
            <a:r>
              <a:rPr lang="en-US" dirty="0"/>
              <a:t>LIỆU HỌC TẬP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r>
              <a:rPr lang="en-US" dirty="0" err="1" smtClean="0"/>
              <a:t>Đây</a:t>
            </a:r>
            <a:r>
              <a:rPr lang="en-US" dirty="0" smtClean="0"/>
              <a:t> </a:t>
            </a:r>
            <a:r>
              <a:rPr lang="en-US" dirty="0" err="1" smtClean="0"/>
              <a:t>là</a:t>
            </a:r>
            <a:r>
              <a:rPr lang="en-US" dirty="0" smtClean="0"/>
              <a:t> </a:t>
            </a:r>
            <a:r>
              <a:rPr lang="en-US" dirty="0" err="1" smtClean="0"/>
              <a:t>một</a:t>
            </a:r>
            <a:r>
              <a:rPr lang="en-US" dirty="0" smtClean="0"/>
              <a:t> </a:t>
            </a:r>
            <a:r>
              <a:rPr lang="en-US" dirty="0" err="1" smtClean="0"/>
              <a:t>chương</a:t>
            </a:r>
            <a:r>
              <a:rPr lang="en-US" dirty="0" smtClean="0"/>
              <a:t> </a:t>
            </a:r>
            <a:r>
              <a:rPr lang="en-US" dirty="0" err="1" smtClean="0"/>
              <a:t>trình</a:t>
            </a:r>
            <a:r>
              <a:rPr lang="en-US" dirty="0" smtClean="0"/>
              <a:t> </a:t>
            </a:r>
            <a:r>
              <a:rPr lang="en-US" dirty="0" err="1" smtClean="0"/>
              <a:t>phát</a:t>
            </a:r>
            <a:r>
              <a:rPr lang="en-US" dirty="0" smtClean="0"/>
              <a:t> </a:t>
            </a:r>
            <a:r>
              <a:rPr lang="en-US" dirty="0" err="1" smtClean="0"/>
              <a:t>triển</a:t>
            </a:r>
            <a:r>
              <a:rPr lang="en-US" dirty="0" smtClean="0"/>
              <a:t> </a:t>
            </a:r>
            <a:r>
              <a:rPr lang="en-US" dirty="0" err="1" smtClean="0"/>
              <a:t>doanh</a:t>
            </a:r>
            <a:r>
              <a:rPr lang="en-US" dirty="0" smtClean="0"/>
              <a:t> </a:t>
            </a:r>
            <a:r>
              <a:rPr lang="en-US" dirty="0" err="1" smtClean="0"/>
              <a:t>nghiệp</a:t>
            </a:r>
            <a:r>
              <a:rPr lang="en-US" dirty="0" smtClean="0"/>
              <a:t> </a:t>
            </a:r>
            <a:r>
              <a:rPr lang="en-US" dirty="0" err="1" smtClean="0"/>
              <a:t>vừa</a:t>
            </a:r>
            <a:r>
              <a:rPr lang="en-US" dirty="0" smtClean="0"/>
              <a:t> </a:t>
            </a:r>
            <a:r>
              <a:rPr lang="en-US" dirty="0" err="1" smtClean="0"/>
              <a:t>và</a:t>
            </a:r>
            <a:r>
              <a:rPr lang="en-US" dirty="0" smtClean="0"/>
              <a:t> </a:t>
            </a:r>
            <a:r>
              <a:rPr lang="en-US" dirty="0" err="1" smtClean="0"/>
              <a:t>nhỏ</a:t>
            </a:r>
            <a:r>
              <a:rPr lang="en-US" dirty="0" smtClean="0"/>
              <a:t> (DNVVN) </a:t>
            </a:r>
            <a:r>
              <a:rPr lang="en-US" dirty="0" err="1" smtClean="0"/>
              <a:t>theo</a:t>
            </a:r>
            <a:r>
              <a:rPr lang="en-US" dirty="0" smtClean="0"/>
              <a:t> </a:t>
            </a:r>
            <a:r>
              <a:rPr lang="en-US" dirty="0" err="1" smtClean="0"/>
              <a:t>từng</a:t>
            </a:r>
            <a:r>
              <a:rPr lang="en-US" dirty="0" smtClean="0"/>
              <a:t> </a:t>
            </a:r>
            <a:r>
              <a:rPr lang="en-US" dirty="0" err="1" smtClean="0"/>
              <a:t>bước</a:t>
            </a:r>
            <a:r>
              <a:rPr lang="en-US" dirty="0" smtClean="0"/>
              <a:t>. </a:t>
            </a:r>
            <a:r>
              <a:rPr lang="en-US" dirty="0" err="1" smtClean="0"/>
              <a:t>Chương</a:t>
            </a:r>
            <a:r>
              <a:rPr lang="en-US" dirty="0" smtClean="0"/>
              <a:t> </a:t>
            </a:r>
            <a:r>
              <a:rPr lang="en-US" dirty="0" err="1" smtClean="0"/>
              <a:t>trình</a:t>
            </a:r>
            <a:r>
              <a:rPr lang="en-US" dirty="0" smtClean="0"/>
              <a:t> </a:t>
            </a:r>
            <a:r>
              <a:rPr lang="en-US" dirty="0" err="1" smtClean="0"/>
              <a:t>giúp</a:t>
            </a:r>
            <a:r>
              <a:rPr lang="en-US" dirty="0" smtClean="0"/>
              <a:t> </a:t>
            </a:r>
            <a:r>
              <a:rPr lang="en-US" dirty="0" err="1" smtClean="0"/>
              <a:t>người</a:t>
            </a:r>
            <a:r>
              <a:rPr lang="en-US" dirty="0" smtClean="0"/>
              <a:t> </a:t>
            </a:r>
            <a:r>
              <a:rPr lang="en-US" dirty="0" err="1" smtClean="0"/>
              <a:t>học</a:t>
            </a:r>
            <a:r>
              <a:rPr lang="en-US" dirty="0" smtClean="0"/>
              <a:t> </a:t>
            </a:r>
            <a:r>
              <a:rPr lang="en-US" dirty="0" err="1" smtClean="0"/>
              <a:t>tự</a:t>
            </a:r>
            <a:r>
              <a:rPr lang="en-US" dirty="0" smtClean="0"/>
              <a:t> </a:t>
            </a:r>
            <a:r>
              <a:rPr lang="en-US" dirty="0" err="1" smtClean="0"/>
              <a:t>đánh</a:t>
            </a:r>
            <a:r>
              <a:rPr lang="en-US" dirty="0" smtClean="0"/>
              <a:t> </a:t>
            </a:r>
            <a:r>
              <a:rPr lang="en-US" dirty="0" err="1" smtClean="0"/>
              <a:t>giá</a:t>
            </a:r>
            <a:r>
              <a:rPr lang="en-US" dirty="0" smtClean="0"/>
              <a:t> </a:t>
            </a:r>
            <a:r>
              <a:rPr lang="en-US" dirty="0" err="1" smtClean="0"/>
              <a:t>các</a:t>
            </a:r>
            <a:r>
              <a:rPr lang="en-US" dirty="0" smtClean="0"/>
              <a:t> </a:t>
            </a:r>
            <a:r>
              <a:rPr lang="en-US" dirty="0" err="1" smtClean="0"/>
              <a:t>cơ</a:t>
            </a:r>
            <a:r>
              <a:rPr lang="en-US" dirty="0" smtClean="0"/>
              <a:t> </a:t>
            </a:r>
            <a:r>
              <a:rPr lang="en-US" dirty="0" err="1" smtClean="0"/>
              <a:t>hội</a:t>
            </a:r>
            <a:r>
              <a:rPr lang="en-US" dirty="0" smtClean="0"/>
              <a:t> </a:t>
            </a:r>
            <a:r>
              <a:rPr lang="en-US" dirty="0" err="1" smtClean="0"/>
              <a:t>để</a:t>
            </a:r>
            <a:r>
              <a:rPr lang="en-US" dirty="0" smtClean="0"/>
              <a:t> </a:t>
            </a:r>
            <a:r>
              <a:rPr lang="en-US" dirty="0" err="1" smtClean="0"/>
              <a:t>khởi</a:t>
            </a:r>
            <a:r>
              <a:rPr lang="en-US" dirty="0" smtClean="0"/>
              <a:t> </a:t>
            </a:r>
            <a:r>
              <a:rPr lang="en-US" dirty="0" err="1" smtClean="0"/>
              <a:t>sự</a:t>
            </a:r>
            <a:r>
              <a:rPr lang="en-US" dirty="0" smtClean="0"/>
              <a:t> </a:t>
            </a:r>
            <a:r>
              <a:rPr lang="en-US" dirty="0" err="1" smtClean="0"/>
              <a:t>kinh</a:t>
            </a:r>
            <a:r>
              <a:rPr lang="en-US" dirty="0" smtClean="0"/>
              <a:t> </a:t>
            </a:r>
            <a:r>
              <a:rPr lang="en-US" dirty="0" err="1" smtClean="0"/>
              <a:t>doanh</a:t>
            </a:r>
            <a:r>
              <a:rPr lang="en-US" dirty="0" smtClean="0"/>
              <a:t> </a:t>
            </a:r>
            <a:r>
              <a:rPr lang="en-US" dirty="0" err="1" smtClean="0"/>
              <a:t>thành</a:t>
            </a:r>
            <a:r>
              <a:rPr lang="en-US" dirty="0" smtClean="0"/>
              <a:t> </a:t>
            </a:r>
            <a:r>
              <a:rPr lang="en-US" dirty="0" err="1" smtClean="0"/>
              <a:t>công</a:t>
            </a:r>
            <a:r>
              <a:rPr lang="en-US" dirty="0" smtClean="0"/>
              <a:t> </a:t>
            </a:r>
            <a:r>
              <a:rPr lang="en-US" dirty="0" err="1" smtClean="0"/>
              <a:t>và</a:t>
            </a:r>
            <a:r>
              <a:rPr lang="en-US" dirty="0" smtClean="0"/>
              <a:t> </a:t>
            </a:r>
            <a:r>
              <a:rPr lang="en-US" dirty="0" err="1" smtClean="0"/>
              <a:t>chọn</a:t>
            </a:r>
            <a:r>
              <a:rPr lang="en-US" dirty="0" smtClean="0"/>
              <a:t> </a:t>
            </a:r>
            <a:r>
              <a:rPr lang="en-US" dirty="0" err="1" smtClean="0"/>
              <a:t>cho</a:t>
            </a:r>
            <a:r>
              <a:rPr lang="en-US" dirty="0" smtClean="0"/>
              <a:t> </a:t>
            </a:r>
            <a:r>
              <a:rPr lang="en-US" dirty="0" err="1" smtClean="0"/>
              <a:t>mình</a:t>
            </a:r>
            <a:r>
              <a:rPr lang="en-US" dirty="0" smtClean="0"/>
              <a:t> </a:t>
            </a:r>
            <a:r>
              <a:rPr lang="en-US" dirty="0" err="1" smtClean="0"/>
              <a:t>một</a:t>
            </a:r>
            <a:r>
              <a:rPr lang="en-US" dirty="0" smtClean="0"/>
              <a:t> </a:t>
            </a:r>
            <a:r>
              <a:rPr lang="en-US" dirty="0" err="1" smtClean="0"/>
              <a:t>ý</a:t>
            </a:r>
            <a:r>
              <a:rPr lang="en-US" dirty="0" smtClean="0"/>
              <a:t> </a:t>
            </a:r>
            <a:r>
              <a:rPr lang="en-US" dirty="0" err="1" smtClean="0"/>
              <a:t>tưởng</a:t>
            </a:r>
            <a:r>
              <a:rPr lang="en-US" dirty="0" smtClean="0"/>
              <a:t> </a:t>
            </a:r>
            <a:r>
              <a:rPr lang="en-US" dirty="0" err="1" smtClean="0"/>
              <a:t>kinh</a:t>
            </a:r>
            <a:r>
              <a:rPr lang="en-US" dirty="0" smtClean="0"/>
              <a:t> </a:t>
            </a:r>
            <a:r>
              <a:rPr lang="en-US" dirty="0" err="1" smtClean="0"/>
              <a:t>doanh</a:t>
            </a:r>
            <a:r>
              <a:rPr lang="en-US" dirty="0" smtClean="0"/>
              <a:t> </a:t>
            </a:r>
            <a:r>
              <a:rPr lang="en-US" dirty="0" err="1" smtClean="0"/>
              <a:t>mang</a:t>
            </a:r>
            <a:r>
              <a:rPr lang="en-US" dirty="0" smtClean="0"/>
              <a:t> </a:t>
            </a:r>
            <a:r>
              <a:rPr lang="en-US" dirty="0" err="1" smtClean="0"/>
              <a:t>tính</a:t>
            </a:r>
            <a:r>
              <a:rPr lang="en-US" dirty="0" smtClean="0"/>
              <a:t> </a:t>
            </a:r>
            <a:r>
              <a:rPr lang="en-US" dirty="0" err="1" smtClean="0"/>
              <a:t>thực</a:t>
            </a:r>
            <a:r>
              <a:rPr lang="en-US" dirty="0" smtClean="0"/>
              <a:t> </a:t>
            </a:r>
            <a:r>
              <a:rPr lang="en-US" dirty="0" err="1" smtClean="0"/>
              <a:t>tiễn</a:t>
            </a:r>
            <a:r>
              <a:rPr lang="en-US" dirty="0" smtClean="0"/>
              <a:t>. </a:t>
            </a:r>
            <a:r>
              <a:rPr lang="en-US" dirty="0" err="1" smtClean="0"/>
              <a:t>Chương</a:t>
            </a:r>
            <a:r>
              <a:rPr lang="en-US" dirty="0" smtClean="0"/>
              <a:t> </a:t>
            </a:r>
            <a:r>
              <a:rPr lang="en-US" dirty="0" err="1" smtClean="0"/>
              <a:t>trình</a:t>
            </a:r>
            <a:r>
              <a:rPr lang="en-US" dirty="0" smtClean="0"/>
              <a:t> </a:t>
            </a:r>
            <a:r>
              <a:rPr lang="en-US" dirty="0" err="1" smtClean="0"/>
              <a:t>có</a:t>
            </a:r>
            <a:r>
              <a:rPr lang="en-US" dirty="0" smtClean="0"/>
              <a:t> </a:t>
            </a:r>
            <a:r>
              <a:rPr lang="en-US" dirty="0" err="1" smtClean="0"/>
              <a:t>sự</a:t>
            </a:r>
            <a:r>
              <a:rPr lang="en-US" dirty="0" smtClean="0"/>
              <a:t> </a:t>
            </a:r>
            <a:r>
              <a:rPr lang="en-US" dirty="0" err="1" smtClean="0"/>
              <a:t>kết</a:t>
            </a:r>
            <a:r>
              <a:rPr lang="en-US" dirty="0" smtClean="0"/>
              <a:t> </a:t>
            </a:r>
            <a:r>
              <a:rPr lang="en-US" dirty="0" err="1" smtClean="0"/>
              <a:t>hợp</a:t>
            </a:r>
            <a:r>
              <a:rPr lang="en-US" dirty="0" smtClean="0"/>
              <a:t> </a:t>
            </a:r>
            <a:r>
              <a:rPr lang="en-US" dirty="0" err="1" smtClean="0"/>
              <a:t>linh</a:t>
            </a:r>
            <a:r>
              <a:rPr lang="en-US" dirty="0" smtClean="0"/>
              <a:t> </a:t>
            </a:r>
            <a:r>
              <a:rPr lang="en-US" dirty="0" err="1" smtClean="0"/>
              <a:t>hoạt</a:t>
            </a:r>
            <a:r>
              <a:rPr lang="en-US" dirty="0" smtClean="0"/>
              <a:t> </a:t>
            </a:r>
            <a:r>
              <a:rPr lang="en-US" dirty="0" err="1" smtClean="0"/>
              <a:t>giữa</a:t>
            </a:r>
            <a:r>
              <a:rPr lang="en-US" dirty="0" smtClean="0"/>
              <a:t> </a:t>
            </a:r>
            <a:r>
              <a:rPr lang="en-US" dirty="0" err="1" smtClean="0"/>
              <a:t>lý</a:t>
            </a:r>
            <a:r>
              <a:rPr lang="en-US" dirty="0" smtClean="0"/>
              <a:t> </a:t>
            </a:r>
            <a:r>
              <a:rPr lang="en-US" dirty="0" err="1" smtClean="0"/>
              <a:t>thuyết</a:t>
            </a:r>
            <a:r>
              <a:rPr lang="en-US" dirty="0" smtClean="0"/>
              <a:t> </a:t>
            </a:r>
            <a:r>
              <a:rPr lang="en-US" dirty="0" err="1" smtClean="0"/>
              <a:t>và</a:t>
            </a:r>
            <a:r>
              <a:rPr lang="en-US" dirty="0" smtClean="0"/>
              <a:t> </a:t>
            </a:r>
            <a:r>
              <a:rPr lang="en-US" dirty="0" err="1" smtClean="0"/>
              <a:t>thực</a:t>
            </a:r>
            <a:r>
              <a:rPr lang="en-US" dirty="0" smtClean="0"/>
              <a:t> </a:t>
            </a:r>
            <a:r>
              <a:rPr lang="en-US" dirty="0" err="1" smtClean="0"/>
              <a:t>hành</a:t>
            </a:r>
            <a:r>
              <a:rPr lang="en-US" dirty="0" smtClean="0"/>
              <a:t> </a:t>
            </a:r>
            <a:r>
              <a:rPr lang="en-US" dirty="0" err="1" smtClean="0"/>
              <a:t>với</a:t>
            </a:r>
            <a:r>
              <a:rPr lang="en-US" dirty="0" smtClean="0"/>
              <a:t> </a:t>
            </a:r>
            <a:r>
              <a:rPr lang="en-US" dirty="0" err="1" smtClean="0"/>
              <a:t>các</a:t>
            </a:r>
            <a:r>
              <a:rPr lang="en-US" dirty="0" smtClean="0"/>
              <a:t> </a:t>
            </a:r>
            <a:r>
              <a:rPr lang="en-US" dirty="0" err="1" smtClean="0"/>
              <a:t>tình</a:t>
            </a:r>
            <a:r>
              <a:rPr lang="en-US" dirty="0" smtClean="0"/>
              <a:t> </a:t>
            </a:r>
            <a:r>
              <a:rPr lang="en-US" dirty="0" err="1" smtClean="0"/>
              <a:t>huống</a:t>
            </a:r>
            <a:r>
              <a:rPr lang="en-US" dirty="0" smtClean="0"/>
              <a:t>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AU" smtClean="0"/>
              <a:t>Friday, 10 March 23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r"/>
            <a:r>
              <a:rPr lang="en-US" smtClean="0"/>
              <a:t>duonghoaian@tuaf.edu.vn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FEC368-1D7A-4F81-ABF6-AE0E36BAF64C}" type="slidenum">
              <a:rPr lang="en-US" smtClean="0"/>
              <a:pPr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0959722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TÀI </a:t>
            </a:r>
            <a:r>
              <a:rPr lang="en-US" dirty="0"/>
              <a:t>LIỆU </a:t>
            </a:r>
            <a:r>
              <a:rPr lang="en-US" dirty="0" smtClean="0"/>
              <a:t>THAM KHẢO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just">
              <a:buNone/>
            </a:pPr>
            <a:r>
              <a:rPr lang="en-US" dirty="0" err="1" smtClean="0"/>
              <a:t>Ngoài</a:t>
            </a:r>
            <a:r>
              <a:rPr lang="en-US" dirty="0" smtClean="0"/>
              <a:t> </a:t>
            </a:r>
            <a:r>
              <a:rPr lang="en-US" dirty="0" err="1" smtClean="0"/>
              <a:t>tài</a:t>
            </a:r>
            <a:r>
              <a:rPr lang="en-US" dirty="0" smtClean="0"/>
              <a:t> </a:t>
            </a:r>
            <a:r>
              <a:rPr lang="en-US" dirty="0" err="1" smtClean="0"/>
              <a:t>liệu</a:t>
            </a:r>
            <a:r>
              <a:rPr lang="en-US" dirty="0" smtClean="0"/>
              <a:t> </a:t>
            </a:r>
            <a:r>
              <a:rPr lang="en-US" dirty="0" err="1" smtClean="0"/>
              <a:t>học</a:t>
            </a:r>
            <a:r>
              <a:rPr lang="en-US" dirty="0" smtClean="0"/>
              <a:t> </a:t>
            </a:r>
            <a:r>
              <a:rPr lang="en-US" dirty="0" err="1" smtClean="0"/>
              <a:t>tập</a:t>
            </a:r>
            <a:r>
              <a:rPr lang="en-US" dirty="0" smtClean="0"/>
              <a:t> </a:t>
            </a:r>
            <a:r>
              <a:rPr lang="en-US" dirty="0" err="1" smtClean="0"/>
              <a:t>đã</a:t>
            </a:r>
            <a:r>
              <a:rPr lang="en-US" dirty="0" smtClean="0"/>
              <a:t> </a:t>
            </a:r>
            <a:r>
              <a:rPr lang="en-US" dirty="0" err="1" smtClean="0"/>
              <a:t>đề</a:t>
            </a:r>
            <a:r>
              <a:rPr lang="en-US" dirty="0" smtClean="0"/>
              <a:t> </a:t>
            </a:r>
            <a:r>
              <a:rPr lang="en-US" dirty="0" err="1" smtClean="0"/>
              <a:t>cập</a:t>
            </a:r>
            <a:r>
              <a:rPr lang="en-US" dirty="0" smtClean="0"/>
              <a:t> </a:t>
            </a:r>
            <a:r>
              <a:rPr lang="en-US" dirty="0" err="1" smtClean="0"/>
              <a:t>ở</a:t>
            </a:r>
            <a:r>
              <a:rPr lang="en-US" dirty="0" smtClean="0"/>
              <a:t> </a:t>
            </a:r>
            <a:r>
              <a:rPr lang="en-US" dirty="0" err="1" smtClean="0"/>
              <a:t>trên</a:t>
            </a:r>
            <a:r>
              <a:rPr lang="en-US" dirty="0" smtClean="0"/>
              <a:t>, </a:t>
            </a:r>
            <a:r>
              <a:rPr lang="en-US" dirty="0" err="1" smtClean="0"/>
              <a:t>người</a:t>
            </a:r>
            <a:r>
              <a:rPr lang="en-US" dirty="0" smtClean="0"/>
              <a:t> </a:t>
            </a:r>
            <a:r>
              <a:rPr lang="en-US" dirty="0" err="1" smtClean="0"/>
              <a:t>học</a:t>
            </a:r>
            <a:r>
              <a:rPr lang="en-US" dirty="0" smtClean="0"/>
              <a:t> </a:t>
            </a:r>
            <a:r>
              <a:rPr lang="en-US" dirty="0" err="1" smtClean="0"/>
              <a:t>được</a:t>
            </a:r>
            <a:r>
              <a:rPr lang="en-US" dirty="0" smtClean="0"/>
              <a:t> </a:t>
            </a:r>
            <a:r>
              <a:rPr lang="en-US" dirty="0" err="1" smtClean="0"/>
              <a:t>khuyến</a:t>
            </a:r>
            <a:r>
              <a:rPr lang="en-US" dirty="0" smtClean="0"/>
              <a:t> </a:t>
            </a:r>
            <a:r>
              <a:rPr lang="en-US" dirty="0" err="1" smtClean="0"/>
              <a:t>thích</a:t>
            </a:r>
            <a:r>
              <a:rPr lang="en-US" dirty="0" smtClean="0"/>
              <a:t> </a:t>
            </a:r>
            <a:r>
              <a:rPr lang="en-US" dirty="0" err="1" smtClean="0"/>
              <a:t>đọc</a:t>
            </a:r>
            <a:r>
              <a:rPr lang="en-US" dirty="0" smtClean="0"/>
              <a:t> </a:t>
            </a:r>
            <a:r>
              <a:rPr lang="en-US" dirty="0" err="1" smtClean="0"/>
              <a:t>thêm</a:t>
            </a:r>
            <a:r>
              <a:rPr lang="en-US" dirty="0" smtClean="0"/>
              <a:t> </a:t>
            </a:r>
            <a:r>
              <a:rPr lang="en-US" dirty="0" err="1" smtClean="0"/>
              <a:t>các</a:t>
            </a:r>
            <a:r>
              <a:rPr lang="en-US" dirty="0" smtClean="0"/>
              <a:t> </a:t>
            </a:r>
            <a:r>
              <a:rPr lang="en-US" dirty="0" err="1" smtClean="0"/>
              <a:t>tài</a:t>
            </a:r>
            <a:r>
              <a:rPr lang="en-US" dirty="0" smtClean="0"/>
              <a:t> </a:t>
            </a:r>
            <a:r>
              <a:rPr lang="en-US" dirty="0" err="1" smtClean="0"/>
              <a:t>liệu</a:t>
            </a:r>
            <a:r>
              <a:rPr lang="en-US" dirty="0" smtClean="0"/>
              <a:t> </a:t>
            </a:r>
            <a:r>
              <a:rPr lang="en-US" dirty="0" err="1" smtClean="0"/>
              <a:t>tham</a:t>
            </a:r>
            <a:r>
              <a:rPr lang="en-US" dirty="0" smtClean="0"/>
              <a:t> </a:t>
            </a:r>
            <a:r>
              <a:rPr lang="en-US" dirty="0" err="1" smtClean="0"/>
              <a:t>khảo</a:t>
            </a:r>
            <a:r>
              <a:rPr lang="en-US" dirty="0" smtClean="0"/>
              <a:t> </a:t>
            </a:r>
            <a:r>
              <a:rPr lang="en-US" dirty="0" err="1" smtClean="0"/>
              <a:t>dưới</a:t>
            </a:r>
            <a:r>
              <a:rPr lang="en-US" dirty="0" smtClean="0"/>
              <a:t> </a:t>
            </a:r>
            <a:r>
              <a:rPr lang="en-US" dirty="0" err="1" smtClean="0"/>
              <a:t>đây</a:t>
            </a:r>
            <a:r>
              <a:rPr lang="en-US" dirty="0" smtClean="0"/>
              <a:t>:</a:t>
            </a:r>
          </a:p>
          <a:p>
            <a:pPr algn="just"/>
            <a:r>
              <a:rPr lang="en-US" dirty="0" smtClean="0"/>
              <a:t>Fail</a:t>
            </a:r>
            <a:r>
              <a:rPr lang="en-US" dirty="0"/>
              <a:t> to </a:t>
            </a:r>
            <a:r>
              <a:rPr lang="en-US" dirty="0" smtClean="0"/>
              <a:t>Succeed</a:t>
            </a:r>
            <a:endParaRPr lang="en-US" dirty="0"/>
          </a:p>
          <a:p>
            <a:pPr algn="just"/>
            <a:r>
              <a:rPr lang="en-US" dirty="0" smtClean="0"/>
              <a:t>Startup</a:t>
            </a:r>
            <a:r>
              <a:rPr lang="en-US" dirty="0"/>
              <a:t> </a:t>
            </a:r>
            <a:r>
              <a:rPr lang="en-US" dirty="0" smtClean="0"/>
              <a:t>Nation</a:t>
            </a:r>
            <a:endParaRPr lang="en-US" dirty="0"/>
          </a:p>
          <a:p>
            <a:pPr algn="just"/>
            <a:r>
              <a:rPr lang="en-US" dirty="0" smtClean="0"/>
              <a:t>The</a:t>
            </a:r>
            <a:r>
              <a:rPr lang="en-US" dirty="0"/>
              <a:t> Secret of </a:t>
            </a:r>
            <a:r>
              <a:rPr lang="en-US" dirty="0" smtClean="0"/>
              <a:t>self-made</a:t>
            </a:r>
            <a:r>
              <a:rPr lang="en-US" dirty="0"/>
              <a:t> </a:t>
            </a:r>
            <a:r>
              <a:rPr lang="en-US" dirty="0" smtClean="0"/>
              <a:t>millionaires</a:t>
            </a:r>
          </a:p>
          <a:p>
            <a:pPr algn="just"/>
            <a:r>
              <a:rPr lang="en-US" dirty="0" smtClean="0"/>
              <a:t>Disciplined Entrepreneurship 24 Steps to a Successful Startup</a:t>
            </a:r>
            <a:endParaRPr lang="en-US" dirty="0"/>
          </a:p>
          <a:p>
            <a:pPr algn="just"/>
            <a:r>
              <a:rPr lang="en-US" dirty="0" smtClean="0"/>
              <a:t>Startup</a:t>
            </a:r>
            <a:r>
              <a:rPr lang="en-US" dirty="0"/>
              <a:t> handbook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AU" smtClean="0"/>
              <a:t>Friday, 10 March 23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r"/>
            <a:r>
              <a:rPr lang="en-US" smtClean="0"/>
              <a:t>duonghoaian@tuaf.edu.vn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FEC368-1D7A-4F81-ABF6-AE0E36BAF64C}" type="slidenum">
              <a:rPr lang="en-US" smtClean="0"/>
              <a:pPr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4699710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8616" y="420875"/>
            <a:ext cx="8890782" cy="990600"/>
          </a:xfrm>
        </p:spPr>
        <p:txBody>
          <a:bodyPr>
            <a:normAutofit fontScale="90000"/>
          </a:bodyPr>
          <a:lstStyle/>
          <a:p>
            <a:r>
              <a:rPr lang="en-US" dirty="0" err="1" smtClean="0"/>
              <a:t>Chương</a:t>
            </a:r>
            <a:r>
              <a:rPr lang="en-US" dirty="0" smtClean="0"/>
              <a:t> 5 </a:t>
            </a:r>
            <a:r>
              <a:rPr lang="mr-IN" dirty="0" smtClean="0"/>
              <a:t>–</a:t>
            </a:r>
            <a:r>
              <a:rPr lang="en-US" dirty="0" smtClean="0"/>
              <a:t> </a:t>
            </a:r>
            <a:r>
              <a:rPr lang="en-US" dirty="0" err="1" smtClean="0"/>
              <a:t>Thoả</a:t>
            </a:r>
            <a:r>
              <a:rPr lang="en-US" dirty="0" smtClean="0"/>
              <a:t> </a:t>
            </a:r>
            <a:r>
              <a:rPr lang="en-US" dirty="0" err="1" smtClean="0"/>
              <a:t>Mãn</a:t>
            </a:r>
            <a:r>
              <a:rPr lang="en-US" dirty="0" smtClean="0"/>
              <a:t> </a:t>
            </a:r>
            <a:r>
              <a:rPr lang="en-US" dirty="0" err="1" smtClean="0"/>
              <a:t>Nhu</a:t>
            </a:r>
            <a:r>
              <a:rPr lang="en-US" dirty="0" smtClean="0"/>
              <a:t> </a:t>
            </a:r>
            <a:r>
              <a:rPr lang="en-US" dirty="0" err="1" smtClean="0"/>
              <a:t>Cầu</a:t>
            </a:r>
            <a:r>
              <a:rPr lang="en-US" dirty="0" smtClean="0"/>
              <a:t> </a:t>
            </a:r>
            <a:r>
              <a:rPr lang="en-US" dirty="0" err="1" smtClean="0"/>
              <a:t>Của</a:t>
            </a:r>
            <a:r>
              <a:rPr lang="en-US" dirty="0" smtClean="0"/>
              <a:t> </a:t>
            </a:r>
            <a:r>
              <a:rPr lang="en-US" dirty="0" err="1" smtClean="0"/>
              <a:t>Khách</a:t>
            </a:r>
            <a:r>
              <a:rPr lang="en-US" dirty="0" smtClean="0"/>
              <a:t> </a:t>
            </a:r>
            <a:r>
              <a:rPr lang="en-US" dirty="0" err="1" smtClean="0"/>
              <a:t>Hàng</a:t>
            </a:r>
            <a:r>
              <a:rPr lang="en-US" dirty="0" smtClean="0"/>
              <a:t> </a:t>
            </a:r>
            <a:r>
              <a:rPr lang="en-US" dirty="0" err="1" smtClean="0"/>
              <a:t>Bằng</a:t>
            </a:r>
            <a:r>
              <a:rPr lang="en-US" dirty="0" smtClean="0"/>
              <a:t> </a:t>
            </a:r>
            <a:r>
              <a:rPr lang="en-US" dirty="0" err="1" smtClean="0"/>
              <a:t>Cung</a:t>
            </a:r>
            <a:r>
              <a:rPr lang="en-US" dirty="0" smtClean="0"/>
              <a:t> </a:t>
            </a:r>
            <a:r>
              <a:rPr lang="en-US" dirty="0" err="1" smtClean="0"/>
              <a:t>Cấp</a:t>
            </a:r>
            <a:r>
              <a:rPr lang="en-US" dirty="0" smtClean="0"/>
              <a:t> </a:t>
            </a:r>
            <a:r>
              <a:rPr lang="en-US" dirty="0" err="1" smtClean="0"/>
              <a:t>Sản</a:t>
            </a:r>
            <a:r>
              <a:rPr lang="en-US" dirty="0" smtClean="0"/>
              <a:t> </a:t>
            </a:r>
            <a:r>
              <a:rPr lang="en-US" dirty="0" err="1" smtClean="0"/>
              <a:t>Phẩm</a:t>
            </a:r>
            <a:r>
              <a:rPr lang="en-US" dirty="0" smtClean="0"/>
              <a:t> </a:t>
            </a:r>
            <a:r>
              <a:rPr lang="en-US" dirty="0" err="1" smtClean="0"/>
              <a:t>Phù</a:t>
            </a:r>
            <a:r>
              <a:rPr lang="en-US" dirty="0" smtClean="0"/>
              <a:t> </a:t>
            </a:r>
            <a:r>
              <a:rPr lang="en-US" dirty="0" err="1" smtClean="0"/>
              <a:t>Hợp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just">
              <a:buNone/>
            </a:pPr>
            <a:r>
              <a:rPr lang="hr-HR" dirty="0" smtClean="0"/>
              <a:t>5.3.3.</a:t>
            </a:r>
            <a:r>
              <a:rPr lang="vi-VN" dirty="0" smtClean="0"/>
              <a:t> </a:t>
            </a:r>
            <a:r>
              <a:rPr lang="en-US" dirty="0" err="1" smtClean="0"/>
              <a:t>Chiến</a:t>
            </a:r>
            <a:r>
              <a:rPr lang="en-US" dirty="0" smtClean="0"/>
              <a:t> </a:t>
            </a:r>
            <a:r>
              <a:rPr lang="en-US" dirty="0" err="1"/>
              <a:t>lược</a:t>
            </a:r>
            <a:r>
              <a:rPr lang="en-US" dirty="0"/>
              <a:t> </a:t>
            </a:r>
            <a:r>
              <a:rPr lang="en-US" dirty="0" err="1"/>
              <a:t>về</a:t>
            </a:r>
            <a:r>
              <a:rPr lang="en-US" dirty="0"/>
              <a:t> </a:t>
            </a:r>
            <a:r>
              <a:rPr lang="en-US" dirty="0" err="1"/>
              <a:t>dòng</a:t>
            </a:r>
            <a:r>
              <a:rPr lang="en-US" dirty="0"/>
              <a:t> </a:t>
            </a:r>
            <a:r>
              <a:rPr lang="en-US" dirty="0" err="1"/>
              <a:t>sản</a:t>
            </a:r>
            <a:r>
              <a:rPr lang="en-US" dirty="0"/>
              <a:t> </a:t>
            </a:r>
            <a:r>
              <a:rPr lang="en-US" dirty="0" err="1"/>
              <a:t>phẩm</a:t>
            </a:r>
            <a:r>
              <a:rPr lang="en-US" dirty="0"/>
              <a:t> (Product Line</a:t>
            </a:r>
            <a:r>
              <a:rPr lang="en-US" dirty="0" smtClean="0"/>
              <a:t>)</a:t>
            </a:r>
            <a:endParaRPr lang="en-AU" dirty="0" smtClean="0"/>
          </a:p>
          <a:p>
            <a:pPr marL="0" indent="0" algn="just">
              <a:buNone/>
            </a:pPr>
            <a:r>
              <a:rPr lang="en-AU" dirty="0" smtClean="0"/>
              <a:t>5.3.1.1. </a:t>
            </a:r>
            <a:r>
              <a:rPr lang="en-AU" dirty="0" err="1"/>
              <a:t>Tăng</a:t>
            </a:r>
            <a:r>
              <a:rPr lang="en-AU" dirty="0"/>
              <a:t> </a:t>
            </a:r>
            <a:r>
              <a:rPr lang="en-AU" dirty="0" err="1"/>
              <a:t>thêm</a:t>
            </a:r>
            <a:r>
              <a:rPr lang="en-AU" dirty="0"/>
              <a:t> </a:t>
            </a:r>
            <a:r>
              <a:rPr lang="en-AU" dirty="0" err="1"/>
              <a:t>mặt</a:t>
            </a:r>
            <a:r>
              <a:rPr lang="en-AU" dirty="0"/>
              <a:t> </a:t>
            </a:r>
            <a:r>
              <a:rPr lang="en-AU" dirty="0" err="1"/>
              <a:t>hàng</a:t>
            </a:r>
            <a:r>
              <a:rPr lang="en-AU" dirty="0"/>
              <a:t> </a:t>
            </a:r>
            <a:r>
              <a:rPr lang="en-AU" dirty="0" err="1"/>
              <a:t>trong</a:t>
            </a:r>
            <a:r>
              <a:rPr lang="en-AU" dirty="0"/>
              <a:t> </a:t>
            </a:r>
            <a:r>
              <a:rPr lang="en-AU" dirty="0" err="1"/>
              <a:t>dòng</a:t>
            </a:r>
            <a:r>
              <a:rPr lang="en-AU" dirty="0"/>
              <a:t> </a:t>
            </a:r>
            <a:r>
              <a:rPr lang="en-AU" dirty="0" err="1"/>
              <a:t>sản</a:t>
            </a:r>
            <a:r>
              <a:rPr lang="en-AU" dirty="0"/>
              <a:t> </a:t>
            </a:r>
            <a:r>
              <a:rPr lang="en-AU" dirty="0" err="1"/>
              <a:t>phẩm</a:t>
            </a:r>
            <a:endParaRPr lang="en-AU" dirty="0"/>
          </a:p>
          <a:p>
            <a:pPr algn="just"/>
            <a:r>
              <a:rPr lang="en-AU" b="1" dirty="0" err="1"/>
              <a:t>Bổ</a:t>
            </a:r>
            <a:r>
              <a:rPr lang="en-AU" b="1" dirty="0"/>
              <a:t> sung </a:t>
            </a:r>
            <a:r>
              <a:rPr lang="en-AU" b="1" dirty="0" err="1"/>
              <a:t>dòng</a:t>
            </a:r>
            <a:r>
              <a:rPr lang="en-AU" b="1" dirty="0"/>
              <a:t> </a:t>
            </a:r>
            <a:r>
              <a:rPr lang="en-AU" b="1" dirty="0" err="1"/>
              <a:t>sản</a:t>
            </a:r>
            <a:r>
              <a:rPr lang="en-AU" b="1" dirty="0"/>
              <a:t> </a:t>
            </a:r>
            <a:r>
              <a:rPr lang="en-AU" b="1" dirty="0" err="1"/>
              <a:t>phẩm</a:t>
            </a:r>
            <a:endParaRPr lang="en-AU" b="1" dirty="0"/>
          </a:p>
          <a:p>
            <a:pPr lvl="1" algn="just">
              <a:buFont typeface="Wingdings" charset="2"/>
              <a:buChar char="§"/>
            </a:pPr>
            <a:r>
              <a:rPr lang="en-AU" dirty="0" err="1"/>
              <a:t>Bổ</a:t>
            </a:r>
            <a:r>
              <a:rPr lang="en-AU" dirty="0"/>
              <a:t> sung </a:t>
            </a:r>
            <a:r>
              <a:rPr lang="en-AU" dirty="0" err="1"/>
              <a:t>thêm</a:t>
            </a:r>
            <a:r>
              <a:rPr lang="en-AU" dirty="0"/>
              <a:t> </a:t>
            </a:r>
            <a:r>
              <a:rPr lang="en-AU" dirty="0" err="1"/>
              <a:t>mặt</a:t>
            </a:r>
            <a:r>
              <a:rPr lang="en-AU" dirty="0"/>
              <a:t> </a:t>
            </a:r>
            <a:r>
              <a:rPr lang="en-AU" dirty="0" err="1"/>
              <a:t>hàng</a:t>
            </a:r>
            <a:r>
              <a:rPr lang="en-AU" dirty="0"/>
              <a:t> </a:t>
            </a:r>
            <a:r>
              <a:rPr lang="en-AU" dirty="0" err="1"/>
              <a:t>mới</a:t>
            </a:r>
            <a:r>
              <a:rPr lang="en-AU" dirty="0"/>
              <a:t> </a:t>
            </a:r>
            <a:r>
              <a:rPr lang="en-AU" dirty="0" err="1"/>
              <a:t>vào</a:t>
            </a:r>
            <a:r>
              <a:rPr lang="en-AU" dirty="0"/>
              <a:t> </a:t>
            </a:r>
            <a:r>
              <a:rPr lang="en-AU" dirty="0" err="1"/>
              <a:t>dòng</a:t>
            </a:r>
            <a:r>
              <a:rPr lang="en-AU" dirty="0"/>
              <a:t> </a:t>
            </a:r>
            <a:r>
              <a:rPr lang="en-AU" dirty="0" err="1"/>
              <a:t>sản</a:t>
            </a:r>
            <a:r>
              <a:rPr lang="en-AU" dirty="0"/>
              <a:t> </a:t>
            </a:r>
            <a:r>
              <a:rPr lang="en-AU" dirty="0" err="1"/>
              <a:t>phẩm</a:t>
            </a:r>
            <a:r>
              <a:rPr lang="en-AU" dirty="0"/>
              <a:t> </a:t>
            </a:r>
            <a:r>
              <a:rPr lang="en-AU" dirty="0" err="1"/>
              <a:t>hiện</a:t>
            </a:r>
            <a:r>
              <a:rPr lang="en-AU" dirty="0"/>
              <a:t> </a:t>
            </a:r>
            <a:r>
              <a:rPr lang="en-AU" dirty="0" err="1"/>
              <a:t>có</a:t>
            </a:r>
            <a:r>
              <a:rPr lang="en-AU" dirty="0"/>
              <a:t> </a:t>
            </a:r>
            <a:r>
              <a:rPr lang="en-AU" dirty="0" err="1"/>
              <a:t>nhằm</a:t>
            </a:r>
            <a:r>
              <a:rPr lang="en-AU" dirty="0"/>
              <a:t> </a:t>
            </a:r>
            <a:r>
              <a:rPr lang="en-AU" dirty="0" err="1"/>
              <a:t>tăng</a:t>
            </a:r>
            <a:r>
              <a:rPr lang="en-AU" dirty="0"/>
              <a:t> </a:t>
            </a:r>
            <a:r>
              <a:rPr lang="en-AU" dirty="0" err="1"/>
              <a:t>lợi</a:t>
            </a:r>
            <a:r>
              <a:rPr lang="en-AU" dirty="0"/>
              <a:t> </a:t>
            </a:r>
            <a:r>
              <a:rPr lang="en-AU" dirty="0" err="1"/>
              <a:t>nhuận</a:t>
            </a:r>
            <a:r>
              <a:rPr lang="en-AU" dirty="0"/>
              <a:t>, </a:t>
            </a:r>
            <a:r>
              <a:rPr lang="en-AU" dirty="0" err="1"/>
              <a:t>tăng</a:t>
            </a:r>
            <a:r>
              <a:rPr lang="en-AU" dirty="0"/>
              <a:t> </a:t>
            </a:r>
            <a:r>
              <a:rPr lang="en-AU" dirty="0" err="1"/>
              <a:t>thêm</a:t>
            </a:r>
            <a:r>
              <a:rPr lang="en-AU" dirty="0"/>
              <a:t> </a:t>
            </a:r>
            <a:r>
              <a:rPr lang="en-AU" dirty="0" err="1"/>
              <a:t>sự</a:t>
            </a:r>
            <a:r>
              <a:rPr lang="en-AU" dirty="0"/>
              <a:t> </a:t>
            </a:r>
            <a:r>
              <a:rPr lang="en-AU" dirty="0" err="1"/>
              <a:t>lựa</a:t>
            </a:r>
            <a:r>
              <a:rPr lang="en-AU" dirty="0"/>
              <a:t> </a:t>
            </a:r>
            <a:r>
              <a:rPr lang="en-AU" dirty="0" err="1"/>
              <a:t>chọn</a:t>
            </a:r>
            <a:r>
              <a:rPr lang="en-AU" dirty="0"/>
              <a:t> </a:t>
            </a:r>
            <a:r>
              <a:rPr lang="en-AU" dirty="0" err="1"/>
              <a:t>cho</a:t>
            </a:r>
            <a:r>
              <a:rPr lang="en-AU" dirty="0"/>
              <a:t> </a:t>
            </a:r>
            <a:r>
              <a:rPr lang="en-AU" dirty="0" err="1"/>
              <a:t>người</a:t>
            </a:r>
            <a:r>
              <a:rPr lang="en-AU" dirty="0"/>
              <a:t> </a:t>
            </a:r>
            <a:r>
              <a:rPr lang="en-AU" dirty="0" err="1"/>
              <a:t>tiêu</a:t>
            </a:r>
            <a:r>
              <a:rPr lang="en-AU" dirty="0"/>
              <a:t> </a:t>
            </a:r>
            <a:r>
              <a:rPr lang="en-AU" dirty="0" err="1"/>
              <a:t>dùng</a:t>
            </a:r>
            <a:r>
              <a:rPr lang="en-AU" dirty="0"/>
              <a:t> </a:t>
            </a:r>
            <a:r>
              <a:rPr lang="en-AU" dirty="0" err="1"/>
              <a:t>và</a:t>
            </a:r>
            <a:r>
              <a:rPr lang="en-AU" dirty="0"/>
              <a:t> </a:t>
            </a:r>
            <a:r>
              <a:rPr lang="en-AU" dirty="0" err="1"/>
              <a:t>cản</a:t>
            </a:r>
            <a:r>
              <a:rPr lang="en-AU" dirty="0"/>
              <a:t> </a:t>
            </a:r>
            <a:r>
              <a:rPr lang="en-AU" dirty="0" err="1"/>
              <a:t>trở</a:t>
            </a:r>
            <a:r>
              <a:rPr lang="en-AU" dirty="0"/>
              <a:t> </a:t>
            </a:r>
            <a:r>
              <a:rPr lang="en-AU" dirty="0" err="1"/>
              <a:t>sự</a:t>
            </a:r>
            <a:r>
              <a:rPr lang="en-AU" dirty="0"/>
              <a:t> </a:t>
            </a:r>
            <a:r>
              <a:rPr lang="en-AU" dirty="0" err="1"/>
              <a:t>phát</a:t>
            </a:r>
            <a:r>
              <a:rPr lang="en-AU" dirty="0"/>
              <a:t> </a:t>
            </a:r>
            <a:r>
              <a:rPr lang="en-AU" dirty="0" err="1"/>
              <a:t>triển</a:t>
            </a:r>
            <a:r>
              <a:rPr lang="en-AU" dirty="0"/>
              <a:t> </a:t>
            </a:r>
            <a:r>
              <a:rPr lang="en-AU" dirty="0" err="1"/>
              <a:t>của</a:t>
            </a:r>
            <a:r>
              <a:rPr lang="en-AU" dirty="0"/>
              <a:t> </a:t>
            </a:r>
            <a:r>
              <a:rPr lang="en-AU" dirty="0" err="1"/>
              <a:t>đối</a:t>
            </a:r>
            <a:r>
              <a:rPr lang="en-AU" dirty="0"/>
              <a:t> </a:t>
            </a:r>
            <a:r>
              <a:rPr lang="en-AU" dirty="0" err="1"/>
              <a:t>thủ</a:t>
            </a:r>
            <a:r>
              <a:rPr lang="en-AU" dirty="0"/>
              <a:t> </a:t>
            </a:r>
            <a:r>
              <a:rPr lang="en-AU" dirty="0" err="1"/>
              <a:t>cạnh</a:t>
            </a:r>
            <a:r>
              <a:rPr lang="en-AU" dirty="0"/>
              <a:t> </a:t>
            </a:r>
            <a:r>
              <a:rPr lang="en-AU" dirty="0" err="1"/>
              <a:t>tranh</a:t>
            </a:r>
            <a:r>
              <a:rPr lang="en-AU" dirty="0"/>
              <a:t>.</a:t>
            </a:r>
          </a:p>
          <a:p>
            <a:pPr lvl="1" algn="just">
              <a:buFont typeface="Wingdings" charset="2"/>
              <a:buChar char="§"/>
            </a:pPr>
            <a:r>
              <a:rPr lang="en-AU" i="1" u="sng" dirty="0" err="1"/>
              <a:t>Ví</a:t>
            </a:r>
            <a:r>
              <a:rPr lang="en-AU" i="1" u="sng" dirty="0"/>
              <a:t> </a:t>
            </a:r>
            <a:r>
              <a:rPr lang="en-AU" i="1" u="sng" dirty="0" err="1"/>
              <a:t>dụ</a:t>
            </a:r>
            <a:r>
              <a:rPr lang="en-AU" i="1" u="sng" dirty="0"/>
              <a:t> 1</a:t>
            </a:r>
            <a:r>
              <a:rPr lang="en-AU" i="1" dirty="0"/>
              <a:t>: </a:t>
            </a:r>
            <a:r>
              <a:rPr lang="en-AU" i="1" dirty="0" err="1"/>
              <a:t>Bổ</a:t>
            </a:r>
            <a:r>
              <a:rPr lang="en-AU" i="1" dirty="0"/>
              <a:t> sung </a:t>
            </a:r>
            <a:r>
              <a:rPr lang="en-AU" i="1" dirty="0" err="1"/>
              <a:t>thêm</a:t>
            </a:r>
            <a:r>
              <a:rPr lang="en-AU" i="1" dirty="0"/>
              <a:t> </a:t>
            </a:r>
            <a:r>
              <a:rPr lang="en-AU" i="1" dirty="0" err="1"/>
              <a:t>sản</a:t>
            </a:r>
            <a:r>
              <a:rPr lang="en-AU" i="1" dirty="0"/>
              <a:t> </a:t>
            </a:r>
            <a:r>
              <a:rPr lang="en-AU" i="1" dirty="0" err="1"/>
              <a:t>phẩm</a:t>
            </a:r>
            <a:r>
              <a:rPr lang="en-AU" i="1" dirty="0"/>
              <a:t> </a:t>
            </a:r>
            <a:r>
              <a:rPr lang="en-AU" i="1" dirty="0" err="1"/>
              <a:t>chỉ</a:t>
            </a:r>
            <a:r>
              <a:rPr lang="en-AU" i="1" dirty="0"/>
              <a:t> </a:t>
            </a:r>
            <a:r>
              <a:rPr lang="en-AU" i="1" dirty="0" err="1"/>
              <a:t>nha</a:t>
            </a:r>
            <a:r>
              <a:rPr lang="en-AU" i="1" dirty="0"/>
              <a:t> </a:t>
            </a:r>
            <a:r>
              <a:rPr lang="en-AU" i="1" dirty="0" err="1"/>
              <a:t>khoa</a:t>
            </a:r>
            <a:r>
              <a:rPr lang="en-AU" i="1" dirty="0"/>
              <a:t> </a:t>
            </a:r>
            <a:r>
              <a:rPr lang="en-AU" i="1" dirty="0" err="1"/>
              <a:t>vào</a:t>
            </a:r>
            <a:r>
              <a:rPr lang="en-AU" i="1" dirty="0"/>
              <a:t> </a:t>
            </a:r>
            <a:r>
              <a:rPr lang="en-AU" i="1" dirty="0" err="1"/>
              <a:t>dòng</a:t>
            </a:r>
            <a:r>
              <a:rPr lang="en-AU" i="1" dirty="0"/>
              <a:t> </a:t>
            </a:r>
            <a:r>
              <a:rPr lang="en-AU" i="1" dirty="0" err="1"/>
              <a:t>sản</a:t>
            </a:r>
            <a:r>
              <a:rPr lang="en-AU" i="1" dirty="0"/>
              <a:t> </a:t>
            </a:r>
            <a:r>
              <a:rPr lang="en-AU" i="1" dirty="0" err="1"/>
              <a:t>phẩm</a:t>
            </a:r>
            <a:r>
              <a:rPr lang="en-AU" i="1" dirty="0"/>
              <a:t> </a:t>
            </a:r>
            <a:r>
              <a:rPr lang="en-AU" i="1" dirty="0" err="1"/>
              <a:t>chăm</a:t>
            </a:r>
            <a:r>
              <a:rPr lang="en-AU" i="1" dirty="0"/>
              <a:t> </a:t>
            </a:r>
            <a:r>
              <a:rPr lang="en-AU" i="1" dirty="0" err="1"/>
              <a:t>sóc</a:t>
            </a:r>
            <a:r>
              <a:rPr lang="en-AU" i="1" dirty="0"/>
              <a:t> </a:t>
            </a:r>
            <a:r>
              <a:rPr lang="en-AU" i="1" dirty="0" err="1"/>
              <a:t>răng</a:t>
            </a:r>
            <a:r>
              <a:rPr lang="en-AU" i="1" dirty="0"/>
              <a:t> </a:t>
            </a:r>
            <a:r>
              <a:rPr lang="en-AU" i="1" dirty="0" err="1" smtClean="0"/>
              <a:t>miệng</a:t>
            </a:r>
            <a:r>
              <a:rPr lang="en-AU" i="1" dirty="0" smtClean="0"/>
              <a:t>.</a:t>
            </a:r>
            <a:endParaRPr lang="en-AU" dirty="0"/>
          </a:p>
          <a:p>
            <a:pPr marL="0" indent="0" algn="r">
              <a:buNone/>
            </a:pPr>
            <a:r>
              <a:rPr lang="vi-VN" dirty="0" smtClean="0"/>
              <a:t>(SIYB, 1998)</a:t>
            </a:r>
            <a:r>
              <a:rPr lang="en-AU" dirty="0" smtClean="0"/>
              <a:t> </a:t>
            </a:r>
            <a:endParaRPr lang="en-AU" dirty="0"/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AU" smtClean="0"/>
              <a:t>Friday, 10 March 23</a:t>
            </a:r>
            <a:endParaRPr lang="en-US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r"/>
            <a:r>
              <a:rPr lang="en-US" smtClean="0"/>
              <a:t>duonghoaian@tuaf.edu.vn</a:t>
            </a:r>
            <a:endParaRPr lang="en-US" dirty="0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FEC368-1D7A-4F81-ABF6-AE0E36BAF64C}" type="slidenum">
              <a:rPr lang="en-US" smtClean="0"/>
              <a:pPr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276205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8616" y="485175"/>
            <a:ext cx="8890782" cy="990600"/>
          </a:xfrm>
        </p:spPr>
        <p:txBody>
          <a:bodyPr>
            <a:normAutofit fontScale="90000"/>
          </a:bodyPr>
          <a:lstStyle/>
          <a:p>
            <a:r>
              <a:rPr lang="en-US" dirty="0" err="1" smtClean="0"/>
              <a:t>Chương</a:t>
            </a:r>
            <a:r>
              <a:rPr lang="en-US" dirty="0" smtClean="0"/>
              <a:t> 5 </a:t>
            </a:r>
            <a:r>
              <a:rPr lang="mr-IN" dirty="0" smtClean="0"/>
              <a:t>–</a:t>
            </a:r>
            <a:r>
              <a:rPr lang="en-US" dirty="0" smtClean="0"/>
              <a:t> </a:t>
            </a:r>
            <a:r>
              <a:rPr lang="en-US" dirty="0" err="1" smtClean="0"/>
              <a:t>Thoả</a:t>
            </a:r>
            <a:r>
              <a:rPr lang="en-US" dirty="0" smtClean="0"/>
              <a:t> </a:t>
            </a:r>
            <a:r>
              <a:rPr lang="en-US" dirty="0" err="1" smtClean="0"/>
              <a:t>Mãn</a:t>
            </a:r>
            <a:r>
              <a:rPr lang="en-US" dirty="0" smtClean="0"/>
              <a:t> </a:t>
            </a:r>
            <a:r>
              <a:rPr lang="en-US" dirty="0" err="1" smtClean="0"/>
              <a:t>Nhu</a:t>
            </a:r>
            <a:r>
              <a:rPr lang="en-US" dirty="0" smtClean="0"/>
              <a:t> </a:t>
            </a:r>
            <a:r>
              <a:rPr lang="en-US" dirty="0" err="1" smtClean="0"/>
              <a:t>Cầu</a:t>
            </a:r>
            <a:r>
              <a:rPr lang="en-US" dirty="0" smtClean="0"/>
              <a:t> </a:t>
            </a:r>
            <a:r>
              <a:rPr lang="en-US" dirty="0" err="1" smtClean="0"/>
              <a:t>Của</a:t>
            </a:r>
            <a:r>
              <a:rPr lang="en-US" dirty="0" smtClean="0"/>
              <a:t> </a:t>
            </a:r>
            <a:r>
              <a:rPr lang="en-US" dirty="0" err="1" smtClean="0"/>
              <a:t>Khách</a:t>
            </a:r>
            <a:r>
              <a:rPr lang="en-US" dirty="0" smtClean="0"/>
              <a:t> </a:t>
            </a:r>
            <a:r>
              <a:rPr lang="en-US" dirty="0" err="1" smtClean="0"/>
              <a:t>Hàng</a:t>
            </a:r>
            <a:r>
              <a:rPr lang="en-US" dirty="0" smtClean="0"/>
              <a:t> </a:t>
            </a:r>
            <a:r>
              <a:rPr lang="en-US" dirty="0" err="1" smtClean="0"/>
              <a:t>Bằng</a:t>
            </a:r>
            <a:r>
              <a:rPr lang="en-US" dirty="0" smtClean="0"/>
              <a:t> </a:t>
            </a:r>
            <a:r>
              <a:rPr lang="en-US" dirty="0" err="1" smtClean="0"/>
              <a:t>Cung</a:t>
            </a:r>
            <a:r>
              <a:rPr lang="en-US" dirty="0" smtClean="0"/>
              <a:t> </a:t>
            </a:r>
            <a:r>
              <a:rPr lang="en-US" dirty="0" err="1" smtClean="0"/>
              <a:t>Cấp</a:t>
            </a:r>
            <a:r>
              <a:rPr lang="en-US" dirty="0" smtClean="0"/>
              <a:t> </a:t>
            </a:r>
            <a:r>
              <a:rPr lang="en-US" dirty="0" err="1" smtClean="0"/>
              <a:t>Sản</a:t>
            </a:r>
            <a:r>
              <a:rPr lang="en-US" dirty="0" smtClean="0"/>
              <a:t> </a:t>
            </a:r>
            <a:r>
              <a:rPr lang="en-US" dirty="0" err="1" smtClean="0"/>
              <a:t>Phẩm</a:t>
            </a:r>
            <a:r>
              <a:rPr lang="en-US" dirty="0" smtClean="0"/>
              <a:t> </a:t>
            </a:r>
            <a:r>
              <a:rPr lang="en-US" dirty="0" err="1" smtClean="0"/>
              <a:t>Phù</a:t>
            </a:r>
            <a:r>
              <a:rPr lang="en-US" dirty="0" smtClean="0"/>
              <a:t> </a:t>
            </a:r>
            <a:r>
              <a:rPr lang="en-US" dirty="0" err="1" smtClean="0"/>
              <a:t>Hợp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64500"/>
            <a:ext cx="8229600" cy="4876800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hr-HR" dirty="0" smtClean="0"/>
              <a:t>5.3.3.</a:t>
            </a:r>
            <a:r>
              <a:rPr lang="vi-VN" dirty="0" smtClean="0"/>
              <a:t> </a:t>
            </a:r>
            <a:r>
              <a:rPr lang="en-US" dirty="0" err="1" smtClean="0"/>
              <a:t>Chiến</a:t>
            </a:r>
            <a:r>
              <a:rPr lang="en-US" dirty="0" smtClean="0"/>
              <a:t> </a:t>
            </a:r>
            <a:r>
              <a:rPr lang="en-US" dirty="0" err="1"/>
              <a:t>lược</a:t>
            </a:r>
            <a:r>
              <a:rPr lang="en-US" dirty="0"/>
              <a:t> </a:t>
            </a:r>
            <a:r>
              <a:rPr lang="en-US" dirty="0" err="1"/>
              <a:t>về</a:t>
            </a:r>
            <a:r>
              <a:rPr lang="en-US" dirty="0"/>
              <a:t> </a:t>
            </a:r>
            <a:r>
              <a:rPr lang="en-US" dirty="0" err="1"/>
              <a:t>dòng</a:t>
            </a:r>
            <a:r>
              <a:rPr lang="en-US" dirty="0"/>
              <a:t> </a:t>
            </a:r>
            <a:r>
              <a:rPr lang="en-US" dirty="0" err="1"/>
              <a:t>sản</a:t>
            </a:r>
            <a:r>
              <a:rPr lang="en-US" dirty="0"/>
              <a:t> </a:t>
            </a:r>
            <a:r>
              <a:rPr lang="en-US" dirty="0" err="1"/>
              <a:t>phẩm</a:t>
            </a:r>
            <a:r>
              <a:rPr lang="en-US" dirty="0"/>
              <a:t> (Product Line</a:t>
            </a:r>
            <a:r>
              <a:rPr lang="en-US" dirty="0" smtClean="0"/>
              <a:t>)</a:t>
            </a:r>
            <a:endParaRPr lang="en-AU" dirty="0" smtClean="0"/>
          </a:p>
          <a:p>
            <a:pPr marL="0" indent="0" algn="just">
              <a:buNone/>
            </a:pPr>
            <a:r>
              <a:rPr lang="en-AU" dirty="0" smtClean="0"/>
              <a:t>5.3.1.2. </a:t>
            </a:r>
            <a:r>
              <a:rPr lang="en-AU" dirty="0" err="1" smtClean="0"/>
              <a:t>Loại</a:t>
            </a:r>
            <a:r>
              <a:rPr lang="en-AU" dirty="0" smtClean="0"/>
              <a:t> </a:t>
            </a:r>
            <a:r>
              <a:rPr lang="en-AU" dirty="0" err="1"/>
              <a:t>bỏ</a:t>
            </a:r>
            <a:r>
              <a:rPr lang="en-AU" dirty="0"/>
              <a:t> </a:t>
            </a:r>
            <a:r>
              <a:rPr lang="en-AU" dirty="0" err="1"/>
              <a:t>mặt</a:t>
            </a:r>
            <a:r>
              <a:rPr lang="en-AU" dirty="0"/>
              <a:t> </a:t>
            </a:r>
            <a:r>
              <a:rPr lang="en-AU" dirty="0" err="1"/>
              <a:t>hàng</a:t>
            </a:r>
            <a:r>
              <a:rPr lang="en-AU" dirty="0"/>
              <a:t> </a:t>
            </a:r>
            <a:r>
              <a:rPr lang="en-AU" dirty="0" err="1"/>
              <a:t>trong</a:t>
            </a:r>
            <a:r>
              <a:rPr lang="en-AU" dirty="0"/>
              <a:t> </a:t>
            </a:r>
            <a:r>
              <a:rPr lang="en-AU" dirty="0" err="1"/>
              <a:t>dòng</a:t>
            </a:r>
            <a:r>
              <a:rPr lang="en-AU" dirty="0"/>
              <a:t> </a:t>
            </a:r>
            <a:r>
              <a:rPr lang="en-AU" dirty="0" err="1"/>
              <a:t>sản</a:t>
            </a:r>
            <a:r>
              <a:rPr lang="en-AU" dirty="0"/>
              <a:t> </a:t>
            </a:r>
            <a:r>
              <a:rPr lang="en-AU" dirty="0" err="1"/>
              <a:t>phẩm</a:t>
            </a:r>
            <a:r>
              <a:rPr lang="en-AU" dirty="0"/>
              <a:t> (</a:t>
            </a:r>
            <a:r>
              <a:rPr lang="en-AU" dirty="0" err="1"/>
              <a:t>hạn</a:t>
            </a:r>
            <a:r>
              <a:rPr lang="en-AU" dirty="0"/>
              <a:t> </a:t>
            </a:r>
            <a:r>
              <a:rPr lang="en-AU" dirty="0" err="1"/>
              <a:t>chế</a:t>
            </a:r>
            <a:r>
              <a:rPr lang="en-AU" dirty="0"/>
              <a:t> </a:t>
            </a:r>
            <a:r>
              <a:rPr lang="en-AU" dirty="0" err="1"/>
              <a:t>dòng</a:t>
            </a:r>
            <a:r>
              <a:rPr lang="en-AU" dirty="0"/>
              <a:t> </a:t>
            </a:r>
            <a:r>
              <a:rPr lang="en-AU" dirty="0" err="1"/>
              <a:t>sản</a:t>
            </a:r>
            <a:r>
              <a:rPr lang="en-AU" dirty="0"/>
              <a:t> </a:t>
            </a:r>
            <a:r>
              <a:rPr lang="en-AU" dirty="0" err="1" smtClean="0"/>
              <a:t>phẩm</a:t>
            </a:r>
            <a:r>
              <a:rPr lang="en-AU" dirty="0" smtClean="0"/>
              <a:t>)</a:t>
            </a:r>
          </a:p>
          <a:p>
            <a:pPr marL="0" indent="0" algn="just">
              <a:buNone/>
            </a:pPr>
            <a:r>
              <a:rPr lang="en-AU" dirty="0" err="1" smtClean="0"/>
              <a:t>Là</a:t>
            </a:r>
            <a:r>
              <a:rPr lang="en-AU" dirty="0" smtClean="0"/>
              <a:t> </a:t>
            </a:r>
            <a:r>
              <a:rPr lang="en-AU" dirty="0" err="1" smtClean="0"/>
              <a:t>việc</a:t>
            </a:r>
            <a:r>
              <a:rPr lang="en-AU" dirty="0" smtClean="0"/>
              <a:t> </a:t>
            </a:r>
            <a:r>
              <a:rPr lang="en-AU" dirty="0" err="1" smtClean="0"/>
              <a:t>loại</a:t>
            </a:r>
            <a:r>
              <a:rPr lang="en-AU" dirty="0" smtClean="0"/>
              <a:t> </a:t>
            </a:r>
            <a:r>
              <a:rPr lang="en-AU" dirty="0" err="1"/>
              <a:t>bỏ</a:t>
            </a:r>
            <a:r>
              <a:rPr lang="en-AU" dirty="0"/>
              <a:t> </a:t>
            </a:r>
            <a:r>
              <a:rPr lang="en-AU" dirty="0" err="1"/>
              <a:t>các</a:t>
            </a:r>
            <a:r>
              <a:rPr lang="en-AU" dirty="0"/>
              <a:t> </a:t>
            </a:r>
            <a:r>
              <a:rPr lang="en-AU" dirty="0" err="1"/>
              <a:t>sản</a:t>
            </a:r>
            <a:r>
              <a:rPr lang="en-AU" dirty="0"/>
              <a:t> </a:t>
            </a:r>
            <a:r>
              <a:rPr lang="en-AU" dirty="0" err="1"/>
              <a:t>phẩm</a:t>
            </a:r>
            <a:r>
              <a:rPr lang="en-AU" dirty="0"/>
              <a:t> </a:t>
            </a:r>
            <a:r>
              <a:rPr lang="en-AU" dirty="0" err="1"/>
              <a:t>hoặc</a:t>
            </a:r>
            <a:r>
              <a:rPr lang="en-AU" dirty="0"/>
              <a:t> </a:t>
            </a:r>
            <a:r>
              <a:rPr lang="en-AU" dirty="0" err="1"/>
              <a:t>dòng</a:t>
            </a:r>
            <a:r>
              <a:rPr lang="en-AU" dirty="0"/>
              <a:t> </a:t>
            </a:r>
            <a:r>
              <a:rPr lang="en-AU" dirty="0" err="1"/>
              <a:t>sản</a:t>
            </a:r>
            <a:r>
              <a:rPr lang="en-AU" dirty="0"/>
              <a:t> </a:t>
            </a:r>
            <a:r>
              <a:rPr lang="en-AU" dirty="0" err="1"/>
              <a:t>phẩm</a:t>
            </a:r>
            <a:r>
              <a:rPr lang="en-AU" dirty="0"/>
              <a:t> </a:t>
            </a:r>
            <a:r>
              <a:rPr lang="en-AU" dirty="0" err="1"/>
              <a:t>không</a:t>
            </a:r>
            <a:r>
              <a:rPr lang="en-AU" dirty="0"/>
              <a:t> </a:t>
            </a:r>
            <a:r>
              <a:rPr lang="en-AU" dirty="0" err="1"/>
              <a:t>đủ</a:t>
            </a:r>
            <a:r>
              <a:rPr lang="en-AU" dirty="0"/>
              <a:t> </a:t>
            </a:r>
            <a:r>
              <a:rPr lang="en-AU" dirty="0" err="1"/>
              <a:t>sức</a:t>
            </a:r>
            <a:r>
              <a:rPr lang="en-AU" dirty="0"/>
              <a:t> </a:t>
            </a:r>
            <a:r>
              <a:rPr lang="en-AU" dirty="0" err="1"/>
              <a:t>cạnh</a:t>
            </a:r>
            <a:r>
              <a:rPr lang="en-AU" dirty="0"/>
              <a:t> </a:t>
            </a:r>
            <a:r>
              <a:rPr lang="en-AU" dirty="0" err="1"/>
              <a:t>tranh</a:t>
            </a:r>
            <a:r>
              <a:rPr lang="en-AU" dirty="0"/>
              <a:t> </a:t>
            </a:r>
            <a:r>
              <a:rPr lang="en-AU" dirty="0" err="1"/>
              <a:t>trên</a:t>
            </a:r>
            <a:r>
              <a:rPr lang="en-AU" dirty="0"/>
              <a:t> </a:t>
            </a:r>
            <a:r>
              <a:rPr lang="en-AU" dirty="0" err="1"/>
              <a:t>thị</a:t>
            </a:r>
            <a:r>
              <a:rPr lang="en-AU" dirty="0"/>
              <a:t> </a:t>
            </a:r>
            <a:r>
              <a:rPr lang="en-AU" dirty="0" err="1"/>
              <a:t>trường</a:t>
            </a:r>
            <a:r>
              <a:rPr lang="en-AU" dirty="0"/>
              <a:t> </a:t>
            </a:r>
            <a:r>
              <a:rPr lang="en-AU" dirty="0" err="1"/>
              <a:t>để</a:t>
            </a:r>
            <a:r>
              <a:rPr lang="en-AU" dirty="0"/>
              <a:t> </a:t>
            </a:r>
            <a:r>
              <a:rPr lang="en-AU" dirty="0" err="1"/>
              <a:t>dồn</a:t>
            </a:r>
            <a:r>
              <a:rPr lang="en-AU" dirty="0"/>
              <a:t> </a:t>
            </a:r>
            <a:r>
              <a:rPr lang="en-AU" dirty="0" err="1"/>
              <a:t>nguồn</a:t>
            </a:r>
            <a:r>
              <a:rPr lang="en-AU" dirty="0"/>
              <a:t> </a:t>
            </a:r>
            <a:r>
              <a:rPr lang="en-AU" dirty="0" err="1"/>
              <a:t>lực</a:t>
            </a:r>
            <a:r>
              <a:rPr lang="en-AU" dirty="0"/>
              <a:t> </a:t>
            </a:r>
            <a:r>
              <a:rPr lang="en-AU" dirty="0" err="1"/>
              <a:t>đầu</a:t>
            </a:r>
            <a:r>
              <a:rPr lang="en-AU" dirty="0"/>
              <a:t> </a:t>
            </a:r>
            <a:r>
              <a:rPr lang="en-AU" dirty="0" err="1"/>
              <a:t>tư</a:t>
            </a:r>
            <a:r>
              <a:rPr lang="en-AU" dirty="0"/>
              <a:t> </a:t>
            </a:r>
            <a:r>
              <a:rPr lang="en-AU" dirty="0" err="1"/>
              <a:t>cho</a:t>
            </a:r>
            <a:r>
              <a:rPr lang="en-AU" dirty="0"/>
              <a:t> </a:t>
            </a:r>
            <a:r>
              <a:rPr lang="en-AU" dirty="0" err="1"/>
              <a:t>các</a:t>
            </a:r>
            <a:r>
              <a:rPr lang="en-AU" dirty="0"/>
              <a:t> </a:t>
            </a:r>
            <a:r>
              <a:rPr lang="en-AU" dirty="0" err="1"/>
              <a:t>sản</a:t>
            </a:r>
            <a:r>
              <a:rPr lang="en-AU" dirty="0"/>
              <a:t> </a:t>
            </a:r>
            <a:r>
              <a:rPr lang="en-AU" dirty="0" err="1"/>
              <a:t>phẩm</a:t>
            </a:r>
            <a:r>
              <a:rPr lang="en-AU" dirty="0"/>
              <a:t>, </a:t>
            </a:r>
            <a:r>
              <a:rPr lang="en-AU" dirty="0" err="1"/>
              <a:t>dòng</a:t>
            </a:r>
            <a:r>
              <a:rPr lang="en-AU" dirty="0"/>
              <a:t> </a:t>
            </a:r>
            <a:r>
              <a:rPr lang="en-AU" dirty="0" err="1"/>
              <a:t>sản</a:t>
            </a:r>
            <a:r>
              <a:rPr lang="en-AU" dirty="0"/>
              <a:t> </a:t>
            </a:r>
            <a:r>
              <a:rPr lang="en-AU" dirty="0" err="1"/>
              <a:t>phẩm</a:t>
            </a:r>
            <a:r>
              <a:rPr lang="en-AU" dirty="0"/>
              <a:t> </a:t>
            </a:r>
            <a:r>
              <a:rPr lang="en-AU" dirty="0" err="1"/>
              <a:t>hiệu</a:t>
            </a:r>
            <a:r>
              <a:rPr lang="en-AU" dirty="0"/>
              <a:t> </a:t>
            </a:r>
            <a:r>
              <a:rPr lang="en-AU" dirty="0" err="1"/>
              <a:t>quả</a:t>
            </a:r>
            <a:r>
              <a:rPr lang="en-AU" dirty="0"/>
              <a:t> </a:t>
            </a:r>
            <a:r>
              <a:rPr lang="en-AU" dirty="0" err="1"/>
              <a:t>hơn</a:t>
            </a:r>
            <a:r>
              <a:rPr lang="en-AU" dirty="0"/>
              <a:t>.</a:t>
            </a:r>
          </a:p>
          <a:p>
            <a:pPr marL="0" indent="0" algn="r">
              <a:buNone/>
            </a:pPr>
            <a:r>
              <a:rPr lang="vi-VN" dirty="0" smtClean="0"/>
              <a:t>(SIYB, 1998)</a:t>
            </a:r>
            <a:r>
              <a:rPr lang="en-AU" dirty="0" smtClean="0"/>
              <a:t> </a:t>
            </a:r>
            <a:endParaRPr lang="en-AU" dirty="0"/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AU" smtClean="0"/>
              <a:t>Friday, 10 March 23</a:t>
            </a:r>
            <a:endParaRPr lang="en-US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r"/>
            <a:r>
              <a:rPr lang="en-US" smtClean="0"/>
              <a:t>duonghoaian@tuaf.edu.vn</a:t>
            </a:r>
            <a:endParaRPr lang="en-US" dirty="0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FEC368-1D7A-4F81-ABF6-AE0E36BAF64C}" type="slidenum">
              <a:rPr lang="en-US" smtClean="0"/>
              <a:pPr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584566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8616" y="501250"/>
            <a:ext cx="8890782" cy="990600"/>
          </a:xfrm>
        </p:spPr>
        <p:txBody>
          <a:bodyPr>
            <a:normAutofit fontScale="90000"/>
          </a:bodyPr>
          <a:lstStyle/>
          <a:p>
            <a:r>
              <a:rPr lang="en-US" dirty="0" err="1" smtClean="0"/>
              <a:t>Chương</a:t>
            </a:r>
            <a:r>
              <a:rPr lang="en-US" dirty="0" smtClean="0"/>
              <a:t> 5 </a:t>
            </a:r>
            <a:r>
              <a:rPr lang="mr-IN" dirty="0" smtClean="0"/>
              <a:t>–</a:t>
            </a:r>
            <a:r>
              <a:rPr lang="en-US" dirty="0" smtClean="0"/>
              <a:t> </a:t>
            </a:r>
            <a:r>
              <a:rPr lang="en-US" dirty="0" err="1" smtClean="0"/>
              <a:t>Thoả</a:t>
            </a:r>
            <a:r>
              <a:rPr lang="en-US" dirty="0" smtClean="0"/>
              <a:t> </a:t>
            </a:r>
            <a:r>
              <a:rPr lang="en-US" dirty="0" err="1" smtClean="0"/>
              <a:t>Mãn</a:t>
            </a:r>
            <a:r>
              <a:rPr lang="en-US" dirty="0" smtClean="0"/>
              <a:t> </a:t>
            </a:r>
            <a:r>
              <a:rPr lang="en-US" dirty="0" err="1" smtClean="0"/>
              <a:t>Nhu</a:t>
            </a:r>
            <a:r>
              <a:rPr lang="en-US" dirty="0" smtClean="0"/>
              <a:t> </a:t>
            </a:r>
            <a:r>
              <a:rPr lang="en-US" dirty="0" err="1" smtClean="0"/>
              <a:t>Cầu</a:t>
            </a:r>
            <a:r>
              <a:rPr lang="en-US" dirty="0" smtClean="0"/>
              <a:t> </a:t>
            </a:r>
            <a:r>
              <a:rPr lang="en-US" dirty="0" err="1" smtClean="0"/>
              <a:t>Của</a:t>
            </a:r>
            <a:r>
              <a:rPr lang="en-US" dirty="0" smtClean="0"/>
              <a:t> </a:t>
            </a:r>
            <a:r>
              <a:rPr lang="en-US" dirty="0" err="1" smtClean="0"/>
              <a:t>Khách</a:t>
            </a:r>
            <a:r>
              <a:rPr lang="en-US" dirty="0" smtClean="0"/>
              <a:t> </a:t>
            </a:r>
            <a:r>
              <a:rPr lang="en-US" dirty="0" err="1" smtClean="0"/>
              <a:t>Hàng</a:t>
            </a:r>
            <a:r>
              <a:rPr lang="en-US" dirty="0" smtClean="0"/>
              <a:t> </a:t>
            </a:r>
            <a:r>
              <a:rPr lang="en-US" dirty="0" err="1" smtClean="0"/>
              <a:t>Bằng</a:t>
            </a:r>
            <a:r>
              <a:rPr lang="en-US" dirty="0" smtClean="0"/>
              <a:t> </a:t>
            </a:r>
            <a:r>
              <a:rPr lang="en-US" dirty="0" err="1" smtClean="0"/>
              <a:t>Cung</a:t>
            </a:r>
            <a:r>
              <a:rPr lang="en-US" dirty="0" smtClean="0"/>
              <a:t> </a:t>
            </a:r>
            <a:r>
              <a:rPr lang="en-US" dirty="0" err="1" smtClean="0"/>
              <a:t>Cấp</a:t>
            </a:r>
            <a:r>
              <a:rPr lang="en-US" dirty="0" smtClean="0"/>
              <a:t> </a:t>
            </a:r>
            <a:r>
              <a:rPr lang="en-US" dirty="0" err="1" smtClean="0"/>
              <a:t>Sản</a:t>
            </a:r>
            <a:r>
              <a:rPr lang="en-US" dirty="0" smtClean="0"/>
              <a:t> </a:t>
            </a:r>
            <a:r>
              <a:rPr lang="en-US" dirty="0" err="1" smtClean="0"/>
              <a:t>Phẩm</a:t>
            </a:r>
            <a:r>
              <a:rPr lang="en-US" dirty="0" smtClean="0"/>
              <a:t> </a:t>
            </a:r>
            <a:r>
              <a:rPr lang="en-US" dirty="0" err="1" smtClean="0"/>
              <a:t>Phù</a:t>
            </a:r>
            <a:r>
              <a:rPr lang="en-US" dirty="0" smtClean="0"/>
              <a:t> </a:t>
            </a:r>
            <a:r>
              <a:rPr lang="en-US" dirty="0" err="1" smtClean="0"/>
              <a:t>Hợp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80575"/>
            <a:ext cx="8229600" cy="4876800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hr-HR" dirty="0" smtClean="0"/>
              <a:t>5.3.3.</a:t>
            </a:r>
            <a:r>
              <a:rPr lang="vi-VN" dirty="0" smtClean="0"/>
              <a:t> </a:t>
            </a:r>
            <a:r>
              <a:rPr lang="en-US" dirty="0" err="1" smtClean="0"/>
              <a:t>Chiến</a:t>
            </a:r>
            <a:r>
              <a:rPr lang="en-US" dirty="0" smtClean="0"/>
              <a:t> </a:t>
            </a:r>
            <a:r>
              <a:rPr lang="en-US" dirty="0" err="1"/>
              <a:t>lược</a:t>
            </a:r>
            <a:r>
              <a:rPr lang="en-US" dirty="0"/>
              <a:t> </a:t>
            </a:r>
            <a:r>
              <a:rPr lang="en-US" dirty="0" err="1"/>
              <a:t>về</a:t>
            </a:r>
            <a:r>
              <a:rPr lang="en-US" dirty="0"/>
              <a:t> </a:t>
            </a:r>
            <a:r>
              <a:rPr lang="en-US" dirty="0" err="1"/>
              <a:t>dòng</a:t>
            </a:r>
            <a:r>
              <a:rPr lang="en-US" dirty="0"/>
              <a:t> </a:t>
            </a:r>
            <a:r>
              <a:rPr lang="en-US" dirty="0" err="1"/>
              <a:t>sản</a:t>
            </a:r>
            <a:r>
              <a:rPr lang="en-US" dirty="0"/>
              <a:t> </a:t>
            </a:r>
            <a:r>
              <a:rPr lang="en-US" dirty="0" err="1"/>
              <a:t>phẩm</a:t>
            </a:r>
            <a:r>
              <a:rPr lang="en-US" dirty="0"/>
              <a:t> (Product Line</a:t>
            </a:r>
            <a:r>
              <a:rPr lang="en-US" dirty="0" smtClean="0"/>
              <a:t>)</a:t>
            </a:r>
            <a:endParaRPr lang="en-AU" dirty="0" smtClean="0"/>
          </a:p>
          <a:p>
            <a:pPr marL="0" indent="0" algn="just">
              <a:buNone/>
            </a:pPr>
            <a:r>
              <a:rPr lang="en-AU" dirty="0" smtClean="0"/>
              <a:t>5.3.1.2. </a:t>
            </a:r>
            <a:r>
              <a:rPr lang="en-AU" dirty="0" err="1" smtClean="0"/>
              <a:t>Loại</a:t>
            </a:r>
            <a:r>
              <a:rPr lang="en-AU" dirty="0" smtClean="0"/>
              <a:t> </a:t>
            </a:r>
            <a:r>
              <a:rPr lang="en-AU" dirty="0" err="1"/>
              <a:t>bỏ</a:t>
            </a:r>
            <a:r>
              <a:rPr lang="en-AU" dirty="0"/>
              <a:t> </a:t>
            </a:r>
            <a:r>
              <a:rPr lang="en-AU" dirty="0" err="1"/>
              <a:t>mặt</a:t>
            </a:r>
            <a:r>
              <a:rPr lang="en-AU" dirty="0"/>
              <a:t> </a:t>
            </a:r>
            <a:r>
              <a:rPr lang="en-AU" dirty="0" err="1"/>
              <a:t>hàng</a:t>
            </a:r>
            <a:r>
              <a:rPr lang="en-AU" dirty="0"/>
              <a:t> </a:t>
            </a:r>
            <a:r>
              <a:rPr lang="en-AU" dirty="0" err="1"/>
              <a:t>trong</a:t>
            </a:r>
            <a:r>
              <a:rPr lang="en-AU" dirty="0"/>
              <a:t> </a:t>
            </a:r>
            <a:r>
              <a:rPr lang="en-AU" dirty="0" err="1"/>
              <a:t>dòng</a:t>
            </a:r>
            <a:r>
              <a:rPr lang="en-AU" dirty="0"/>
              <a:t> </a:t>
            </a:r>
            <a:r>
              <a:rPr lang="en-AU" dirty="0" err="1"/>
              <a:t>sản</a:t>
            </a:r>
            <a:r>
              <a:rPr lang="en-AU" dirty="0"/>
              <a:t> </a:t>
            </a:r>
            <a:r>
              <a:rPr lang="en-AU" dirty="0" err="1"/>
              <a:t>phẩm</a:t>
            </a:r>
            <a:r>
              <a:rPr lang="en-AU" dirty="0"/>
              <a:t> (</a:t>
            </a:r>
            <a:r>
              <a:rPr lang="en-AU" dirty="0" err="1"/>
              <a:t>hạn</a:t>
            </a:r>
            <a:r>
              <a:rPr lang="en-AU" dirty="0"/>
              <a:t> </a:t>
            </a:r>
            <a:r>
              <a:rPr lang="en-AU" dirty="0" err="1"/>
              <a:t>chế</a:t>
            </a:r>
            <a:r>
              <a:rPr lang="en-AU" dirty="0"/>
              <a:t> </a:t>
            </a:r>
            <a:r>
              <a:rPr lang="en-AU" dirty="0" err="1"/>
              <a:t>dòng</a:t>
            </a:r>
            <a:r>
              <a:rPr lang="en-AU" dirty="0"/>
              <a:t> </a:t>
            </a:r>
            <a:r>
              <a:rPr lang="en-AU" dirty="0" err="1"/>
              <a:t>sản</a:t>
            </a:r>
            <a:r>
              <a:rPr lang="en-AU" dirty="0"/>
              <a:t> </a:t>
            </a:r>
            <a:r>
              <a:rPr lang="en-AU" dirty="0" err="1" smtClean="0"/>
              <a:t>phẩm</a:t>
            </a:r>
            <a:r>
              <a:rPr lang="en-AU" dirty="0" smtClean="0"/>
              <a:t>) (</a:t>
            </a:r>
            <a:r>
              <a:rPr lang="en-AU" dirty="0" err="1" smtClean="0"/>
              <a:t>cont</a:t>
            </a:r>
            <a:r>
              <a:rPr lang="en-AU" dirty="0" smtClean="0"/>
              <a:t>’)</a:t>
            </a:r>
          </a:p>
          <a:p>
            <a:pPr lvl="1" algn="just">
              <a:buFont typeface="Wingdings" charset="2"/>
              <a:buChar char="§"/>
            </a:pPr>
            <a:r>
              <a:rPr lang="en-AU" i="1" u="sng" dirty="0" err="1" smtClean="0"/>
              <a:t>Ví</a:t>
            </a:r>
            <a:r>
              <a:rPr lang="en-AU" i="1" u="sng" dirty="0" smtClean="0"/>
              <a:t> </a:t>
            </a:r>
            <a:r>
              <a:rPr lang="en-AU" i="1" u="sng" dirty="0" err="1"/>
              <a:t>dụ</a:t>
            </a:r>
            <a:r>
              <a:rPr lang="en-AU" i="1" dirty="0"/>
              <a:t>: </a:t>
            </a:r>
            <a:r>
              <a:rPr lang="en-AU" i="1" dirty="0" err="1"/>
              <a:t>những</a:t>
            </a:r>
            <a:r>
              <a:rPr lang="en-AU" i="1" dirty="0"/>
              <a:t> </a:t>
            </a:r>
            <a:r>
              <a:rPr lang="en-AU" i="1" dirty="0" err="1"/>
              <a:t>chiếc</a:t>
            </a:r>
            <a:r>
              <a:rPr lang="en-AU" i="1" dirty="0"/>
              <a:t> </a:t>
            </a:r>
            <a:r>
              <a:rPr lang="en-AU" i="1" dirty="0" err="1"/>
              <a:t>Edsel</a:t>
            </a:r>
            <a:r>
              <a:rPr lang="en-AU" i="1" dirty="0"/>
              <a:t> </a:t>
            </a:r>
            <a:r>
              <a:rPr lang="en-AU" i="1" dirty="0" err="1"/>
              <a:t>bị</a:t>
            </a:r>
            <a:r>
              <a:rPr lang="en-AU" i="1" dirty="0"/>
              <a:t> </a:t>
            </a:r>
            <a:r>
              <a:rPr lang="en-AU" i="1" dirty="0" err="1"/>
              <a:t>xem</a:t>
            </a:r>
            <a:r>
              <a:rPr lang="en-AU" i="1" dirty="0"/>
              <a:t> </a:t>
            </a:r>
            <a:r>
              <a:rPr lang="en-AU" i="1" dirty="0" err="1"/>
              <a:t>là</a:t>
            </a:r>
            <a:r>
              <a:rPr lang="en-AU" i="1" dirty="0"/>
              <a:t> “</a:t>
            </a:r>
            <a:r>
              <a:rPr lang="en-AU" i="1" dirty="0" err="1"/>
              <a:t>thảm</a:t>
            </a:r>
            <a:r>
              <a:rPr lang="en-AU" i="1" dirty="0"/>
              <a:t> </a:t>
            </a:r>
            <a:r>
              <a:rPr lang="en-AU" i="1" dirty="0" err="1"/>
              <a:t>họa</a:t>
            </a:r>
            <a:r>
              <a:rPr lang="en-AU" i="1" dirty="0"/>
              <a:t> </a:t>
            </a:r>
            <a:r>
              <a:rPr lang="en-AU" i="1" dirty="0" err="1"/>
              <a:t>xe</a:t>
            </a:r>
            <a:r>
              <a:rPr lang="en-AU" i="1" dirty="0"/>
              <a:t> </a:t>
            </a:r>
            <a:r>
              <a:rPr lang="en-AU" i="1" dirty="0" err="1"/>
              <a:t>hơi</a:t>
            </a:r>
            <a:r>
              <a:rPr lang="en-AU" i="1" dirty="0"/>
              <a:t>” </a:t>
            </a:r>
            <a:r>
              <a:rPr lang="en-AU" i="1" dirty="0" err="1"/>
              <a:t>của</a:t>
            </a:r>
            <a:r>
              <a:rPr lang="en-AU" i="1" dirty="0"/>
              <a:t> Ford, </a:t>
            </a:r>
            <a:r>
              <a:rPr lang="en-AU" i="1" dirty="0" err="1"/>
              <a:t>chúng</a:t>
            </a:r>
            <a:r>
              <a:rPr lang="en-AU" i="1" dirty="0"/>
              <a:t> </a:t>
            </a:r>
            <a:r>
              <a:rPr lang="en-AU" i="1" dirty="0" err="1"/>
              <a:t>không</a:t>
            </a:r>
            <a:r>
              <a:rPr lang="en-AU" i="1" dirty="0"/>
              <a:t> </a:t>
            </a:r>
            <a:r>
              <a:rPr lang="en-AU" i="1" dirty="0" err="1"/>
              <a:t>cạnh</a:t>
            </a:r>
            <a:r>
              <a:rPr lang="en-AU" i="1" dirty="0"/>
              <a:t> </a:t>
            </a:r>
            <a:r>
              <a:rPr lang="en-AU" i="1" dirty="0" err="1"/>
              <a:t>tranh</a:t>
            </a:r>
            <a:r>
              <a:rPr lang="en-AU" i="1" dirty="0"/>
              <a:t> </a:t>
            </a:r>
            <a:r>
              <a:rPr lang="en-AU" i="1" dirty="0" err="1"/>
              <a:t>nổi</a:t>
            </a:r>
            <a:r>
              <a:rPr lang="en-AU" i="1" dirty="0"/>
              <a:t> </a:t>
            </a:r>
            <a:r>
              <a:rPr lang="en-AU" i="1" dirty="0" err="1"/>
              <a:t>với</a:t>
            </a:r>
            <a:r>
              <a:rPr lang="en-AU" i="1" dirty="0"/>
              <a:t> </a:t>
            </a:r>
            <a:r>
              <a:rPr lang="en-AU" i="1" dirty="0" err="1"/>
              <a:t>các</a:t>
            </a:r>
            <a:r>
              <a:rPr lang="en-AU" i="1" dirty="0"/>
              <a:t> </a:t>
            </a:r>
            <a:r>
              <a:rPr lang="en-AU" i="1" dirty="0" err="1"/>
              <a:t>sản</a:t>
            </a:r>
            <a:r>
              <a:rPr lang="en-AU" i="1" dirty="0"/>
              <a:t> </a:t>
            </a:r>
            <a:r>
              <a:rPr lang="en-AU" i="1" dirty="0" err="1"/>
              <a:t>phẩm</a:t>
            </a:r>
            <a:r>
              <a:rPr lang="en-AU" i="1" dirty="0"/>
              <a:t> </a:t>
            </a:r>
            <a:r>
              <a:rPr lang="en-AU" i="1" dirty="0" err="1"/>
              <a:t>hiện</a:t>
            </a:r>
            <a:r>
              <a:rPr lang="en-AU" i="1" dirty="0"/>
              <a:t> </a:t>
            </a:r>
            <a:r>
              <a:rPr lang="en-AU" i="1" dirty="0" err="1"/>
              <a:t>có</a:t>
            </a:r>
            <a:r>
              <a:rPr lang="en-AU" i="1" dirty="0"/>
              <a:t> </a:t>
            </a:r>
            <a:r>
              <a:rPr lang="en-AU" i="1" dirty="0" err="1"/>
              <a:t>triên</a:t>
            </a:r>
            <a:r>
              <a:rPr lang="en-AU" i="1" dirty="0"/>
              <a:t> </a:t>
            </a:r>
            <a:r>
              <a:rPr lang="en-AU" i="1" dirty="0" err="1"/>
              <a:t>thị</a:t>
            </a:r>
            <a:r>
              <a:rPr lang="en-AU" i="1" dirty="0"/>
              <a:t> </a:t>
            </a:r>
            <a:r>
              <a:rPr lang="en-AU" i="1" dirty="0" err="1"/>
              <a:t>trường</a:t>
            </a:r>
            <a:r>
              <a:rPr lang="en-AU" i="1" dirty="0"/>
              <a:t> </a:t>
            </a:r>
            <a:r>
              <a:rPr lang="en-AU" i="1" dirty="0" err="1"/>
              <a:t>mặc</a:t>
            </a:r>
            <a:r>
              <a:rPr lang="en-AU" i="1" dirty="0"/>
              <a:t> </a:t>
            </a:r>
            <a:r>
              <a:rPr lang="en-AU" i="1" dirty="0" err="1"/>
              <a:t>dù</a:t>
            </a:r>
            <a:r>
              <a:rPr lang="en-AU" i="1" dirty="0"/>
              <a:t> </a:t>
            </a:r>
            <a:r>
              <a:rPr lang="en-AU" i="1" dirty="0" err="1"/>
              <a:t>công</a:t>
            </a:r>
            <a:r>
              <a:rPr lang="en-AU" i="1" dirty="0"/>
              <a:t> </a:t>
            </a:r>
            <a:r>
              <a:rPr lang="en-AU" i="1" dirty="0" err="1"/>
              <a:t>ty</a:t>
            </a:r>
            <a:r>
              <a:rPr lang="en-AU" i="1" dirty="0"/>
              <a:t> </a:t>
            </a:r>
            <a:r>
              <a:rPr lang="en-AU" i="1" dirty="0" err="1"/>
              <a:t>đã</a:t>
            </a:r>
            <a:r>
              <a:rPr lang="en-AU" i="1" dirty="0"/>
              <a:t> </a:t>
            </a:r>
            <a:r>
              <a:rPr lang="en-AU" i="1" dirty="0" err="1"/>
              <a:t>có</a:t>
            </a:r>
            <a:r>
              <a:rPr lang="en-AU" i="1" dirty="0"/>
              <a:t> </a:t>
            </a:r>
            <a:r>
              <a:rPr lang="en-AU" i="1" dirty="0" err="1"/>
              <a:t>những</a:t>
            </a:r>
            <a:r>
              <a:rPr lang="en-AU" i="1" dirty="0"/>
              <a:t> </a:t>
            </a:r>
            <a:r>
              <a:rPr lang="en-AU" i="1" dirty="0" err="1"/>
              <a:t>động</a:t>
            </a:r>
            <a:r>
              <a:rPr lang="en-AU" i="1" dirty="0"/>
              <a:t> </a:t>
            </a:r>
            <a:r>
              <a:rPr lang="en-AU" i="1" dirty="0" err="1"/>
              <a:t>thái</a:t>
            </a:r>
            <a:r>
              <a:rPr lang="en-AU" i="1" dirty="0"/>
              <a:t> </a:t>
            </a:r>
            <a:r>
              <a:rPr lang="en-AU" i="1" dirty="0" err="1"/>
              <a:t>nỗ</a:t>
            </a:r>
            <a:r>
              <a:rPr lang="en-AU" i="1" dirty="0"/>
              <a:t> </a:t>
            </a:r>
            <a:r>
              <a:rPr lang="en-AU" i="1" dirty="0" err="1"/>
              <a:t>lực</a:t>
            </a:r>
            <a:r>
              <a:rPr lang="en-AU" i="1" dirty="0"/>
              <a:t> </a:t>
            </a:r>
            <a:r>
              <a:rPr lang="en-AU" i="1" dirty="0" err="1"/>
              <a:t>để</a:t>
            </a:r>
            <a:r>
              <a:rPr lang="en-AU" i="1" dirty="0"/>
              <a:t> </a:t>
            </a:r>
            <a:r>
              <a:rPr lang="en-AU" i="1" dirty="0" err="1"/>
              <a:t>cứu</a:t>
            </a:r>
            <a:r>
              <a:rPr lang="en-AU" i="1" dirty="0"/>
              <a:t> </a:t>
            </a:r>
            <a:r>
              <a:rPr lang="en-AU" i="1" dirty="0" err="1"/>
              <a:t>vãn</a:t>
            </a:r>
            <a:r>
              <a:rPr lang="en-AU" i="1" dirty="0"/>
              <a:t>. </a:t>
            </a:r>
            <a:r>
              <a:rPr lang="en-AU" i="1" dirty="0" err="1"/>
              <a:t>Năm</a:t>
            </a:r>
            <a:r>
              <a:rPr lang="en-AU" i="1" dirty="0"/>
              <a:t> 1959, Ford </a:t>
            </a:r>
            <a:r>
              <a:rPr lang="en-AU" i="1" dirty="0" err="1"/>
              <a:t>buộc</a:t>
            </a:r>
            <a:r>
              <a:rPr lang="en-AU" i="1" dirty="0"/>
              <a:t> </a:t>
            </a:r>
            <a:r>
              <a:rPr lang="en-AU" i="1" dirty="0" err="1"/>
              <a:t>lòng</a:t>
            </a:r>
            <a:r>
              <a:rPr lang="en-AU" i="1" dirty="0"/>
              <a:t> </a:t>
            </a:r>
            <a:r>
              <a:rPr lang="en-AU" i="1" dirty="0" err="1"/>
              <a:t>họ</a:t>
            </a:r>
            <a:r>
              <a:rPr lang="en-AU" i="1" dirty="0"/>
              <a:t> </a:t>
            </a:r>
            <a:r>
              <a:rPr lang="en-AU" i="1" dirty="0" err="1"/>
              <a:t>phải</a:t>
            </a:r>
            <a:r>
              <a:rPr lang="en-AU" i="1" dirty="0"/>
              <a:t> </a:t>
            </a:r>
            <a:r>
              <a:rPr lang="en-AU" i="1" dirty="0" err="1"/>
              <a:t>ngừng</a:t>
            </a:r>
            <a:r>
              <a:rPr lang="en-AU" i="1" dirty="0"/>
              <a:t> </a:t>
            </a:r>
            <a:r>
              <a:rPr lang="en-AU" i="1" dirty="0" err="1"/>
              <a:t>sản</a:t>
            </a:r>
            <a:r>
              <a:rPr lang="en-AU" i="1" dirty="0"/>
              <a:t> </a:t>
            </a:r>
            <a:r>
              <a:rPr lang="en-AU" i="1" dirty="0" err="1"/>
              <a:t>xuất</a:t>
            </a:r>
            <a:r>
              <a:rPr lang="en-AU" i="1" dirty="0"/>
              <a:t> </a:t>
            </a:r>
            <a:r>
              <a:rPr lang="en-AU" i="1" dirty="0" err="1"/>
              <a:t>sản</a:t>
            </a:r>
            <a:r>
              <a:rPr lang="en-AU" i="1" dirty="0"/>
              <a:t> </a:t>
            </a:r>
            <a:r>
              <a:rPr lang="en-AU" i="1" dirty="0" err="1"/>
              <a:t>phẩm</a:t>
            </a:r>
            <a:r>
              <a:rPr lang="en-AU" i="1" dirty="0"/>
              <a:t> </a:t>
            </a:r>
            <a:r>
              <a:rPr lang="en-AU" i="1" dirty="0" err="1" smtClean="0"/>
              <a:t>này</a:t>
            </a:r>
            <a:r>
              <a:rPr lang="en-AU" i="1" dirty="0" smtClean="0"/>
              <a:t>.</a:t>
            </a:r>
            <a:endParaRPr lang="en-AU" dirty="0"/>
          </a:p>
          <a:p>
            <a:pPr marL="0" indent="0" algn="r">
              <a:buNone/>
            </a:pPr>
            <a:r>
              <a:rPr lang="vi-VN" dirty="0" smtClean="0"/>
              <a:t>(SIYB, 1998)</a:t>
            </a:r>
            <a:r>
              <a:rPr lang="en-AU" dirty="0" smtClean="0"/>
              <a:t> </a:t>
            </a:r>
            <a:endParaRPr lang="en-AU" dirty="0"/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AU" smtClean="0"/>
              <a:t>Friday, 10 March 23</a:t>
            </a:r>
            <a:endParaRPr lang="en-US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r"/>
            <a:r>
              <a:rPr lang="en-US" smtClean="0"/>
              <a:t>duonghoaian@tuaf.edu.vn</a:t>
            </a:r>
            <a:endParaRPr lang="en-US" dirty="0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FEC368-1D7A-4F81-ABF6-AE0E36BAF64C}" type="slidenum">
              <a:rPr lang="en-US" smtClean="0"/>
              <a:pPr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4013014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8616" y="501250"/>
            <a:ext cx="8890782" cy="990600"/>
          </a:xfrm>
        </p:spPr>
        <p:txBody>
          <a:bodyPr>
            <a:normAutofit fontScale="90000"/>
          </a:bodyPr>
          <a:lstStyle/>
          <a:p>
            <a:r>
              <a:rPr lang="en-US" dirty="0" err="1" smtClean="0"/>
              <a:t>Chương</a:t>
            </a:r>
            <a:r>
              <a:rPr lang="en-US" dirty="0" smtClean="0"/>
              <a:t> 5 </a:t>
            </a:r>
            <a:r>
              <a:rPr lang="mr-IN" dirty="0" smtClean="0"/>
              <a:t>–</a:t>
            </a:r>
            <a:r>
              <a:rPr lang="en-US" dirty="0" smtClean="0"/>
              <a:t> </a:t>
            </a:r>
            <a:r>
              <a:rPr lang="en-US" dirty="0" err="1" smtClean="0"/>
              <a:t>Thoả</a:t>
            </a:r>
            <a:r>
              <a:rPr lang="en-US" dirty="0" smtClean="0"/>
              <a:t> </a:t>
            </a:r>
            <a:r>
              <a:rPr lang="en-US" dirty="0" err="1" smtClean="0"/>
              <a:t>Mãn</a:t>
            </a:r>
            <a:r>
              <a:rPr lang="en-US" dirty="0" smtClean="0"/>
              <a:t> </a:t>
            </a:r>
            <a:r>
              <a:rPr lang="en-US" dirty="0" err="1" smtClean="0"/>
              <a:t>Nhu</a:t>
            </a:r>
            <a:r>
              <a:rPr lang="en-US" dirty="0" smtClean="0"/>
              <a:t> </a:t>
            </a:r>
            <a:r>
              <a:rPr lang="en-US" dirty="0" err="1" smtClean="0"/>
              <a:t>Cầu</a:t>
            </a:r>
            <a:r>
              <a:rPr lang="en-US" dirty="0" smtClean="0"/>
              <a:t> </a:t>
            </a:r>
            <a:r>
              <a:rPr lang="en-US" dirty="0" err="1" smtClean="0"/>
              <a:t>Của</a:t>
            </a:r>
            <a:r>
              <a:rPr lang="en-US" dirty="0" smtClean="0"/>
              <a:t> </a:t>
            </a:r>
            <a:r>
              <a:rPr lang="en-US" dirty="0" err="1" smtClean="0"/>
              <a:t>Khách</a:t>
            </a:r>
            <a:r>
              <a:rPr lang="en-US" dirty="0" smtClean="0"/>
              <a:t> </a:t>
            </a:r>
            <a:r>
              <a:rPr lang="en-US" dirty="0" err="1" smtClean="0"/>
              <a:t>Hàng</a:t>
            </a:r>
            <a:r>
              <a:rPr lang="en-US" dirty="0" smtClean="0"/>
              <a:t> </a:t>
            </a:r>
            <a:r>
              <a:rPr lang="en-US" dirty="0" err="1" smtClean="0"/>
              <a:t>Bằng</a:t>
            </a:r>
            <a:r>
              <a:rPr lang="en-US" dirty="0" smtClean="0"/>
              <a:t> </a:t>
            </a:r>
            <a:r>
              <a:rPr lang="en-US" dirty="0" err="1" smtClean="0"/>
              <a:t>Cung</a:t>
            </a:r>
            <a:r>
              <a:rPr lang="en-US" dirty="0" smtClean="0"/>
              <a:t> </a:t>
            </a:r>
            <a:r>
              <a:rPr lang="en-US" dirty="0" err="1" smtClean="0"/>
              <a:t>Cấp</a:t>
            </a:r>
            <a:r>
              <a:rPr lang="en-US" dirty="0" smtClean="0"/>
              <a:t> </a:t>
            </a:r>
            <a:r>
              <a:rPr lang="en-US" dirty="0" err="1" smtClean="0"/>
              <a:t>Sản</a:t>
            </a:r>
            <a:r>
              <a:rPr lang="en-US" dirty="0" smtClean="0"/>
              <a:t> </a:t>
            </a:r>
            <a:r>
              <a:rPr lang="en-US" dirty="0" err="1" smtClean="0"/>
              <a:t>Phẩm</a:t>
            </a:r>
            <a:r>
              <a:rPr lang="en-US" dirty="0" smtClean="0"/>
              <a:t> </a:t>
            </a:r>
            <a:r>
              <a:rPr lang="en-US" dirty="0" err="1" smtClean="0"/>
              <a:t>Phù</a:t>
            </a:r>
            <a:r>
              <a:rPr lang="en-US" dirty="0" smtClean="0"/>
              <a:t> </a:t>
            </a:r>
            <a:r>
              <a:rPr lang="en-US" dirty="0" err="1" smtClean="0"/>
              <a:t>Hợp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80575"/>
            <a:ext cx="8229600" cy="4876800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hr-HR" dirty="0" smtClean="0"/>
              <a:t>5.3.3.</a:t>
            </a:r>
            <a:r>
              <a:rPr lang="vi-VN" dirty="0" smtClean="0"/>
              <a:t> </a:t>
            </a:r>
            <a:r>
              <a:rPr lang="en-US" dirty="0" err="1" smtClean="0"/>
              <a:t>Chiến</a:t>
            </a:r>
            <a:r>
              <a:rPr lang="en-US" dirty="0" smtClean="0"/>
              <a:t> </a:t>
            </a:r>
            <a:r>
              <a:rPr lang="en-US" dirty="0" err="1"/>
              <a:t>lược</a:t>
            </a:r>
            <a:r>
              <a:rPr lang="en-US" dirty="0"/>
              <a:t> </a:t>
            </a:r>
            <a:r>
              <a:rPr lang="en-US" dirty="0" err="1"/>
              <a:t>về</a:t>
            </a:r>
            <a:r>
              <a:rPr lang="en-US" dirty="0"/>
              <a:t> </a:t>
            </a:r>
            <a:r>
              <a:rPr lang="en-US" dirty="0" err="1"/>
              <a:t>dòng</a:t>
            </a:r>
            <a:r>
              <a:rPr lang="en-US" dirty="0"/>
              <a:t> </a:t>
            </a:r>
            <a:r>
              <a:rPr lang="en-US" dirty="0" err="1"/>
              <a:t>sản</a:t>
            </a:r>
            <a:r>
              <a:rPr lang="en-US" dirty="0"/>
              <a:t> </a:t>
            </a:r>
            <a:r>
              <a:rPr lang="en-US" dirty="0" err="1"/>
              <a:t>phẩm</a:t>
            </a:r>
            <a:r>
              <a:rPr lang="en-US" dirty="0"/>
              <a:t> (Product Line</a:t>
            </a:r>
            <a:r>
              <a:rPr lang="en-US" dirty="0" smtClean="0"/>
              <a:t>)</a:t>
            </a:r>
            <a:endParaRPr lang="en-AU" dirty="0" smtClean="0"/>
          </a:p>
          <a:p>
            <a:pPr marL="0" indent="0" algn="just">
              <a:buNone/>
            </a:pPr>
            <a:r>
              <a:rPr lang="en-AU" dirty="0" smtClean="0"/>
              <a:t>5.3.1.3. </a:t>
            </a:r>
            <a:r>
              <a:rPr lang="en-AU" dirty="0" err="1" smtClean="0"/>
              <a:t>Thay</a:t>
            </a:r>
            <a:r>
              <a:rPr lang="en-AU" dirty="0" smtClean="0"/>
              <a:t> </a:t>
            </a:r>
            <a:r>
              <a:rPr lang="en-AU" dirty="0" err="1"/>
              <a:t>đổi</a:t>
            </a:r>
            <a:r>
              <a:rPr lang="en-AU" dirty="0"/>
              <a:t> </a:t>
            </a:r>
            <a:r>
              <a:rPr lang="en-AU" dirty="0" err="1"/>
              <a:t>dựa</a:t>
            </a:r>
            <a:r>
              <a:rPr lang="en-AU" dirty="0"/>
              <a:t> </a:t>
            </a:r>
            <a:r>
              <a:rPr lang="en-AU" dirty="0" err="1"/>
              <a:t>trên</a:t>
            </a:r>
            <a:r>
              <a:rPr lang="en-AU" dirty="0"/>
              <a:t> </a:t>
            </a:r>
            <a:r>
              <a:rPr lang="en-AU" dirty="0" err="1"/>
              <a:t>mặt</a:t>
            </a:r>
            <a:r>
              <a:rPr lang="en-AU" dirty="0"/>
              <a:t> </a:t>
            </a:r>
            <a:r>
              <a:rPr lang="en-AU" dirty="0" err="1"/>
              <a:t>hàng</a:t>
            </a:r>
            <a:r>
              <a:rPr lang="en-AU" dirty="0"/>
              <a:t> </a:t>
            </a:r>
            <a:r>
              <a:rPr lang="en-AU" dirty="0" err="1"/>
              <a:t>đang</a:t>
            </a:r>
            <a:r>
              <a:rPr lang="en-AU" dirty="0"/>
              <a:t> </a:t>
            </a:r>
            <a:r>
              <a:rPr lang="en-AU" dirty="0" err="1"/>
              <a:t>có</a:t>
            </a:r>
            <a:r>
              <a:rPr lang="en-AU" dirty="0"/>
              <a:t> </a:t>
            </a:r>
            <a:r>
              <a:rPr lang="en-AU" dirty="0" err="1"/>
              <a:t>trong</a:t>
            </a:r>
            <a:r>
              <a:rPr lang="en-AU" dirty="0"/>
              <a:t> </a:t>
            </a:r>
            <a:r>
              <a:rPr lang="en-AU" dirty="0" err="1"/>
              <a:t>dòng</a:t>
            </a:r>
            <a:r>
              <a:rPr lang="en-AU" dirty="0"/>
              <a:t> </a:t>
            </a:r>
            <a:r>
              <a:rPr lang="en-AU" dirty="0" err="1"/>
              <a:t>sản</a:t>
            </a:r>
            <a:r>
              <a:rPr lang="en-AU" dirty="0"/>
              <a:t> </a:t>
            </a:r>
            <a:r>
              <a:rPr lang="en-AU" dirty="0" err="1"/>
              <a:t>phẩm</a:t>
            </a:r>
            <a:endParaRPr lang="en-AU" dirty="0"/>
          </a:p>
          <a:p>
            <a:pPr algn="just"/>
            <a:r>
              <a:rPr lang="en-AU" b="1" dirty="0" err="1"/>
              <a:t>Cải</a:t>
            </a:r>
            <a:r>
              <a:rPr lang="en-AU" b="1" dirty="0"/>
              <a:t> </a:t>
            </a:r>
            <a:r>
              <a:rPr lang="en-AU" b="1" dirty="0" err="1"/>
              <a:t>biến</a:t>
            </a:r>
            <a:r>
              <a:rPr lang="en-AU" b="1" dirty="0"/>
              <a:t> </a:t>
            </a:r>
            <a:r>
              <a:rPr lang="en-AU" b="1" dirty="0" err="1"/>
              <a:t>dòng</a:t>
            </a:r>
            <a:r>
              <a:rPr lang="en-AU" b="1" dirty="0"/>
              <a:t> </a:t>
            </a:r>
            <a:r>
              <a:rPr lang="en-AU" b="1" dirty="0" err="1"/>
              <a:t>sản</a:t>
            </a:r>
            <a:r>
              <a:rPr lang="en-AU" b="1" dirty="0"/>
              <a:t> </a:t>
            </a:r>
            <a:r>
              <a:rPr lang="en-AU" b="1" dirty="0" err="1"/>
              <a:t>phẩm</a:t>
            </a:r>
            <a:endParaRPr lang="en-AU" b="1" dirty="0"/>
          </a:p>
          <a:p>
            <a:pPr marL="0" indent="0" algn="just">
              <a:buNone/>
            </a:pPr>
            <a:r>
              <a:rPr lang="en-AU" dirty="0" err="1"/>
              <a:t>Từ</a:t>
            </a:r>
            <a:r>
              <a:rPr lang="en-AU" dirty="0"/>
              <a:t> </a:t>
            </a:r>
            <a:r>
              <a:rPr lang="en-AU" dirty="0" err="1"/>
              <a:t>tập</a:t>
            </a:r>
            <a:r>
              <a:rPr lang="en-AU" dirty="0"/>
              <a:t> </a:t>
            </a:r>
            <a:r>
              <a:rPr lang="en-AU" dirty="0" err="1"/>
              <a:t>hợp</a:t>
            </a:r>
            <a:r>
              <a:rPr lang="en-AU" dirty="0"/>
              <a:t> </a:t>
            </a:r>
            <a:r>
              <a:rPr lang="en-AU" dirty="0" err="1"/>
              <a:t>các</a:t>
            </a:r>
            <a:r>
              <a:rPr lang="en-AU" dirty="0"/>
              <a:t> </a:t>
            </a:r>
            <a:r>
              <a:rPr lang="en-AU" dirty="0" err="1"/>
              <a:t>mặt</a:t>
            </a:r>
            <a:r>
              <a:rPr lang="en-AU" dirty="0"/>
              <a:t> </a:t>
            </a:r>
            <a:r>
              <a:rPr lang="en-AU" dirty="0" err="1"/>
              <a:t>hàng</a:t>
            </a:r>
            <a:r>
              <a:rPr lang="en-AU" dirty="0"/>
              <a:t> </a:t>
            </a:r>
            <a:r>
              <a:rPr lang="en-AU" dirty="0" err="1"/>
              <a:t>hiện</a:t>
            </a:r>
            <a:r>
              <a:rPr lang="en-AU" dirty="0"/>
              <a:t> </a:t>
            </a:r>
            <a:r>
              <a:rPr lang="en-AU" dirty="0" err="1"/>
              <a:t>có</a:t>
            </a:r>
            <a:r>
              <a:rPr lang="en-AU" dirty="0"/>
              <a:t> </a:t>
            </a:r>
            <a:r>
              <a:rPr lang="en-AU" dirty="0" err="1"/>
              <a:t>trong</a:t>
            </a:r>
            <a:r>
              <a:rPr lang="en-AU" dirty="0"/>
              <a:t> </a:t>
            </a:r>
            <a:r>
              <a:rPr lang="en-AU" dirty="0" err="1"/>
              <a:t>dòng</a:t>
            </a:r>
            <a:r>
              <a:rPr lang="en-AU" dirty="0"/>
              <a:t> </a:t>
            </a:r>
            <a:r>
              <a:rPr lang="en-AU" dirty="0" err="1"/>
              <a:t>sản</a:t>
            </a:r>
            <a:r>
              <a:rPr lang="en-AU" dirty="0"/>
              <a:t> </a:t>
            </a:r>
            <a:r>
              <a:rPr lang="en-AU" dirty="0" err="1"/>
              <a:t>phẩm</a:t>
            </a:r>
            <a:r>
              <a:rPr lang="en-AU" dirty="0"/>
              <a:t>, </a:t>
            </a:r>
            <a:r>
              <a:rPr lang="en-AU" dirty="0" err="1"/>
              <a:t>thực</a:t>
            </a:r>
            <a:r>
              <a:rPr lang="en-AU" dirty="0"/>
              <a:t> </a:t>
            </a:r>
            <a:r>
              <a:rPr lang="en-AU" dirty="0" err="1"/>
              <a:t>hiện</a:t>
            </a:r>
            <a:r>
              <a:rPr lang="en-AU" dirty="0"/>
              <a:t> </a:t>
            </a:r>
            <a:r>
              <a:rPr lang="en-AU" b="1" dirty="0" err="1"/>
              <a:t>sửa</a:t>
            </a:r>
            <a:r>
              <a:rPr lang="en-AU" b="1" dirty="0"/>
              <a:t> </a:t>
            </a:r>
            <a:r>
              <a:rPr lang="en-AU" b="1" dirty="0" err="1"/>
              <a:t>đổi</a:t>
            </a:r>
            <a:r>
              <a:rPr lang="en-AU" dirty="0"/>
              <a:t> </a:t>
            </a:r>
            <a:r>
              <a:rPr lang="en-AU" dirty="0" err="1"/>
              <a:t>các</a:t>
            </a:r>
            <a:r>
              <a:rPr lang="en-AU" dirty="0"/>
              <a:t> </a:t>
            </a:r>
            <a:r>
              <a:rPr lang="en-AU" dirty="0" err="1"/>
              <a:t>thành</a:t>
            </a:r>
            <a:r>
              <a:rPr lang="en-AU" dirty="0"/>
              <a:t> </a:t>
            </a:r>
            <a:r>
              <a:rPr lang="en-AU" dirty="0" err="1"/>
              <a:t>phần</a:t>
            </a:r>
            <a:r>
              <a:rPr lang="en-AU" dirty="0"/>
              <a:t>, </a:t>
            </a:r>
            <a:r>
              <a:rPr lang="en-AU" dirty="0" err="1"/>
              <a:t>cấu</a:t>
            </a:r>
            <a:r>
              <a:rPr lang="en-AU" dirty="0"/>
              <a:t> </a:t>
            </a:r>
            <a:r>
              <a:rPr lang="en-AU" dirty="0" err="1"/>
              <a:t>trúc</a:t>
            </a:r>
            <a:r>
              <a:rPr lang="en-AU" dirty="0"/>
              <a:t> </a:t>
            </a:r>
            <a:r>
              <a:rPr lang="en-AU" dirty="0" err="1"/>
              <a:t>như</a:t>
            </a:r>
            <a:r>
              <a:rPr lang="en-AU" dirty="0"/>
              <a:t> </a:t>
            </a:r>
            <a:r>
              <a:rPr lang="en-AU" dirty="0" err="1"/>
              <a:t>chất</a:t>
            </a:r>
            <a:r>
              <a:rPr lang="en-AU" dirty="0"/>
              <a:t> </a:t>
            </a:r>
            <a:r>
              <a:rPr lang="en-AU" dirty="0" err="1"/>
              <a:t>liệu</a:t>
            </a:r>
            <a:r>
              <a:rPr lang="en-AU" dirty="0"/>
              <a:t>, </a:t>
            </a:r>
            <a:r>
              <a:rPr lang="en-AU" dirty="0" err="1"/>
              <a:t>màu</a:t>
            </a:r>
            <a:r>
              <a:rPr lang="en-AU" dirty="0"/>
              <a:t> </a:t>
            </a:r>
            <a:r>
              <a:rPr lang="en-AU" dirty="0" err="1"/>
              <a:t>sắc</a:t>
            </a:r>
            <a:r>
              <a:rPr lang="en-AU" dirty="0"/>
              <a:t>, </a:t>
            </a:r>
            <a:r>
              <a:rPr lang="en-AU" dirty="0" err="1"/>
              <a:t>kiểu</a:t>
            </a:r>
            <a:r>
              <a:rPr lang="en-AU" dirty="0"/>
              <a:t> </a:t>
            </a:r>
            <a:r>
              <a:rPr lang="en-AU" dirty="0" err="1"/>
              <a:t>dáng</a:t>
            </a:r>
            <a:r>
              <a:rPr lang="en-AU" dirty="0"/>
              <a:t>, </a:t>
            </a:r>
            <a:r>
              <a:rPr lang="en-AU" dirty="0" err="1"/>
              <a:t>kích</a:t>
            </a:r>
            <a:r>
              <a:rPr lang="en-AU" dirty="0"/>
              <a:t> </a:t>
            </a:r>
            <a:r>
              <a:rPr lang="en-AU" dirty="0" err="1"/>
              <a:t>thước</a:t>
            </a:r>
            <a:r>
              <a:rPr lang="en-AU" dirty="0"/>
              <a:t>, </a:t>
            </a:r>
            <a:r>
              <a:rPr lang="en-AU" dirty="0" err="1"/>
              <a:t>bao</a:t>
            </a:r>
            <a:r>
              <a:rPr lang="en-AU" dirty="0"/>
              <a:t> </a:t>
            </a:r>
            <a:r>
              <a:rPr lang="en-AU" dirty="0" err="1"/>
              <a:t>bì</a:t>
            </a:r>
            <a:r>
              <a:rPr lang="en-AU" dirty="0"/>
              <a:t> </a:t>
            </a:r>
            <a:r>
              <a:rPr lang="en-AU" dirty="0" err="1"/>
              <a:t>nhãn</a:t>
            </a:r>
            <a:r>
              <a:rPr lang="en-AU" dirty="0"/>
              <a:t> </a:t>
            </a:r>
            <a:r>
              <a:rPr lang="en-AU" dirty="0" err="1"/>
              <a:t>hiệu</a:t>
            </a:r>
            <a:r>
              <a:rPr lang="en-AU" dirty="0"/>
              <a:t>,… </a:t>
            </a:r>
            <a:r>
              <a:rPr lang="en-AU" dirty="0" err="1"/>
              <a:t>nhằm</a:t>
            </a:r>
            <a:r>
              <a:rPr lang="en-AU" dirty="0"/>
              <a:t> </a:t>
            </a:r>
            <a:r>
              <a:rPr lang="en-AU" dirty="0" err="1"/>
              <a:t>tăng</a:t>
            </a:r>
            <a:r>
              <a:rPr lang="en-AU" dirty="0"/>
              <a:t> </a:t>
            </a:r>
            <a:r>
              <a:rPr lang="en-AU" dirty="0" err="1"/>
              <a:t>sự</a:t>
            </a:r>
            <a:r>
              <a:rPr lang="en-AU" dirty="0"/>
              <a:t> </a:t>
            </a:r>
            <a:r>
              <a:rPr lang="en-AU" dirty="0" err="1"/>
              <a:t>thu</a:t>
            </a:r>
            <a:r>
              <a:rPr lang="en-AU" dirty="0"/>
              <a:t> </a:t>
            </a:r>
            <a:r>
              <a:rPr lang="en-AU" dirty="0" err="1"/>
              <a:t>hút</a:t>
            </a:r>
            <a:r>
              <a:rPr lang="en-AU" dirty="0"/>
              <a:t>, </a:t>
            </a:r>
            <a:r>
              <a:rPr lang="en-AU" dirty="0" err="1"/>
              <a:t>kích</a:t>
            </a:r>
            <a:r>
              <a:rPr lang="en-AU" dirty="0"/>
              <a:t> </a:t>
            </a:r>
            <a:r>
              <a:rPr lang="en-AU" dirty="0" err="1"/>
              <a:t>thích</a:t>
            </a:r>
            <a:r>
              <a:rPr lang="en-AU" dirty="0"/>
              <a:t> </a:t>
            </a:r>
            <a:r>
              <a:rPr lang="en-AU" dirty="0" err="1"/>
              <a:t>khách</a:t>
            </a:r>
            <a:r>
              <a:rPr lang="en-AU" dirty="0"/>
              <a:t> </a:t>
            </a:r>
            <a:r>
              <a:rPr lang="en-AU" dirty="0" err="1"/>
              <a:t>hàng</a:t>
            </a:r>
            <a:r>
              <a:rPr lang="en-AU" dirty="0"/>
              <a:t> </a:t>
            </a:r>
            <a:r>
              <a:rPr lang="en-AU" dirty="0" err="1"/>
              <a:t>mua</a:t>
            </a:r>
            <a:r>
              <a:rPr lang="en-AU" dirty="0"/>
              <a:t> </a:t>
            </a:r>
            <a:r>
              <a:rPr lang="en-AU" dirty="0" err="1"/>
              <a:t>và</a:t>
            </a:r>
            <a:r>
              <a:rPr lang="en-AU" dirty="0"/>
              <a:t> </a:t>
            </a:r>
            <a:r>
              <a:rPr lang="en-AU" dirty="0" err="1"/>
              <a:t>sử</a:t>
            </a:r>
            <a:r>
              <a:rPr lang="en-AU" dirty="0"/>
              <a:t> </a:t>
            </a:r>
            <a:r>
              <a:rPr lang="en-AU" dirty="0" err="1"/>
              <a:t>dụng</a:t>
            </a:r>
            <a:r>
              <a:rPr lang="en-AU" dirty="0"/>
              <a:t> </a:t>
            </a:r>
            <a:r>
              <a:rPr lang="en-AU" dirty="0" err="1"/>
              <a:t>nhiều</a:t>
            </a:r>
            <a:r>
              <a:rPr lang="en-AU" dirty="0"/>
              <a:t> </a:t>
            </a:r>
            <a:r>
              <a:rPr lang="en-AU" dirty="0" err="1"/>
              <a:t>hơn</a:t>
            </a:r>
            <a:r>
              <a:rPr lang="en-AU" dirty="0"/>
              <a:t>.</a:t>
            </a:r>
          </a:p>
          <a:p>
            <a:pPr lvl="1" algn="just">
              <a:buFont typeface="Wingdings" charset="2"/>
              <a:buChar char="§"/>
            </a:pPr>
            <a:r>
              <a:rPr lang="en-AU" i="1" u="sng" dirty="0" err="1"/>
              <a:t>Ví</a:t>
            </a:r>
            <a:r>
              <a:rPr lang="en-AU" i="1" u="sng" dirty="0"/>
              <a:t> </a:t>
            </a:r>
            <a:r>
              <a:rPr lang="en-AU" i="1" u="sng" dirty="0" err="1"/>
              <a:t>dụ</a:t>
            </a:r>
            <a:r>
              <a:rPr lang="en-AU" i="1" dirty="0"/>
              <a:t>: </a:t>
            </a:r>
            <a:r>
              <a:rPr lang="en-AU" i="1" dirty="0" smtClean="0"/>
              <a:t>Masan </a:t>
            </a:r>
            <a:r>
              <a:rPr lang="en-AU" i="1" dirty="0" err="1"/>
              <a:t>thay</a:t>
            </a:r>
            <a:r>
              <a:rPr lang="en-AU" i="1" dirty="0"/>
              <a:t> </a:t>
            </a:r>
            <a:r>
              <a:rPr lang="en-AU" i="1" dirty="0" err="1"/>
              <a:t>đổi</a:t>
            </a:r>
            <a:r>
              <a:rPr lang="en-AU" i="1" dirty="0"/>
              <a:t> </a:t>
            </a:r>
            <a:r>
              <a:rPr lang="en-AU" i="1" dirty="0" err="1"/>
              <a:t>bao</a:t>
            </a:r>
            <a:r>
              <a:rPr lang="en-AU" i="1" dirty="0"/>
              <a:t> </a:t>
            </a:r>
            <a:r>
              <a:rPr lang="en-AU" i="1" dirty="0" err="1"/>
              <a:t>bì</a:t>
            </a:r>
            <a:r>
              <a:rPr lang="en-AU" i="1" dirty="0"/>
              <a:t> </a:t>
            </a:r>
            <a:r>
              <a:rPr lang="en-AU" i="1" dirty="0" err="1"/>
              <a:t>dòng</a:t>
            </a:r>
            <a:r>
              <a:rPr lang="en-AU" i="1" dirty="0"/>
              <a:t> </a:t>
            </a:r>
            <a:r>
              <a:rPr lang="en-AU" i="1" dirty="0" err="1"/>
              <a:t>sản</a:t>
            </a:r>
            <a:r>
              <a:rPr lang="en-AU" i="1" dirty="0"/>
              <a:t> </a:t>
            </a:r>
            <a:r>
              <a:rPr lang="en-AU" i="1" dirty="0" err="1"/>
              <a:t>phẩm</a:t>
            </a:r>
            <a:r>
              <a:rPr lang="en-AU" i="1" dirty="0"/>
              <a:t> </a:t>
            </a:r>
            <a:r>
              <a:rPr lang="en-AU" i="1" dirty="0" err="1" smtClean="0"/>
              <a:t>giò</a:t>
            </a:r>
            <a:r>
              <a:rPr lang="en-AU" i="1" dirty="0" smtClean="0"/>
              <a:t> </a:t>
            </a:r>
            <a:r>
              <a:rPr lang="en-AU" i="1" dirty="0" err="1" smtClean="0"/>
              <a:t>lụa</a:t>
            </a:r>
            <a:r>
              <a:rPr lang="en-AU" i="1" dirty="0"/>
              <a:t> </a:t>
            </a:r>
            <a:r>
              <a:rPr lang="en-AU" i="1" dirty="0" err="1" smtClean="0"/>
              <a:t>và</a:t>
            </a:r>
            <a:r>
              <a:rPr lang="en-AU" i="1" dirty="0" smtClean="0"/>
              <a:t> </a:t>
            </a:r>
            <a:r>
              <a:rPr lang="en-AU" i="1" dirty="0" err="1" smtClean="0"/>
              <a:t>giò</a:t>
            </a:r>
            <a:r>
              <a:rPr lang="en-AU" i="1" dirty="0" smtClean="0"/>
              <a:t> </a:t>
            </a:r>
            <a:r>
              <a:rPr lang="en-AU" i="1" dirty="0" err="1" smtClean="0"/>
              <a:t>bò</a:t>
            </a:r>
            <a:r>
              <a:rPr lang="en-AU" i="1" dirty="0" smtClean="0"/>
              <a:t>.</a:t>
            </a:r>
            <a:endParaRPr lang="en-AU" dirty="0"/>
          </a:p>
          <a:p>
            <a:pPr marL="0" indent="0" algn="r">
              <a:buNone/>
            </a:pPr>
            <a:r>
              <a:rPr lang="vi-VN" dirty="0" smtClean="0"/>
              <a:t>(SIYB, 1998)</a:t>
            </a:r>
            <a:r>
              <a:rPr lang="en-AU" dirty="0" smtClean="0"/>
              <a:t> </a:t>
            </a:r>
            <a:endParaRPr lang="en-AU" dirty="0"/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AU" smtClean="0"/>
              <a:t>Friday, 10 March 23</a:t>
            </a:r>
            <a:endParaRPr lang="en-US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r"/>
            <a:r>
              <a:rPr lang="en-US" smtClean="0"/>
              <a:t>duonghoaian@tuaf.edu.vn</a:t>
            </a:r>
            <a:endParaRPr lang="en-US" dirty="0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FEC368-1D7A-4F81-ABF6-AE0E36BAF64C}" type="slidenum">
              <a:rPr lang="en-US" smtClean="0"/>
              <a:pPr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974743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8616" y="501250"/>
            <a:ext cx="8890782" cy="990600"/>
          </a:xfrm>
        </p:spPr>
        <p:txBody>
          <a:bodyPr>
            <a:normAutofit fontScale="90000"/>
          </a:bodyPr>
          <a:lstStyle/>
          <a:p>
            <a:r>
              <a:rPr lang="en-US" dirty="0" err="1" smtClean="0"/>
              <a:t>Chương</a:t>
            </a:r>
            <a:r>
              <a:rPr lang="en-US" dirty="0" smtClean="0"/>
              <a:t> 5 </a:t>
            </a:r>
            <a:r>
              <a:rPr lang="mr-IN" dirty="0" smtClean="0"/>
              <a:t>–</a:t>
            </a:r>
            <a:r>
              <a:rPr lang="en-US" dirty="0" smtClean="0"/>
              <a:t> </a:t>
            </a:r>
            <a:r>
              <a:rPr lang="en-US" dirty="0" err="1" smtClean="0"/>
              <a:t>Thoả</a:t>
            </a:r>
            <a:r>
              <a:rPr lang="en-US" dirty="0" smtClean="0"/>
              <a:t> </a:t>
            </a:r>
            <a:r>
              <a:rPr lang="en-US" dirty="0" err="1" smtClean="0"/>
              <a:t>Mãn</a:t>
            </a:r>
            <a:r>
              <a:rPr lang="en-US" dirty="0" smtClean="0"/>
              <a:t> </a:t>
            </a:r>
            <a:r>
              <a:rPr lang="en-US" dirty="0" err="1" smtClean="0"/>
              <a:t>Nhu</a:t>
            </a:r>
            <a:r>
              <a:rPr lang="en-US" dirty="0" smtClean="0"/>
              <a:t> </a:t>
            </a:r>
            <a:r>
              <a:rPr lang="en-US" dirty="0" err="1" smtClean="0"/>
              <a:t>Cầu</a:t>
            </a:r>
            <a:r>
              <a:rPr lang="en-US" dirty="0" smtClean="0"/>
              <a:t> </a:t>
            </a:r>
            <a:r>
              <a:rPr lang="en-US" dirty="0" err="1" smtClean="0"/>
              <a:t>Của</a:t>
            </a:r>
            <a:r>
              <a:rPr lang="en-US" dirty="0" smtClean="0"/>
              <a:t> </a:t>
            </a:r>
            <a:r>
              <a:rPr lang="en-US" dirty="0" err="1" smtClean="0"/>
              <a:t>Khách</a:t>
            </a:r>
            <a:r>
              <a:rPr lang="en-US" dirty="0" smtClean="0"/>
              <a:t> </a:t>
            </a:r>
            <a:r>
              <a:rPr lang="en-US" dirty="0" err="1" smtClean="0"/>
              <a:t>Hàng</a:t>
            </a:r>
            <a:r>
              <a:rPr lang="en-US" dirty="0" smtClean="0"/>
              <a:t> </a:t>
            </a:r>
            <a:r>
              <a:rPr lang="en-US" dirty="0" err="1" smtClean="0"/>
              <a:t>Bằng</a:t>
            </a:r>
            <a:r>
              <a:rPr lang="en-US" dirty="0" smtClean="0"/>
              <a:t> </a:t>
            </a:r>
            <a:r>
              <a:rPr lang="en-US" dirty="0" err="1" smtClean="0"/>
              <a:t>Cung</a:t>
            </a:r>
            <a:r>
              <a:rPr lang="en-US" dirty="0" smtClean="0"/>
              <a:t> </a:t>
            </a:r>
            <a:r>
              <a:rPr lang="en-US" dirty="0" err="1" smtClean="0"/>
              <a:t>Cấp</a:t>
            </a:r>
            <a:r>
              <a:rPr lang="en-US" dirty="0" smtClean="0"/>
              <a:t> </a:t>
            </a:r>
            <a:r>
              <a:rPr lang="en-US" dirty="0" err="1" smtClean="0"/>
              <a:t>Sản</a:t>
            </a:r>
            <a:r>
              <a:rPr lang="en-US" dirty="0" smtClean="0"/>
              <a:t> </a:t>
            </a:r>
            <a:r>
              <a:rPr lang="en-US" dirty="0" err="1" smtClean="0"/>
              <a:t>Phẩm</a:t>
            </a:r>
            <a:r>
              <a:rPr lang="en-US" dirty="0" smtClean="0"/>
              <a:t> </a:t>
            </a:r>
            <a:r>
              <a:rPr lang="en-US" dirty="0" err="1" smtClean="0"/>
              <a:t>Phù</a:t>
            </a:r>
            <a:r>
              <a:rPr lang="en-US" dirty="0" smtClean="0"/>
              <a:t> </a:t>
            </a:r>
            <a:r>
              <a:rPr lang="en-US" dirty="0" err="1" smtClean="0"/>
              <a:t>Hợp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80575"/>
            <a:ext cx="8229600" cy="4876800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hr-HR" dirty="0" smtClean="0"/>
              <a:t>5.3.3.</a:t>
            </a:r>
            <a:r>
              <a:rPr lang="vi-VN" dirty="0" smtClean="0"/>
              <a:t> </a:t>
            </a:r>
            <a:r>
              <a:rPr lang="en-US" dirty="0" err="1" smtClean="0"/>
              <a:t>Chiến</a:t>
            </a:r>
            <a:r>
              <a:rPr lang="en-US" dirty="0" smtClean="0"/>
              <a:t> </a:t>
            </a:r>
            <a:r>
              <a:rPr lang="en-US" dirty="0" err="1"/>
              <a:t>lược</a:t>
            </a:r>
            <a:r>
              <a:rPr lang="en-US" dirty="0"/>
              <a:t> </a:t>
            </a:r>
            <a:r>
              <a:rPr lang="en-US" dirty="0" err="1"/>
              <a:t>về</a:t>
            </a:r>
            <a:r>
              <a:rPr lang="en-US" dirty="0"/>
              <a:t> </a:t>
            </a:r>
            <a:r>
              <a:rPr lang="en-US" dirty="0" err="1"/>
              <a:t>dòng</a:t>
            </a:r>
            <a:r>
              <a:rPr lang="en-US" dirty="0"/>
              <a:t> </a:t>
            </a:r>
            <a:r>
              <a:rPr lang="en-US" dirty="0" err="1"/>
              <a:t>sản</a:t>
            </a:r>
            <a:r>
              <a:rPr lang="en-US" dirty="0"/>
              <a:t> </a:t>
            </a:r>
            <a:r>
              <a:rPr lang="en-US" dirty="0" err="1"/>
              <a:t>phẩm</a:t>
            </a:r>
            <a:r>
              <a:rPr lang="en-US" dirty="0"/>
              <a:t> (Product Line</a:t>
            </a:r>
            <a:r>
              <a:rPr lang="en-US" dirty="0" smtClean="0"/>
              <a:t>)</a:t>
            </a:r>
            <a:endParaRPr lang="en-AU" dirty="0" smtClean="0"/>
          </a:p>
          <a:p>
            <a:pPr marL="0" indent="0" algn="just">
              <a:buNone/>
            </a:pPr>
            <a:r>
              <a:rPr lang="en-AU" dirty="0" smtClean="0"/>
              <a:t>5.3.1.3. </a:t>
            </a:r>
            <a:r>
              <a:rPr lang="en-AU" dirty="0" err="1" smtClean="0"/>
              <a:t>Thay</a:t>
            </a:r>
            <a:r>
              <a:rPr lang="en-AU" dirty="0" smtClean="0"/>
              <a:t> </a:t>
            </a:r>
            <a:r>
              <a:rPr lang="en-AU" dirty="0" err="1"/>
              <a:t>đổi</a:t>
            </a:r>
            <a:r>
              <a:rPr lang="en-AU" dirty="0"/>
              <a:t> </a:t>
            </a:r>
            <a:r>
              <a:rPr lang="en-AU" dirty="0" err="1"/>
              <a:t>dựa</a:t>
            </a:r>
            <a:r>
              <a:rPr lang="en-AU" dirty="0"/>
              <a:t> </a:t>
            </a:r>
            <a:r>
              <a:rPr lang="en-AU" dirty="0" err="1"/>
              <a:t>trên</a:t>
            </a:r>
            <a:r>
              <a:rPr lang="en-AU" dirty="0"/>
              <a:t> </a:t>
            </a:r>
            <a:r>
              <a:rPr lang="en-AU" dirty="0" err="1"/>
              <a:t>mặt</a:t>
            </a:r>
            <a:r>
              <a:rPr lang="en-AU" dirty="0"/>
              <a:t> </a:t>
            </a:r>
            <a:r>
              <a:rPr lang="en-AU" dirty="0" err="1"/>
              <a:t>hàng</a:t>
            </a:r>
            <a:r>
              <a:rPr lang="en-AU" dirty="0"/>
              <a:t> </a:t>
            </a:r>
            <a:r>
              <a:rPr lang="en-AU" dirty="0" err="1"/>
              <a:t>đang</a:t>
            </a:r>
            <a:r>
              <a:rPr lang="en-AU" dirty="0"/>
              <a:t> </a:t>
            </a:r>
            <a:r>
              <a:rPr lang="en-AU" dirty="0" err="1"/>
              <a:t>có</a:t>
            </a:r>
            <a:r>
              <a:rPr lang="en-AU" dirty="0"/>
              <a:t> </a:t>
            </a:r>
            <a:r>
              <a:rPr lang="en-AU" dirty="0" err="1"/>
              <a:t>trong</a:t>
            </a:r>
            <a:r>
              <a:rPr lang="en-AU" dirty="0"/>
              <a:t> </a:t>
            </a:r>
            <a:r>
              <a:rPr lang="en-AU" dirty="0" err="1"/>
              <a:t>dòng</a:t>
            </a:r>
            <a:r>
              <a:rPr lang="en-AU" dirty="0"/>
              <a:t> </a:t>
            </a:r>
            <a:r>
              <a:rPr lang="en-AU" dirty="0" err="1"/>
              <a:t>sản</a:t>
            </a:r>
            <a:r>
              <a:rPr lang="en-AU" dirty="0"/>
              <a:t> </a:t>
            </a:r>
            <a:r>
              <a:rPr lang="en-AU" dirty="0" err="1"/>
              <a:t>phẩm</a:t>
            </a:r>
            <a:endParaRPr lang="en-AU" dirty="0"/>
          </a:p>
          <a:p>
            <a:pPr algn="just"/>
            <a:r>
              <a:rPr lang="en-AU" b="1" dirty="0" err="1"/>
              <a:t>Hiện</a:t>
            </a:r>
            <a:r>
              <a:rPr lang="en-AU" b="1" dirty="0"/>
              <a:t> </a:t>
            </a:r>
            <a:r>
              <a:rPr lang="en-AU" b="1" dirty="0" err="1"/>
              <a:t>đại</a:t>
            </a:r>
            <a:r>
              <a:rPr lang="en-AU" b="1" dirty="0"/>
              <a:t> </a:t>
            </a:r>
            <a:r>
              <a:rPr lang="en-AU" b="1" dirty="0" err="1"/>
              <a:t>hóa</a:t>
            </a:r>
            <a:r>
              <a:rPr lang="en-AU" b="1" dirty="0"/>
              <a:t> </a:t>
            </a:r>
            <a:r>
              <a:rPr lang="en-AU" b="1" dirty="0" err="1"/>
              <a:t>dòng</a:t>
            </a:r>
            <a:r>
              <a:rPr lang="en-AU" b="1" dirty="0"/>
              <a:t> </a:t>
            </a:r>
            <a:r>
              <a:rPr lang="en-AU" b="1" dirty="0" err="1"/>
              <a:t>sản</a:t>
            </a:r>
            <a:r>
              <a:rPr lang="en-AU" b="1" dirty="0"/>
              <a:t> </a:t>
            </a:r>
            <a:r>
              <a:rPr lang="en-AU" b="1" dirty="0" err="1"/>
              <a:t>phẩm</a:t>
            </a:r>
            <a:endParaRPr lang="en-AU" b="1" dirty="0"/>
          </a:p>
          <a:p>
            <a:pPr marL="0" indent="0" algn="just">
              <a:buNone/>
            </a:pPr>
            <a:r>
              <a:rPr lang="en-AU" dirty="0" err="1"/>
              <a:t>Biến</a:t>
            </a:r>
            <a:r>
              <a:rPr lang="en-AU" dirty="0"/>
              <a:t> </a:t>
            </a:r>
            <a:r>
              <a:rPr lang="en-AU" dirty="0" err="1"/>
              <a:t>đổi</a:t>
            </a:r>
            <a:r>
              <a:rPr lang="en-AU" dirty="0"/>
              <a:t> </a:t>
            </a:r>
            <a:r>
              <a:rPr lang="en-AU" dirty="0" err="1"/>
              <a:t>sản</a:t>
            </a:r>
            <a:r>
              <a:rPr lang="en-AU" dirty="0"/>
              <a:t> </a:t>
            </a:r>
            <a:r>
              <a:rPr lang="en-AU" dirty="0" err="1"/>
              <a:t>phẩm</a:t>
            </a:r>
            <a:r>
              <a:rPr lang="en-AU" dirty="0"/>
              <a:t> (</a:t>
            </a:r>
            <a:r>
              <a:rPr lang="en-AU" dirty="0" err="1"/>
              <a:t>thường</a:t>
            </a:r>
            <a:r>
              <a:rPr lang="en-AU" dirty="0"/>
              <a:t> </a:t>
            </a:r>
            <a:r>
              <a:rPr lang="en-AU" dirty="0" err="1"/>
              <a:t>là</a:t>
            </a:r>
            <a:r>
              <a:rPr lang="en-AU" dirty="0"/>
              <a:t> </a:t>
            </a:r>
            <a:r>
              <a:rPr lang="en-AU" dirty="0" err="1"/>
              <a:t>thay</a:t>
            </a:r>
            <a:r>
              <a:rPr lang="en-AU" dirty="0"/>
              <a:t> </a:t>
            </a:r>
            <a:r>
              <a:rPr lang="en-AU" dirty="0" err="1"/>
              <a:t>đổi</a:t>
            </a:r>
            <a:r>
              <a:rPr lang="en-AU" dirty="0"/>
              <a:t> </a:t>
            </a:r>
            <a:r>
              <a:rPr lang="en-AU" dirty="0" err="1"/>
              <a:t>công</a:t>
            </a:r>
            <a:r>
              <a:rPr lang="en-AU" dirty="0"/>
              <a:t> </a:t>
            </a:r>
            <a:r>
              <a:rPr lang="en-AU" dirty="0" err="1"/>
              <a:t>nghệ</a:t>
            </a:r>
            <a:r>
              <a:rPr lang="en-AU" dirty="0"/>
              <a:t> </a:t>
            </a:r>
            <a:r>
              <a:rPr lang="en-AU" dirty="0" err="1"/>
              <a:t>sản</a:t>
            </a:r>
            <a:r>
              <a:rPr lang="en-AU" dirty="0"/>
              <a:t> </a:t>
            </a:r>
            <a:r>
              <a:rPr lang="en-AU" dirty="0" err="1"/>
              <a:t>xuất</a:t>
            </a:r>
            <a:r>
              <a:rPr lang="en-AU" dirty="0"/>
              <a:t>) </a:t>
            </a:r>
            <a:r>
              <a:rPr lang="en-AU" dirty="0" err="1"/>
              <a:t>để</a:t>
            </a:r>
            <a:r>
              <a:rPr lang="en-AU" dirty="0"/>
              <a:t> </a:t>
            </a:r>
            <a:r>
              <a:rPr lang="en-AU" dirty="0" err="1"/>
              <a:t>đáp</a:t>
            </a:r>
            <a:r>
              <a:rPr lang="en-AU" dirty="0"/>
              <a:t> </a:t>
            </a:r>
            <a:r>
              <a:rPr lang="en-AU" dirty="0" err="1"/>
              <a:t>ứng</a:t>
            </a:r>
            <a:r>
              <a:rPr lang="en-AU" dirty="0"/>
              <a:t> </a:t>
            </a:r>
            <a:r>
              <a:rPr lang="en-AU" dirty="0" err="1"/>
              <a:t>sự</a:t>
            </a:r>
            <a:r>
              <a:rPr lang="en-AU" dirty="0"/>
              <a:t> </a:t>
            </a:r>
            <a:r>
              <a:rPr lang="en-AU" dirty="0" err="1"/>
              <a:t>thay</a:t>
            </a:r>
            <a:r>
              <a:rPr lang="en-AU" dirty="0"/>
              <a:t> </a:t>
            </a:r>
            <a:r>
              <a:rPr lang="en-AU" dirty="0" err="1"/>
              <a:t>đổi</a:t>
            </a:r>
            <a:r>
              <a:rPr lang="en-AU" dirty="0"/>
              <a:t> </a:t>
            </a:r>
            <a:r>
              <a:rPr lang="en-AU" dirty="0" err="1"/>
              <a:t>trong</a:t>
            </a:r>
            <a:r>
              <a:rPr lang="en-AU" dirty="0"/>
              <a:t> </a:t>
            </a:r>
            <a:r>
              <a:rPr lang="en-AU" dirty="0" err="1"/>
              <a:t>nhu</a:t>
            </a:r>
            <a:r>
              <a:rPr lang="en-AU" dirty="0"/>
              <a:t> </a:t>
            </a:r>
            <a:r>
              <a:rPr lang="en-AU" dirty="0" err="1"/>
              <a:t>cầu</a:t>
            </a:r>
            <a:r>
              <a:rPr lang="en-AU" dirty="0"/>
              <a:t> </a:t>
            </a:r>
            <a:r>
              <a:rPr lang="en-AU" dirty="0" err="1"/>
              <a:t>của</a:t>
            </a:r>
            <a:r>
              <a:rPr lang="en-AU" dirty="0"/>
              <a:t> </a:t>
            </a:r>
            <a:r>
              <a:rPr lang="en-AU" dirty="0" err="1"/>
              <a:t>khách</a:t>
            </a:r>
            <a:r>
              <a:rPr lang="en-AU" dirty="0"/>
              <a:t> </a:t>
            </a:r>
            <a:r>
              <a:rPr lang="en-AU" dirty="0" err="1"/>
              <a:t>hàng</a:t>
            </a:r>
            <a:r>
              <a:rPr lang="en-AU" dirty="0"/>
              <a:t>, </a:t>
            </a:r>
            <a:r>
              <a:rPr lang="en-AU" dirty="0" err="1"/>
              <a:t>đặc</a:t>
            </a:r>
            <a:r>
              <a:rPr lang="en-AU" dirty="0"/>
              <a:t> </a:t>
            </a:r>
            <a:r>
              <a:rPr lang="en-AU" dirty="0" err="1"/>
              <a:t>biệt</a:t>
            </a:r>
            <a:r>
              <a:rPr lang="en-AU" dirty="0"/>
              <a:t> </a:t>
            </a:r>
            <a:r>
              <a:rPr lang="en-AU" dirty="0" err="1"/>
              <a:t>khi</a:t>
            </a:r>
            <a:r>
              <a:rPr lang="en-AU" dirty="0"/>
              <a:t> </a:t>
            </a:r>
            <a:r>
              <a:rPr lang="en-AU" dirty="0" err="1"/>
              <a:t>cuộc</a:t>
            </a:r>
            <a:r>
              <a:rPr lang="en-AU" dirty="0"/>
              <a:t> </a:t>
            </a:r>
            <a:r>
              <a:rPr lang="en-AU" dirty="0" err="1"/>
              <a:t>sống</a:t>
            </a:r>
            <a:r>
              <a:rPr lang="en-AU" dirty="0"/>
              <a:t> </a:t>
            </a:r>
            <a:r>
              <a:rPr lang="en-AU" dirty="0" err="1"/>
              <a:t>của</a:t>
            </a:r>
            <a:r>
              <a:rPr lang="en-AU" dirty="0"/>
              <a:t> con </a:t>
            </a:r>
            <a:r>
              <a:rPr lang="en-AU" dirty="0" err="1"/>
              <a:t>người</a:t>
            </a:r>
            <a:r>
              <a:rPr lang="en-AU" dirty="0"/>
              <a:t> </a:t>
            </a:r>
            <a:r>
              <a:rPr lang="en-AU" dirty="0" err="1"/>
              <a:t>ngày</a:t>
            </a:r>
            <a:r>
              <a:rPr lang="en-AU" dirty="0"/>
              <a:t> </a:t>
            </a:r>
            <a:r>
              <a:rPr lang="en-AU" dirty="0" err="1"/>
              <a:t>càng</a:t>
            </a:r>
            <a:r>
              <a:rPr lang="en-AU" dirty="0"/>
              <a:t> </a:t>
            </a:r>
            <a:r>
              <a:rPr lang="en-AU" dirty="0" err="1"/>
              <a:t>nâng</a:t>
            </a:r>
            <a:r>
              <a:rPr lang="en-AU" dirty="0"/>
              <a:t> </a:t>
            </a:r>
            <a:r>
              <a:rPr lang="en-AU" dirty="0" err="1"/>
              <a:t>cao</a:t>
            </a:r>
            <a:r>
              <a:rPr lang="en-AU" dirty="0"/>
              <a:t> </a:t>
            </a:r>
            <a:r>
              <a:rPr lang="en-AU" dirty="0" err="1"/>
              <a:t>nhờ</a:t>
            </a:r>
            <a:r>
              <a:rPr lang="en-AU" dirty="0"/>
              <a:t> </a:t>
            </a:r>
            <a:r>
              <a:rPr lang="en-AU" dirty="0" err="1"/>
              <a:t>sự</a:t>
            </a:r>
            <a:r>
              <a:rPr lang="en-AU" dirty="0"/>
              <a:t> </a:t>
            </a:r>
            <a:r>
              <a:rPr lang="en-AU" dirty="0" err="1"/>
              <a:t>hỗ</a:t>
            </a:r>
            <a:r>
              <a:rPr lang="en-AU" dirty="0"/>
              <a:t> </a:t>
            </a:r>
            <a:r>
              <a:rPr lang="en-AU" dirty="0" err="1"/>
              <a:t>trợ</a:t>
            </a:r>
            <a:r>
              <a:rPr lang="en-AU" dirty="0"/>
              <a:t> </a:t>
            </a:r>
            <a:r>
              <a:rPr lang="en-AU" dirty="0" err="1"/>
              <a:t>của</a:t>
            </a:r>
            <a:r>
              <a:rPr lang="en-AU" dirty="0"/>
              <a:t> </a:t>
            </a:r>
            <a:r>
              <a:rPr lang="en-AU" dirty="0" err="1"/>
              <a:t>công</a:t>
            </a:r>
            <a:r>
              <a:rPr lang="en-AU" dirty="0"/>
              <a:t> </a:t>
            </a:r>
            <a:r>
              <a:rPr lang="en-AU" dirty="0" err="1"/>
              <a:t>nghệ</a:t>
            </a:r>
            <a:r>
              <a:rPr lang="en-AU" dirty="0"/>
              <a:t> 4.0</a:t>
            </a:r>
            <a:r>
              <a:rPr lang="en-AU" dirty="0" smtClean="0"/>
              <a:t>.</a:t>
            </a:r>
            <a:endParaRPr lang="en-AU" dirty="0"/>
          </a:p>
          <a:p>
            <a:pPr marL="0" indent="0" algn="r">
              <a:buNone/>
            </a:pPr>
            <a:r>
              <a:rPr lang="vi-VN" dirty="0" smtClean="0"/>
              <a:t>(SIYB, 1998)</a:t>
            </a:r>
            <a:r>
              <a:rPr lang="en-AU" dirty="0" smtClean="0"/>
              <a:t> </a:t>
            </a:r>
            <a:endParaRPr lang="en-AU" dirty="0"/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AU" smtClean="0"/>
              <a:t>Friday, 10 March 23</a:t>
            </a:r>
            <a:endParaRPr lang="en-US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r"/>
            <a:r>
              <a:rPr lang="en-US" smtClean="0"/>
              <a:t>duonghoaian@tuaf.edu.vn</a:t>
            </a:r>
            <a:endParaRPr lang="en-US" dirty="0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FEC368-1D7A-4F81-ABF6-AE0E36BAF64C}" type="slidenum">
              <a:rPr lang="en-US" smtClean="0"/>
              <a:pPr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50055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8616" y="517325"/>
            <a:ext cx="8890782" cy="990600"/>
          </a:xfrm>
        </p:spPr>
        <p:txBody>
          <a:bodyPr>
            <a:normAutofit fontScale="90000"/>
          </a:bodyPr>
          <a:lstStyle/>
          <a:p>
            <a:r>
              <a:rPr lang="en-US" dirty="0" err="1" smtClean="0"/>
              <a:t>Chương</a:t>
            </a:r>
            <a:r>
              <a:rPr lang="en-US" dirty="0" smtClean="0"/>
              <a:t> 5 </a:t>
            </a:r>
            <a:r>
              <a:rPr lang="mr-IN" dirty="0" smtClean="0"/>
              <a:t>–</a:t>
            </a:r>
            <a:r>
              <a:rPr lang="en-US" dirty="0" smtClean="0"/>
              <a:t> </a:t>
            </a:r>
            <a:r>
              <a:rPr lang="en-US" dirty="0" err="1" smtClean="0"/>
              <a:t>Thoả</a:t>
            </a:r>
            <a:r>
              <a:rPr lang="en-US" dirty="0" smtClean="0"/>
              <a:t> </a:t>
            </a:r>
            <a:r>
              <a:rPr lang="en-US" dirty="0" err="1" smtClean="0"/>
              <a:t>Mãn</a:t>
            </a:r>
            <a:r>
              <a:rPr lang="en-US" dirty="0" smtClean="0"/>
              <a:t> </a:t>
            </a:r>
            <a:r>
              <a:rPr lang="en-US" dirty="0" err="1" smtClean="0"/>
              <a:t>Nhu</a:t>
            </a:r>
            <a:r>
              <a:rPr lang="en-US" dirty="0" smtClean="0"/>
              <a:t> </a:t>
            </a:r>
            <a:r>
              <a:rPr lang="en-US" dirty="0" err="1" smtClean="0"/>
              <a:t>Cầu</a:t>
            </a:r>
            <a:r>
              <a:rPr lang="en-US" dirty="0" smtClean="0"/>
              <a:t> </a:t>
            </a:r>
            <a:r>
              <a:rPr lang="en-US" dirty="0" err="1" smtClean="0"/>
              <a:t>Của</a:t>
            </a:r>
            <a:r>
              <a:rPr lang="en-US" dirty="0" smtClean="0"/>
              <a:t> </a:t>
            </a:r>
            <a:r>
              <a:rPr lang="en-US" dirty="0" err="1" smtClean="0"/>
              <a:t>Khách</a:t>
            </a:r>
            <a:r>
              <a:rPr lang="en-US" dirty="0" smtClean="0"/>
              <a:t> </a:t>
            </a:r>
            <a:r>
              <a:rPr lang="en-US" dirty="0" err="1" smtClean="0"/>
              <a:t>Hàng</a:t>
            </a:r>
            <a:r>
              <a:rPr lang="en-US" dirty="0" smtClean="0"/>
              <a:t> </a:t>
            </a:r>
            <a:r>
              <a:rPr lang="en-US" dirty="0" err="1" smtClean="0"/>
              <a:t>Bằng</a:t>
            </a:r>
            <a:r>
              <a:rPr lang="en-US" dirty="0" smtClean="0"/>
              <a:t> </a:t>
            </a:r>
            <a:r>
              <a:rPr lang="en-US" dirty="0" err="1" smtClean="0"/>
              <a:t>Cung</a:t>
            </a:r>
            <a:r>
              <a:rPr lang="en-US" dirty="0" smtClean="0"/>
              <a:t> </a:t>
            </a:r>
            <a:r>
              <a:rPr lang="en-US" dirty="0" err="1" smtClean="0"/>
              <a:t>Cấp</a:t>
            </a:r>
            <a:r>
              <a:rPr lang="en-US" dirty="0" smtClean="0"/>
              <a:t> </a:t>
            </a:r>
            <a:r>
              <a:rPr lang="en-US" dirty="0" err="1" smtClean="0"/>
              <a:t>Sản</a:t>
            </a:r>
            <a:r>
              <a:rPr lang="en-US" dirty="0" smtClean="0"/>
              <a:t> </a:t>
            </a:r>
            <a:r>
              <a:rPr lang="en-US" dirty="0" err="1" smtClean="0"/>
              <a:t>Phẩm</a:t>
            </a:r>
            <a:r>
              <a:rPr lang="en-US" dirty="0" smtClean="0"/>
              <a:t> </a:t>
            </a:r>
            <a:r>
              <a:rPr lang="en-US" dirty="0" err="1" smtClean="0"/>
              <a:t>Phù</a:t>
            </a:r>
            <a:r>
              <a:rPr lang="en-US" dirty="0" smtClean="0"/>
              <a:t> </a:t>
            </a:r>
            <a:r>
              <a:rPr lang="en-US" dirty="0" err="1" smtClean="0"/>
              <a:t>Hợp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96650"/>
            <a:ext cx="8229600" cy="4876800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hr-HR" dirty="0" smtClean="0"/>
              <a:t>5.3.3.</a:t>
            </a:r>
            <a:r>
              <a:rPr lang="vi-VN" dirty="0" smtClean="0"/>
              <a:t> </a:t>
            </a:r>
            <a:r>
              <a:rPr lang="en-US" dirty="0" err="1" smtClean="0"/>
              <a:t>Chiến</a:t>
            </a:r>
            <a:r>
              <a:rPr lang="en-US" dirty="0" smtClean="0"/>
              <a:t> </a:t>
            </a:r>
            <a:r>
              <a:rPr lang="en-US" dirty="0" err="1"/>
              <a:t>lược</a:t>
            </a:r>
            <a:r>
              <a:rPr lang="en-US" dirty="0"/>
              <a:t> </a:t>
            </a:r>
            <a:r>
              <a:rPr lang="en-US" dirty="0" err="1"/>
              <a:t>về</a:t>
            </a:r>
            <a:r>
              <a:rPr lang="en-US" dirty="0"/>
              <a:t> </a:t>
            </a:r>
            <a:r>
              <a:rPr lang="en-US" dirty="0" err="1"/>
              <a:t>dòng</a:t>
            </a:r>
            <a:r>
              <a:rPr lang="en-US" dirty="0"/>
              <a:t> </a:t>
            </a:r>
            <a:r>
              <a:rPr lang="en-US" dirty="0" err="1"/>
              <a:t>sản</a:t>
            </a:r>
            <a:r>
              <a:rPr lang="en-US" dirty="0"/>
              <a:t> </a:t>
            </a:r>
            <a:r>
              <a:rPr lang="en-US" dirty="0" err="1"/>
              <a:t>phẩm</a:t>
            </a:r>
            <a:r>
              <a:rPr lang="en-US" dirty="0"/>
              <a:t> (Product Line</a:t>
            </a:r>
            <a:r>
              <a:rPr lang="en-US" dirty="0" smtClean="0"/>
              <a:t>)</a:t>
            </a:r>
            <a:endParaRPr lang="en-AU" dirty="0" smtClean="0"/>
          </a:p>
          <a:p>
            <a:pPr marL="0" indent="0" algn="just">
              <a:buNone/>
            </a:pPr>
            <a:r>
              <a:rPr lang="en-AU" dirty="0" smtClean="0"/>
              <a:t>5.3.1.3. </a:t>
            </a:r>
            <a:r>
              <a:rPr lang="en-AU" dirty="0" err="1" smtClean="0"/>
              <a:t>Thay</a:t>
            </a:r>
            <a:r>
              <a:rPr lang="en-AU" dirty="0" smtClean="0"/>
              <a:t> </a:t>
            </a:r>
            <a:r>
              <a:rPr lang="en-AU" dirty="0" err="1"/>
              <a:t>đổi</a:t>
            </a:r>
            <a:r>
              <a:rPr lang="en-AU" dirty="0"/>
              <a:t> </a:t>
            </a:r>
            <a:r>
              <a:rPr lang="en-AU" dirty="0" err="1"/>
              <a:t>dựa</a:t>
            </a:r>
            <a:r>
              <a:rPr lang="en-AU" dirty="0"/>
              <a:t> </a:t>
            </a:r>
            <a:r>
              <a:rPr lang="en-AU" dirty="0" err="1"/>
              <a:t>trên</a:t>
            </a:r>
            <a:r>
              <a:rPr lang="en-AU" dirty="0"/>
              <a:t> </a:t>
            </a:r>
            <a:r>
              <a:rPr lang="en-AU" dirty="0" err="1"/>
              <a:t>mặt</a:t>
            </a:r>
            <a:r>
              <a:rPr lang="en-AU" dirty="0"/>
              <a:t> </a:t>
            </a:r>
            <a:r>
              <a:rPr lang="en-AU" dirty="0" err="1"/>
              <a:t>hàng</a:t>
            </a:r>
            <a:r>
              <a:rPr lang="en-AU" dirty="0"/>
              <a:t> </a:t>
            </a:r>
            <a:r>
              <a:rPr lang="en-AU" dirty="0" err="1"/>
              <a:t>đang</a:t>
            </a:r>
            <a:r>
              <a:rPr lang="en-AU" dirty="0"/>
              <a:t> </a:t>
            </a:r>
            <a:r>
              <a:rPr lang="en-AU" dirty="0" err="1"/>
              <a:t>có</a:t>
            </a:r>
            <a:r>
              <a:rPr lang="en-AU" dirty="0"/>
              <a:t> </a:t>
            </a:r>
            <a:r>
              <a:rPr lang="en-AU" dirty="0" err="1"/>
              <a:t>trong</a:t>
            </a:r>
            <a:r>
              <a:rPr lang="en-AU" dirty="0"/>
              <a:t> </a:t>
            </a:r>
            <a:r>
              <a:rPr lang="en-AU" dirty="0" err="1"/>
              <a:t>dòng</a:t>
            </a:r>
            <a:r>
              <a:rPr lang="en-AU" dirty="0"/>
              <a:t> </a:t>
            </a:r>
            <a:r>
              <a:rPr lang="en-AU" dirty="0" err="1"/>
              <a:t>sản</a:t>
            </a:r>
            <a:r>
              <a:rPr lang="en-AU" dirty="0"/>
              <a:t> </a:t>
            </a:r>
            <a:r>
              <a:rPr lang="en-AU" dirty="0" err="1"/>
              <a:t>phẩm</a:t>
            </a:r>
            <a:endParaRPr lang="en-AU" dirty="0"/>
          </a:p>
          <a:p>
            <a:pPr algn="just"/>
            <a:r>
              <a:rPr lang="en-AU" b="1" dirty="0" err="1"/>
              <a:t>Hiện</a:t>
            </a:r>
            <a:r>
              <a:rPr lang="en-AU" b="1" dirty="0"/>
              <a:t> </a:t>
            </a:r>
            <a:r>
              <a:rPr lang="en-AU" b="1" dirty="0" err="1"/>
              <a:t>đại</a:t>
            </a:r>
            <a:r>
              <a:rPr lang="en-AU" b="1" dirty="0"/>
              <a:t> </a:t>
            </a:r>
            <a:r>
              <a:rPr lang="en-AU" b="1" dirty="0" err="1"/>
              <a:t>hóa</a:t>
            </a:r>
            <a:r>
              <a:rPr lang="en-AU" b="1" dirty="0"/>
              <a:t> </a:t>
            </a:r>
            <a:r>
              <a:rPr lang="en-AU" b="1" dirty="0" err="1"/>
              <a:t>dòng</a:t>
            </a:r>
            <a:r>
              <a:rPr lang="en-AU" b="1" dirty="0"/>
              <a:t> </a:t>
            </a:r>
            <a:r>
              <a:rPr lang="en-AU" b="1" dirty="0" err="1"/>
              <a:t>sản</a:t>
            </a:r>
            <a:r>
              <a:rPr lang="en-AU" b="1" dirty="0"/>
              <a:t> </a:t>
            </a:r>
            <a:r>
              <a:rPr lang="en-AU" b="1" dirty="0" err="1" smtClean="0"/>
              <a:t>phẩm</a:t>
            </a:r>
            <a:r>
              <a:rPr lang="en-AU" b="1" dirty="0" smtClean="0"/>
              <a:t> (</a:t>
            </a:r>
            <a:r>
              <a:rPr lang="en-AU" b="1" dirty="0" err="1" smtClean="0"/>
              <a:t>cont</a:t>
            </a:r>
            <a:r>
              <a:rPr lang="en-AU" b="1" dirty="0" smtClean="0"/>
              <a:t>’)</a:t>
            </a:r>
            <a:endParaRPr lang="en-AU" b="1" dirty="0"/>
          </a:p>
          <a:p>
            <a:pPr marL="0" indent="0" algn="just">
              <a:buNone/>
            </a:pPr>
            <a:r>
              <a:rPr lang="en-AU" dirty="0" err="1" smtClean="0"/>
              <a:t>Doanh</a:t>
            </a:r>
            <a:r>
              <a:rPr lang="en-AU" dirty="0" smtClean="0"/>
              <a:t> </a:t>
            </a:r>
            <a:r>
              <a:rPr lang="en-AU" dirty="0" err="1"/>
              <a:t>nghiệp</a:t>
            </a:r>
            <a:r>
              <a:rPr lang="en-AU" dirty="0"/>
              <a:t> </a:t>
            </a:r>
            <a:r>
              <a:rPr lang="en-AU" dirty="0" err="1"/>
              <a:t>có</a:t>
            </a:r>
            <a:r>
              <a:rPr lang="en-AU" dirty="0"/>
              <a:t> </a:t>
            </a:r>
            <a:r>
              <a:rPr lang="en-AU" dirty="0" err="1"/>
              <a:t>thể</a:t>
            </a:r>
            <a:r>
              <a:rPr lang="en-AU" dirty="0"/>
              <a:t> </a:t>
            </a:r>
            <a:r>
              <a:rPr lang="en-AU" dirty="0" err="1"/>
              <a:t>đổi</a:t>
            </a:r>
            <a:r>
              <a:rPr lang="en-AU" dirty="0"/>
              <a:t> </a:t>
            </a:r>
            <a:r>
              <a:rPr lang="en-AU" dirty="0" err="1"/>
              <a:t>mới</a:t>
            </a:r>
            <a:r>
              <a:rPr lang="en-AU" dirty="0"/>
              <a:t> </a:t>
            </a:r>
            <a:r>
              <a:rPr lang="en-AU" dirty="0" err="1"/>
              <a:t>bắt</a:t>
            </a:r>
            <a:r>
              <a:rPr lang="en-AU" dirty="0"/>
              <a:t> </a:t>
            </a:r>
            <a:r>
              <a:rPr lang="en-AU" dirty="0" err="1"/>
              <a:t>đầu</a:t>
            </a:r>
            <a:r>
              <a:rPr lang="en-AU" dirty="0"/>
              <a:t> </a:t>
            </a:r>
            <a:r>
              <a:rPr lang="en-AU" dirty="0" err="1"/>
              <a:t>từ</a:t>
            </a:r>
            <a:r>
              <a:rPr lang="en-AU" dirty="0"/>
              <a:t> </a:t>
            </a:r>
            <a:r>
              <a:rPr lang="en-AU" dirty="0" err="1"/>
              <a:t>một</a:t>
            </a:r>
            <a:r>
              <a:rPr lang="en-AU" dirty="0"/>
              <a:t> </a:t>
            </a:r>
            <a:r>
              <a:rPr lang="en-AU" dirty="0" err="1"/>
              <a:t>hoặc</a:t>
            </a:r>
            <a:r>
              <a:rPr lang="en-AU" dirty="0"/>
              <a:t> </a:t>
            </a:r>
            <a:r>
              <a:rPr lang="en-AU" dirty="0" err="1"/>
              <a:t>một</a:t>
            </a:r>
            <a:r>
              <a:rPr lang="en-AU" dirty="0"/>
              <a:t> </a:t>
            </a:r>
            <a:r>
              <a:rPr lang="en-AU" dirty="0" err="1"/>
              <a:t>vài</a:t>
            </a:r>
            <a:r>
              <a:rPr lang="en-AU" dirty="0"/>
              <a:t> </a:t>
            </a:r>
            <a:r>
              <a:rPr lang="en-AU" dirty="0" err="1"/>
              <a:t>sản</a:t>
            </a:r>
            <a:r>
              <a:rPr lang="en-AU" dirty="0"/>
              <a:t> </a:t>
            </a:r>
            <a:r>
              <a:rPr lang="en-AU" dirty="0" err="1"/>
              <a:t>phẩm</a:t>
            </a:r>
            <a:r>
              <a:rPr lang="en-AU" dirty="0"/>
              <a:t> </a:t>
            </a:r>
            <a:r>
              <a:rPr lang="en-AU" dirty="0" err="1"/>
              <a:t>để</a:t>
            </a:r>
            <a:r>
              <a:rPr lang="en-AU" dirty="0"/>
              <a:t> </a:t>
            </a:r>
            <a:r>
              <a:rPr lang="en-AU" dirty="0" err="1"/>
              <a:t>đánh</a:t>
            </a:r>
            <a:r>
              <a:rPr lang="en-AU" dirty="0"/>
              <a:t> </a:t>
            </a:r>
            <a:r>
              <a:rPr lang="en-AU" dirty="0" err="1"/>
              <a:t>giá</a:t>
            </a:r>
            <a:r>
              <a:rPr lang="en-AU" dirty="0"/>
              <a:t> </a:t>
            </a:r>
            <a:r>
              <a:rPr lang="en-AU" dirty="0" err="1"/>
              <a:t>phản</a:t>
            </a:r>
            <a:r>
              <a:rPr lang="en-AU" dirty="0"/>
              <a:t> </a:t>
            </a:r>
            <a:r>
              <a:rPr lang="en-AU" dirty="0" err="1"/>
              <a:t>ứng</a:t>
            </a:r>
            <a:r>
              <a:rPr lang="en-AU" dirty="0"/>
              <a:t> </a:t>
            </a:r>
            <a:r>
              <a:rPr lang="en-AU" dirty="0" err="1"/>
              <a:t>của</a:t>
            </a:r>
            <a:r>
              <a:rPr lang="en-AU" dirty="0"/>
              <a:t> </a:t>
            </a:r>
            <a:r>
              <a:rPr lang="en-AU" dirty="0" err="1"/>
              <a:t>khách</a:t>
            </a:r>
            <a:r>
              <a:rPr lang="en-AU" dirty="0"/>
              <a:t> </a:t>
            </a:r>
            <a:r>
              <a:rPr lang="en-AU" dirty="0" err="1"/>
              <a:t>hàng</a:t>
            </a:r>
            <a:r>
              <a:rPr lang="en-AU" dirty="0"/>
              <a:t> </a:t>
            </a:r>
            <a:r>
              <a:rPr lang="en-AU" dirty="0" err="1"/>
              <a:t>và</a:t>
            </a:r>
            <a:r>
              <a:rPr lang="en-AU" dirty="0"/>
              <a:t> </a:t>
            </a:r>
            <a:r>
              <a:rPr lang="en-AU" dirty="0" err="1"/>
              <a:t>nhà</a:t>
            </a:r>
            <a:r>
              <a:rPr lang="en-AU" dirty="0"/>
              <a:t> </a:t>
            </a:r>
            <a:r>
              <a:rPr lang="en-AU" dirty="0" err="1"/>
              <a:t>phân</a:t>
            </a:r>
            <a:r>
              <a:rPr lang="en-AU" dirty="0"/>
              <a:t> </a:t>
            </a:r>
            <a:r>
              <a:rPr lang="en-AU" dirty="0" err="1"/>
              <a:t>phối</a:t>
            </a:r>
            <a:r>
              <a:rPr lang="en-AU" dirty="0"/>
              <a:t> </a:t>
            </a:r>
            <a:r>
              <a:rPr lang="en-AU" dirty="0" err="1"/>
              <a:t>trước</a:t>
            </a:r>
            <a:r>
              <a:rPr lang="en-AU" dirty="0"/>
              <a:t> </a:t>
            </a:r>
            <a:r>
              <a:rPr lang="en-AU" dirty="0" err="1"/>
              <a:t>khi</a:t>
            </a:r>
            <a:r>
              <a:rPr lang="en-AU" dirty="0"/>
              <a:t> </a:t>
            </a:r>
            <a:r>
              <a:rPr lang="en-AU" dirty="0" err="1"/>
              <a:t>đổi</a:t>
            </a:r>
            <a:r>
              <a:rPr lang="en-AU" dirty="0"/>
              <a:t> </a:t>
            </a:r>
            <a:r>
              <a:rPr lang="en-AU" dirty="0" err="1"/>
              <a:t>mới</a:t>
            </a:r>
            <a:r>
              <a:rPr lang="en-AU" dirty="0"/>
              <a:t> </a:t>
            </a:r>
            <a:r>
              <a:rPr lang="en-AU" dirty="0" err="1"/>
              <a:t>toàn</a:t>
            </a:r>
            <a:r>
              <a:rPr lang="en-AU" dirty="0"/>
              <a:t> </a:t>
            </a:r>
            <a:r>
              <a:rPr lang="en-AU" dirty="0" err="1"/>
              <a:t>bộ</a:t>
            </a:r>
            <a:r>
              <a:rPr lang="en-AU" dirty="0"/>
              <a:t> </a:t>
            </a:r>
            <a:r>
              <a:rPr lang="en-AU" dirty="0" err="1"/>
              <a:t>dòng</a:t>
            </a:r>
            <a:r>
              <a:rPr lang="en-AU" dirty="0"/>
              <a:t> </a:t>
            </a:r>
            <a:r>
              <a:rPr lang="en-AU" dirty="0" err="1"/>
              <a:t>sản</a:t>
            </a:r>
            <a:r>
              <a:rPr lang="en-AU" dirty="0"/>
              <a:t> </a:t>
            </a:r>
            <a:r>
              <a:rPr lang="en-AU" dirty="0" err="1"/>
              <a:t>phẩm</a:t>
            </a:r>
            <a:r>
              <a:rPr lang="en-AU" dirty="0"/>
              <a:t>.</a:t>
            </a:r>
          </a:p>
          <a:p>
            <a:pPr lvl="1" algn="just">
              <a:buFont typeface="Wingdings" charset="2"/>
              <a:buChar char="§"/>
            </a:pPr>
            <a:r>
              <a:rPr lang="en-AU" i="1" u="sng" dirty="0" err="1"/>
              <a:t>Ví</a:t>
            </a:r>
            <a:r>
              <a:rPr lang="en-AU" i="1" u="sng" dirty="0"/>
              <a:t> </a:t>
            </a:r>
            <a:r>
              <a:rPr lang="en-AU" i="1" u="sng" dirty="0" err="1"/>
              <a:t>dụ</a:t>
            </a:r>
            <a:r>
              <a:rPr lang="en-AU" i="1" dirty="0"/>
              <a:t>: </a:t>
            </a:r>
            <a:r>
              <a:rPr lang="en-AU" i="1" dirty="0" smtClean="0"/>
              <a:t>TV LCD -&gt; TV LED -&gt; TV OLED -&gt; TV QLED</a:t>
            </a:r>
            <a:endParaRPr lang="en-AU" dirty="0"/>
          </a:p>
          <a:p>
            <a:pPr marL="0" indent="0" algn="r">
              <a:buNone/>
            </a:pPr>
            <a:r>
              <a:rPr lang="vi-VN" dirty="0" smtClean="0"/>
              <a:t>(SIYB, 1998)</a:t>
            </a:r>
            <a:r>
              <a:rPr lang="en-AU" dirty="0" smtClean="0"/>
              <a:t> </a:t>
            </a:r>
            <a:endParaRPr lang="en-AU" dirty="0"/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AU" smtClean="0"/>
              <a:t>Friday, 10 March 23</a:t>
            </a:r>
            <a:endParaRPr lang="en-US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r"/>
            <a:r>
              <a:rPr lang="en-US" smtClean="0"/>
              <a:t>duonghoaian@tuaf.edu.vn</a:t>
            </a:r>
            <a:endParaRPr lang="en-US" dirty="0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FEC368-1D7A-4F81-ABF6-AE0E36BAF64C}" type="slidenum">
              <a:rPr lang="en-US" smtClean="0"/>
              <a:pPr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822902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8616" y="501250"/>
            <a:ext cx="8890782" cy="990600"/>
          </a:xfrm>
        </p:spPr>
        <p:txBody>
          <a:bodyPr>
            <a:normAutofit fontScale="90000"/>
          </a:bodyPr>
          <a:lstStyle/>
          <a:p>
            <a:r>
              <a:rPr lang="en-US" dirty="0" err="1" smtClean="0"/>
              <a:t>Chương</a:t>
            </a:r>
            <a:r>
              <a:rPr lang="en-US" dirty="0" smtClean="0"/>
              <a:t> 5 </a:t>
            </a:r>
            <a:r>
              <a:rPr lang="mr-IN" dirty="0" smtClean="0"/>
              <a:t>–</a:t>
            </a:r>
            <a:r>
              <a:rPr lang="en-US" dirty="0" smtClean="0"/>
              <a:t> </a:t>
            </a:r>
            <a:r>
              <a:rPr lang="en-US" dirty="0" err="1" smtClean="0"/>
              <a:t>Thoả</a:t>
            </a:r>
            <a:r>
              <a:rPr lang="en-US" dirty="0" smtClean="0"/>
              <a:t> </a:t>
            </a:r>
            <a:r>
              <a:rPr lang="en-US" dirty="0" err="1" smtClean="0"/>
              <a:t>Mãn</a:t>
            </a:r>
            <a:r>
              <a:rPr lang="en-US" dirty="0" smtClean="0"/>
              <a:t> </a:t>
            </a:r>
            <a:r>
              <a:rPr lang="en-US" dirty="0" err="1" smtClean="0"/>
              <a:t>Nhu</a:t>
            </a:r>
            <a:r>
              <a:rPr lang="en-US" dirty="0" smtClean="0"/>
              <a:t> </a:t>
            </a:r>
            <a:r>
              <a:rPr lang="en-US" dirty="0" err="1" smtClean="0"/>
              <a:t>Cầu</a:t>
            </a:r>
            <a:r>
              <a:rPr lang="en-US" dirty="0" smtClean="0"/>
              <a:t> </a:t>
            </a:r>
            <a:r>
              <a:rPr lang="en-US" dirty="0" err="1" smtClean="0"/>
              <a:t>Của</a:t>
            </a:r>
            <a:r>
              <a:rPr lang="en-US" dirty="0" smtClean="0"/>
              <a:t> </a:t>
            </a:r>
            <a:r>
              <a:rPr lang="en-US" dirty="0" err="1" smtClean="0"/>
              <a:t>Khách</a:t>
            </a:r>
            <a:r>
              <a:rPr lang="en-US" dirty="0" smtClean="0"/>
              <a:t> </a:t>
            </a:r>
            <a:r>
              <a:rPr lang="en-US" dirty="0" err="1" smtClean="0"/>
              <a:t>Hàng</a:t>
            </a:r>
            <a:r>
              <a:rPr lang="en-US" dirty="0" smtClean="0"/>
              <a:t> </a:t>
            </a:r>
            <a:r>
              <a:rPr lang="en-US" dirty="0" err="1" smtClean="0"/>
              <a:t>Bằng</a:t>
            </a:r>
            <a:r>
              <a:rPr lang="en-US" dirty="0" smtClean="0"/>
              <a:t> </a:t>
            </a:r>
            <a:r>
              <a:rPr lang="en-US" dirty="0" err="1" smtClean="0"/>
              <a:t>Cung</a:t>
            </a:r>
            <a:r>
              <a:rPr lang="en-US" dirty="0" smtClean="0"/>
              <a:t> </a:t>
            </a:r>
            <a:r>
              <a:rPr lang="en-US" dirty="0" err="1" smtClean="0"/>
              <a:t>Cấp</a:t>
            </a:r>
            <a:r>
              <a:rPr lang="en-US" dirty="0" smtClean="0"/>
              <a:t> </a:t>
            </a:r>
            <a:r>
              <a:rPr lang="en-US" dirty="0" err="1" smtClean="0"/>
              <a:t>Sản</a:t>
            </a:r>
            <a:r>
              <a:rPr lang="en-US" dirty="0" smtClean="0"/>
              <a:t> </a:t>
            </a:r>
            <a:r>
              <a:rPr lang="en-US" dirty="0" err="1" smtClean="0"/>
              <a:t>Phẩm</a:t>
            </a:r>
            <a:r>
              <a:rPr lang="en-US" dirty="0" smtClean="0"/>
              <a:t> </a:t>
            </a:r>
            <a:r>
              <a:rPr lang="en-US" dirty="0" err="1" smtClean="0"/>
              <a:t>Phù</a:t>
            </a:r>
            <a:r>
              <a:rPr lang="en-US" dirty="0" smtClean="0"/>
              <a:t> </a:t>
            </a:r>
            <a:r>
              <a:rPr lang="en-US" dirty="0" err="1" smtClean="0"/>
              <a:t>Hợp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80575"/>
            <a:ext cx="8229600" cy="4876800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hr-HR" dirty="0" smtClean="0"/>
              <a:t>5.3.4.</a:t>
            </a:r>
            <a:r>
              <a:rPr lang="vi-VN" dirty="0" smtClean="0"/>
              <a:t> </a:t>
            </a:r>
            <a:r>
              <a:rPr lang="en-US" dirty="0" err="1"/>
              <a:t>Chiến</a:t>
            </a:r>
            <a:r>
              <a:rPr lang="en-US" dirty="0"/>
              <a:t> </a:t>
            </a:r>
            <a:r>
              <a:rPr lang="en-US" dirty="0" err="1"/>
              <a:t>lược</a:t>
            </a:r>
            <a:r>
              <a:rPr lang="en-US" dirty="0"/>
              <a:t> </a:t>
            </a:r>
            <a:r>
              <a:rPr lang="en-US" dirty="0" err="1"/>
              <a:t>cho</a:t>
            </a:r>
            <a:r>
              <a:rPr lang="en-US" dirty="0"/>
              <a:t> </a:t>
            </a:r>
            <a:r>
              <a:rPr lang="en-US" dirty="0" err="1"/>
              <a:t>từng</a:t>
            </a:r>
            <a:r>
              <a:rPr lang="en-US" dirty="0"/>
              <a:t> </a:t>
            </a:r>
            <a:r>
              <a:rPr lang="en-US" dirty="0" err="1"/>
              <a:t>sản</a:t>
            </a:r>
            <a:r>
              <a:rPr lang="en-US" dirty="0"/>
              <a:t> </a:t>
            </a:r>
            <a:r>
              <a:rPr lang="en-US" dirty="0" err="1"/>
              <a:t>phẩm</a:t>
            </a:r>
            <a:r>
              <a:rPr lang="en-US" dirty="0"/>
              <a:t> (Product Item</a:t>
            </a:r>
            <a:r>
              <a:rPr lang="en-US" dirty="0" smtClean="0"/>
              <a:t>)</a:t>
            </a:r>
            <a:endParaRPr lang="en-AU" dirty="0" smtClean="0"/>
          </a:p>
          <a:p>
            <a:pPr marL="0" indent="0" algn="just">
              <a:buNone/>
            </a:pPr>
            <a:r>
              <a:rPr lang="en-AU" dirty="0" smtClean="0"/>
              <a:t>5.3.4.1. </a:t>
            </a:r>
            <a:r>
              <a:rPr lang="en-US" dirty="0" err="1"/>
              <a:t>Chiến</a:t>
            </a:r>
            <a:r>
              <a:rPr lang="en-US" dirty="0"/>
              <a:t> </a:t>
            </a:r>
            <a:r>
              <a:rPr lang="en-US" dirty="0" err="1"/>
              <a:t>lược</a:t>
            </a:r>
            <a:r>
              <a:rPr lang="en-US" dirty="0"/>
              <a:t> </a:t>
            </a:r>
            <a:r>
              <a:rPr lang="en-US" dirty="0" err="1"/>
              <a:t>cho</a:t>
            </a:r>
            <a:r>
              <a:rPr lang="en-US" dirty="0"/>
              <a:t> </a:t>
            </a:r>
            <a:r>
              <a:rPr lang="en-US" dirty="0" err="1"/>
              <a:t>từng</a:t>
            </a:r>
            <a:r>
              <a:rPr lang="en-US" dirty="0"/>
              <a:t> </a:t>
            </a:r>
            <a:r>
              <a:rPr lang="en-US" dirty="0" err="1"/>
              <a:t>sản</a:t>
            </a:r>
            <a:r>
              <a:rPr lang="en-US" dirty="0"/>
              <a:t> </a:t>
            </a:r>
            <a:r>
              <a:rPr lang="en-US" dirty="0" err="1" smtClean="0"/>
              <a:t>phẩm</a:t>
            </a:r>
            <a:r>
              <a:rPr lang="en-US" dirty="0" smtClean="0"/>
              <a:t> </a:t>
            </a:r>
            <a:r>
              <a:rPr lang="en-US" dirty="0" err="1" smtClean="0"/>
              <a:t>tiếp</a:t>
            </a:r>
            <a:r>
              <a:rPr lang="en-US" dirty="0" smtClean="0"/>
              <a:t> </a:t>
            </a:r>
            <a:r>
              <a:rPr lang="en-US" dirty="0" err="1" smtClean="0"/>
              <a:t>cận</a:t>
            </a:r>
            <a:r>
              <a:rPr lang="en-US" dirty="0" smtClean="0"/>
              <a:t> </a:t>
            </a:r>
            <a:r>
              <a:rPr lang="en-US" dirty="0" err="1" smtClean="0"/>
              <a:t>theo</a:t>
            </a:r>
            <a:r>
              <a:rPr lang="en-US" dirty="0" smtClean="0"/>
              <a:t> 3 </a:t>
            </a:r>
            <a:r>
              <a:rPr lang="en-US" dirty="0" err="1" smtClean="0"/>
              <a:t>cấp</a:t>
            </a:r>
            <a:r>
              <a:rPr lang="en-US" dirty="0" smtClean="0"/>
              <a:t> </a:t>
            </a:r>
            <a:r>
              <a:rPr lang="en-US" dirty="0" err="1" smtClean="0"/>
              <a:t>độ</a:t>
            </a:r>
            <a:r>
              <a:rPr lang="en-US" dirty="0" smtClean="0"/>
              <a:t> </a:t>
            </a:r>
            <a:r>
              <a:rPr lang="en-US" dirty="0" err="1" smtClean="0"/>
              <a:t>sản</a:t>
            </a:r>
            <a:r>
              <a:rPr lang="en-US" dirty="0" smtClean="0"/>
              <a:t> </a:t>
            </a:r>
            <a:r>
              <a:rPr lang="en-US" dirty="0" err="1" smtClean="0"/>
              <a:t>phẩm</a:t>
            </a:r>
            <a:endParaRPr lang="en-AU" dirty="0" smtClean="0"/>
          </a:p>
          <a:p>
            <a:pPr marL="0" indent="0" algn="just">
              <a:buNone/>
            </a:pPr>
            <a:r>
              <a:rPr lang="en-AU" dirty="0" err="1" smtClean="0"/>
              <a:t>Trong</a:t>
            </a:r>
            <a:r>
              <a:rPr lang="en-AU" dirty="0" smtClean="0"/>
              <a:t> </a:t>
            </a:r>
            <a:r>
              <a:rPr lang="en-AU" dirty="0" err="1"/>
              <a:t>việc</a:t>
            </a:r>
            <a:r>
              <a:rPr lang="en-AU" dirty="0"/>
              <a:t> </a:t>
            </a:r>
            <a:r>
              <a:rPr lang="en-AU" dirty="0" err="1"/>
              <a:t>triển</a:t>
            </a:r>
            <a:r>
              <a:rPr lang="en-AU" dirty="0"/>
              <a:t> </a:t>
            </a:r>
            <a:r>
              <a:rPr lang="en-AU" dirty="0" err="1"/>
              <a:t>khai</a:t>
            </a:r>
            <a:r>
              <a:rPr lang="en-AU" dirty="0"/>
              <a:t> </a:t>
            </a:r>
            <a:r>
              <a:rPr lang="en-AU" dirty="0" err="1"/>
              <a:t>sản</a:t>
            </a:r>
            <a:r>
              <a:rPr lang="en-AU" dirty="0"/>
              <a:t> </a:t>
            </a:r>
            <a:r>
              <a:rPr lang="en-AU" dirty="0" err="1"/>
              <a:t>phẩm</a:t>
            </a:r>
            <a:r>
              <a:rPr lang="en-AU" dirty="0"/>
              <a:t> </a:t>
            </a:r>
            <a:r>
              <a:rPr lang="en-AU" dirty="0" err="1"/>
              <a:t>người</a:t>
            </a:r>
            <a:r>
              <a:rPr lang="en-AU" dirty="0"/>
              <a:t> </a:t>
            </a:r>
            <a:r>
              <a:rPr lang="en-AU" dirty="0" err="1"/>
              <a:t>lập</a:t>
            </a:r>
            <a:r>
              <a:rPr lang="en-AU" dirty="0"/>
              <a:t> </a:t>
            </a:r>
            <a:r>
              <a:rPr lang="en-AU" dirty="0" err="1"/>
              <a:t>kế</a:t>
            </a:r>
            <a:r>
              <a:rPr lang="en-AU" dirty="0"/>
              <a:t> </a:t>
            </a:r>
            <a:r>
              <a:rPr lang="en-AU" dirty="0" err="1"/>
              <a:t>hoạch</a:t>
            </a:r>
            <a:r>
              <a:rPr lang="en-AU" dirty="0"/>
              <a:t> </a:t>
            </a:r>
            <a:r>
              <a:rPr lang="en-AU" dirty="0" err="1"/>
              <a:t>cần</a:t>
            </a:r>
            <a:r>
              <a:rPr lang="en-AU" dirty="0"/>
              <a:t> </a:t>
            </a:r>
            <a:r>
              <a:rPr lang="en-AU" dirty="0" err="1"/>
              <a:t>suy</a:t>
            </a:r>
            <a:r>
              <a:rPr lang="en-AU" dirty="0"/>
              <a:t> </a:t>
            </a:r>
            <a:r>
              <a:rPr lang="en-AU" dirty="0" err="1"/>
              <a:t>nghĩ</a:t>
            </a:r>
            <a:r>
              <a:rPr lang="en-AU" dirty="0"/>
              <a:t> </a:t>
            </a:r>
            <a:r>
              <a:rPr lang="en-AU" dirty="0" err="1"/>
              <a:t>ở</a:t>
            </a:r>
            <a:r>
              <a:rPr lang="en-AU" dirty="0"/>
              <a:t> </a:t>
            </a:r>
            <a:r>
              <a:rPr lang="en-AU" dirty="0" err="1"/>
              <a:t>ít</a:t>
            </a:r>
            <a:r>
              <a:rPr lang="en-AU" dirty="0"/>
              <a:t> </a:t>
            </a:r>
            <a:r>
              <a:rPr lang="en-AU" dirty="0" err="1"/>
              <a:t>nhất</a:t>
            </a:r>
            <a:r>
              <a:rPr lang="en-AU" dirty="0"/>
              <a:t> 3 </a:t>
            </a:r>
            <a:r>
              <a:rPr lang="en-AU" dirty="0" err="1"/>
              <a:t>cấp</a:t>
            </a:r>
            <a:r>
              <a:rPr lang="en-AU" dirty="0"/>
              <a:t> </a:t>
            </a:r>
            <a:r>
              <a:rPr lang="en-AU" dirty="0" err="1"/>
              <a:t>độ</a:t>
            </a:r>
            <a:r>
              <a:rPr lang="en-AU" dirty="0"/>
              <a:t> </a:t>
            </a:r>
            <a:r>
              <a:rPr lang="en-AU" dirty="0" err="1"/>
              <a:t>sau</a:t>
            </a:r>
            <a:r>
              <a:rPr lang="en-AU" dirty="0"/>
              <a:t>:</a:t>
            </a:r>
          </a:p>
          <a:p>
            <a:pPr algn="just"/>
            <a:r>
              <a:rPr lang="en-AU" dirty="0" err="1" smtClean="0"/>
              <a:t>Phần</a:t>
            </a:r>
            <a:r>
              <a:rPr lang="en-AU" dirty="0" smtClean="0"/>
              <a:t> </a:t>
            </a:r>
            <a:r>
              <a:rPr lang="en-AU" dirty="0" err="1" smtClean="0"/>
              <a:t>cốt</a:t>
            </a:r>
            <a:r>
              <a:rPr lang="en-AU" dirty="0" smtClean="0"/>
              <a:t> </a:t>
            </a:r>
            <a:r>
              <a:rPr lang="en-AU" dirty="0" err="1" smtClean="0"/>
              <a:t>lõi</a:t>
            </a:r>
            <a:endParaRPr lang="en-AU" dirty="0" smtClean="0"/>
          </a:p>
          <a:p>
            <a:pPr algn="just"/>
            <a:r>
              <a:rPr lang="en-AU" dirty="0" err="1" smtClean="0"/>
              <a:t>Phần</a:t>
            </a:r>
            <a:r>
              <a:rPr lang="en-AU" dirty="0" smtClean="0"/>
              <a:t> </a:t>
            </a:r>
            <a:r>
              <a:rPr lang="en-AU" dirty="0" err="1" smtClean="0"/>
              <a:t>cụ</a:t>
            </a:r>
            <a:r>
              <a:rPr lang="en-AU" dirty="0" smtClean="0"/>
              <a:t> </a:t>
            </a:r>
            <a:r>
              <a:rPr lang="en-AU" dirty="0" err="1" smtClean="0"/>
              <a:t>thể</a:t>
            </a:r>
            <a:endParaRPr lang="en-AU" dirty="0" smtClean="0"/>
          </a:p>
          <a:p>
            <a:pPr algn="just"/>
            <a:r>
              <a:rPr lang="en-AU" dirty="0" err="1" smtClean="0"/>
              <a:t>Phần</a:t>
            </a:r>
            <a:r>
              <a:rPr lang="en-AU" dirty="0" smtClean="0"/>
              <a:t> </a:t>
            </a:r>
            <a:r>
              <a:rPr lang="en-AU" dirty="0" err="1" smtClean="0"/>
              <a:t>gia</a:t>
            </a:r>
            <a:r>
              <a:rPr lang="en-AU" dirty="0" smtClean="0"/>
              <a:t> </a:t>
            </a:r>
            <a:r>
              <a:rPr lang="en-AU" dirty="0" err="1" smtClean="0"/>
              <a:t>tăng</a:t>
            </a:r>
            <a:endParaRPr lang="en-AU" dirty="0" smtClean="0"/>
          </a:p>
          <a:p>
            <a:pPr marL="0" indent="0" algn="r">
              <a:buNone/>
            </a:pPr>
            <a:r>
              <a:rPr lang="vi-VN" dirty="0" smtClean="0"/>
              <a:t>(SIYB, 1998)</a:t>
            </a:r>
            <a:r>
              <a:rPr lang="en-AU" dirty="0" smtClean="0"/>
              <a:t> </a:t>
            </a:r>
            <a:endParaRPr lang="en-AU" dirty="0"/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AU" smtClean="0"/>
              <a:t>Friday, 10 March 23</a:t>
            </a:r>
            <a:endParaRPr lang="en-US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r"/>
            <a:r>
              <a:rPr lang="en-US" smtClean="0"/>
              <a:t>duonghoaian@tuaf.edu.vn</a:t>
            </a:r>
            <a:endParaRPr lang="en-US" dirty="0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FEC368-1D7A-4F81-ABF6-AE0E36BAF64C}" type="slidenum">
              <a:rPr lang="en-US" smtClean="0"/>
              <a:pPr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6513142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8616" y="501250"/>
            <a:ext cx="8890782" cy="990600"/>
          </a:xfrm>
        </p:spPr>
        <p:txBody>
          <a:bodyPr>
            <a:normAutofit fontScale="90000"/>
          </a:bodyPr>
          <a:lstStyle/>
          <a:p>
            <a:r>
              <a:rPr lang="en-US" dirty="0" err="1" smtClean="0"/>
              <a:t>Chương</a:t>
            </a:r>
            <a:r>
              <a:rPr lang="en-US" dirty="0" smtClean="0"/>
              <a:t> 5 </a:t>
            </a:r>
            <a:r>
              <a:rPr lang="mr-IN" dirty="0" smtClean="0"/>
              <a:t>–</a:t>
            </a:r>
            <a:r>
              <a:rPr lang="en-US" dirty="0" smtClean="0"/>
              <a:t> </a:t>
            </a:r>
            <a:r>
              <a:rPr lang="en-US" dirty="0" err="1" smtClean="0"/>
              <a:t>Thoả</a:t>
            </a:r>
            <a:r>
              <a:rPr lang="en-US" dirty="0" smtClean="0"/>
              <a:t> </a:t>
            </a:r>
            <a:r>
              <a:rPr lang="en-US" dirty="0" err="1" smtClean="0"/>
              <a:t>Mãn</a:t>
            </a:r>
            <a:r>
              <a:rPr lang="en-US" dirty="0" smtClean="0"/>
              <a:t> </a:t>
            </a:r>
            <a:r>
              <a:rPr lang="en-US" dirty="0" err="1" smtClean="0"/>
              <a:t>Nhu</a:t>
            </a:r>
            <a:r>
              <a:rPr lang="en-US" dirty="0" smtClean="0"/>
              <a:t> </a:t>
            </a:r>
            <a:r>
              <a:rPr lang="en-US" dirty="0" err="1" smtClean="0"/>
              <a:t>Cầu</a:t>
            </a:r>
            <a:r>
              <a:rPr lang="en-US" dirty="0" smtClean="0"/>
              <a:t> </a:t>
            </a:r>
            <a:r>
              <a:rPr lang="en-US" dirty="0" err="1" smtClean="0"/>
              <a:t>Của</a:t>
            </a:r>
            <a:r>
              <a:rPr lang="en-US" dirty="0" smtClean="0"/>
              <a:t> </a:t>
            </a:r>
            <a:r>
              <a:rPr lang="en-US" dirty="0" err="1" smtClean="0"/>
              <a:t>Khách</a:t>
            </a:r>
            <a:r>
              <a:rPr lang="en-US" dirty="0" smtClean="0"/>
              <a:t> </a:t>
            </a:r>
            <a:r>
              <a:rPr lang="en-US" dirty="0" err="1" smtClean="0"/>
              <a:t>Hàng</a:t>
            </a:r>
            <a:r>
              <a:rPr lang="en-US" dirty="0" smtClean="0"/>
              <a:t> </a:t>
            </a:r>
            <a:r>
              <a:rPr lang="en-US" dirty="0" err="1" smtClean="0"/>
              <a:t>Bằng</a:t>
            </a:r>
            <a:r>
              <a:rPr lang="en-US" dirty="0" smtClean="0"/>
              <a:t> </a:t>
            </a:r>
            <a:r>
              <a:rPr lang="en-US" dirty="0" err="1" smtClean="0"/>
              <a:t>Cung</a:t>
            </a:r>
            <a:r>
              <a:rPr lang="en-US" dirty="0" smtClean="0"/>
              <a:t> </a:t>
            </a:r>
            <a:r>
              <a:rPr lang="en-US" dirty="0" err="1" smtClean="0"/>
              <a:t>Cấp</a:t>
            </a:r>
            <a:r>
              <a:rPr lang="en-US" dirty="0" smtClean="0"/>
              <a:t> </a:t>
            </a:r>
            <a:r>
              <a:rPr lang="en-US" dirty="0" err="1" smtClean="0"/>
              <a:t>Sản</a:t>
            </a:r>
            <a:r>
              <a:rPr lang="en-US" dirty="0" smtClean="0"/>
              <a:t> </a:t>
            </a:r>
            <a:r>
              <a:rPr lang="en-US" dirty="0" err="1" smtClean="0"/>
              <a:t>Phẩm</a:t>
            </a:r>
            <a:r>
              <a:rPr lang="en-US" dirty="0" smtClean="0"/>
              <a:t> </a:t>
            </a:r>
            <a:r>
              <a:rPr lang="en-US" dirty="0" err="1" smtClean="0"/>
              <a:t>Phù</a:t>
            </a:r>
            <a:r>
              <a:rPr lang="en-US" dirty="0" smtClean="0"/>
              <a:t> </a:t>
            </a:r>
            <a:r>
              <a:rPr lang="en-US" dirty="0" err="1" smtClean="0"/>
              <a:t>Hợp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80575"/>
            <a:ext cx="8229600" cy="4876800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hr-HR" dirty="0" smtClean="0"/>
              <a:t>5.3.4.</a:t>
            </a:r>
            <a:r>
              <a:rPr lang="vi-VN" dirty="0" smtClean="0"/>
              <a:t> </a:t>
            </a:r>
            <a:r>
              <a:rPr lang="en-US" dirty="0" err="1"/>
              <a:t>Chiến</a:t>
            </a:r>
            <a:r>
              <a:rPr lang="en-US" dirty="0"/>
              <a:t> </a:t>
            </a:r>
            <a:r>
              <a:rPr lang="en-US" dirty="0" err="1"/>
              <a:t>lược</a:t>
            </a:r>
            <a:r>
              <a:rPr lang="en-US" dirty="0"/>
              <a:t> </a:t>
            </a:r>
            <a:r>
              <a:rPr lang="en-US" dirty="0" err="1"/>
              <a:t>cho</a:t>
            </a:r>
            <a:r>
              <a:rPr lang="en-US" dirty="0"/>
              <a:t> </a:t>
            </a:r>
            <a:r>
              <a:rPr lang="en-US" dirty="0" err="1"/>
              <a:t>từng</a:t>
            </a:r>
            <a:r>
              <a:rPr lang="en-US" dirty="0"/>
              <a:t> </a:t>
            </a:r>
            <a:r>
              <a:rPr lang="en-US" dirty="0" err="1"/>
              <a:t>sản</a:t>
            </a:r>
            <a:r>
              <a:rPr lang="en-US" dirty="0"/>
              <a:t> </a:t>
            </a:r>
            <a:r>
              <a:rPr lang="en-US" dirty="0" err="1"/>
              <a:t>phẩm</a:t>
            </a:r>
            <a:r>
              <a:rPr lang="en-US" dirty="0"/>
              <a:t> (Product Item</a:t>
            </a:r>
            <a:r>
              <a:rPr lang="en-US" dirty="0" smtClean="0"/>
              <a:t>)</a:t>
            </a:r>
          </a:p>
          <a:p>
            <a:pPr marL="0" indent="0" algn="just">
              <a:buNone/>
            </a:pPr>
            <a:r>
              <a:rPr lang="en-AU" dirty="0"/>
              <a:t>5.3.4.1. </a:t>
            </a:r>
            <a:r>
              <a:rPr lang="en-US" dirty="0" err="1"/>
              <a:t>Chiến</a:t>
            </a:r>
            <a:r>
              <a:rPr lang="en-US" dirty="0"/>
              <a:t> </a:t>
            </a:r>
            <a:r>
              <a:rPr lang="en-US" dirty="0" err="1"/>
              <a:t>lược</a:t>
            </a:r>
            <a:r>
              <a:rPr lang="en-US" dirty="0"/>
              <a:t> </a:t>
            </a:r>
            <a:r>
              <a:rPr lang="en-US" dirty="0" err="1"/>
              <a:t>cho</a:t>
            </a:r>
            <a:r>
              <a:rPr lang="en-US" dirty="0"/>
              <a:t> </a:t>
            </a:r>
            <a:r>
              <a:rPr lang="en-US" dirty="0" err="1"/>
              <a:t>từng</a:t>
            </a:r>
            <a:r>
              <a:rPr lang="en-US" dirty="0"/>
              <a:t> </a:t>
            </a:r>
            <a:r>
              <a:rPr lang="en-US" dirty="0" err="1"/>
              <a:t>sản</a:t>
            </a:r>
            <a:r>
              <a:rPr lang="en-US" dirty="0"/>
              <a:t> </a:t>
            </a:r>
            <a:r>
              <a:rPr lang="en-US" dirty="0" err="1"/>
              <a:t>phẩm</a:t>
            </a:r>
            <a:r>
              <a:rPr lang="en-US" dirty="0"/>
              <a:t> </a:t>
            </a:r>
            <a:r>
              <a:rPr lang="en-US" dirty="0" err="1"/>
              <a:t>tiếp</a:t>
            </a:r>
            <a:r>
              <a:rPr lang="en-US" dirty="0"/>
              <a:t> </a:t>
            </a:r>
            <a:r>
              <a:rPr lang="en-US" dirty="0" err="1"/>
              <a:t>cận</a:t>
            </a:r>
            <a:r>
              <a:rPr lang="en-US" dirty="0"/>
              <a:t> </a:t>
            </a:r>
            <a:r>
              <a:rPr lang="en-US" dirty="0" err="1"/>
              <a:t>theo</a:t>
            </a:r>
            <a:r>
              <a:rPr lang="en-US" dirty="0"/>
              <a:t> 3 </a:t>
            </a:r>
            <a:r>
              <a:rPr lang="en-US" dirty="0" err="1"/>
              <a:t>cấp</a:t>
            </a:r>
            <a:r>
              <a:rPr lang="en-US" dirty="0"/>
              <a:t> </a:t>
            </a:r>
            <a:r>
              <a:rPr lang="en-US" dirty="0" err="1"/>
              <a:t>độ</a:t>
            </a:r>
            <a:r>
              <a:rPr lang="en-US" dirty="0"/>
              <a:t> </a:t>
            </a:r>
            <a:r>
              <a:rPr lang="en-US" dirty="0" err="1"/>
              <a:t>sản</a:t>
            </a:r>
            <a:r>
              <a:rPr lang="en-US" dirty="0"/>
              <a:t> </a:t>
            </a:r>
            <a:r>
              <a:rPr lang="en-US" dirty="0" err="1" smtClean="0"/>
              <a:t>phẩm</a:t>
            </a:r>
            <a:r>
              <a:rPr lang="en-AU" dirty="0" smtClean="0"/>
              <a:t> (</a:t>
            </a:r>
            <a:r>
              <a:rPr lang="en-AU" dirty="0" err="1" smtClean="0"/>
              <a:t>cont</a:t>
            </a:r>
            <a:r>
              <a:rPr lang="en-AU" dirty="0" smtClean="0"/>
              <a:t>’)</a:t>
            </a:r>
          </a:p>
          <a:p>
            <a:pPr algn="just"/>
            <a:r>
              <a:rPr lang="en-AU" b="1" dirty="0" err="1" smtClean="0"/>
              <a:t>Phần</a:t>
            </a:r>
            <a:r>
              <a:rPr lang="en-AU" b="1" dirty="0" smtClean="0"/>
              <a:t> </a:t>
            </a:r>
            <a:r>
              <a:rPr lang="en-AU" b="1" dirty="0" err="1" smtClean="0"/>
              <a:t>cốt</a:t>
            </a:r>
            <a:r>
              <a:rPr lang="en-AU" b="1" dirty="0" smtClean="0"/>
              <a:t> </a:t>
            </a:r>
            <a:r>
              <a:rPr lang="en-AU" b="1" dirty="0" err="1" smtClean="0"/>
              <a:t>lõi</a:t>
            </a:r>
            <a:r>
              <a:rPr lang="en-AU" dirty="0" smtClean="0"/>
              <a:t> </a:t>
            </a:r>
            <a:r>
              <a:rPr lang="en-AU" dirty="0" err="1" smtClean="0"/>
              <a:t>bao</a:t>
            </a:r>
            <a:r>
              <a:rPr lang="en-AU" dirty="0" smtClean="0"/>
              <a:t> </a:t>
            </a:r>
            <a:r>
              <a:rPr lang="en-AU" dirty="0" err="1"/>
              <a:t>gồm</a:t>
            </a:r>
            <a:r>
              <a:rPr lang="en-AU" dirty="0"/>
              <a:t> </a:t>
            </a:r>
            <a:r>
              <a:rPr lang="en-AU" dirty="0" err="1"/>
              <a:t>các</a:t>
            </a:r>
            <a:r>
              <a:rPr lang="en-AU" dirty="0"/>
              <a:t> </a:t>
            </a:r>
            <a:r>
              <a:rPr lang="en-AU" dirty="0" err="1"/>
              <a:t>lợi</a:t>
            </a:r>
            <a:r>
              <a:rPr lang="en-AU" dirty="0"/>
              <a:t> </a:t>
            </a:r>
            <a:r>
              <a:rPr lang="en-AU" dirty="0" err="1"/>
              <a:t>ích</a:t>
            </a:r>
            <a:r>
              <a:rPr lang="en-AU" dirty="0"/>
              <a:t> </a:t>
            </a:r>
            <a:r>
              <a:rPr lang="en-AU" dirty="0" err="1"/>
              <a:t>cốt</a:t>
            </a:r>
            <a:r>
              <a:rPr lang="en-AU" dirty="0"/>
              <a:t> </a:t>
            </a:r>
            <a:r>
              <a:rPr lang="en-AU" dirty="0" err="1"/>
              <a:t>lõi</a:t>
            </a:r>
            <a:r>
              <a:rPr lang="en-AU" dirty="0"/>
              <a:t> </a:t>
            </a:r>
            <a:r>
              <a:rPr lang="en-AU" dirty="0" err="1"/>
              <a:t>thỏa</a:t>
            </a:r>
            <a:r>
              <a:rPr lang="en-AU" dirty="0"/>
              <a:t> </a:t>
            </a:r>
            <a:r>
              <a:rPr lang="en-AU" dirty="0" err="1"/>
              <a:t>mãn</a:t>
            </a:r>
            <a:r>
              <a:rPr lang="en-AU" dirty="0"/>
              <a:t> </a:t>
            </a:r>
            <a:r>
              <a:rPr lang="en-AU" dirty="0" err="1"/>
              <a:t>nhu</a:t>
            </a:r>
            <a:r>
              <a:rPr lang="en-AU" dirty="0"/>
              <a:t> </a:t>
            </a:r>
            <a:r>
              <a:rPr lang="en-AU" dirty="0" err="1"/>
              <a:t>cầu</a:t>
            </a:r>
            <a:r>
              <a:rPr lang="en-AU" dirty="0"/>
              <a:t> </a:t>
            </a:r>
            <a:r>
              <a:rPr lang="en-AU" dirty="0" err="1"/>
              <a:t>của</a:t>
            </a:r>
            <a:r>
              <a:rPr lang="en-AU" dirty="0"/>
              <a:t> </a:t>
            </a:r>
            <a:r>
              <a:rPr lang="en-AU" dirty="0" err="1"/>
              <a:t>khách</a:t>
            </a:r>
            <a:r>
              <a:rPr lang="en-AU" dirty="0"/>
              <a:t> </a:t>
            </a:r>
            <a:r>
              <a:rPr lang="en-AU" dirty="0" err="1"/>
              <a:t>hàng</a:t>
            </a:r>
            <a:r>
              <a:rPr lang="en-AU" dirty="0"/>
              <a:t>, </a:t>
            </a:r>
            <a:r>
              <a:rPr lang="en-AU" dirty="0" err="1"/>
              <a:t>đồng</a:t>
            </a:r>
            <a:r>
              <a:rPr lang="en-AU" dirty="0"/>
              <a:t> </a:t>
            </a:r>
            <a:r>
              <a:rPr lang="en-AU" dirty="0" err="1"/>
              <a:t>thời</a:t>
            </a:r>
            <a:r>
              <a:rPr lang="en-AU" dirty="0"/>
              <a:t> </a:t>
            </a:r>
            <a:r>
              <a:rPr lang="en-AU" dirty="0" err="1"/>
              <a:t>mang</a:t>
            </a:r>
            <a:r>
              <a:rPr lang="en-AU" dirty="0"/>
              <a:t> </a:t>
            </a:r>
            <a:r>
              <a:rPr lang="en-AU" dirty="0" err="1"/>
              <a:t>lại</a:t>
            </a:r>
            <a:r>
              <a:rPr lang="en-AU" dirty="0"/>
              <a:t> </a:t>
            </a:r>
            <a:r>
              <a:rPr lang="en-AU" dirty="0" err="1"/>
              <a:t>giá</a:t>
            </a:r>
            <a:r>
              <a:rPr lang="en-AU" dirty="0"/>
              <a:t> </a:t>
            </a:r>
            <a:r>
              <a:rPr lang="en-AU" dirty="0" err="1"/>
              <a:t>trị</a:t>
            </a:r>
            <a:r>
              <a:rPr lang="en-AU" dirty="0"/>
              <a:t> </a:t>
            </a:r>
            <a:r>
              <a:rPr lang="en-AU" dirty="0" err="1"/>
              <a:t>khác</a:t>
            </a:r>
            <a:r>
              <a:rPr lang="en-AU" dirty="0"/>
              <a:t> </a:t>
            </a:r>
            <a:r>
              <a:rPr lang="en-AU" dirty="0" err="1"/>
              <a:t>biệt</a:t>
            </a:r>
            <a:r>
              <a:rPr lang="en-AU" dirty="0"/>
              <a:t> </a:t>
            </a:r>
            <a:r>
              <a:rPr lang="en-AU" dirty="0" err="1"/>
              <a:t>cho</a:t>
            </a:r>
            <a:r>
              <a:rPr lang="en-AU" dirty="0"/>
              <a:t> </a:t>
            </a:r>
            <a:r>
              <a:rPr lang="en-AU" dirty="0" err="1"/>
              <a:t>sản</a:t>
            </a:r>
            <a:r>
              <a:rPr lang="en-AU" dirty="0"/>
              <a:t> </a:t>
            </a:r>
            <a:r>
              <a:rPr lang="en-AU" dirty="0" err="1"/>
              <a:t>phẩm</a:t>
            </a:r>
            <a:r>
              <a:rPr lang="en-AU" dirty="0"/>
              <a:t>. </a:t>
            </a:r>
            <a:r>
              <a:rPr lang="en-AU" dirty="0" err="1"/>
              <a:t>Vì</a:t>
            </a:r>
            <a:r>
              <a:rPr lang="en-AU" dirty="0"/>
              <a:t> </a:t>
            </a:r>
            <a:r>
              <a:rPr lang="en-AU" dirty="0" err="1"/>
              <a:t>thế</a:t>
            </a:r>
            <a:r>
              <a:rPr lang="en-AU" dirty="0"/>
              <a:t> </a:t>
            </a:r>
            <a:r>
              <a:rPr lang="en-AU" dirty="0" err="1"/>
              <a:t>việc</a:t>
            </a:r>
            <a:r>
              <a:rPr lang="en-AU" dirty="0"/>
              <a:t> </a:t>
            </a:r>
            <a:r>
              <a:rPr lang="en-AU" dirty="0" err="1"/>
              <a:t>nghiên</a:t>
            </a:r>
            <a:r>
              <a:rPr lang="en-AU" dirty="0"/>
              <a:t> </a:t>
            </a:r>
            <a:r>
              <a:rPr lang="en-AU" dirty="0" err="1"/>
              <a:t>cứu</a:t>
            </a:r>
            <a:r>
              <a:rPr lang="en-AU" dirty="0"/>
              <a:t>, </a:t>
            </a:r>
            <a:r>
              <a:rPr lang="en-AU" dirty="0" err="1"/>
              <a:t>khám</a:t>
            </a:r>
            <a:r>
              <a:rPr lang="en-AU" dirty="0"/>
              <a:t> </a:t>
            </a:r>
            <a:r>
              <a:rPr lang="en-AU" dirty="0" err="1"/>
              <a:t>phá</a:t>
            </a:r>
            <a:r>
              <a:rPr lang="en-AU" dirty="0"/>
              <a:t> </a:t>
            </a:r>
            <a:r>
              <a:rPr lang="en-AU" dirty="0" err="1"/>
              <a:t>nhu</a:t>
            </a:r>
            <a:r>
              <a:rPr lang="en-AU" dirty="0"/>
              <a:t> </a:t>
            </a:r>
            <a:r>
              <a:rPr lang="en-AU" dirty="0" err="1"/>
              <a:t>cầu</a:t>
            </a:r>
            <a:r>
              <a:rPr lang="en-AU" dirty="0"/>
              <a:t> </a:t>
            </a:r>
            <a:r>
              <a:rPr lang="en-AU" dirty="0" err="1"/>
              <a:t>tiềm</a:t>
            </a:r>
            <a:r>
              <a:rPr lang="en-AU" dirty="0"/>
              <a:t> </a:t>
            </a:r>
            <a:r>
              <a:rPr lang="en-AU" dirty="0" err="1"/>
              <a:t>ẩn</a:t>
            </a:r>
            <a:r>
              <a:rPr lang="en-AU" dirty="0"/>
              <a:t> (insight) </a:t>
            </a:r>
            <a:r>
              <a:rPr lang="en-AU" dirty="0" err="1"/>
              <a:t>của</a:t>
            </a:r>
            <a:r>
              <a:rPr lang="en-AU" dirty="0"/>
              <a:t> </a:t>
            </a:r>
            <a:r>
              <a:rPr lang="en-AU" dirty="0" err="1"/>
              <a:t>nhóm</a:t>
            </a:r>
            <a:r>
              <a:rPr lang="en-AU" dirty="0"/>
              <a:t> </a:t>
            </a:r>
            <a:r>
              <a:rPr lang="en-AU" dirty="0" err="1"/>
              <a:t>khách</a:t>
            </a:r>
            <a:r>
              <a:rPr lang="en-AU" dirty="0"/>
              <a:t> </a:t>
            </a:r>
            <a:r>
              <a:rPr lang="en-AU" dirty="0" err="1"/>
              <a:t>hàng</a:t>
            </a:r>
            <a:r>
              <a:rPr lang="en-AU" dirty="0"/>
              <a:t> </a:t>
            </a:r>
            <a:r>
              <a:rPr lang="en-AU" dirty="0" err="1"/>
              <a:t>mục</a:t>
            </a:r>
            <a:r>
              <a:rPr lang="en-AU" dirty="0"/>
              <a:t> </a:t>
            </a:r>
            <a:r>
              <a:rPr lang="en-AU" dirty="0" err="1"/>
              <a:t>tiêu</a:t>
            </a:r>
            <a:r>
              <a:rPr lang="en-AU" dirty="0"/>
              <a:t> </a:t>
            </a:r>
            <a:r>
              <a:rPr lang="en-AU" dirty="0" err="1"/>
              <a:t>là</a:t>
            </a:r>
            <a:r>
              <a:rPr lang="en-AU" dirty="0"/>
              <a:t> </a:t>
            </a:r>
            <a:r>
              <a:rPr lang="en-AU" dirty="0" err="1"/>
              <a:t>rất</a:t>
            </a:r>
            <a:r>
              <a:rPr lang="en-AU" dirty="0"/>
              <a:t> </a:t>
            </a:r>
            <a:r>
              <a:rPr lang="en-AU" dirty="0" err="1"/>
              <a:t>quan</a:t>
            </a:r>
            <a:r>
              <a:rPr lang="en-AU" dirty="0"/>
              <a:t> </a:t>
            </a:r>
            <a:r>
              <a:rPr lang="en-AU" dirty="0" err="1"/>
              <a:t>trọng</a:t>
            </a:r>
            <a:r>
              <a:rPr lang="en-AU" dirty="0" smtClean="0"/>
              <a:t>.</a:t>
            </a:r>
            <a:endParaRPr lang="en-AU" dirty="0"/>
          </a:p>
          <a:p>
            <a:pPr marL="0" indent="0" algn="r">
              <a:buNone/>
            </a:pPr>
            <a:r>
              <a:rPr lang="vi-VN" dirty="0" smtClean="0"/>
              <a:t>(SIYB, 1998)</a:t>
            </a:r>
            <a:r>
              <a:rPr lang="en-AU" dirty="0" smtClean="0"/>
              <a:t> </a:t>
            </a:r>
            <a:endParaRPr lang="en-AU" dirty="0"/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AU" smtClean="0"/>
              <a:t>Friday, 10 March 23</a:t>
            </a:r>
            <a:endParaRPr lang="en-US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r"/>
            <a:r>
              <a:rPr lang="en-US" smtClean="0"/>
              <a:t>duonghoaian@tuaf.edu.vn</a:t>
            </a:r>
            <a:endParaRPr lang="en-US" dirty="0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FEC368-1D7A-4F81-ABF6-AE0E36BAF64C}" type="slidenum">
              <a:rPr lang="en-US" smtClean="0"/>
              <a:pPr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4138915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8616" y="501250"/>
            <a:ext cx="8890782" cy="990600"/>
          </a:xfrm>
        </p:spPr>
        <p:txBody>
          <a:bodyPr>
            <a:normAutofit fontScale="90000"/>
          </a:bodyPr>
          <a:lstStyle/>
          <a:p>
            <a:r>
              <a:rPr lang="en-US" dirty="0" err="1" smtClean="0"/>
              <a:t>Chương</a:t>
            </a:r>
            <a:r>
              <a:rPr lang="en-US" dirty="0" smtClean="0"/>
              <a:t> 5 </a:t>
            </a:r>
            <a:r>
              <a:rPr lang="mr-IN" dirty="0" smtClean="0"/>
              <a:t>–</a:t>
            </a:r>
            <a:r>
              <a:rPr lang="en-US" dirty="0" smtClean="0"/>
              <a:t> </a:t>
            </a:r>
            <a:r>
              <a:rPr lang="en-US" dirty="0" err="1" smtClean="0"/>
              <a:t>Thoả</a:t>
            </a:r>
            <a:r>
              <a:rPr lang="en-US" dirty="0" smtClean="0"/>
              <a:t> </a:t>
            </a:r>
            <a:r>
              <a:rPr lang="en-US" dirty="0" err="1" smtClean="0"/>
              <a:t>Mãn</a:t>
            </a:r>
            <a:r>
              <a:rPr lang="en-US" dirty="0" smtClean="0"/>
              <a:t> </a:t>
            </a:r>
            <a:r>
              <a:rPr lang="en-US" dirty="0" err="1" smtClean="0"/>
              <a:t>Nhu</a:t>
            </a:r>
            <a:r>
              <a:rPr lang="en-US" dirty="0" smtClean="0"/>
              <a:t> </a:t>
            </a:r>
            <a:r>
              <a:rPr lang="en-US" dirty="0" err="1" smtClean="0"/>
              <a:t>Cầu</a:t>
            </a:r>
            <a:r>
              <a:rPr lang="en-US" dirty="0" smtClean="0"/>
              <a:t> </a:t>
            </a:r>
            <a:r>
              <a:rPr lang="en-US" dirty="0" err="1" smtClean="0"/>
              <a:t>Của</a:t>
            </a:r>
            <a:r>
              <a:rPr lang="en-US" dirty="0" smtClean="0"/>
              <a:t> </a:t>
            </a:r>
            <a:r>
              <a:rPr lang="en-US" dirty="0" err="1" smtClean="0"/>
              <a:t>Khách</a:t>
            </a:r>
            <a:r>
              <a:rPr lang="en-US" dirty="0" smtClean="0"/>
              <a:t> </a:t>
            </a:r>
            <a:r>
              <a:rPr lang="en-US" dirty="0" err="1" smtClean="0"/>
              <a:t>Hàng</a:t>
            </a:r>
            <a:r>
              <a:rPr lang="en-US" dirty="0" smtClean="0"/>
              <a:t> </a:t>
            </a:r>
            <a:r>
              <a:rPr lang="en-US" dirty="0" err="1" smtClean="0"/>
              <a:t>Bằng</a:t>
            </a:r>
            <a:r>
              <a:rPr lang="en-US" dirty="0" smtClean="0"/>
              <a:t> </a:t>
            </a:r>
            <a:r>
              <a:rPr lang="en-US" dirty="0" err="1" smtClean="0"/>
              <a:t>Cung</a:t>
            </a:r>
            <a:r>
              <a:rPr lang="en-US" dirty="0" smtClean="0"/>
              <a:t> </a:t>
            </a:r>
            <a:r>
              <a:rPr lang="en-US" dirty="0" err="1" smtClean="0"/>
              <a:t>Cấp</a:t>
            </a:r>
            <a:r>
              <a:rPr lang="en-US" dirty="0" smtClean="0"/>
              <a:t> </a:t>
            </a:r>
            <a:r>
              <a:rPr lang="en-US" dirty="0" err="1" smtClean="0"/>
              <a:t>Sản</a:t>
            </a:r>
            <a:r>
              <a:rPr lang="en-US" dirty="0" smtClean="0"/>
              <a:t> </a:t>
            </a:r>
            <a:r>
              <a:rPr lang="en-US" dirty="0" err="1" smtClean="0"/>
              <a:t>Phẩm</a:t>
            </a:r>
            <a:r>
              <a:rPr lang="en-US" dirty="0" smtClean="0"/>
              <a:t> </a:t>
            </a:r>
            <a:r>
              <a:rPr lang="en-US" dirty="0" err="1" smtClean="0"/>
              <a:t>Phù</a:t>
            </a:r>
            <a:r>
              <a:rPr lang="en-US" dirty="0" smtClean="0"/>
              <a:t> </a:t>
            </a:r>
            <a:r>
              <a:rPr lang="en-US" dirty="0" err="1" smtClean="0"/>
              <a:t>Hợp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80575"/>
            <a:ext cx="8229600" cy="4876800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hr-HR" dirty="0" smtClean="0"/>
              <a:t>5.3.4.</a:t>
            </a:r>
            <a:r>
              <a:rPr lang="vi-VN" dirty="0" smtClean="0"/>
              <a:t> </a:t>
            </a:r>
            <a:r>
              <a:rPr lang="en-US" dirty="0" err="1"/>
              <a:t>Chiến</a:t>
            </a:r>
            <a:r>
              <a:rPr lang="en-US" dirty="0"/>
              <a:t> </a:t>
            </a:r>
            <a:r>
              <a:rPr lang="en-US" dirty="0" err="1"/>
              <a:t>lược</a:t>
            </a:r>
            <a:r>
              <a:rPr lang="en-US" dirty="0"/>
              <a:t> </a:t>
            </a:r>
            <a:r>
              <a:rPr lang="en-US" dirty="0" err="1"/>
              <a:t>cho</a:t>
            </a:r>
            <a:r>
              <a:rPr lang="en-US" dirty="0"/>
              <a:t> </a:t>
            </a:r>
            <a:r>
              <a:rPr lang="en-US" dirty="0" err="1"/>
              <a:t>từng</a:t>
            </a:r>
            <a:r>
              <a:rPr lang="en-US" dirty="0"/>
              <a:t> </a:t>
            </a:r>
            <a:r>
              <a:rPr lang="en-US" dirty="0" err="1"/>
              <a:t>sản</a:t>
            </a:r>
            <a:r>
              <a:rPr lang="en-US" dirty="0"/>
              <a:t> </a:t>
            </a:r>
            <a:r>
              <a:rPr lang="en-US" dirty="0" err="1"/>
              <a:t>phẩm</a:t>
            </a:r>
            <a:r>
              <a:rPr lang="en-US" dirty="0"/>
              <a:t> (Product Item</a:t>
            </a:r>
            <a:r>
              <a:rPr lang="en-US" dirty="0" smtClean="0"/>
              <a:t>)</a:t>
            </a:r>
          </a:p>
          <a:p>
            <a:pPr marL="0" indent="0" algn="just">
              <a:buNone/>
            </a:pPr>
            <a:r>
              <a:rPr lang="en-AU" dirty="0"/>
              <a:t>5.3.4.1. </a:t>
            </a:r>
            <a:r>
              <a:rPr lang="en-US" dirty="0" err="1"/>
              <a:t>Chiến</a:t>
            </a:r>
            <a:r>
              <a:rPr lang="en-US" dirty="0"/>
              <a:t> </a:t>
            </a:r>
            <a:r>
              <a:rPr lang="en-US" dirty="0" err="1"/>
              <a:t>lược</a:t>
            </a:r>
            <a:r>
              <a:rPr lang="en-US" dirty="0"/>
              <a:t> </a:t>
            </a:r>
            <a:r>
              <a:rPr lang="en-US" dirty="0" err="1"/>
              <a:t>cho</a:t>
            </a:r>
            <a:r>
              <a:rPr lang="en-US" dirty="0"/>
              <a:t> </a:t>
            </a:r>
            <a:r>
              <a:rPr lang="en-US" dirty="0" err="1"/>
              <a:t>từng</a:t>
            </a:r>
            <a:r>
              <a:rPr lang="en-US" dirty="0"/>
              <a:t> </a:t>
            </a:r>
            <a:r>
              <a:rPr lang="en-US" dirty="0" err="1"/>
              <a:t>sản</a:t>
            </a:r>
            <a:r>
              <a:rPr lang="en-US" dirty="0"/>
              <a:t> </a:t>
            </a:r>
            <a:r>
              <a:rPr lang="en-US" dirty="0" err="1"/>
              <a:t>phẩm</a:t>
            </a:r>
            <a:r>
              <a:rPr lang="en-US" dirty="0"/>
              <a:t> </a:t>
            </a:r>
            <a:r>
              <a:rPr lang="en-US" dirty="0" err="1"/>
              <a:t>tiếp</a:t>
            </a:r>
            <a:r>
              <a:rPr lang="en-US" dirty="0"/>
              <a:t> </a:t>
            </a:r>
            <a:r>
              <a:rPr lang="en-US" dirty="0" err="1"/>
              <a:t>cận</a:t>
            </a:r>
            <a:r>
              <a:rPr lang="en-US" dirty="0"/>
              <a:t> </a:t>
            </a:r>
            <a:r>
              <a:rPr lang="en-US" dirty="0" err="1"/>
              <a:t>theo</a:t>
            </a:r>
            <a:r>
              <a:rPr lang="en-US" dirty="0"/>
              <a:t> 3 </a:t>
            </a:r>
            <a:r>
              <a:rPr lang="en-US" dirty="0" err="1"/>
              <a:t>cấp</a:t>
            </a:r>
            <a:r>
              <a:rPr lang="en-US" dirty="0"/>
              <a:t> </a:t>
            </a:r>
            <a:r>
              <a:rPr lang="en-US" dirty="0" err="1"/>
              <a:t>độ</a:t>
            </a:r>
            <a:r>
              <a:rPr lang="en-US" dirty="0"/>
              <a:t> </a:t>
            </a:r>
            <a:r>
              <a:rPr lang="en-US" dirty="0" err="1"/>
              <a:t>sản</a:t>
            </a:r>
            <a:r>
              <a:rPr lang="en-US" dirty="0"/>
              <a:t> </a:t>
            </a:r>
            <a:r>
              <a:rPr lang="en-US" dirty="0" err="1"/>
              <a:t>phẩm</a:t>
            </a:r>
            <a:r>
              <a:rPr lang="en-AU" dirty="0"/>
              <a:t> (</a:t>
            </a:r>
            <a:r>
              <a:rPr lang="en-AU" dirty="0" err="1"/>
              <a:t>cont</a:t>
            </a:r>
            <a:r>
              <a:rPr lang="en-AU" dirty="0"/>
              <a:t>’</a:t>
            </a:r>
            <a:r>
              <a:rPr lang="en-AU" dirty="0" smtClean="0"/>
              <a:t>)</a:t>
            </a:r>
          </a:p>
          <a:p>
            <a:pPr lvl="1" algn="just">
              <a:buFont typeface="Wingdings" charset="2"/>
              <a:buChar char="§"/>
            </a:pPr>
            <a:r>
              <a:rPr lang="en-AU" b="1" i="1" u="sng" dirty="0" err="1"/>
              <a:t>Ví</a:t>
            </a:r>
            <a:r>
              <a:rPr lang="en-AU" b="1" i="1" u="sng" dirty="0"/>
              <a:t> </a:t>
            </a:r>
            <a:r>
              <a:rPr lang="en-AU" b="1" i="1" u="sng" dirty="0" err="1"/>
              <a:t>dụ</a:t>
            </a:r>
            <a:r>
              <a:rPr lang="en-AU" b="1" i="1" dirty="0"/>
              <a:t>:</a:t>
            </a:r>
            <a:r>
              <a:rPr lang="en-AU" i="1" dirty="0"/>
              <a:t> </a:t>
            </a:r>
            <a:r>
              <a:rPr lang="en-AU" i="1" dirty="0" err="1"/>
              <a:t>khi</a:t>
            </a:r>
            <a:r>
              <a:rPr lang="en-AU" i="1" dirty="0"/>
              <a:t> </a:t>
            </a:r>
            <a:r>
              <a:rPr lang="en-AU" i="1" dirty="0" err="1"/>
              <a:t>mua</a:t>
            </a:r>
            <a:r>
              <a:rPr lang="en-AU" i="1" dirty="0"/>
              <a:t> </a:t>
            </a:r>
            <a:r>
              <a:rPr lang="en-AU" i="1" dirty="0" err="1"/>
              <a:t>một</a:t>
            </a:r>
            <a:r>
              <a:rPr lang="en-AU" i="1" dirty="0"/>
              <a:t> </a:t>
            </a:r>
            <a:r>
              <a:rPr lang="en-AU" i="1" dirty="0" err="1"/>
              <a:t>loại</a:t>
            </a:r>
            <a:r>
              <a:rPr lang="en-AU" i="1" dirty="0"/>
              <a:t> </a:t>
            </a:r>
            <a:r>
              <a:rPr lang="en-AU" i="1" dirty="0" err="1"/>
              <a:t>kem</a:t>
            </a:r>
            <a:r>
              <a:rPr lang="en-AU" i="1" dirty="0"/>
              <a:t> </a:t>
            </a:r>
            <a:r>
              <a:rPr lang="en-AU" i="1" dirty="0" err="1"/>
              <a:t>đánh</a:t>
            </a:r>
            <a:r>
              <a:rPr lang="en-AU" i="1" dirty="0"/>
              <a:t> </a:t>
            </a:r>
            <a:r>
              <a:rPr lang="en-AU" i="1" dirty="0" err="1"/>
              <a:t>răng</a:t>
            </a:r>
            <a:r>
              <a:rPr lang="en-AU" i="1" dirty="0"/>
              <a:t>, </a:t>
            </a:r>
            <a:r>
              <a:rPr lang="en-AU" i="1" dirty="0" err="1"/>
              <a:t>người</a:t>
            </a:r>
            <a:r>
              <a:rPr lang="en-AU" i="1" dirty="0"/>
              <a:t> ta </a:t>
            </a:r>
            <a:r>
              <a:rPr lang="en-AU" i="1" dirty="0" err="1"/>
              <a:t>không</a:t>
            </a:r>
            <a:r>
              <a:rPr lang="en-AU" i="1" dirty="0"/>
              <a:t> </a:t>
            </a:r>
            <a:r>
              <a:rPr lang="en-AU" i="1" dirty="0" err="1"/>
              <a:t>chỉ</a:t>
            </a:r>
            <a:r>
              <a:rPr lang="en-AU" i="1" dirty="0"/>
              <a:t> </a:t>
            </a:r>
            <a:r>
              <a:rPr lang="en-AU" i="1" dirty="0" err="1"/>
              <a:t>tìm</a:t>
            </a:r>
            <a:r>
              <a:rPr lang="en-AU" i="1" dirty="0"/>
              <a:t> </a:t>
            </a:r>
            <a:r>
              <a:rPr lang="en-AU" i="1" dirty="0" err="1"/>
              <a:t>đến</a:t>
            </a:r>
            <a:r>
              <a:rPr lang="en-AU" i="1" dirty="0"/>
              <a:t> </a:t>
            </a:r>
            <a:r>
              <a:rPr lang="en-AU" i="1" dirty="0" err="1"/>
              <a:t>chức</a:t>
            </a:r>
            <a:r>
              <a:rPr lang="en-AU" i="1" dirty="0"/>
              <a:t> </a:t>
            </a:r>
            <a:r>
              <a:rPr lang="en-AU" i="1" dirty="0" err="1"/>
              <a:t>năng</a:t>
            </a:r>
            <a:r>
              <a:rPr lang="en-AU" i="1" dirty="0"/>
              <a:t> </a:t>
            </a:r>
            <a:r>
              <a:rPr lang="en-AU" i="1" dirty="0" err="1"/>
              <a:t>làm</a:t>
            </a:r>
            <a:r>
              <a:rPr lang="en-AU" i="1" dirty="0"/>
              <a:t> </a:t>
            </a:r>
            <a:r>
              <a:rPr lang="en-AU" i="1" dirty="0" err="1"/>
              <a:t>sạch</a:t>
            </a:r>
            <a:r>
              <a:rPr lang="en-AU" i="1" dirty="0"/>
              <a:t> </a:t>
            </a:r>
            <a:r>
              <a:rPr lang="en-AU" i="1" dirty="0" err="1"/>
              <a:t>răng</a:t>
            </a:r>
            <a:r>
              <a:rPr lang="en-AU" i="1" dirty="0"/>
              <a:t> </a:t>
            </a:r>
            <a:r>
              <a:rPr lang="en-AU" i="1" dirty="0" err="1"/>
              <a:t>miệng</a:t>
            </a:r>
            <a:r>
              <a:rPr lang="en-AU" i="1" dirty="0"/>
              <a:t> </a:t>
            </a:r>
            <a:r>
              <a:rPr lang="en-AU" i="1" dirty="0" err="1"/>
              <a:t>mà</a:t>
            </a:r>
            <a:r>
              <a:rPr lang="en-AU" i="1" dirty="0"/>
              <a:t> </a:t>
            </a:r>
            <a:r>
              <a:rPr lang="en-AU" i="1" dirty="0" err="1"/>
              <a:t>còn</a:t>
            </a:r>
            <a:r>
              <a:rPr lang="en-AU" i="1" dirty="0"/>
              <a:t> mong </a:t>
            </a:r>
            <a:r>
              <a:rPr lang="en-AU" i="1" dirty="0" err="1"/>
              <a:t>muốn</a:t>
            </a:r>
            <a:r>
              <a:rPr lang="en-AU" i="1" dirty="0"/>
              <a:t> </a:t>
            </a:r>
            <a:r>
              <a:rPr lang="en-AU" i="1" dirty="0" err="1"/>
              <a:t>hơi</a:t>
            </a:r>
            <a:r>
              <a:rPr lang="en-AU" i="1" dirty="0"/>
              <a:t> </a:t>
            </a:r>
            <a:r>
              <a:rPr lang="en-AU" i="1" dirty="0" err="1"/>
              <a:t>thở</a:t>
            </a:r>
            <a:r>
              <a:rPr lang="en-AU" i="1" dirty="0"/>
              <a:t> </a:t>
            </a:r>
            <a:r>
              <a:rPr lang="en-AU" i="1" dirty="0" err="1"/>
              <a:t>thơm</a:t>
            </a:r>
            <a:r>
              <a:rPr lang="en-AU" i="1" dirty="0"/>
              <a:t> </a:t>
            </a:r>
            <a:r>
              <a:rPr lang="en-AU" i="1" dirty="0" err="1"/>
              <a:t>mát</a:t>
            </a:r>
            <a:r>
              <a:rPr lang="en-AU" i="1" dirty="0"/>
              <a:t> </a:t>
            </a:r>
            <a:r>
              <a:rPr lang="en-AU" i="1" dirty="0" err="1"/>
              <a:t>để</a:t>
            </a:r>
            <a:r>
              <a:rPr lang="en-AU" i="1" dirty="0"/>
              <a:t> </a:t>
            </a:r>
            <a:r>
              <a:rPr lang="en-AU" i="1" dirty="0" err="1"/>
              <a:t>tự</a:t>
            </a:r>
            <a:r>
              <a:rPr lang="en-AU" i="1" dirty="0"/>
              <a:t> tin </a:t>
            </a:r>
            <a:r>
              <a:rPr lang="en-AU" i="1" dirty="0" err="1"/>
              <a:t>khi</a:t>
            </a:r>
            <a:r>
              <a:rPr lang="en-AU" i="1" dirty="0"/>
              <a:t> </a:t>
            </a:r>
            <a:r>
              <a:rPr lang="en-AU" i="1" dirty="0" err="1"/>
              <a:t>ở</a:t>
            </a:r>
            <a:r>
              <a:rPr lang="en-AU" i="1" dirty="0"/>
              <a:t> </a:t>
            </a:r>
            <a:r>
              <a:rPr lang="en-AU" i="1" dirty="0" err="1"/>
              <a:t>gần</a:t>
            </a:r>
            <a:r>
              <a:rPr lang="en-AU" i="1" dirty="0"/>
              <a:t> </a:t>
            </a:r>
            <a:r>
              <a:rPr lang="en-AU" i="1" dirty="0" err="1"/>
              <a:t>người</a:t>
            </a:r>
            <a:r>
              <a:rPr lang="en-AU" i="1" dirty="0"/>
              <a:t> </a:t>
            </a:r>
            <a:r>
              <a:rPr lang="en-AU" i="1" dirty="0" err="1"/>
              <a:t>khác</a:t>
            </a:r>
            <a:r>
              <a:rPr lang="en-AU" i="1" dirty="0"/>
              <a:t>. </a:t>
            </a:r>
            <a:r>
              <a:rPr lang="en-AU" i="1" dirty="0" err="1"/>
              <a:t>Closup</a:t>
            </a:r>
            <a:r>
              <a:rPr lang="en-AU" i="1" dirty="0"/>
              <a:t> </a:t>
            </a:r>
            <a:r>
              <a:rPr lang="en-AU" i="1" dirty="0" err="1"/>
              <a:t>đã</a:t>
            </a:r>
            <a:r>
              <a:rPr lang="en-AU" i="1" dirty="0"/>
              <a:t> </a:t>
            </a:r>
            <a:r>
              <a:rPr lang="en-AU" i="1" dirty="0" err="1"/>
              <a:t>đánh</a:t>
            </a:r>
            <a:r>
              <a:rPr lang="en-AU" i="1" dirty="0"/>
              <a:t> </a:t>
            </a:r>
            <a:r>
              <a:rPr lang="en-AU" i="1" dirty="0" err="1"/>
              <a:t>mạnh</a:t>
            </a:r>
            <a:r>
              <a:rPr lang="en-AU" i="1" dirty="0"/>
              <a:t> </a:t>
            </a:r>
            <a:r>
              <a:rPr lang="en-AU" i="1" dirty="0" err="1"/>
              <a:t>vào</a:t>
            </a:r>
            <a:r>
              <a:rPr lang="en-AU" i="1" dirty="0"/>
              <a:t> </a:t>
            </a:r>
            <a:r>
              <a:rPr lang="en-AU" i="1" dirty="0" err="1"/>
              <a:t>nhu</a:t>
            </a:r>
            <a:r>
              <a:rPr lang="en-AU" i="1" dirty="0"/>
              <a:t> </a:t>
            </a:r>
            <a:r>
              <a:rPr lang="en-AU" i="1" dirty="0" err="1"/>
              <a:t>cầu</a:t>
            </a:r>
            <a:r>
              <a:rPr lang="en-AU" i="1" dirty="0"/>
              <a:t> </a:t>
            </a:r>
            <a:r>
              <a:rPr lang="en-AU" i="1" dirty="0" err="1"/>
              <a:t>này</a:t>
            </a:r>
            <a:r>
              <a:rPr lang="en-AU" i="1" dirty="0"/>
              <a:t>, </a:t>
            </a:r>
            <a:r>
              <a:rPr lang="en-AU" i="1" dirty="0" err="1"/>
              <a:t>lấy</a:t>
            </a:r>
            <a:r>
              <a:rPr lang="en-AU" i="1" dirty="0"/>
              <a:t> </a:t>
            </a:r>
            <a:r>
              <a:rPr lang="en-AU" i="1" dirty="0" err="1"/>
              <a:t>tác</a:t>
            </a:r>
            <a:r>
              <a:rPr lang="en-AU" i="1" dirty="0"/>
              <a:t> </a:t>
            </a:r>
            <a:r>
              <a:rPr lang="en-AU" i="1" dirty="0" err="1"/>
              <a:t>dụng</a:t>
            </a:r>
            <a:r>
              <a:rPr lang="en-AU" i="1" dirty="0"/>
              <a:t> </a:t>
            </a:r>
            <a:r>
              <a:rPr lang="en-AU" i="1" dirty="0" err="1"/>
              <a:t>thơm</a:t>
            </a:r>
            <a:r>
              <a:rPr lang="en-AU" i="1" dirty="0"/>
              <a:t> </a:t>
            </a:r>
            <a:r>
              <a:rPr lang="en-AU" i="1" dirty="0" err="1"/>
              <a:t>mát</a:t>
            </a:r>
            <a:r>
              <a:rPr lang="en-AU" i="1" dirty="0"/>
              <a:t> </a:t>
            </a:r>
            <a:r>
              <a:rPr lang="en-AU" i="1" dirty="0" err="1"/>
              <a:t>và</a:t>
            </a:r>
            <a:r>
              <a:rPr lang="en-AU" i="1" dirty="0"/>
              <a:t> </a:t>
            </a:r>
            <a:r>
              <a:rPr lang="en-AU" i="1" dirty="0" err="1"/>
              <a:t>trắng</a:t>
            </a:r>
            <a:r>
              <a:rPr lang="en-AU" i="1" dirty="0"/>
              <a:t> </a:t>
            </a:r>
            <a:r>
              <a:rPr lang="en-AU" i="1" dirty="0" err="1"/>
              <a:t>sáng</a:t>
            </a:r>
            <a:r>
              <a:rPr lang="en-AU" i="1" dirty="0"/>
              <a:t> </a:t>
            </a:r>
            <a:r>
              <a:rPr lang="en-AU" i="1" dirty="0" err="1"/>
              <a:t>giúp</a:t>
            </a:r>
            <a:r>
              <a:rPr lang="en-AU" i="1" dirty="0"/>
              <a:t> “</a:t>
            </a:r>
            <a:r>
              <a:rPr lang="en-AU" i="1" dirty="0" err="1"/>
              <a:t>tự</a:t>
            </a:r>
            <a:r>
              <a:rPr lang="en-AU" i="1" dirty="0"/>
              <a:t> tin </a:t>
            </a:r>
            <a:r>
              <a:rPr lang="en-AU" i="1" dirty="0" err="1"/>
              <a:t>để</a:t>
            </a:r>
            <a:r>
              <a:rPr lang="en-AU" i="1" dirty="0"/>
              <a:t> </a:t>
            </a:r>
            <a:r>
              <a:rPr lang="en-AU" i="1" dirty="0" err="1"/>
              <a:t>gần</a:t>
            </a:r>
            <a:r>
              <a:rPr lang="en-AU" i="1" dirty="0"/>
              <a:t> </a:t>
            </a:r>
            <a:r>
              <a:rPr lang="en-AU" i="1" dirty="0" err="1"/>
              <a:t>sát</a:t>
            </a:r>
            <a:r>
              <a:rPr lang="en-AU" i="1" dirty="0"/>
              <a:t> </a:t>
            </a:r>
            <a:r>
              <a:rPr lang="en-AU" i="1" dirty="0" err="1"/>
              <a:t>nhau</a:t>
            </a:r>
            <a:r>
              <a:rPr lang="en-AU" i="1" dirty="0"/>
              <a:t> </a:t>
            </a:r>
            <a:r>
              <a:rPr lang="en-AU" i="1" dirty="0" err="1"/>
              <a:t>hơn</a:t>
            </a:r>
            <a:r>
              <a:rPr lang="en-AU" i="1" dirty="0"/>
              <a:t>” </a:t>
            </a:r>
            <a:r>
              <a:rPr lang="en-AU" i="1" dirty="0" err="1"/>
              <a:t>thành</a:t>
            </a:r>
            <a:r>
              <a:rPr lang="en-AU" i="1" dirty="0"/>
              <a:t> </a:t>
            </a:r>
            <a:r>
              <a:rPr lang="en-AU" i="1" dirty="0" err="1"/>
              <a:t>lợi</a:t>
            </a:r>
            <a:r>
              <a:rPr lang="en-AU" i="1" dirty="0"/>
              <a:t> </a:t>
            </a:r>
            <a:r>
              <a:rPr lang="en-AU" i="1" dirty="0" err="1"/>
              <a:t>ích</a:t>
            </a:r>
            <a:r>
              <a:rPr lang="en-AU" i="1" dirty="0"/>
              <a:t> </a:t>
            </a:r>
            <a:r>
              <a:rPr lang="en-AU" i="1" dirty="0" err="1"/>
              <a:t>cốt</a:t>
            </a:r>
            <a:r>
              <a:rPr lang="en-AU" i="1" dirty="0"/>
              <a:t> </a:t>
            </a:r>
            <a:r>
              <a:rPr lang="en-AU" i="1" dirty="0" err="1"/>
              <a:t>lõi</a:t>
            </a:r>
            <a:r>
              <a:rPr lang="en-AU" i="1" dirty="0"/>
              <a:t> </a:t>
            </a:r>
            <a:r>
              <a:rPr lang="en-AU" i="1" dirty="0" err="1"/>
              <a:t>cho</a:t>
            </a:r>
            <a:r>
              <a:rPr lang="en-AU" i="1" dirty="0"/>
              <a:t> </a:t>
            </a:r>
            <a:r>
              <a:rPr lang="en-AU" i="1" dirty="0" err="1"/>
              <a:t>sản</a:t>
            </a:r>
            <a:r>
              <a:rPr lang="en-AU" i="1" dirty="0"/>
              <a:t> </a:t>
            </a:r>
            <a:r>
              <a:rPr lang="en-AU" i="1" dirty="0" err="1"/>
              <a:t>phẩm</a:t>
            </a:r>
            <a:r>
              <a:rPr lang="en-AU" i="1" dirty="0"/>
              <a:t> </a:t>
            </a:r>
            <a:r>
              <a:rPr lang="en-AU" i="1" dirty="0" err="1"/>
              <a:t>kem</a:t>
            </a:r>
            <a:r>
              <a:rPr lang="en-AU" i="1" dirty="0"/>
              <a:t> </a:t>
            </a:r>
            <a:r>
              <a:rPr lang="en-AU" i="1" dirty="0" err="1"/>
              <a:t>đánh</a:t>
            </a:r>
            <a:r>
              <a:rPr lang="en-AU" i="1" dirty="0"/>
              <a:t> </a:t>
            </a:r>
            <a:r>
              <a:rPr lang="en-AU" i="1" dirty="0" err="1"/>
              <a:t>răng</a:t>
            </a:r>
            <a:r>
              <a:rPr lang="en-AU" i="1" dirty="0"/>
              <a:t> </a:t>
            </a:r>
            <a:r>
              <a:rPr lang="en-AU" i="1" dirty="0" err="1"/>
              <a:t>của</a:t>
            </a:r>
            <a:r>
              <a:rPr lang="en-AU" i="1" dirty="0"/>
              <a:t> </a:t>
            </a:r>
            <a:r>
              <a:rPr lang="en-AU" i="1" dirty="0" err="1"/>
              <a:t>mình</a:t>
            </a:r>
            <a:r>
              <a:rPr lang="en-AU" i="1" dirty="0" smtClean="0"/>
              <a:t>.</a:t>
            </a:r>
            <a:endParaRPr lang="en-AU" dirty="0"/>
          </a:p>
          <a:p>
            <a:pPr marL="0" indent="0" algn="r">
              <a:buNone/>
            </a:pPr>
            <a:r>
              <a:rPr lang="vi-VN" dirty="0" smtClean="0"/>
              <a:t>(SIYB, 1998)</a:t>
            </a:r>
            <a:r>
              <a:rPr lang="en-AU" dirty="0" smtClean="0"/>
              <a:t> </a:t>
            </a:r>
            <a:endParaRPr lang="en-AU" dirty="0"/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AU" smtClean="0"/>
              <a:t>Friday, 10 March 23</a:t>
            </a:r>
            <a:endParaRPr lang="en-US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r"/>
            <a:r>
              <a:rPr lang="en-US" smtClean="0"/>
              <a:t>duonghoaian@tuaf.edu.vn</a:t>
            </a:r>
            <a:endParaRPr lang="en-US" dirty="0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FEC368-1D7A-4F81-ABF6-AE0E36BAF64C}" type="slidenum">
              <a:rPr lang="en-US" smtClean="0"/>
              <a:pPr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3194188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8616" y="501250"/>
            <a:ext cx="8890782" cy="990600"/>
          </a:xfrm>
        </p:spPr>
        <p:txBody>
          <a:bodyPr>
            <a:normAutofit fontScale="90000"/>
          </a:bodyPr>
          <a:lstStyle/>
          <a:p>
            <a:r>
              <a:rPr lang="en-US" dirty="0" err="1" smtClean="0"/>
              <a:t>Chương</a:t>
            </a:r>
            <a:r>
              <a:rPr lang="en-US" dirty="0" smtClean="0"/>
              <a:t> 5 </a:t>
            </a:r>
            <a:r>
              <a:rPr lang="mr-IN" dirty="0" smtClean="0"/>
              <a:t>–</a:t>
            </a:r>
            <a:r>
              <a:rPr lang="en-US" dirty="0" smtClean="0"/>
              <a:t> </a:t>
            </a:r>
            <a:r>
              <a:rPr lang="en-US" dirty="0" err="1" smtClean="0"/>
              <a:t>Thoả</a:t>
            </a:r>
            <a:r>
              <a:rPr lang="en-US" dirty="0" smtClean="0"/>
              <a:t> </a:t>
            </a:r>
            <a:r>
              <a:rPr lang="en-US" dirty="0" err="1" smtClean="0"/>
              <a:t>Mãn</a:t>
            </a:r>
            <a:r>
              <a:rPr lang="en-US" dirty="0" smtClean="0"/>
              <a:t> </a:t>
            </a:r>
            <a:r>
              <a:rPr lang="en-US" dirty="0" err="1" smtClean="0"/>
              <a:t>Nhu</a:t>
            </a:r>
            <a:r>
              <a:rPr lang="en-US" dirty="0" smtClean="0"/>
              <a:t> </a:t>
            </a:r>
            <a:r>
              <a:rPr lang="en-US" dirty="0" err="1" smtClean="0"/>
              <a:t>Cầu</a:t>
            </a:r>
            <a:r>
              <a:rPr lang="en-US" dirty="0" smtClean="0"/>
              <a:t> </a:t>
            </a:r>
            <a:r>
              <a:rPr lang="en-US" dirty="0" err="1" smtClean="0"/>
              <a:t>Của</a:t>
            </a:r>
            <a:r>
              <a:rPr lang="en-US" dirty="0" smtClean="0"/>
              <a:t> </a:t>
            </a:r>
            <a:r>
              <a:rPr lang="en-US" dirty="0" err="1" smtClean="0"/>
              <a:t>Khách</a:t>
            </a:r>
            <a:r>
              <a:rPr lang="en-US" dirty="0" smtClean="0"/>
              <a:t> </a:t>
            </a:r>
            <a:r>
              <a:rPr lang="en-US" dirty="0" err="1" smtClean="0"/>
              <a:t>Hàng</a:t>
            </a:r>
            <a:r>
              <a:rPr lang="en-US" dirty="0" smtClean="0"/>
              <a:t> </a:t>
            </a:r>
            <a:r>
              <a:rPr lang="en-US" dirty="0" err="1" smtClean="0"/>
              <a:t>Bằng</a:t>
            </a:r>
            <a:r>
              <a:rPr lang="en-US" dirty="0" smtClean="0"/>
              <a:t> </a:t>
            </a:r>
            <a:r>
              <a:rPr lang="en-US" dirty="0" err="1" smtClean="0"/>
              <a:t>Cung</a:t>
            </a:r>
            <a:r>
              <a:rPr lang="en-US" dirty="0" smtClean="0"/>
              <a:t> </a:t>
            </a:r>
            <a:r>
              <a:rPr lang="en-US" dirty="0" err="1" smtClean="0"/>
              <a:t>Cấp</a:t>
            </a:r>
            <a:r>
              <a:rPr lang="en-US" dirty="0" smtClean="0"/>
              <a:t> </a:t>
            </a:r>
            <a:r>
              <a:rPr lang="en-US" dirty="0" err="1" smtClean="0"/>
              <a:t>Sản</a:t>
            </a:r>
            <a:r>
              <a:rPr lang="en-US" dirty="0" smtClean="0"/>
              <a:t> </a:t>
            </a:r>
            <a:r>
              <a:rPr lang="en-US" dirty="0" err="1" smtClean="0"/>
              <a:t>Phẩm</a:t>
            </a:r>
            <a:r>
              <a:rPr lang="en-US" dirty="0" smtClean="0"/>
              <a:t> </a:t>
            </a:r>
            <a:r>
              <a:rPr lang="en-US" dirty="0" err="1" smtClean="0"/>
              <a:t>Phù</a:t>
            </a:r>
            <a:r>
              <a:rPr lang="en-US" dirty="0" smtClean="0"/>
              <a:t> </a:t>
            </a:r>
            <a:r>
              <a:rPr lang="en-US" dirty="0" err="1" smtClean="0"/>
              <a:t>Hợp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80575"/>
            <a:ext cx="8229600" cy="4876800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hr-HR" dirty="0" smtClean="0"/>
              <a:t>5.3.4.</a:t>
            </a:r>
            <a:r>
              <a:rPr lang="vi-VN" dirty="0" smtClean="0"/>
              <a:t> </a:t>
            </a:r>
            <a:r>
              <a:rPr lang="en-US" dirty="0" err="1"/>
              <a:t>Chiến</a:t>
            </a:r>
            <a:r>
              <a:rPr lang="en-US" dirty="0"/>
              <a:t> </a:t>
            </a:r>
            <a:r>
              <a:rPr lang="en-US" dirty="0" err="1"/>
              <a:t>lược</a:t>
            </a:r>
            <a:r>
              <a:rPr lang="en-US" dirty="0"/>
              <a:t> </a:t>
            </a:r>
            <a:r>
              <a:rPr lang="en-US" dirty="0" err="1"/>
              <a:t>cho</a:t>
            </a:r>
            <a:r>
              <a:rPr lang="en-US" dirty="0"/>
              <a:t> </a:t>
            </a:r>
            <a:r>
              <a:rPr lang="en-US" dirty="0" err="1"/>
              <a:t>từng</a:t>
            </a:r>
            <a:r>
              <a:rPr lang="en-US" dirty="0"/>
              <a:t> </a:t>
            </a:r>
            <a:r>
              <a:rPr lang="en-US" dirty="0" err="1"/>
              <a:t>sản</a:t>
            </a:r>
            <a:r>
              <a:rPr lang="en-US" dirty="0"/>
              <a:t> </a:t>
            </a:r>
            <a:r>
              <a:rPr lang="en-US" dirty="0" err="1"/>
              <a:t>phẩm</a:t>
            </a:r>
            <a:r>
              <a:rPr lang="en-US" dirty="0"/>
              <a:t> (Product Item</a:t>
            </a:r>
            <a:r>
              <a:rPr lang="en-US" dirty="0" smtClean="0"/>
              <a:t>)</a:t>
            </a:r>
          </a:p>
          <a:p>
            <a:pPr marL="0" indent="0" algn="just">
              <a:buNone/>
            </a:pPr>
            <a:r>
              <a:rPr lang="en-AU" dirty="0"/>
              <a:t>5.3.4.1. </a:t>
            </a:r>
            <a:r>
              <a:rPr lang="en-US" dirty="0" err="1"/>
              <a:t>Chiến</a:t>
            </a:r>
            <a:r>
              <a:rPr lang="en-US" dirty="0"/>
              <a:t> </a:t>
            </a:r>
            <a:r>
              <a:rPr lang="en-US" dirty="0" err="1"/>
              <a:t>lược</a:t>
            </a:r>
            <a:r>
              <a:rPr lang="en-US" dirty="0"/>
              <a:t> </a:t>
            </a:r>
            <a:r>
              <a:rPr lang="en-US" dirty="0" err="1"/>
              <a:t>cho</a:t>
            </a:r>
            <a:r>
              <a:rPr lang="en-US" dirty="0"/>
              <a:t> </a:t>
            </a:r>
            <a:r>
              <a:rPr lang="en-US" dirty="0" err="1"/>
              <a:t>từng</a:t>
            </a:r>
            <a:r>
              <a:rPr lang="en-US" dirty="0"/>
              <a:t> </a:t>
            </a:r>
            <a:r>
              <a:rPr lang="en-US" dirty="0" err="1"/>
              <a:t>sản</a:t>
            </a:r>
            <a:r>
              <a:rPr lang="en-US" dirty="0"/>
              <a:t> </a:t>
            </a:r>
            <a:r>
              <a:rPr lang="en-US" dirty="0" err="1"/>
              <a:t>phẩm</a:t>
            </a:r>
            <a:r>
              <a:rPr lang="en-US" dirty="0"/>
              <a:t> </a:t>
            </a:r>
            <a:r>
              <a:rPr lang="en-US" dirty="0" err="1"/>
              <a:t>tiếp</a:t>
            </a:r>
            <a:r>
              <a:rPr lang="en-US" dirty="0"/>
              <a:t> </a:t>
            </a:r>
            <a:r>
              <a:rPr lang="en-US" dirty="0" err="1"/>
              <a:t>cận</a:t>
            </a:r>
            <a:r>
              <a:rPr lang="en-US" dirty="0"/>
              <a:t> </a:t>
            </a:r>
            <a:r>
              <a:rPr lang="en-US" dirty="0" err="1"/>
              <a:t>theo</a:t>
            </a:r>
            <a:r>
              <a:rPr lang="en-US" dirty="0"/>
              <a:t> 3 </a:t>
            </a:r>
            <a:r>
              <a:rPr lang="en-US" dirty="0" err="1"/>
              <a:t>cấp</a:t>
            </a:r>
            <a:r>
              <a:rPr lang="en-US" dirty="0"/>
              <a:t> </a:t>
            </a:r>
            <a:r>
              <a:rPr lang="en-US" dirty="0" err="1"/>
              <a:t>độ</a:t>
            </a:r>
            <a:r>
              <a:rPr lang="en-US" dirty="0"/>
              <a:t> </a:t>
            </a:r>
            <a:r>
              <a:rPr lang="en-US" dirty="0" err="1"/>
              <a:t>sản</a:t>
            </a:r>
            <a:r>
              <a:rPr lang="en-US" dirty="0"/>
              <a:t> </a:t>
            </a:r>
            <a:r>
              <a:rPr lang="en-US" dirty="0" err="1"/>
              <a:t>phẩm</a:t>
            </a:r>
            <a:r>
              <a:rPr lang="en-AU" dirty="0"/>
              <a:t> (</a:t>
            </a:r>
            <a:r>
              <a:rPr lang="en-AU" dirty="0" err="1"/>
              <a:t>cont</a:t>
            </a:r>
            <a:r>
              <a:rPr lang="en-AU" dirty="0"/>
              <a:t>’</a:t>
            </a:r>
            <a:r>
              <a:rPr lang="en-AU" dirty="0" smtClean="0"/>
              <a:t>)</a:t>
            </a:r>
          </a:p>
          <a:p>
            <a:pPr algn="just"/>
            <a:r>
              <a:rPr lang="en-AU" b="1" dirty="0" err="1"/>
              <a:t>Phần</a:t>
            </a:r>
            <a:r>
              <a:rPr lang="en-AU" b="1" dirty="0"/>
              <a:t> </a:t>
            </a:r>
            <a:r>
              <a:rPr lang="en-AU" b="1" dirty="0" err="1"/>
              <a:t>cụ</a:t>
            </a:r>
            <a:r>
              <a:rPr lang="en-AU" b="1" dirty="0"/>
              <a:t> </a:t>
            </a:r>
            <a:r>
              <a:rPr lang="en-AU" b="1" dirty="0" err="1"/>
              <a:t>thể</a:t>
            </a:r>
            <a:r>
              <a:rPr lang="en-AU" b="1" dirty="0"/>
              <a:t>:</a:t>
            </a:r>
            <a:r>
              <a:rPr lang="en-AU" dirty="0"/>
              <a:t> </a:t>
            </a:r>
            <a:r>
              <a:rPr lang="en-AU" dirty="0" err="1"/>
              <a:t>bao</a:t>
            </a:r>
            <a:r>
              <a:rPr lang="en-AU" dirty="0"/>
              <a:t> </a:t>
            </a:r>
            <a:r>
              <a:rPr lang="en-AU" dirty="0" err="1"/>
              <a:t>gồm</a:t>
            </a:r>
            <a:r>
              <a:rPr lang="en-AU" dirty="0"/>
              <a:t> </a:t>
            </a:r>
            <a:r>
              <a:rPr lang="en-AU" dirty="0" err="1"/>
              <a:t>tất</a:t>
            </a:r>
            <a:r>
              <a:rPr lang="en-AU" dirty="0"/>
              <a:t> </a:t>
            </a:r>
            <a:r>
              <a:rPr lang="en-AU" dirty="0" err="1"/>
              <a:t>cả</a:t>
            </a:r>
            <a:r>
              <a:rPr lang="en-AU" dirty="0"/>
              <a:t> </a:t>
            </a:r>
            <a:r>
              <a:rPr lang="en-AU" dirty="0" err="1"/>
              <a:t>các</a:t>
            </a:r>
            <a:r>
              <a:rPr lang="en-AU" dirty="0"/>
              <a:t> </a:t>
            </a:r>
            <a:r>
              <a:rPr lang="en-AU" dirty="0" err="1"/>
              <a:t>yếu</a:t>
            </a:r>
            <a:r>
              <a:rPr lang="en-AU" dirty="0"/>
              <a:t> </a:t>
            </a:r>
            <a:r>
              <a:rPr lang="en-AU" dirty="0" err="1"/>
              <a:t>tố</a:t>
            </a:r>
            <a:r>
              <a:rPr lang="en-AU" dirty="0"/>
              <a:t> </a:t>
            </a:r>
            <a:r>
              <a:rPr lang="en-AU" dirty="0" err="1"/>
              <a:t>hữu</a:t>
            </a:r>
            <a:r>
              <a:rPr lang="en-AU" dirty="0"/>
              <a:t> </a:t>
            </a:r>
            <a:r>
              <a:rPr lang="en-AU" dirty="0" err="1"/>
              <a:t>hình</a:t>
            </a:r>
            <a:r>
              <a:rPr lang="en-AU" dirty="0"/>
              <a:t> </a:t>
            </a:r>
            <a:r>
              <a:rPr lang="en-AU" dirty="0" err="1"/>
              <a:t>hóa</a:t>
            </a:r>
            <a:r>
              <a:rPr lang="en-AU" dirty="0"/>
              <a:t> </a:t>
            </a:r>
            <a:r>
              <a:rPr lang="en-AU" dirty="0" err="1"/>
              <a:t>sản</a:t>
            </a:r>
            <a:r>
              <a:rPr lang="en-AU" dirty="0"/>
              <a:t> </a:t>
            </a:r>
            <a:r>
              <a:rPr lang="en-AU" dirty="0" err="1"/>
              <a:t>phẩm</a:t>
            </a:r>
            <a:r>
              <a:rPr lang="en-AU" dirty="0"/>
              <a:t> </a:t>
            </a:r>
            <a:r>
              <a:rPr lang="en-AU" dirty="0" err="1"/>
              <a:t>giúp</a:t>
            </a:r>
            <a:r>
              <a:rPr lang="en-AU" dirty="0"/>
              <a:t> </a:t>
            </a:r>
            <a:r>
              <a:rPr lang="en-AU" dirty="0" err="1"/>
              <a:t>khách</a:t>
            </a:r>
            <a:r>
              <a:rPr lang="en-AU" dirty="0"/>
              <a:t> </a:t>
            </a:r>
            <a:r>
              <a:rPr lang="en-AU" dirty="0" err="1"/>
              <a:t>hàng</a:t>
            </a:r>
            <a:r>
              <a:rPr lang="en-AU" dirty="0"/>
              <a:t> </a:t>
            </a:r>
            <a:r>
              <a:rPr lang="en-AU" dirty="0" err="1"/>
              <a:t>có</a:t>
            </a:r>
            <a:r>
              <a:rPr lang="en-AU" dirty="0"/>
              <a:t> </a:t>
            </a:r>
            <a:r>
              <a:rPr lang="en-AU" dirty="0" err="1"/>
              <a:t>thể</a:t>
            </a:r>
            <a:r>
              <a:rPr lang="en-AU" dirty="0"/>
              <a:t> </a:t>
            </a:r>
            <a:r>
              <a:rPr lang="en-AU" dirty="0" err="1"/>
              <a:t>chạm</a:t>
            </a:r>
            <a:r>
              <a:rPr lang="en-AU" dirty="0"/>
              <a:t> </a:t>
            </a:r>
            <a:r>
              <a:rPr lang="en-AU" dirty="0" err="1"/>
              <a:t>vào</a:t>
            </a:r>
            <a:r>
              <a:rPr lang="en-AU" dirty="0"/>
              <a:t>, </a:t>
            </a:r>
            <a:r>
              <a:rPr lang="en-AU" dirty="0" err="1"/>
              <a:t>cảm</a:t>
            </a:r>
            <a:r>
              <a:rPr lang="en-AU" dirty="0"/>
              <a:t> </a:t>
            </a:r>
            <a:r>
              <a:rPr lang="en-AU" dirty="0" err="1"/>
              <a:t>nhận</a:t>
            </a:r>
            <a:r>
              <a:rPr lang="en-AU" dirty="0"/>
              <a:t>, </a:t>
            </a:r>
            <a:r>
              <a:rPr lang="en-AU" dirty="0" err="1"/>
              <a:t>và</a:t>
            </a:r>
            <a:r>
              <a:rPr lang="en-AU" dirty="0"/>
              <a:t> </a:t>
            </a:r>
            <a:r>
              <a:rPr lang="en-AU" dirty="0" err="1"/>
              <a:t>phân</a:t>
            </a:r>
            <a:r>
              <a:rPr lang="en-AU" dirty="0"/>
              <a:t> </a:t>
            </a:r>
            <a:r>
              <a:rPr lang="en-AU" dirty="0" err="1"/>
              <a:t>biệt</a:t>
            </a:r>
            <a:r>
              <a:rPr lang="en-AU" dirty="0"/>
              <a:t> </a:t>
            </a:r>
            <a:r>
              <a:rPr lang="en-AU" dirty="0" err="1"/>
              <a:t>được</a:t>
            </a:r>
            <a:r>
              <a:rPr lang="en-AU" dirty="0"/>
              <a:t> </a:t>
            </a:r>
            <a:r>
              <a:rPr lang="en-AU" dirty="0" err="1"/>
              <a:t>sự</a:t>
            </a:r>
            <a:r>
              <a:rPr lang="en-AU" dirty="0"/>
              <a:t> </a:t>
            </a:r>
            <a:r>
              <a:rPr lang="en-AU" dirty="0" err="1"/>
              <a:t>khác</a:t>
            </a:r>
            <a:r>
              <a:rPr lang="en-AU" dirty="0"/>
              <a:t> </a:t>
            </a:r>
            <a:r>
              <a:rPr lang="en-AU" dirty="0" err="1"/>
              <a:t>biệt</a:t>
            </a:r>
            <a:r>
              <a:rPr lang="en-AU" dirty="0"/>
              <a:t> </a:t>
            </a:r>
            <a:r>
              <a:rPr lang="en-AU" dirty="0" err="1"/>
              <a:t>giữa</a:t>
            </a:r>
            <a:r>
              <a:rPr lang="en-AU" dirty="0"/>
              <a:t> </a:t>
            </a:r>
            <a:r>
              <a:rPr lang="en-AU" dirty="0" err="1"/>
              <a:t>các</a:t>
            </a:r>
            <a:r>
              <a:rPr lang="en-AU" dirty="0"/>
              <a:t> </a:t>
            </a:r>
            <a:r>
              <a:rPr lang="en-AU" dirty="0" err="1"/>
              <a:t>thương</a:t>
            </a:r>
            <a:r>
              <a:rPr lang="en-AU" dirty="0"/>
              <a:t> </a:t>
            </a:r>
            <a:r>
              <a:rPr lang="en-AU" dirty="0" err="1"/>
              <a:t>hiệu</a:t>
            </a:r>
            <a:r>
              <a:rPr lang="en-AU" dirty="0"/>
              <a:t>. </a:t>
            </a:r>
            <a:r>
              <a:rPr lang="en-AU" dirty="0" err="1"/>
              <a:t>Thông</a:t>
            </a:r>
            <a:r>
              <a:rPr lang="en-AU" dirty="0"/>
              <a:t> qua </a:t>
            </a:r>
            <a:r>
              <a:rPr lang="en-AU" dirty="0" err="1"/>
              <a:t>đó</a:t>
            </a:r>
            <a:r>
              <a:rPr lang="en-AU" dirty="0"/>
              <a:t>, </a:t>
            </a:r>
            <a:r>
              <a:rPr lang="en-AU" dirty="0" err="1"/>
              <a:t>các</a:t>
            </a:r>
            <a:r>
              <a:rPr lang="en-AU" dirty="0"/>
              <a:t> </a:t>
            </a:r>
            <a:r>
              <a:rPr lang="en-AU" dirty="0" err="1"/>
              <a:t>lợi</a:t>
            </a:r>
            <a:r>
              <a:rPr lang="en-AU" dirty="0"/>
              <a:t> </a:t>
            </a:r>
            <a:r>
              <a:rPr lang="en-AU" dirty="0" err="1"/>
              <a:t>ích</a:t>
            </a:r>
            <a:r>
              <a:rPr lang="en-AU" dirty="0"/>
              <a:t> </a:t>
            </a:r>
            <a:r>
              <a:rPr lang="en-AU" dirty="0" err="1"/>
              <a:t>cốt</a:t>
            </a:r>
            <a:r>
              <a:rPr lang="en-AU" dirty="0"/>
              <a:t> </a:t>
            </a:r>
            <a:r>
              <a:rPr lang="en-AU" dirty="0" err="1"/>
              <a:t>lõi</a:t>
            </a:r>
            <a:r>
              <a:rPr lang="en-AU" dirty="0"/>
              <a:t> </a:t>
            </a:r>
            <a:r>
              <a:rPr lang="en-AU" dirty="0" err="1"/>
              <a:t>được</a:t>
            </a:r>
            <a:r>
              <a:rPr lang="en-AU" dirty="0"/>
              <a:t> </a:t>
            </a:r>
            <a:r>
              <a:rPr lang="en-AU" dirty="0" err="1"/>
              <a:t>truyền</a:t>
            </a:r>
            <a:r>
              <a:rPr lang="en-AU" dirty="0"/>
              <a:t> </a:t>
            </a:r>
            <a:r>
              <a:rPr lang="en-AU" dirty="0" err="1"/>
              <a:t>tải</a:t>
            </a:r>
            <a:r>
              <a:rPr lang="en-AU" dirty="0"/>
              <a:t> </a:t>
            </a:r>
            <a:r>
              <a:rPr lang="en-AU" dirty="0" err="1"/>
              <a:t>đến</a:t>
            </a:r>
            <a:r>
              <a:rPr lang="en-AU" dirty="0"/>
              <a:t> </a:t>
            </a:r>
            <a:r>
              <a:rPr lang="en-AU" dirty="0" err="1"/>
              <a:t>khách</a:t>
            </a:r>
            <a:r>
              <a:rPr lang="en-AU" dirty="0"/>
              <a:t> </a:t>
            </a:r>
            <a:r>
              <a:rPr lang="en-AU" dirty="0" err="1"/>
              <a:t>hàng</a:t>
            </a:r>
            <a:r>
              <a:rPr lang="en-AU" dirty="0"/>
              <a:t>.</a:t>
            </a:r>
          </a:p>
          <a:p>
            <a:pPr marL="0" indent="0" algn="r">
              <a:buNone/>
            </a:pPr>
            <a:r>
              <a:rPr lang="vi-VN" dirty="0" smtClean="0"/>
              <a:t>(SIYB, 1998)</a:t>
            </a:r>
            <a:r>
              <a:rPr lang="en-AU" dirty="0" smtClean="0"/>
              <a:t> </a:t>
            </a:r>
            <a:endParaRPr lang="en-AU" dirty="0"/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AU" smtClean="0"/>
              <a:t>Friday, 10 March 23</a:t>
            </a:r>
            <a:endParaRPr lang="en-US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r"/>
            <a:r>
              <a:rPr lang="en-US" smtClean="0"/>
              <a:t>duonghoaian@tuaf.edu.vn</a:t>
            </a:r>
            <a:endParaRPr lang="en-US" dirty="0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FEC368-1D7A-4F81-ABF6-AE0E36BAF64C}" type="slidenum">
              <a:rPr lang="en-US" smtClean="0"/>
              <a:pPr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5074960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8616" y="501250"/>
            <a:ext cx="8890782" cy="990600"/>
          </a:xfrm>
        </p:spPr>
        <p:txBody>
          <a:bodyPr>
            <a:normAutofit fontScale="90000"/>
          </a:bodyPr>
          <a:lstStyle/>
          <a:p>
            <a:r>
              <a:rPr lang="en-US" dirty="0" err="1" smtClean="0"/>
              <a:t>Chương</a:t>
            </a:r>
            <a:r>
              <a:rPr lang="en-US" dirty="0" smtClean="0"/>
              <a:t> 5 </a:t>
            </a:r>
            <a:r>
              <a:rPr lang="mr-IN" dirty="0" smtClean="0"/>
              <a:t>–</a:t>
            </a:r>
            <a:r>
              <a:rPr lang="en-US" dirty="0" smtClean="0"/>
              <a:t> </a:t>
            </a:r>
            <a:r>
              <a:rPr lang="en-US" dirty="0" err="1" smtClean="0"/>
              <a:t>Thoả</a:t>
            </a:r>
            <a:r>
              <a:rPr lang="en-US" dirty="0" smtClean="0"/>
              <a:t> </a:t>
            </a:r>
            <a:r>
              <a:rPr lang="en-US" dirty="0" err="1" smtClean="0"/>
              <a:t>Mãn</a:t>
            </a:r>
            <a:r>
              <a:rPr lang="en-US" dirty="0" smtClean="0"/>
              <a:t> </a:t>
            </a:r>
            <a:r>
              <a:rPr lang="en-US" dirty="0" err="1" smtClean="0"/>
              <a:t>Nhu</a:t>
            </a:r>
            <a:r>
              <a:rPr lang="en-US" dirty="0" smtClean="0"/>
              <a:t> </a:t>
            </a:r>
            <a:r>
              <a:rPr lang="en-US" dirty="0" err="1" smtClean="0"/>
              <a:t>Cầu</a:t>
            </a:r>
            <a:r>
              <a:rPr lang="en-US" dirty="0" smtClean="0"/>
              <a:t> </a:t>
            </a:r>
            <a:r>
              <a:rPr lang="en-US" dirty="0" err="1" smtClean="0"/>
              <a:t>Của</a:t>
            </a:r>
            <a:r>
              <a:rPr lang="en-US" dirty="0" smtClean="0"/>
              <a:t> </a:t>
            </a:r>
            <a:r>
              <a:rPr lang="en-US" dirty="0" err="1" smtClean="0"/>
              <a:t>Khách</a:t>
            </a:r>
            <a:r>
              <a:rPr lang="en-US" dirty="0" smtClean="0"/>
              <a:t> </a:t>
            </a:r>
            <a:r>
              <a:rPr lang="en-US" dirty="0" err="1" smtClean="0"/>
              <a:t>Hàng</a:t>
            </a:r>
            <a:r>
              <a:rPr lang="en-US" dirty="0" smtClean="0"/>
              <a:t> </a:t>
            </a:r>
            <a:r>
              <a:rPr lang="en-US" dirty="0" err="1" smtClean="0"/>
              <a:t>Bằng</a:t>
            </a:r>
            <a:r>
              <a:rPr lang="en-US" dirty="0" smtClean="0"/>
              <a:t> </a:t>
            </a:r>
            <a:r>
              <a:rPr lang="en-US" dirty="0" err="1" smtClean="0"/>
              <a:t>Cung</a:t>
            </a:r>
            <a:r>
              <a:rPr lang="en-US" dirty="0" smtClean="0"/>
              <a:t> </a:t>
            </a:r>
            <a:r>
              <a:rPr lang="en-US" dirty="0" err="1" smtClean="0"/>
              <a:t>Cấp</a:t>
            </a:r>
            <a:r>
              <a:rPr lang="en-US" dirty="0" smtClean="0"/>
              <a:t> </a:t>
            </a:r>
            <a:r>
              <a:rPr lang="en-US" dirty="0" err="1" smtClean="0"/>
              <a:t>Sản</a:t>
            </a:r>
            <a:r>
              <a:rPr lang="en-US" dirty="0" smtClean="0"/>
              <a:t> </a:t>
            </a:r>
            <a:r>
              <a:rPr lang="en-US" dirty="0" err="1" smtClean="0"/>
              <a:t>Phẩm</a:t>
            </a:r>
            <a:r>
              <a:rPr lang="en-US" dirty="0" smtClean="0"/>
              <a:t> </a:t>
            </a:r>
            <a:r>
              <a:rPr lang="en-US" dirty="0" err="1" smtClean="0"/>
              <a:t>Phù</a:t>
            </a:r>
            <a:r>
              <a:rPr lang="en-US" dirty="0" smtClean="0"/>
              <a:t> </a:t>
            </a:r>
            <a:r>
              <a:rPr lang="en-US" dirty="0" err="1" smtClean="0"/>
              <a:t>Hợp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80575"/>
            <a:ext cx="8229600" cy="4876800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hr-HR" dirty="0" smtClean="0"/>
              <a:t>5.3.4.</a:t>
            </a:r>
            <a:r>
              <a:rPr lang="vi-VN" dirty="0" smtClean="0"/>
              <a:t> </a:t>
            </a:r>
            <a:r>
              <a:rPr lang="en-US" dirty="0" err="1"/>
              <a:t>Chiến</a:t>
            </a:r>
            <a:r>
              <a:rPr lang="en-US" dirty="0"/>
              <a:t> </a:t>
            </a:r>
            <a:r>
              <a:rPr lang="en-US" dirty="0" err="1"/>
              <a:t>lược</a:t>
            </a:r>
            <a:r>
              <a:rPr lang="en-US" dirty="0"/>
              <a:t> </a:t>
            </a:r>
            <a:r>
              <a:rPr lang="en-US" dirty="0" err="1"/>
              <a:t>cho</a:t>
            </a:r>
            <a:r>
              <a:rPr lang="en-US" dirty="0"/>
              <a:t> </a:t>
            </a:r>
            <a:r>
              <a:rPr lang="en-US" dirty="0" err="1"/>
              <a:t>từng</a:t>
            </a:r>
            <a:r>
              <a:rPr lang="en-US" dirty="0"/>
              <a:t> </a:t>
            </a:r>
            <a:r>
              <a:rPr lang="en-US" dirty="0" err="1"/>
              <a:t>sản</a:t>
            </a:r>
            <a:r>
              <a:rPr lang="en-US" dirty="0"/>
              <a:t> </a:t>
            </a:r>
            <a:r>
              <a:rPr lang="en-US" dirty="0" err="1"/>
              <a:t>phẩm</a:t>
            </a:r>
            <a:r>
              <a:rPr lang="en-US" dirty="0"/>
              <a:t> (Product Item</a:t>
            </a:r>
            <a:r>
              <a:rPr lang="en-US" dirty="0" smtClean="0"/>
              <a:t>)</a:t>
            </a:r>
          </a:p>
          <a:p>
            <a:pPr marL="0" indent="0" algn="just">
              <a:buNone/>
            </a:pPr>
            <a:r>
              <a:rPr lang="en-AU" dirty="0"/>
              <a:t>5.3.4.1. </a:t>
            </a:r>
            <a:r>
              <a:rPr lang="en-US" dirty="0" err="1"/>
              <a:t>Chiến</a:t>
            </a:r>
            <a:r>
              <a:rPr lang="en-US" dirty="0"/>
              <a:t> </a:t>
            </a:r>
            <a:r>
              <a:rPr lang="en-US" dirty="0" err="1"/>
              <a:t>lược</a:t>
            </a:r>
            <a:r>
              <a:rPr lang="en-US" dirty="0"/>
              <a:t> </a:t>
            </a:r>
            <a:r>
              <a:rPr lang="en-US" dirty="0" err="1"/>
              <a:t>cho</a:t>
            </a:r>
            <a:r>
              <a:rPr lang="en-US" dirty="0"/>
              <a:t> </a:t>
            </a:r>
            <a:r>
              <a:rPr lang="en-US" dirty="0" err="1"/>
              <a:t>từng</a:t>
            </a:r>
            <a:r>
              <a:rPr lang="en-US" dirty="0"/>
              <a:t> </a:t>
            </a:r>
            <a:r>
              <a:rPr lang="en-US" dirty="0" err="1"/>
              <a:t>sản</a:t>
            </a:r>
            <a:r>
              <a:rPr lang="en-US" dirty="0"/>
              <a:t> </a:t>
            </a:r>
            <a:r>
              <a:rPr lang="en-US" dirty="0" err="1"/>
              <a:t>phẩm</a:t>
            </a:r>
            <a:r>
              <a:rPr lang="en-US" dirty="0"/>
              <a:t> </a:t>
            </a:r>
            <a:r>
              <a:rPr lang="en-US" dirty="0" err="1"/>
              <a:t>tiếp</a:t>
            </a:r>
            <a:r>
              <a:rPr lang="en-US" dirty="0"/>
              <a:t> </a:t>
            </a:r>
            <a:r>
              <a:rPr lang="en-US" dirty="0" err="1"/>
              <a:t>cận</a:t>
            </a:r>
            <a:r>
              <a:rPr lang="en-US" dirty="0"/>
              <a:t> </a:t>
            </a:r>
            <a:r>
              <a:rPr lang="en-US" dirty="0" err="1"/>
              <a:t>theo</a:t>
            </a:r>
            <a:r>
              <a:rPr lang="en-US" dirty="0"/>
              <a:t> 3 </a:t>
            </a:r>
            <a:r>
              <a:rPr lang="en-US" dirty="0" err="1"/>
              <a:t>cấp</a:t>
            </a:r>
            <a:r>
              <a:rPr lang="en-US" dirty="0"/>
              <a:t> </a:t>
            </a:r>
            <a:r>
              <a:rPr lang="en-US" dirty="0" err="1"/>
              <a:t>độ</a:t>
            </a:r>
            <a:r>
              <a:rPr lang="en-US" dirty="0"/>
              <a:t> </a:t>
            </a:r>
            <a:r>
              <a:rPr lang="en-US" dirty="0" err="1"/>
              <a:t>sản</a:t>
            </a:r>
            <a:r>
              <a:rPr lang="en-US" dirty="0"/>
              <a:t> </a:t>
            </a:r>
            <a:r>
              <a:rPr lang="en-US" dirty="0" err="1"/>
              <a:t>phẩm</a:t>
            </a:r>
            <a:r>
              <a:rPr lang="en-AU" dirty="0"/>
              <a:t> (</a:t>
            </a:r>
            <a:r>
              <a:rPr lang="en-AU" dirty="0" err="1"/>
              <a:t>cont</a:t>
            </a:r>
            <a:r>
              <a:rPr lang="en-AU" dirty="0"/>
              <a:t>’</a:t>
            </a:r>
            <a:r>
              <a:rPr lang="en-AU" dirty="0" smtClean="0"/>
              <a:t>)</a:t>
            </a:r>
          </a:p>
          <a:p>
            <a:pPr algn="just"/>
            <a:r>
              <a:rPr lang="en-AU" b="1" dirty="0" err="1"/>
              <a:t>Phần</a:t>
            </a:r>
            <a:r>
              <a:rPr lang="en-AU" b="1" dirty="0"/>
              <a:t> </a:t>
            </a:r>
            <a:r>
              <a:rPr lang="en-AU" b="1" dirty="0" err="1"/>
              <a:t>gia</a:t>
            </a:r>
            <a:r>
              <a:rPr lang="en-AU" b="1" dirty="0"/>
              <a:t> </a:t>
            </a:r>
            <a:r>
              <a:rPr lang="en-AU" b="1" dirty="0" err="1"/>
              <a:t>tăng</a:t>
            </a:r>
            <a:r>
              <a:rPr lang="en-AU" b="1" dirty="0"/>
              <a:t>:</a:t>
            </a:r>
            <a:r>
              <a:rPr lang="en-AU" dirty="0"/>
              <a:t> </a:t>
            </a:r>
            <a:r>
              <a:rPr lang="en-AU" dirty="0" err="1"/>
              <a:t>bao</a:t>
            </a:r>
            <a:r>
              <a:rPr lang="en-AU" dirty="0"/>
              <a:t> </a:t>
            </a:r>
            <a:r>
              <a:rPr lang="en-AU" dirty="0" err="1"/>
              <a:t>gồm</a:t>
            </a:r>
            <a:r>
              <a:rPr lang="en-AU" dirty="0"/>
              <a:t> </a:t>
            </a:r>
            <a:r>
              <a:rPr lang="en-AU" dirty="0" err="1"/>
              <a:t>các</a:t>
            </a:r>
            <a:r>
              <a:rPr lang="en-AU" dirty="0"/>
              <a:t> </a:t>
            </a:r>
            <a:r>
              <a:rPr lang="en-AU" dirty="0" err="1"/>
              <a:t>dịch</a:t>
            </a:r>
            <a:r>
              <a:rPr lang="en-AU" dirty="0"/>
              <a:t> </a:t>
            </a:r>
            <a:r>
              <a:rPr lang="en-AU" dirty="0" err="1"/>
              <a:t>vụ</a:t>
            </a:r>
            <a:r>
              <a:rPr lang="en-AU" dirty="0"/>
              <a:t> </a:t>
            </a:r>
            <a:r>
              <a:rPr lang="en-AU" dirty="0" err="1"/>
              <a:t>và</a:t>
            </a:r>
            <a:r>
              <a:rPr lang="en-AU" dirty="0"/>
              <a:t> </a:t>
            </a:r>
            <a:r>
              <a:rPr lang="en-AU" dirty="0" err="1"/>
              <a:t>lợi</a:t>
            </a:r>
            <a:r>
              <a:rPr lang="en-AU" dirty="0"/>
              <a:t> </a:t>
            </a:r>
            <a:r>
              <a:rPr lang="en-AU" dirty="0" err="1"/>
              <a:t>ích</a:t>
            </a:r>
            <a:r>
              <a:rPr lang="en-AU" dirty="0"/>
              <a:t> </a:t>
            </a:r>
            <a:r>
              <a:rPr lang="en-AU" dirty="0" err="1"/>
              <a:t>cộng</a:t>
            </a:r>
            <a:r>
              <a:rPr lang="en-AU" dirty="0"/>
              <a:t> </a:t>
            </a:r>
            <a:r>
              <a:rPr lang="en-AU" dirty="0" err="1"/>
              <a:t>thêm</a:t>
            </a:r>
            <a:r>
              <a:rPr lang="en-AU" dirty="0"/>
              <a:t> </a:t>
            </a:r>
            <a:r>
              <a:rPr lang="en-AU" dirty="0" err="1"/>
              <a:t>giúp</a:t>
            </a:r>
            <a:r>
              <a:rPr lang="en-AU" dirty="0"/>
              <a:t> </a:t>
            </a:r>
            <a:r>
              <a:rPr lang="en-AU" dirty="0" err="1"/>
              <a:t>tạo</a:t>
            </a:r>
            <a:r>
              <a:rPr lang="en-AU" dirty="0"/>
              <a:t> </a:t>
            </a:r>
            <a:r>
              <a:rPr lang="en-AU" dirty="0" err="1"/>
              <a:t>ra</a:t>
            </a:r>
            <a:r>
              <a:rPr lang="en-AU" dirty="0"/>
              <a:t> </a:t>
            </a:r>
            <a:r>
              <a:rPr lang="en-AU" dirty="0" err="1"/>
              <a:t>mức</a:t>
            </a:r>
            <a:r>
              <a:rPr lang="en-AU" dirty="0"/>
              <a:t> </a:t>
            </a:r>
            <a:r>
              <a:rPr lang="en-AU" dirty="0" err="1"/>
              <a:t>độ</a:t>
            </a:r>
            <a:r>
              <a:rPr lang="en-AU" dirty="0"/>
              <a:t> </a:t>
            </a:r>
            <a:r>
              <a:rPr lang="en-AU" dirty="0" err="1"/>
              <a:t>đánh</a:t>
            </a:r>
            <a:r>
              <a:rPr lang="en-AU" dirty="0"/>
              <a:t> </a:t>
            </a:r>
            <a:r>
              <a:rPr lang="en-AU" dirty="0" err="1"/>
              <a:t>giá</a:t>
            </a:r>
            <a:r>
              <a:rPr lang="en-AU" dirty="0"/>
              <a:t> </a:t>
            </a:r>
            <a:r>
              <a:rPr lang="en-AU" dirty="0" err="1"/>
              <a:t>sự</a:t>
            </a:r>
            <a:r>
              <a:rPr lang="en-AU" dirty="0"/>
              <a:t> </a:t>
            </a:r>
            <a:r>
              <a:rPr lang="en-AU" dirty="0" err="1"/>
              <a:t>hoàn</a:t>
            </a:r>
            <a:r>
              <a:rPr lang="en-AU" dirty="0"/>
              <a:t> </a:t>
            </a:r>
            <a:r>
              <a:rPr lang="en-AU" dirty="0" err="1"/>
              <a:t>chỉnh</a:t>
            </a:r>
            <a:r>
              <a:rPr lang="en-AU" dirty="0"/>
              <a:t> </a:t>
            </a:r>
            <a:r>
              <a:rPr lang="en-AU" dirty="0" err="1"/>
              <a:t>khác</a:t>
            </a:r>
            <a:r>
              <a:rPr lang="en-AU" dirty="0"/>
              <a:t> </a:t>
            </a:r>
            <a:r>
              <a:rPr lang="en-AU" dirty="0" err="1"/>
              <a:t>nhau</a:t>
            </a:r>
            <a:r>
              <a:rPr lang="en-AU" dirty="0"/>
              <a:t> </a:t>
            </a:r>
            <a:r>
              <a:rPr lang="en-AU" dirty="0" err="1"/>
              <a:t>giữa</a:t>
            </a:r>
            <a:r>
              <a:rPr lang="en-AU" dirty="0"/>
              <a:t> </a:t>
            </a:r>
            <a:r>
              <a:rPr lang="en-AU" dirty="0" err="1"/>
              <a:t>các</a:t>
            </a:r>
            <a:r>
              <a:rPr lang="en-AU" dirty="0"/>
              <a:t> </a:t>
            </a:r>
            <a:r>
              <a:rPr lang="en-AU" dirty="0" err="1"/>
              <a:t>sản</a:t>
            </a:r>
            <a:r>
              <a:rPr lang="en-AU" dirty="0"/>
              <a:t> </a:t>
            </a:r>
            <a:r>
              <a:rPr lang="en-AU" dirty="0" err="1"/>
              <a:t>phẩm</a:t>
            </a:r>
            <a:r>
              <a:rPr lang="en-AU" dirty="0"/>
              <a:t> </a:t>
            </a:r>
            <a:r>
              <a:rPr lang="en-AU" dirty="0" err="1"/>
              <a:t>trên</a:t>
            </a:r>
            <a:r>
              <a:rPr lang="en-AU" dirty="0"/>
              <a:t> </a:t>
            </a:r>
            <a:r>
              <a:rPr lang="en-AU" dirty="0" err="1"/>
              <a:t>thị</a:t>
            </a:r>
            <a:r>
              <a:rPr lang="en-AU" dirty="0"/>
              <a:t> </a:t>
            </a:r>
            <a:r>
              <a:rPr lang="en-AU" dirty="0" err="1"/>
              <a:t>trường</a:t>
            </a:r>
            <a:r>
              <a:rPr lang="en-AU" dirty="0"/>
              <a:t>. Ai </a:t>
            </a:r>
            <a:r>
              <a:rPr lang="en-AU" dirty="0" err="1"/>
              <a:t>cũng</a:t>
            </a:r>
            <a:r>
              <a:rPr lang="en-AU" dirty="0"/>
              <a:t> </a:t>
            </a:r>
            <a:r>
              <a:rPr lang="en-AU" dirty="0" err="1"/>
              <a:t>muốn</a:t>
            </a:r>
            <a:r>
              <a:rPr lang="en-AU" dirty="0"/>
              <a:t> </a:t>
            </a:r>
            <a:r>
              <a:rPr lang="en-AU" dirty="0" err="1"/>
              <a:t>có</a:t>
            </a:r>
            <a:r>
              <a:rPr lang="en-AU" dirty="0"/>
              <a:t> </a:t>
            </a:r>
            <a:r>
              <a:rPr lang="en-AU" dirty="0" err="1"/>
              <a:t>được</a:t>
            </a:r>
            <a:r>
              <a:rPr lang="en-AU" dirty="0"/>
              <a:t> </a:t>
            </a:r>
            <a:r>
              <a:rPr lang="en-AU" dirty="0" err="1"/>
              <a:t>trải</a:t>
            </a:r>
            <a:r>
              <a:rPr lang="en-AU" dirty="0"/>
              <a:t> </a:t>
            </a:r>
            <a:r>
              <a:rPr lang="en-AU" dirty="0" err="1"/>
              <a:t>nghiệm</a:t>
            </a:r>
            <a:r>
              <a:rPr lang="en-AU" dirty="0"/>
              <a:t> </a:t>
            </a:r>
            <a:r>
              <a:rPr lang="en-AU" dirty="0" err="1"/>
              <a:t>mua</a:t>
            </a:r>
            <a:r>
              <a:rPr lang="en-AU" dirty="0"/>
              <a:t> </a:t>
            </a:r>
            <a:r>
              <a:rPr lang="en-AU" dirty="0" err="1"/>
              <a:t>sắm</a:t>
            </a:r>
            <a:r>
              <a:rPr lang="en-AU" dirty="0"/>
              <a:t> </a:t>
            </a:r>
            <a:r>
              <a:rPr lang="en-AU" dirty="0" err="1"/>
              <a:t>tốt</a:t>
            </a:r>
            <a:r>
              <a:rPr lang="en-AU" dirty="0"/>
              <a:t> </a:t>
            </a:r>
            <a:r>
              <a:rPr lang="en-AU" dirty="0" err="1"/>
              <a:t>nhất</a:t>
            </a:r>
            <a:r>
              <a:rPr lang="en-AU" dirty="0"/>
              <a:t>. Do </a:t>
            </a:r>
            <a:r>
              <a:rPr lang="en-AU" dirty="0" err="1"/>
              <a:t>đó</a:t>
            </a:r>
            <a:r>
              <a:rPr lang="en-AU" dirty="0"/>
              <a:t>, </a:t>
            </a:r>
            <a:r>
              <a:rPr lang="en-AU" dirty="0" err="1"/>
              <a:t>phần</a:t>
            </a:r>
            <a:r>
              <a:rPr lang="en-AU" dirty="0"/>
              <a:t> </a:t>
            </a:r>
            <a:r>
              <a:rPr lang="en-AU" dirty="0" err="1"/>
              <a:t>sản</a:t>
            </a:r>
            <a:r>
              <a:rPr lang="en-AU" dirty="0"/>
              <a:t> </a:t>
            </a:r>
            <a:r>
              <a:rPr lang="en-AU" dirty="0" err="1"/>
              <a:t>phẩm</a:t>
            </a:r>
            <a:r>
              <a:rPr lang="en-AU" dirty="0"/>
              <a:t> </a:t>
            </a:r>
            <a:r>
              <a:rPr lang="en-AU" dirty="0" err="1"/>
              <a:t>gia</a:t>
            </a:r>
            <a:r>
              <a:rPr lang="en-AU" dirty="0"/>
              <a:t> </a:t>
            </a:r>
            <a:r>
              <a:rPr lang="en-AU" dirty="0" err="1"/>
              <a:t>tăng</a:t>
            </a:r>
            <a:r>
              <a:rPr lang="en-AU" dirty="0"/>
              <a:t> </a:t>
            </a:r>
            <a:r>
              <a:rPr lang="en-AU" dirty="0" err="1"/>
              <a:t>cũng</a:t>
            </a:r>
            <a:r>
              <a:rPr lang="en-AU" dirty="0"/>
              <a:t> </a:t>
            </a:r>
            <a:r>
              <a:rPr lang="en-AU" dirty="0" err="1"/>
              <a:t>là</a:t>
            </a:r>
            <a:r>
              <a:rPr lang="en-AU" dirty="0"/>
              <a:t> </a:t>
            </a:r>
            <a:r>
              <a:rPr lang="en-AU" dirty="0" err="1"/>
              <a:t>một</a:t>
            </a:r>
            <a:r>
              <a:rPr lang="en-AU" dirty="0"/>
              <a:t> </a:t>
            </a:r>
            <a:r>
              <a:rPr lang="en-AU" dirty="0" err="1"/>
              <a:t>vũ</a:t>
            </a:r>
            <a:r>
              <a:rPr lang="en-AU" dirty="0"/>
              <a:t> </a:t>
            </a:r>
            <a:r>
              <a:rPr lang="en-AU" dirty="0" err="1"/>
              <a:t>khí</a:t>
            </a:r>
            <a:r>
              <a:rPr lang="en-AU" dirty="0"/>
              <a:t> </a:t>
            </a:r>
            <a:r>
              <a:rPr lang="en-AU" dirty="0" err="1"/>
              <a:t>cạnh</a:t>
            </a:r>
            <a:r>
              <a:rPr lang="en-AU" dirty="0"/>
              <a:t> </a:t>
            </a:r>
            <a:r>
              <a:rPr lang="en-AU" dirty="0" err="1"/>
              <a:t>tranh</a:t>
            </a:r>
            <a:r>
              <a:rPr lang="en-AU" dirty="0"/>
              <a:t> </a:t>
            </a:r>
            <a:r>
              <a:rPr lang="en-AU" dirty="0" err="1"/>
              <a:t>giữa</a:t>
            </a:r>
            <a:r>
              <a:rPr lang="en-AU" dirty="0"/>
              <a:t> </a:t>
            </a:r>
            <a:r>
              <a:rPr lang="en-AU" dirty="0" err="1"/>
              <a:t>các</a:t>
            </a:r>
            <a:r>
              <a:rPr lang="en-AU" dirty="0"/>
              <a:t> </a:t>
            </a:r>
            <a:r>
              <a:rPr lang="en-AU" dirty="0" err="1"/>
              <a:t>thương</a:t>
            </a:r>
            <a:r>
              <a:rPr lang="en-AU" dirty="0"/>
              <a:t> </a:t>
            </a:r>
            <a:r>
              <a:rPr lang="en-AU" dirty="0" err="1"/>
              <a:t>hiệu</a:t>
            </a:r>
            <a:r>
              <a:rPr lang="en-AU" dirty="0"/>
              <a:t>.</a:t>
            </a:r>
          </a:p>
          <a:p>
            <a:pPr marL="0" indent="0" algn="r">
              <a:buNone/>
            </a:pPr>
            <a:r>
              <a:rPr lang="vi-VN" dirty="0" smtClean="0"/>
              <a:t>(SIYB, 1998)</a:t>
            </a:r>
            <a:r>
              <a:rPr lang="en-AU" dirty="0" smtClean="0"/>
              <a:t> </a:t>
            </a:r>
            <a:endParaRPr lang="en-AU" dirty="0"/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AU" smtClean="0"/>
              <a:t>Friday, 10 March 23</a:t>
            </a:r>
            <a:endParaRPr lang="en-US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r"/>
            <a:r>
              <a:rPr lang="en-US" smtClean="0"/>
              <a:t>duonghoaian@tuaf.edu.vn</a:t>
            </a:r>
            <a:endParaRPr lang="en-US" dirty="0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FEC368-1D7A-4F81-ABF6-AE0E36BAF64C}" type="slidenum">
              <a:rPr lang="en-US" smtClean="0"/>
              <a:pPr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2516136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8616" y="501250"/>
            <a:ext cx="8890782" cy="990600"/>
          </a:xfrm>
        </p:spPr>
        <p:txBody>
          <a:bodyPr>
            <a:normAutofit fontScale="90000"/>
          </a:bodyPr>
          <a:lstStyle/>
          <a:p>
            <a:r>
              <a:rPr lang="en-US" dirty="0" err="1" smtClean="0"/>
              <a:t>Chương</a:t>
            </a:r>
            <a:r>
              <a:rPr lang="en-US" dirty="0" smtClean="0"/>
              <a:t> 5 </a:t>
            </a:r>
            <a:r>
              <a:rPr lang="mr-IN" dirty="0" smtClean="0"/>
              <a:t>–</a:t>
            </a:r>
            <a:r>
              <a:rPr lang="en-US" dirty="0" smtClean="0"/>
              <a:t> </a:t>
            </a:r>
            <a:r>
              <a:rPr lang="en-US" dirty="0" err="1" smtClean="0"/>
              <a:t>Thoả</a:t>
            </a:r>
            <a:r>
              <a:rPr lang="en-US" dirty="0" smtClean="0"/>
              <a:t> </a:t>
            </a:r>
            <a:r>
              <a:rPr lang="en-US" dirty="0" err="1" smtClean="0"/>
              <a:t>Mãn</a:t>
            </a:r>
            <a:r>
              <a:rPr lang="en-US" dirty="0" smtClean="0"/>
              <a:t> </a:t>
            </a:r>
            <a:r>
              <a:rPr lang="en-US" dirty="0" err="1" smtClean="0"/>
              <a:t>Nhu</a:t>
            </a:r>
            <a:r>
              <a:rPr lang="en-US" dirty="0" smtClean="0"/>
              <a:t> </a:t>
            </a:r>
            <a:r>
              <a:rPr lang="en-US" dirty="0" err="1" smtClean="0"/>
              <a:t>Cầu</a:t>
            </a:r>
            <a:r>
              <a:rPr lang="en-US" dirty="0" smtClean="0"/>
              <a:t> </a:t>
            </a:r>
            <a:r>
              <a:rPr lang="en-US" dirty="0" err="1" smtClean="0"/>
              <a:t>Của</a:t>
            </a:r>
            <a:r>
              <a:rPr lang="en-US" dirty="0" smtClean="0"/>
              <a:t> </a:t>
            </a:r>
            <a:r>
              <a:rPr lang="en-US" dirty="0" err="1" smtClean="0"/>
              <a:t>Khách</a:t>
            </a:r>
            <a:r>
              <a:rPr lang="en-US" dirty="0" smtClean="0"/>
              <a:t> </a:t>
            </a:r>
            <a:r>
              <a:rPr lang="en-US" dirty="0" err="1" smtClean="0"/>
              <a:t>Hàng</a:t>
            </a:r>
            <a:r>
              <a:rPr lang="en-US" dirty="0" smtClean="0"/>
              <a:t> </a:t>
            </a:r>
            <a:r>
              <a:rPr lang="en-US" dirty="0" err="1" smtClean="0"/>
              <a:t>Bằng</a:t>
            </a:r>
            <a:r>
              <a:rPr lang="en-US" dirty="0" smtClean="0"/>
              <a:t> </a:t>
            </a:r>
            <a:r>
              <a:rPr lang="en-US" dirty="0" err="1" smtClean="0"/>
              <a:t>Cung</a:t>
            </a:r>
            <a:r>
              <a:rPr lang="en-US" dirty="0" smtClean="0"/>
              <a:t> </a:t>
            </a:r>
            <a:r>
              <a:rPr lang="en-US" dirty="0" err="1" smtClean="0"/>
              <a:t>Cấp</a:t>
            </a:r>
            <a:r>
              <a:rPr lang="en-US" dirty="0" smtClean="0"/>
              <a:t> </a:t>
            </a:r>
            <a:r>
              <a:rPr lang="en-US" dirty="0" err="1" smtClean="0"/>
              <a:t>Sản</a:t>
            </a:r>
            <a:r>
              <a:rPr lang="en-US" dirty="0" smtClean="0"/>
              <a:t> </a:t>
            </a:r>
            <a:r>
              <a:rPr lang="en-US" dirty="0" err="1" smtClean="0"/>
              <a:t>Phẩm</a:t>
            </a:r>
            <a:r>
              <a:rPr lang="en-US" dirty="0" smtClean="0"/>
              <a:t> </a:t>
            </a:r>
            <a:r>
              <a:rPr lang="en-US" dirty="0" err="1" smtClean="0"/>
              <a:t>Phù</a:t>
            </a:r>
            <a:r>
              <a:rPr lang="en-US" dirty="0" smtClean="0"/>
              <a:t> </a:t>
            </a:r>
            <a:r>
              <a:rPr lang="en-US" dirty="0" err="1" smtClean="0"/>
              <a:t>Hợp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80575"/>
            <a:ext cx="8229600" cy="4876800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hr-HR" dirty="0" smtClean="0"/>
              <a:t>5.3.4.</a:t>
            </a:r>
            <a:r>
              <a:rPr lang="vi-VN" dirty="0" smtClean="0"/>
              <a:t> </a:t>
            </a:r>
            <a:r>
              <a:rPr lang="en-US" dirty="0" err="1"/>
              <a:t>Chiến</a:t>
            </a:r>
            <a:r>
              <a:rPr lang="en-US" dirty="0"/>
              <a:t> </a:t>
            </a:r>
            <a:r>
              <a:rPr lang="en-US" dirty="0" err="1"/>
              <a:t>lược</a:t>
            </a:r>
            <a:r>
              <a:rPr lang="en-US" dirty="0"/>
              <a:t> </a:t>
            </a:r>
            <a:r>
              <a:rPr lang="en-US" dirty="0" err="1"/>
              <a:t>cho</a:t>
            </a:r>
            <a:r>
              <a:rPr lang="en-US" dirty="0"/>
              <a:t> </a:t>
            </a:r>
            <a:r>
              <a:rPr lang="en-US" dirty="0" err="1"/>
              <a:t>từng</a:t>
            </a:r>
            <a:r>
              <a:rPr lang="en-US" dirty="0"/>
              <a:t> </a:t>
            </a:r>
            <a:r>
              <a:rPr lang="en-US" dirty="0" err="1"/>
              <a:t>sản</a:t>
            </a:r>
            <a:r>
              <a:rPr lang="en-US" dirty="0"/>
              <a:t> </a:t>
            </a:r>
            <a:r>
              <a:rPr lang="en-US" dirty="0" err="1"/>
              <a:t>phẩm</a:t>
            </a:r>
            <a:r>
              <a:rPr lang="en-US" dirty="0"/>
              <a:t> (Product Item</a:t>
            </a:r>
            <a:r>
              <a:rPr lang="en-US" dirty="0" smtClean="0"/>
              <a:t>)</a:t>
            </a:r>
          </a:p>
          <a:p>
            <a:pPr marL="0" indent="0" algn="just">
              <a:buNone/>
            </a:pPr>
            <a:r>
              <a:rPr lang="en-AU" dirty="0"/>
              <a:t>5.3.4.1. </a:t>
            </a:r>
            <a:r>
              <a:rPr lang="en-US" dirty="0" err="1"/>
              <a:t>Chiến</a:t>
            </a:r>
            <a:r>
              <a:rPr lang="en-US" dirty="0"/>
              <a:t> </a:t>
            </a:r>
            <a:r>
              <a:rPr lang="en-US" dirty="0" err="1"/>
              <a:t>lược</a:t>
            </a:r>
            <a:r>
              <a:rPr lang="en-US" dirty="0"/>
              <a:t> </a:t>
            </a:r>
            <a:r>
              <a:rPr lang="en-US" dirty="0" err="1"/>
              <a:t>cho</a:t>
            </a:r>
            <a:r>
              <a:rPr lang="en-US" dirty="0"/>
              <a:t> </a:t>
            </a:r>
            <a:r>
              <a:rPr lang="en-US" dirty="0" err="1"/>
              <a:t>từng</a:t>
            </a:r>
            <a:r>
              <a:rPr lang="en-US" dirty="0"/>
              <a:t> </a:t>
            </a:r>
            <a:r>
              <a:rPr lang="en-US" dirty="0" err="1"/>
              <a:t>sản</a:t>
            </a:r>
            <a:r>
              <a:rPr lang="en-US" dirty="0"/>
              <a:t> </a:t>
            </a:r>
            <a:r>
              <a:rPr lang="en-US" dirty="0" err="1"/>
              <a:t>phẩm</a:t>
            </a:r>
            <a:r>
              <a:rPr lang="en-US" dirty="0"/>
              <a:t> </a:t>
            </a:r>
            <a:r>
              <a:rPr lang="en-US" dirty="0" err="1"/>
              <a:t>tiếp</a:t>
            </a:r>
            <a:r>
              <a:rPr lang="en-US" dirty="0"/>
              <a:t> </a:t>
            </a:r>
            <a:r>
              <a:rPr lang="en-US" dirty="0" err="1"/>
              <a:t>cận</a:t>
            </a:r>
            <a:r>
              <a:rPr lang="en-US" dirty="0"/>
              <a:t> </a:t>
            </a:r>
            <a:r>
              <a:rPr lang="en-US" dirty="0" err="1"/>
              <a:t>theo</a:t>
            </a:r>
            <a:r>
              <a:rPr lang="en-US" dirty="0"/>
              <a:t> 3 </a:t>
            </a:r>
            <a:r>
              <a:rPr lang="en-US" dirty="0" err="1"/>
              <a:t>cấp</a:t>
            </a:r>
            <a:r>
              <a:rPr lang="en-US" dirty="0"/>
              <a:t> </a:t>
            </a:r>
            <a:r>
              <a:rPr lang="en-US" dirty="0" err="1"/>
              <a:t>độ</a:t>
            </a:r>
            <a:r>
              <a:rPr lang="en-US" dirty="0"/>
              <a:t> </a:t>
            </a:r>
            <a:r>
              <a:rPr lang="en-US" dirty="0" err="1"/>
              <a:t>sản</a:t>
            </a:r>
            <a:r>
              <a:rPr lang="en-US" dirty="0"/>
              <a:t> </a:t>
            </a:r>
            <a:r>
              <a:rPr lang="en-US" dirty="0" err="1"/>
              <a:t>phẩm</a:t>
            </a:r>
            <a:r>
              <a:rPr lang="en-AU" dirty="0"/>
              <a:t> (</a:t>
            </a:r>
            <a:r>
              <a:rPr lang="en-AU" dirty="0" err="1"/>
              <a:t>cont</a:t>
            </a:r>
            <a:r>
              <a:rPr lang="en-AU" dirty="0"/>
              <a:t>’</a:t>
            </a:r>
            <a:r>
              <a:rPr lang="en-AU" dirty="0" smtClean="0"/>
              <a:t>)</a:t>
            </a:r>
          </a:p>
          <a:p>
            <a:pPr marL="0" indent="0" algn="just">
              <a:buNone/>
            </a:pPr>
            <a:r>
              <a:rPr lang="en-AU" dirty="0" err="1"/>
              <a:t>Dựa</a:t>
            </a:r>
            <a:r>
              <a:rPr lang="en-AU" dirty="0"/>
              <a:t> </a:t>
            </a:r>
            <a:r>
              <a:rPr lang="en-AU" dirty="0" err="1"/>
              <a:t>trên</a:t>
            </a:r>
            <a:r>
              <a:rPr lang="en-AU" dirty="0"/>
              <a:t> </a:t>
            </a:r>
            <a:r>
              <a:rPr lang="en-AU" dirty="0" err="1"/>
              <a:t>các</a:t>
            </a:r>
            <a:r>
              <a:rPr lang="en-AU" dirty="0"/>
              <a:t> </a:t>
            </a:r>
            <a:r>
              <a:rPr lang="en-AU" dirty="0" err="1"/>
              <a:t>cấp</a:t>
            </a:r>
            <a:r>
              <a:rPr lang="en-AU" dirty="0"/>
              <a:t> </a:t>
            </a:r>
            <a:r>
              <a:rPr lang="en-AU" dirty="0" err="1"/>
              <a:t>độ</a:t>
            </a:r>
            <a:r>
              <a:rPr lang="en-AU" dirty="0"/>
              <a:t> </a:t>
            </a:r>
            <a:r>
              <a:rPr lang="en-AU" dirty="0" err="1"/>
              <a:t>cấu</a:t>
            </a:r>
            <a:r>
              <a:rPr lang="en-AU" dirty="0"/>
              <a:t> </a:t>
            </a:r>
            <a:r>
              <a:rPr lang="en-AU" dirty="0" err="1"/>
              <a:t>thành</a:t>
            </a:r>
            <a:r>
              <a:rPr lang="en-AU" dirty="0"/>
              <a:t> </a:t>
            </a:r>
            <a:r>
              <a:rPr lang="en-AU" dirty="0" err="1"/>
              <a:t>một</a:t>
            </a:r>
            <a:r>
              <a:rPr lang="en-AU" dirty="0"/>
              <a:t> </a:t>
            </a:r>
            <a:r>
              <a:rPr lang="en-AU" dirty="0" err="1"/>
              <a:t>sản</a:t>
            </a:r>
            <a:r>
              <a:rPr lang="en-AU" dirty="0"/>
              <a:t> </a:t>
            </a:r>
            <a:r>
              <a:rPr lang="en-AU" dirty="0" err="1"/>
              <a:t>phẩm</a:t>
            </a:r>
            <a:r>
              <a:rPr lang="en-AU" dirty="0"/>
              <a:t>, </a:t>
            </a:r>
            <a:r>
              <a:rPr lang="en-AU" dirty="0" err="1"/>
              <a:t>bạn</a:t>
            </a:r>
            <a:r>
              <a:rPr lang="en-AU" dirty="0"/>
              <a:t> </a:t>
            </a:r>
            <a:r>
              <a:rPr lang="en-AU" dirty="0" err="1"/>
              <a:t>có</a:t>
            </a:r>
            <a:r>
              <a:rPr lang="en-AU" dirty="0"/>
              <a:t> </a:t>
            </a:r>
            <a:r>
              <a:rPr lang="en-AU" dirty="0" err="1"/>
              <a:t>thể</a:t>
            </a:r>
            <a:r>
              <a:rPr lang="en-AU" dirty="0"/>
              <a:t> </a:t>
            </a:r>
            <a:r>
              <a:rPr lang="en-AU" dirty="0" err="1"/>
              <a:t>xây</a:t>
            </a:r>
            <a:r>
              <a:rPr lang="en-AU" dirty="0"/>
              <a:t> </a:t>
            </a:r>
            <a:r>
              <a:rPr lang="en-AU" dirty="0" err="1"/>
              <a:t>dựng</a:t>
            </a:r>
            <a:r>
              <a:rPr lang="en-AU" dirty="0"/>
              <a:t> </a:t>
            </a:r>
            <a:r>
              <a:rPr lang="en-AU" dirty="0" err="1"/>
              <a:t>chiến</a:t>
            </a:r>
            <a:r>
              <a:rPr lang="en-AU" dirty="0"/>
              <a:t> </a:t>
            </a:r>
            <a:r>
              <a:rPr lang="en-AU" dirty="0" err="1"/>
              <a:t>lược</a:t>
            </a:r>
            <a:r>
              <a:rPr lang="en-AU" dirty="0"/>
              <a:t> </a:t>
            </a:r>
            <a:r>
              <a:rPr lang="en-AU" dirty="0" err="1"/>
              <a:t>sản</a:t>
            </a:r>
            <a:r>
              <a:rPr lang="en-AU" dirty="0"/>
              <a:t> </a:t>
            </a:r>
            <a:r>
              <a:rPr lang="en-AU" dirty="0" err="1"/>
              <a:t>phẩm</a:t>
            </a:r>
            <a:r>
              <a:rPr lang="en-AU" dirty="0"/>
              <a:t> </a:t>
            </a:r>
            <a:r>
              <a:rPr lang="en-AU" dirty="0" err="1"/>
              <a:t>theo</a:t>
            </a:r>
            <a:r>
              <a:rPr lang="en-AU" dirty="0"/>
              <a:t> </a:t>
            </a:r>
            <a:r>
              <a:rPr lang="en-AU" dirty="0" err="1"/>
              <a:t>những</a:t>
            </a:r>
            <a:r>
              <a:rPr lang="en-AU" dirty="0"/>
              <a:t> </a:t>
            </a:r>
            <a:r>
              <a:rPr lang="en-AU" dirty="0" err="1"/>
              <a:t>hướng</a:t>
            </a:r>
            <a:r>
              <a:rPr lang="en-AU" dirty="0"/>
              <a:t> </a:t>
            </a:r>
            <a:r>
              <a:rPr lang="en-AU" dirty="0" err="1"/>
              <a:t>sau</a:t>
            </a:r>
            <a:r>
              <a:rPr lang="en-AU" dirty="0" smtClean="0"/>
              <a:t>:</a:t>
            </a:r>
            <a:endParaRPr lang="en-AU" dirty="0"/>
          </a:p>
          <a:p>
            <a:pPr marL="0" indent="0" algn="r">
              <a:buNone/>
            </a:pPr>
            <a:r>
              <a:rPr lang="vi-VN" dirty="0" smtClean="0"/>
              <a:t>(SIYB, 1998)</a:t>
            </a:r>
            <a:r>
              <a:rPr lang="en-AU" dirty="0" smtClean="0"/>
              <a:t> </a:t>
            </a:r>
            <a:endParaRPr lang="en-AU" dirty="0"/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AU" smtClean="0"/>
              <a:t>Friday, 10 March 23</a:t>
            </a:r>
            <a:endParaRPr lang="en-US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r"/>
            <a:r>
              <a:rPr lang="en-US" smtClean="0"/>
              <a:t>duonghoaian@tuaf.edu.vn</a:t>
            </a:r>
            <a:endParaRPr lang="en-US" dirty="0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FEC368-1D7A-4F81-ABF6-AE0E36BAF64C}" type="slidenum">
              <a:rPr lang="en-US" smtClean="0"/>
              <a:pPr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3736305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8616" y="501250"/>
            <a:ext cx="8890782" cy="990600"/>
          </a:xfrm>
        </p:spPr>
        <p:txBody>
          <a:bodyPr>
            <a:normAutofit fontScale="90000"/>
          </a:bodyPr>
          <a:lstStyle/>
          <a:p>
            <a:r>
              <a:rPr lang="en-US" dirty="0" err="1" smtClean="0"/>
              <a:t>Chương</a:t>
            </a:r>
            <a:r>
              <a:rPr lang="en-US" dirty="0" smtClean="0"/>
              <a:t> 5 </a:t>
            </a:r>
            <a:r>
              <a:rPr lang="mr-IN" dirty="0" smtClean="0"/>
              <a:t>–</a:t>
            </a:r>
            <a:r>
              <a:rPr lang="en-US" dirty="0" smtClean="0"/>
              <a:t> </a:t>
            </a:r>
            <a:r>
              <a:rPr lang="en-US" dirty="0" err="1" smtClean="0"/>
              <a:t>Thoả</a:t>
            </a:r>
            <a:r>
              <a:rPr lang="en-US" dirty="0" smtClean="0"/>
              <a:t> </a:t>
            </a:r>
            <a:r>
              <a:rPr lang="en-US" dirty="0" err="1" smtClean="0"/>
              <a:t>Mãn</a:t>
            </a:r>
            <a:r>
              <a:rPr lang="en-US" dirty="0" smtClean="0"/>
              <a:t> </a:t>
            </a:r>
            <a:r>
              <a:rPr lang="en-US" dirty="0" err="1" smtClean="0"/>
              <a:t>Nhu</a:t>
            </a:r>
            <a:r>
              <a:rPr lang="en-US" dirty="0" smtClean="0"/>
              <a:t> </a:t>
            </a:r>
            <a:r>
              <a:rPr lang="en-US" dirty="0" err="1" smtClean="0"/>
              <a:t>Cầu</a:t>
            </a:r>
            <a:r>
              <a:rPr lang="en-US" dirty="0" smtClean="0"/>
              <a:t> </a:t>
            </a:r>
            <a:r>
              <a:rPr lang="en-US" dirty="0" err="1" smtClean="0"/>
              <a:t>Của</a:t>
            </a:r>
            <a:r>
              <a:rPr lang="en-US" dirty="0" smtClean="0"/>
              <a:t> </a:t>
            </a:r>
            <a:r>
              <a:rPr lang="en-US" dirty="0" err="1" smtClean="0"/>
              <a:t>Khách</a:t>
            </a:r>
            <a:r>
              <a:rPr lang="en-US" dirty="0" smtClean="0"/>
              <a:t> </a:t>
            </a:r>
            <a:r>
              <a:rPr lang="en-US" dirty="0" err="1" smtClean="0"/>
              <a:t>Hàng</a:t>
            </a:r>
            <a:r>
              <a:rPr lang="en-US" dirty="0" smtClean="0"/>
              <a:t> </a:t>
            </a:r>
            <a:r>
              <a:rPr lang="en-US" dirty="0" err="1" smtClean="0"/>
              <a:t>Bằng</a:t>
            </a:r>
            <a:r>
              <a:rPr lang="en-US" dirty="0" smtClean="0"/>
              <a:t> </a:t>
            </a:r>
            <a:r>
              <a:rPr lang="en-US" dirty="0" err="1" smtClean="0"/>
              <a:t>Cung</a:t>
            </a:r>
            <a:r>
              <a:rPr lang="en-US" dirty="0" smtClean="0"/>
              <a:t> </a:t>
            </a:r>
            <a:r>
              <a:rPr lang="en-US" dirty="0" err="1" smtClean="0"/>
              <a:t>Cấp</a:t>
            </a:r>
            <a:r>
              <a:rPr lang="en-US" dirty="0" smtClean="0"/>
              <a:t> </a:t>
            </a:r>
            <a:r>
              <a:rPr lang="en-US" dirty="0" err="1" smtClean="0"/>
              <a:t>Sản</a:t>
            </a:r>
            <a:r>
              <a:rPr lang="en-US" dirty="0" smtClean="0"/>
              <a:t> </a:t>
            </a:r>
            <a:r>
              <a:rPr lang="en-US" dirty="0" err="1" smtClean="0"/>
              <a:t>Phẩm</a:t>
            </a:r>
            <a:r>
              <a:rPr lang="en-US" dirty="0" smtClean="0"/>
              <a:t> </a:t>
            </a:r>
            <a:r>
              <a:rPr lang="en-US" dirty="0" err="1" smtClean="0"/>
              <a:t>Phù</a:t>
            </a:r>
            <a:r>
              <a:rPr lang="en-US" dirty="0" smtClean="0"/>
              <a:t> </a:t>
            </a:r>
            <a:r>
              <a:rPr lang="en-US" dirty="0" err="1" smtClean="0"/>
              <a:t>Hợp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80575"/>
            <a:ext cx="8229600" cy="4876800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hr-HR" dirty="0" smtClean="0"/>
              <a:t>5.3.4.</a:t>
            </a:r>
            <a:r>
              <a:rPr lang="vi-VN" dirty="0" smtClean="0"/>
              <a:t> </a:t>
            </a:r>
            <a:r>
              <a:rPr lang="en-US" dirty="0" err="1"/>
              <a:t>Chiến</a:t>
            </a:r>
            <a:r>
              <a:rPr lang="en-US" dirty="0"/>
              <a:t> </a:t>
            </a:r>
            <a:r>
              <a:rPr lang="en-US" dirty="0" err="1"/>
              <a:t>lược</a:t>
            </a:r>
            <a:r>
              <a:rPr lang="en-US" dirty="0"/>
              <a:t> </a:t>
            </a:r>
            <a:r>
              <a:rPr lang="en-US" dirty="0" err="1"/>
              <a:t>cho</a:t>
            </a:r>
            <a:r>
              <a:rPr lang="en-US" dirty="0"/>
              <a:t> </a:t>
            </a:r>
            <a:r>
              <a:rPr lang="en-US" dirty="0" err="1"/>
              <a:t>từng</a:t>
            </a:r>
            <a:r>
              <a:rPr lang="en-US" dirty="0"/>
              <a:t> </a:t>
            </a:r>
            <a:r>
              <a:rPr lang="en-US" dirty="0" err="1"/>
              <a:t>sản</a:t>
            </a:r>
            <a:r>
              <a:rPr lang="en-US" dirty="0"/>
              <a:t> </a:t>
            </a:r>
            <a:r>
              <a:rPr lang="en-US" dirty="0" err="1"/>
              <a:t>phẩm</a:t>
            </a:r>
            <a:r>
              <a:rPr lang="en-US" dirty="0"/>
              <a:t> (Product Item</a:t>
            </a:r>
            <a:r>
              <a:rPr lang="en-US" dirty="0" smtClean="0"/>
              <a:t>)</a:t>
            </a:r>
          </a:p>
          <a:p>
            <a:pPr marL="0" indent="0" algn="just">
              <a:buNone/>
            </a:pPr>
            <a:r>
              <a:rPr lang="en-AU" dirty="0"/>
              <a:t>5.3.4.1. </a:t>
            </a:r>
            <a:r>
              <a:rPr lang="en-US" dirty="0" err="1"/>
              <a:t>Chiến</a:t>
            </a:r>
            <a:r>
              <a:rPr lang="en-US" dirty="0"/>
              <a:t> </a:t>
            </a:r>
            <a:r>
              <a:rPr lang="en-US" dirty="0" err="1"/>
              <a:t>lược</a:t>
            </a:r>
            <a:r>
              <a:rPr lang="en-US" dirty="0"/>
              <a:t> </a:t>
            </a:r>
            <a:r>
              <a:rPr lang="en-US" dirty="0" err="1"/>
              <a:t>cho</a:t>
            </a:r>
            <a:r>
              <a:rPr lang="en-US" dirty="0"/>
              <a:t> </a:t>
            </a:r>
            <a:r>
              <a:rPr lang="en-US" dirty="0" err="1"/>
              <a:t>từng</a:t>
            </a:r>
            <a:r>
              <a:rPr lang="en-US" dirty="0"/>
              <a:t> </a:t>
            </a:r>
            <a:r>
              <a:rPr lang="en-US" dirty="0" err="1"/>
              <a:t>sản</a:t>
            </a:r>
            <a:r>
              <a:rPr lang="en-US" dirty="0"/>
              <a:t> </a:t>
            </a:r>
            <a:r>
              <a:rPr lang="en-US" dirty="0" err="1"/>
              <a:t>phẩm</a:t>
            </a:r>
            <a:r>
              <a:rPr lang="en-US" dirty="0"/>
              <a:t> </a:t>
            </a:r>
            <a:r>
              <a:rPr lang="en-US" dirty="0" err="1"/>
              <a:t>tiếp</a:t>
            </a:r>
            <a:r>
              <a:rPr lang="en-US" dirty="0"/>
              <a:t> </a:t>
            </a:r>
            <a:r>
              <a:rPr lang="en-US" dirty="0" err="1"/>
              <a:t>cận</a:t>
            </a:r>
            <a:r>
              <a:rPr lang="en-US" dirty="0"/>
              <a:t> </a:t>
            </a:r>
            <a:r>
              <a:rPr lang="en-US" dirty="0" err="1"/>
              <a:t>theo</a:t>
            </a:r>
            <a:r>
              <a:rPr lang="en-US" dirty="0"/>
              <a:t> 3 </a:t>
            </a:r>
            <a:r>
              <a:rPr lang="en-US" dirty="0" err="1"/>
              <a:t>cấp</a:t>
            </a:r>
            <a:r>
              <a:rPr lang="en-US" dirty="0"/>
              <a:t> </a:t>
            </a:r>
            <a:r>
              <a:rPr lang="en-US" dirty="0" err="1"/>
              <a:t>độ</a:t>
            </a:r>
            <a:r>
              <a:rPr lang="en-US" dirty="0"/>
              <a:t> </a:t>
            </a:r>
            <a:r>
              <a:rPr lang="en-US" dirty="0" err="1"/>
              <a:t>sản</a:t>
            </a:r>
            <a:r>
              <a:rPr lang="en-US" dirty="0"/>
              <a:t> </a:t>
            </a:r>
            <a:r>
              <a:rPr lang="en-US" dirty="0" err="1"/>
              <a:t>phẩm</a:t>
            </a:r>
            <a:r>
              <a:rPr lang="en-AU" dirty="0"/>
              <a:t> (</a:t>
            </a:r>
            <a:r>
              <a:rPr lang="en-AU" dirty="0" err="1"/>
              <a:t>cont</a:t>
            </a:r>
            <a:r>
              <a:rPr lang="en-AU" dirty="0"/>
              <a:t>’</a:t>
            </a:r>
            <a:r>
              <a:rPr lang="en-AU" dirty="0" smtClean="0"/>
              <a:t>)</a:t>
            </a:r>
          </a:p>
          <a:p>
            <a:pPr algn="just"/>
            <a:r>
              <a:rPr lang="en-AU" b="1" dirty="0" err="1"/>
              <a:t>Đổi</a:t>
            </a:r>
            <a:r>
              <a:rPr lang="en-AU" b="1" dirty="0"/>
              <a:t> </a:t>
            </a:r>
            <a:r>
              <a:rPr lang="en-AU" b="1" dirty="0" err="1"/>
              <a:t>mới</a:t>
            </a:r>
            <a:r>
              <a:rPr lang="en-AU" b="1" dirty="0"/>
              <a:t> </a:t>
            </a:r>
            <a:r>
              <a:rPr lang="en-AU" b="1" dirty="0" err="1"/>
              <a:t>sản</a:t>
            </a:r>
            <a:r>
              <a:rPr lang="en-AU" b="1" dirty="0"/>
              <a:t> </a:t>
            </a:r>
            <a:r>
              <a:rPr lang="en-AU" b="1" dirty="0" err="1"/>
              <a:t>phẩm</a:t>
            </a:r>
            <a:r>
              <a:rPr lang="en-AU" b="1" dirty="0"/>
              <a:t>:</a:t>
            </a:r>
            <a:r>
              <a:rPr lang="en-AU" dirty="0"/>
              <a:t> </a:t>
            </a:r>
            <a:r>
              <a:rPr lang="en-AU" dirty="0" err="1"/>
              <a:t>tạo</a:t>
            </a:r>
            <a:r>
              <a:rPr lang="en-AU" dirty="0"/>
              <a:t> </a:t>
            </a:r>
            <a:r>
              <a:rPr lang="en-AU" dirty="0" err="1"/>
              <a:t>ra</a:t>
            </a:r>
            <a:r>
              <a:rPr lang="en-AU" dirty="0"/>
              <a:t> </a:t>
            </a:r>
            <a:r>
              <a:rPr lang="en-AU" dirty="0" err="1"/>
              <a:t>sản</a:t>
            </a:r>
            <a:r>
              <a:rPr lang="en-AU" dirty="0"/>
              <a:t> </a:t>
            </a:r>
            <a:r>
              <a:rPr lang="en-AU" dirty="0" err="1"/>
              <a:t>phẩm</a:t>
            </a:r>
            <a:r>
              <a:rPr lang="en-AU" dirty="0"/>
              <a:t> </a:t>
            </a:r>
            <a:r>
              <a:rPr lang="en-AU" dirty="0" err="1"/>
              <a:t>mới</a:t>
            </a:r>
            <a:r>
              <a:rPr lang="en-AU" dirty="0"/>
              <a:t> </a:t>
            </a:r>
            <a:r>
              <a:rPr lang="en-AU" dirty="0" err="1"/>
              <a:t>chưa</a:t>
            </a:r>
            <a:r>
              <a:rPr lang="en-AU" dirty="0"/>
              <a:t> </a:t>
            </a:r>
            <a:r>
              <a:rPr lang="en-AU" dirty="0" err="1"/>
              <a:t>từng</a:t>
            </a:r>
            <a:r>
              <a:rPr lang="en-AU" dirty="0"/>
              <a:t> </a:t>
            </a:r>
            <a:r>
              <a:rPr lang="en-AU" dirty="0" err="1"/>
              <a:t>xuất</a:t>
            </a:r>
            <a:r>
              <a:rPr lang="en-AU" dirty="0"/>
              <a:t> </a:t>
            </a:r>
            <a:r>
              <a:rPr lang="en-AU" dirty="0" err="1"/>
              <a:t>hiện</a:t>
            </a:r>
            <a:r>
              <a:rPr lang="en-AU" dirty="0"/>
              <a:t> </a:t>
            </a:r>
            <a:r>
              <a:rPr lang="en-AU" dirty="0" err="1"/>
              <a:t>trên</a:t>
            </a:r>
            <a:r>
              <a:rPr lang="en-AU" dirty="0"/>
              <a:t> </a:t>
            </a:r>
            <a:r>
              <a:rPr lang="en-AU" dirty="0" err="1"/>
              <a:t>thị</a:t>
            </a:r>
            <a:r>
              <a:rPr lang="en-AU" dirty="0"/>
              <a:t> </a:t>
            </a:r>
            <a:r>
              <a:rPr lang="en-AU" dirty="0" err="1"/>
              <a:t>trường</a:t>
            </a:r>
            <a:r>
              <a:rPr lang="en-AU" dirty="0"/>
              <a:t> (</a:t>
            </a:r>
            <a:r>
              <a:rPr lang="en-AU" dirty="0" err="1"/>
              <a:t>sản</a:t>
            </a:r>
            <a:r>
              <a:rPr lang="en-AU" dirty="0"/>
              <a:t> </a:t>
            </a:r>
            <a:r>
              <a:rPr lang="en-AU" dirty="0" err="1"/>
              <a:t>phẩm</a:t>
            </a:r>
            <a:r>
              <a:rPr lang="en-AU" dirty="0"/>
              <a:t> </a:t>
            </a:r>
            <a:r>
              <a:rPr lang="en-AU" dirty="0" err="1"/>
              <a:t>tiên</a:t>
            </a:r>
            <a:r>
              <a:rPr lang="en-AU" dirty="0"/>
              <a:t> </a:t>
            </a:r>
            <a:r>
              <a:rPr lang="en-AU" dirty="0" err="1"/>
              <a:t>phong</a:t>
            </a:r>
            <a:r>
              <a:rPr lang="en-AU" dirty="0"/>
              <a:t>, </a:t>
            </a:r>
            <a:r>
              <a:rPr lang="en-AU" dirty="0" err="1"/>
              <a:t>có</a:t>
            </a:r>
            <a:r>
              <a:rPr lang="en-AU" dirty="0"/>
              <a:t> </a:t>
            </a:r>
            <a:r>
              <a:rPr lang="en-AU" dirty="0" err="1"/>
              <a:t>bằng</a:t>
            </a:r>
            <a:r>
              <a:rPr lang="en-AU" dirty="0"/>
              <a:t> </a:t>
            </a:r>
            <a:r>
              <a:rPr lang="en-AU" dirty="0" err="1"/>
              <a:t>sáng</a:t>
            </a:r>
            <a:r>
              <a:rPr lang="en-AU" dirty="0"/>
              <a:t> </a:t>
            </a:r>
            <a:r>
              <a:rPr lang="en-AU" dirty="0" err="1"/>
              <a:t>chế</a:t>
            </a:r>
            <a:r>
              <a:rPr lang="en-AU" dirty="0"/>
              <a:t>) </a:t>
            </a:r>
            <a:r>
              <a:rPr lang="en-AU" dirty="0" err="1"/>
              <a:t>hoặc</a:t>
            </a:r>
            <a:r>
              <a:rPr lang="en-AU" dirty="0"/>
              <a:t> </a:t>
            </a:r>
            <a:r>
              <a:rPr lang="en-AU" dirty="0" err="1"/>
              <a:t>có</a:t>
            </a:r>
            <a:r>
              <a:rPr lang="en-AU" dirty="0"/>
              <a:t> </a:t>
            </a:r>
            <a:r>
              <a:rPr lang="en-AU" dirty="0" err="1"/>
              <a:t>sự</a:t>
            </a:r>
            <a:r>
              <a:rPr lang="en-AU" dirty="0"/>
              <a:t> </a:t>
            </a:r>
            <a:r>
              <a:rPr lang="en-AU" dirty="0" err="1"/>
              <a:t>hoàn</a:t>
            </a:r>
            <a:r>
              <a:rPr lang="en-AU" dirty="0"/>
              <a:t> </a:t>
            </a:r>
            <a:r>
              <a:rPr lang="en-AU" dirty="0" err="1"/>
              <a:t>thiện</a:t>
            </a:r>
            <a:r>
              <a:rPr lang="en-AU" dirty="0"/>
              <a:t> </a:t>
            </a:r>
            <a:r>
              <a:rPr lang="en-AU" dirty="0" err="1"/>
              <a:t>và</a:t>
            </a:r>
            <a:r>
              <a:rPr lang="en-AU" dirty="0"/>
              <a:t> </a:t>
            </a:r>
            <a:r>
              <a:rPr lang="en-AU" dirty="0" err="1"/>
              <a:t>tối</a:t>
            </a:r>
            <a:r>
              <a:rPr lang="en-AU" dirty="0"/>
              <a:t> </a:t>
            </a:r>
            <a:r>
              <a:rPr lang="en-AU" dirty="0" err="1"/>
              <a:t>ưu</a:t>
            </a:r>
            <a:r>
              <a:rPr lang="en-AU" dirty="0"/>
              <a:t> </a:t>
            </a:r>
            <a:r>
              <a:rPr lang="en-AU" dirty="0" err="1"/>
              <a:t>hơn</a:t>
            </a:r>
            <a:r>
              <a:rPr lang="en-AU" dirty="0"/>
              <a:t> (</a:t>
            </a:r>
            <a:r>
              <a:rPr lang="en-AU" dirty="0" err="1"/>
              <a:t>được</a:t>
            </a:r>
            <a:r>
              <a:rPr lang="en-AU" dirty="0"/>
              <a:t> </a:t>
            </a:r>
            <a:r>
              <a:rPr lang="en-AU" dirty="0" err="1"/>
              <a:t>rút</a:t>
            </a:r>
            <a:r>
              <a:rPr lang="en-AU" dirty="0"/>
              <a:t> </a:t>
            </a:r>
            <a:r>
              <a:rPr lang="en-AU" dirty="0" err="1"/>
              <a:t>kinh</a:t>
            </a:r>
            <a:r>
              <a:rPr lang="en-AU" dirty="0"/>
              <a:t> </a:t>
            </a:r>
            <a:r>
              <a:rPr lang="en-AU" dirty="0" err="1"/>
              <a:t>nghiệm</a:t>
            </a:r>
            <a:r>
              <a:rPr lang="en-AU" dirty="0"/>
              <a:t> </a:t>
            </a:r>
            <a:r>
              <a:rPr lang="en-AU" dirty="0" err="1"/>
              <a:t>từ</a:t>
            </a:r>
            <a:r>
              <a:rPr lang="en-AU" dirty="0"/>
              <a:t> </a:t>
            </a:r>
            <a:r>
              <a:rPr lang="en-AU" dirty="0" err="1"/>
              <a:t>các</a:t>
            </a:r>
            <a:r>
              <a:rPr lang="en-AU" dirty="0"/>
              <a:t> </a:t>
            </a:r>
            <a:r>
              <a:rPr lang="en-AU" dirty="0" err="1"/>
              <a:t>sản</a:t>
            </a:r>
            <a:r>
              <a:rPr lang="en-AU" dirty="0"/>
              <a:t> </a:t>
            </a:r>
            <a:r>
              <a:rPr lang="en-AU" dirty="0" err="1"/>
              <a:t>phẩm</a:t>
            </a:r>
            <a:r>
              <a:rPr lang="en-AU" dirty="0"/>
              <a:t> </a:t>
            </a:r>
            <a:r>
              <a:rPr lang="en-AU" dirty="0" err="1"/>
              <a:t>tiên</a:t>
            </a:r>
            <a:r>
              <a:rPr lang="en-AU" dirty="0"/>
              <a:t> </a:t>
            </a:r>
            <a:r>
              <a:rPr lang="en-AU" dirty="0" err="1"/>
              <a:t>phong</a:t>
            </a:r>
            <a:r>
              <a:rPr lang="en-AU" dirty="0"/>
              <a:t>, </a:t>
            </a:r>
            <a:r>
              <a:rPr lang="en-AU" dirty="0" err="1"/>
              <a:t>cải</a:t>
            </a:r>
            <a:r>
              <a:rPr lang="en-AU" dirty="0"/>
              <a:t> </a:t>
            </a:r>
            <a:r>
              <a:rPr lang="en-AU" dirty="0" err="1"/>
              <a:t>tiến</a:t>
            </a:r>
            <a:r>
              <a:rPr lang="en-AU" dirty="0"/>
              <a:t> </a:t>
            </a:r>
            <a:r>
              <a:rPr lang="en-AU" dirty="0" err="1"/>
              <a:t>các</a:t>
            </a:r>
            <a:r>
              <a:rPr lang="en-AU" dirty="0"/>
              <a:t> </a:t>
            </a:r>
            <a:r>
              <a:rPr lang="en-AU" dirty="0" err="1"/>
              <a:t>nhược</a:t>
            </a:r>
            <a:r>
              <a:rPr lang="en-AU" dirty="0"/>
              <a:t> </a:t>
            </a:r>
            <a:r>
              <a:rPr lang="en-AU" dirty="0" err="1"/>
              <a:t>điểm</a:t>
            </a:r>
            <a:r>
              <a:rPr lang="en-AU" dirty="0"/>
              <a:t>, </a:t>
            </a:r>
            <a:r>
              <a:rPr lang="en-AU" dirty="0" err="1"/>
              <a:t>bổ</a:t>
            </a:r>
            <a:r>
              <a:rPr lang="en-AU" dirty="0"/>
              <a:t> sung </a:t>
            </a:r>
            <a:r>
              <a:rPr lang="en-AU" dirty="0" err="1"/>
              <a:t>thêm</a:t>
            </a:r>
            <a:r>
              <a:rPr lang="en-AU" dirty="0"/>
              <a:t> </a:t>
            </a:r>
            <a:r>
              <a:rPr lang="en-AU" dirty="0" err="1"/>
              <a:t>các</a:t>
            </a:r>
            <a:r>
              <a:rPr lang="en-AU" dirty="0"/>
              <a:t> </a:t>
            </a:r>
            <a:r>
              <a:rPr lang="en-AU" dirty="0" err="1"/>
              <a:t>đặc</a:t>
            </a:r>
            <a:r>
              <a:rPr lang="en-AU" dirty="0"/>
              <a:t> </a:t>
            </a:r>
            <a:r>
              <a:rPr lang="en-AU" dirty="0" err="1"/>
              <a:t>tính</a:t>
            </a:r>
            <a:r>
              <a:rPr lang="en-AU" dirty="0"/>
              <a:t> </a:t>
            </a:r>
            <a:r>
              <a:rPr lang="en-AU" dirty="0" err="1"/>
              <a:t>theo</a:t>
            </a:r>
            <a:r>
              <a:rPr lang="en-AU" dirty="0"/>
              <a:t> </a:t>
            </a:r>
            <a:r>
              <a:rPr lang="en-AU" dirty="0" err="1"/>
              <a:t>nhu</a:t>
            </a:r>
            <a:r>
              <a:rPr lang="en-AU" dirty="0"/>
              <a:t> </a:t>
            </a:r>
            <a:r>
              <a:rPr lang="en-AU" dirty="0" err="1"/>
              <a:t>cầu</a:t>
            </a:r>
            <a:r>
              <a:rPr lang="en-AU" dirty="0"/>
              <a:t> </a:t>
            </a:r>
            <a:r>
              <a:rPr lang="en-AU" dirty="0" err="1"/>
              <a:t>thị</a:t>
            </a:r>
            <a:r>
              <a:rPr lang="en-AU" dirty="0"/>
              <a:t> </a:t>
            </a:r>
            <a:r>
              <a:rPr lang="en-AU" dirty="0" err="1"/>
              <a:t>trường</a:t>
            </a:r>
            <a:r>
              <a:rPr lang="en-AU" dirty="0"/>
              <a:t>).</a:t>
            </a:r>
          </a:p>
          <a:p>
            <a:pPr marL="0" indent="0" algn="r">
              <a:buNone/>
            </a:pPr>
            <a:r>
              <a:rPr lang="vi-VN" dirty="0" smtClean="0"/>
              <a:t>(SIYB, 1998)</a:t>
            </a:r>
            <a:r>
              <a:rPr lang="en-AU" dirty="0" smtClean="0"/>
              <a:t> </a:t>
            </a:r>
            <a:endParaRPr lang="en-AU" dirty="0"/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AU" smtClean="0"/>
              <a:t>Friday, 10 March 23</a:t>
            </a:r>
            <a:endParaRPr lang="en-US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r"/>
            <a:r>
              <a:rPr lang="en-US" smtClean="0"/>
              <a:t>duonghoaian@tuaf.edu.vn</a:t>
            </a:r>
            <a:endParaRPr lang="en-US" dirty="0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FEC368-1D7A-4F81-ABF6-AE0E36BAF64C}" type="slidenum">
              <a:rPr lang="en-US" smtClean="0"/>
              <a:pPr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7345683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8616" y="501250"/>
            <a:ext cx="8890782" cy="990600"/>
          </a:xfrm>
        </p:spPr>
        <p:txBody>
          <a:bodyPr>
            <a:normAutofit fontScale="90000"/>
          </a:bodyPr>
          <a:lstStyle/>
          <a:p>
            <a:r>
              <a:rPr lang="en-US" dirty="0" err="1" smtClean="0"/>
              <a:t>Chương</a:t>
            </a:r>
            <a:r>
              <a:rPr lang="en-US" dirty="0" smtClean="0"/>
              <a:t> 5 </a:t>
            </a:r>
            <a:r>
              <a:rPr lang="mr-IN" dirty="0" smtClean="0"/>
              <a:t>–</a:t>
            </a:r>
            <a:r>
              <a:rPr lang="en-US" dirty="0" smtClean="0"/>
              <a:t> </a:t>
            </a:r>
            <a:r>
              <a:rPr lang="en-US" dirty="0" err="1" smtClean="0"/>
              <a:t>Thoả</a:t>
            </a:r>
            <a:r>
              <a:rPr lang="en-US" dirty="0" smtClean="0"/>
              <a:t> </a:t>
            </a:r>
            <a:r>
              <a:rPr lang="en-US" dirty="0" err="1" smtClean="0"/>
              <a:t>Mãn</a:t>
            </a:r>
            <a:r>
              <a:rPr lang="en-US" dirty="0" smtClean="0"/>
              <a:t> </a:t>
            </a:r>
            <a:r>
              <a:rPr lang="en-US" dirty="0" err="1" smtClean="0"/>
              <a:t>Nhu</a:t>
            </a:r>
            <a:r>
              <a:rPr lang="en-US" dirty="0" smtClean="0"/>
              <a:t> </a:t>
            </a:r>
            <a:r>
              <a:rPr lang="en-US" dirty="0" err="1" smtClean="0"/>
              <a:t>Cầu</a:t>
            </a:r>
            <a:r>
              <a:rPr lang="en-US" dirty="0" smtClean="0"/>
              <a:t> </a:t>
            </a:r>
            <a:r>
              <a:rPr lang="en-US" dirty="0" err="1" smtClean="0"/>
              <a:t>Của</a:t>
            </a:r>
            <a:r>
              <a:rPr lang="en-US" dirty="0" smtClean="0"/>
              <a:t> </a:t>
            </a:r>
            <a:r>
              <a:rPr lang="en-US" dirty="0" err="1" smtClean="0"/>
              <a:t>Khách</a:t>
            </a:r>
            <a:r>
              <a:rPr lang="en-US" dirty="0" smtClean="0"/>
              <a:t> </a:t>
            </a:r>
            <a:r>
              <a:rPr lang="en-US" dirty="0" err="1" smtClean="0"/>
              <a:t>Hàng</a:t>
            </a:r>
            <a:r>
              <a:rPr lang="en-US" dirty="0" smtClean="0"/>
              <a:t> </a:t>
            </a:r>
            <a:r>
              <a:rPr lang="en-US" dirty="0" err="1" smtClean="0"/>
              <a:t>Bằng</a:t>
            </a:r>
            <a:r>
              <a:rPr lang="en-US" dirty="0" smtClean="0"/>
              <a:t> </a:t>
            </a:r>
            <a:r>
              <a:rPr lang="en-US" dirty="0" err="1" smtClean="0"/>
              <a:t>Cung</a:t>
            </a:r>
            <a:r>
              <a:rPr lang="en-US" dirty="0" smtClean="0"/>
              <a:t> </a:t>
            </a:r>
            <a:r>
              <a:rPr lang="en-US" dirty="0" err="1" smtClean="0"/>
              <a:t>Cấp</a:t>
            </a:r>
            <a:r>
              <a:rPr lang="en-US" dirty="0" smtClean="0"/>
              <a:t> </a:t>
            </a:r>
            <a:r>
              <a:rPr lang="en-US" dirty="0" err="1" smtClean="0"/>
              <a:t>Sản</a:t>
            </a:r>
            <a:r>
              <a:rPr lang="en-US" dirty="0" smtClean="0"/>
              <a:t> </a:t>
            </a:r>
            <a:r>
              <a:rPr lang="en-US" dirty="0" err="1" smtClean="0"/>
              <a:t>Phẩm</a:t>
            </a:r>
            <a:r>
              <a:rPr lang="en-US" dirty="0" smtClean="0"/>
              <a:t> </a:t>
            </a:r>
            <a:r>
              <a:rPr lang="en-US" dirty="0" err="1" smtClean="0"/>
              <a:t>Phù</a:t>
            </a:r>
            <a:r>
              <a:rPr lang="en-US" dirty="0" smtClean="0"/>
              <a:t> </a:t>
            </a:r>
            <a:r>
              <a:rPr lang="en-US" dirty="0" err="1" smtClean="0"/>
              <a:t>Hợp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80575"/>
            <a:ext cx="8229600" cy="4876800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hr-HR" dirty="0" smtClean="0"/>
              <a:t>5.3.4.</a:t>
            </a:r>
            <a:r>
              <a:rPr lang="vi-VN" dirty="0" smtClean="0"/>
              <a:t> </a:t>
            </a:r>
            <a:r>
              <a:rPr lang="en-US" dirty="0" err="1"/>
              <a:t>Chiến</a:t>
            </a:r>
            <a:r>
              <a:rPr lang="en-US" dirty="0"/>
              <a:t> </a:t>
            </a:r>
            <a:r>
              <a:rPr lang="en-US" dirty="0" err="1"/>
              <a:t>lược</a:t>
            </a:r>
            <a:r>
              <a:rPr lang="en-US" dirty="0"/>
              <a:t> </a:t>
            </a:r>
            <a:r>
              <a:rPr lang="en-US" dirty="0" err="1"/>
              <a:t>cho</a:t>
            </a:r>
            <a:r>
              <a:rPr lang="en-US" dirty="0"/>
              <a:t> </a:t>
            </a:r>
            <a:r>
              <a:rPr lang="en-US" dirty="0" err="1"/>
              <a:t>từng</a:t>
            </a:r>
            <a:r>
              <a:rPr lang="en-US" dirty="0"/>
              <a:t> </a:t>
            </a:r>
            <a:r>
              <a:rPr lang="en-US" dirty="0" err="1"/>
              <a:t>sản</a:t>
            </a:r>
            <a:r>
              <a:rPr lang="en-US" dirty="0"/>
              <a:t> </a:t>
            </a:r>
            <a:r>
              <a:rPr lang="en-US" dirty="0" err="1"/>
              <a:t>phẩm</a:t>
            </a:r>
            <a:r>
              <a:rPr lang="en-US" dirty="0"/>
              <a:t> (Product Item</a:t>
            </a:r>
            <a:r>
              <a:rPr lang="en-US" dirty="0" smtClean="0"/>
              <a:t>)</a:t>
            </a:r>
          </a:p>
          <a:p>
            <a:pPr marL="0" indent="0" algn="just">
              <a:buNone/>
            </a:pPr>
            <a:r>
              <a:rPr lang="en-AU" dirty="0"/>
              <a:t>5.3.4.1. </a:t>
            </a:r>
            <a:r>
              <a:rPr lang="en-US" dirty="0" err="1"/>
              <a:t>Chiến</a:t>
            </a:r>
            <a:r>
              <a:rPr lang="en-US" dirty="0"/>
              <a:t> </a:t>
            </a:r>
            <a:r>
              <a:rPr lang="en-US" dirty="0" err="1"/>
              <a:t>lược</a:t>
            </a:r>
            <a:r>
              <a:rPr lang="en-US" dirty="0"/>
              <a:t> </a:t>
            </a:r>
            <a:r>
              <a:rPr lang="en-US" dirty="0" err="1"/>
              <a:t>cho</a:t>
            </a:r>
            <a:r>
              <a:rPr lang="en-US" dirty="0"/>
              <a:t> </a:t>
            </a:r>
            <a:r>
              <a:rPr lang="en-US" dirty="0" err="1"/>
              <a:t>từng</a:t>
            </a:r>
            <a:r>
              <a:rPr lang="en-US" dirty="0"/>
              <a:t> </a:t>
            </a:r>
            <a:r>
              <a:rPr lang="en-US" dirty="0" err="1"/>
              <a:t>sản</a:t>
            </a:r>
            <a:r>
              <a:rPr lang="en-US" dirty="0"/>
              <a:t> </a:t>
            </a:r>
            <a:r>
              <a:rPr lang="en-US" dirty="0" err="1"/>
              <a:t>phẩm</a:t>
            </a:r>
            <a:r>
              <a:rPr lang="en-US" dirty="0"/>
              <a:t> </a:t>
            </a:r>
            <a:r>
              <a:rPr lang="en-US" dirty="0" err="1"/>
              <a:t>tiếp</a:t>
            </a:r>
            <a:r>
              <a:rPr lang="en-US" dirty="0"/>
              <a:t> </a:t>
            </a:r>
            <a:r>
              <a:rPr lang="en-US" dirty="0" err="1"/>
              <a:t>cận</a:t>
            </a:r>
            <a:r>
              <a:rPr lang="en-US" dirty="0"/>
              <a:t> </a:t>
            </a:r>
            <a:r>
              <a:rPr lang="en-US" dirty="0" err="1"/>
              <a:t>theo</a:t>
            </a:r>
            <a:r>
              <a:rPr lang="en-US" dirty="0"/>
              <a:t> 3 </a:t>
            </a:r>
            <a:r>
              <a:rPr lang="en-US" dirty="0" err="1"/>
              <a:t>cấp</a:t>
            </a:r>
            <a:r>
              <a:rPr lang="en-US" dirty="0"/>
              <a:t> </a:t>
            </a:r>
            <a:r>
              <a:rPr lang="en-US" dirty="0" err="1"/>
              <a:t>độ</a:t>
            </a:r>
            <a:r>
              <a:rPr lang="en-US" dirty="0"/>
              <a:t> </a:t>
            </a:r>
            <a:r>
              <a:rPr lang="en-US" dirty="0" err="1"/>
              <a:t>sản</a:t>
            </a:r>
            <a:r>
              <a:rPr lang="en-US" dirty="0"/>
              <a:t> </a:t>
            </a:r>
            <a:r>
              <a:rPr lang="en-US" dirty="0" err="1"/>
              <a:t>phẩm</a:t>
            </a:r>
            <a:r>
              <a:rPr lang="en-AU" dirty="0"/>
              <a:t> (</a:t>
            </a:r>
            <a:r>
              <a:rPr lang="en-AU" dirty="0" err="1"/>
              <a:t>cont</a:t>
            </a:r>
            <a:r>
              <a:rPr lang="en-AU" dirty="0"/>
              <a:t>’</a:t>
            </a:r>
            <a:r>
              <a:rPr lang="en-AU" dirty="0" smtClean="0"/>
              <a:t>)</a:t>
            </a:r>
          </a:p>
          <a:p>
            <a:pPr algn="just"/>
            <a:r>
              <a:rPr lang="en-AU" b="1" dirty="0" err="1"/>
              <a:t>Bắt</a:t>
            </a:r>
            <a:r>
              <a:rPr lang="en-AU" b="1" dirty="0"/>
              <a:t> </a:t>
            </a:r>
            <a:r>
              <a:rPr lang="en-AU" b="1" dirty="0" err="1"/>
              <a:t>chước</a:t>
            </a:r>
            <a:r>
              <a:rPr lang="en-AU" b="1" dirty="0"/>
              <a:t> </a:t>
            </a:r>
            <a:r>
              <a:rPr lang="en-AU" b="1" dirty="0" err="1"/>
              <a:t>sản</a:t>
            </a:r>
            <a:r>
              <a:rPr lang="en-AU" b="1" dirty="0"/>
              <a:t> </a:t>
            </a:r>
            <a:r>
              <a:rPr lang="en-AU" b="1" dirty="0" err="1"/>
              <a:t>phẩm</a:t>
            </a:r>
            <a:r>
              <a:rPr lang="en-AU" b="1" dirty="0"/>
              <a:t>: </a:t>
            </a:r>
            <a:r>
              <a:rPr lang="en-AU" dirty="0" err="1"/>
              <a:t>bắt</a:t>
            </a:r>
            <a:r>
              <a:rPr lang="en-AU" dirty="0"/>
              <a:t> </a:t>
            </a:r>
            <a:r>
              <a:rPr lang="en-AU" dirty="0" err="1"/>
              <a:t>chước</a:t>
            </a:r>
            <a:r>
              <a:rPr lang="en-AU" dirty="0"/>
              <a:t> </a:t>
            </a:r>
            <a:r>
              <a:rPr lang="en-AU" dirty="0" err="1"/>
              <a:t>các</a:t>
            </a:r>
            <a:r>
              <a:rPr lang="en-AU" dirty="0"/>
              <a:t> </a:t>
            </a:r>
            <a:r>
              <a:rPr lang="en-AU" dirty="0" err="1"/>
              <a:t>ưu</a:t>
            </a:r>
            <a:r>
              <a:rPr lang="en-AU" dirty="0"/>
              <a:t> </a:t>
            </a:r>
            <a:r>
              <a:rPr lang="en-AU" dirty="0" err="1"/>
              <a:t>điểm</a:t>
            </a:r>
            <a:r>
              <a:rPr lang="en-AU" dirty="0"/>
              <a:t> (</a:t>
            </a:r>
            <a:r>
              <a:rPr lang="en-AU" dirty="0" err="1"/>
              <a:t>chủ</a:t>
            </a:r>
            <a:r>
              <a:rPr lang="en-AU" dirty="0"/>
              <a:t> </a:t>
            </a:r>
            <a:r>
              <a:rPr lang="en-AU" dirty="0" err="1"/>
              <a:t>yếu</a:t>
            </a:r>
            <a:r>
              <a:rPr lang="en-AU" dirty="0"/>
              <a:t> </a:t>
            </a:r>
            <a:r>
              <a:rPr lang="en-AU" dirty="0" err="1"/>
              <a:t>bắt</a:t>
            </a:r>
            <a:r>
              <a:rPr lang="en-AU" dirty="0"/>
              <a:t> </a:t>
            </a:r>
            <a:r>
              <a:rPr lang="en-AU" dirty="0" err="1"/>
              <a:t>chước</a:t>
            </a:r>
            <a:r>
              <a:rPr lang="en-AU" dirty="0"/>
              <a:t> </a:t>
            </a:r>
            <a:r>
              <a:rPr lang="en-AU" dirty="0" err="1"/>
              <a:t>phần</a:t>
            </a:r>
            <a:r>
              <a:rPr lang="en-AU" dirty="0"/>
              <a:t> </a:t>
            </a:r>
            <a:r>
              <a:rPr lang="en-AU" dirty="0" err="1"/>
              <a:t>cụ</a:t>
            </a:r>
            <a:r>
              <a:rPr lang="en-AU" dirty="0"/>
              <a:t> </a:t>
            </a:r>
            <a:r>
              <a:rPr lang="en-AU" dirty="0" err="1"/>
              <a:t>thể</a:t>
            </a:r>
            <a:r>
              <a:rPr lang="en-AU" dirty="0"/>
              <a:t>) </a:t>
            </a:r>
            <a:r>
              <a:rPr lang="en-AU" dirty="0" err="1"/>
              <a:t>của</a:t>
            </a:r>
            <a:r>
              <a:rPr lang="en-AU" dirty="0"/>
              <a:t> </a:t>
            </a:r>
            <a:r>
              <a:rPr lang="en-AU" dirty="0" err="1"/>
              <a:t>các</a:t>
            </a:r>
            <a:r>
              <a:rPr lang="en-AU" dirty="0"/>
              <a:t> </a:t>
            </a:r>
            <a:r>
              <a:rPr lang="en-AU" dirty="0" err="1"/>
              <a:t>sản</a:t>
            </a:r>
            <a:r>
              <a:rPr lang="en-AU" dirty="0"/>
              <a:t> </a:t>
            </a:r>
            <a:r>
              <a:rPr lang="en-AU" dirty="0" err="1"/>
              <a:t>phẩm</a:t>
            </a:r>
            <a:r>
              <a:rPr lang="en-AU" dirty="0"/>
              <a:t> </a:t>
            </a:r>
            <a:r>
              <a:rPr lang="en-AU" dirty="0" err="1"/>
              <a:t>thành</a:t>
            </a:r>
            <a:r>
              <a:rPr lang="en-AU" dirty="0"/>
              <a:t> </a:t>
            </a:r>
            <a:r>
              <a:rPr lang="en-AU" dirty="0" err="1"/>
              <a:t>công</a:t>
            </a:r>
            <a:r>
              <a:rPr lang="en-AU" dirty="0"/>
              <a:t> </a:t>
            </a:r>
            <a:r>
              <a:rPr lang="en-AU" dirty="0" err="1"/>
              <a:t>trên</a:t>
            </a:r>
            <a:r>
              <a:rPr lang="en-AU" dirty="0"/>
              <a:t> </a:t>
            </a:r>
            <a:r>
              <a:rPr lang="en-AU" dirty="0" err="1"/>
              <a:t>thị</a:t>
            </a:r>
            <a:r>
              <a:rPr lang="en-AU" dirty="0"/>
              <a:t> </a:t>
            </a:r>
            <a:r>
              <a:rPr lang="en-AU" dirty="0" err="1"/>
              <a:t>trường</a:t>
            </a:r>
            <a:r>
              <a:rPr lang="en-AU" dirty="0"/>
              <a:t>. </a:t>
            </a:r>
            <a:r>
              <a:rPr lang="en-AU" dirty="0" err="1"/>
              <a:t>Doanh</a:t>
            </a:r>
            <a:r>
              <a:rPr lang="en-AU" dirty="0"/>
              <a:t> </a:t>
            </a:r>
            <a:r>
              <a:rPr lang="en-AU" dirty="0" err="1"/>
              <a:t>nghiệp</a:t>
            </a:r>
            <a:r>
              <a:rPr lang="en-AU" dirty="0"/>
              <a:t> </a:t>
            </a:r>
            <a:r>
              <a:rPr lang="en-AU" dirty="0" err="1"/>
              <a:t>đợi</a:t>
            </a:r>
            <a:r>
              <a:rPr lang="en-AU" dirty="0"/>
              <a:t> </a:t>
            </a:r>
            <a:r>
              <a:rPr lang="en-AU" dirty="0" err="1"/>
              <a:t>cho</a:t>
            </a:r>
            <a:r>
              <a:rPr lang="en-AU" dirty="0"/>
              <a:t> </a:t>
            </a:r>
            <a:r>
              <a:rPr lang="en-AU" dirty="0" err="1"/>
              <a:t>sản</a:t>
            </a:r>
            <a:r>
              <a:rPr lang="en-AU" dirty="0"/>
              <a:t> </a:t>
            </a:r>
            <a:r>
              <a:rPr lang="en-AU" dirty="0" err="1"/>
              <a:t>phẩm</a:t>
            </a:r>
            <a:r>
              <a:rPr lang="en-AU" dirty="0"/>
              <a:t> </a:t>
            </a:r>
            <a:r>
              <a:rPr lang="en-AU" dirty="0" err="1"/>
              <a:t>tiên</a:t>
            </a:r>
            <a:r>
              <a:rPr lang="en-AU" dirty="0"/>
              <a:t> </a:t>
            </a:r>
            <a:r>
              <a:rPr lang="en-AU" dirty="0" err="1"/>
              <a:t>phong</a:t>
            </a:r>
            <a:r>
              <a:rPr lang="en-AU" dirty="0"/>
              <a:t> </a:t>
            </a:r>
            <a:r>
              <a:rPr lang="en-AU" dirty="0" err="1"/>
              <a:t>thành</a:t>
            </a:r>
            <a:r>
              <a:rPr lang="en-AU" dirty="0"/>
              <a:t> </a:t>
            </a:r>
            <a:r>
              <a:rPr lang="en-AU" dirty="0" err="1"/>
              <a:t>công</a:t>
            </a:r>
            <a:r>
              <a:rPr lang="en-AU" dirty="0"/>
              <a:t>, </a:t>
            </a:r>
            <a:r>
              <a:rPr lang="en-AU" dirty="0" err="1"/>
              <a:t>được</a:t>
            </a:r>
            <a:r>
              <a:rPr lang="en-AU" dirty="0"/>
              <a:t> </a:t>
            </a:r>
            <a:r>
              <a:rPr lang="en-AU" dirty="0" err="1"/>
              <a:t>công</a:t>
            </a:r>
            <a:r>
              <a:rPr lang="en-AU" dirty="0"/>
              <a:t> </a:t>
            </a:r>
            <a:r>
              <a:rPr lang="en-AU" dirty="0" err="1"/>
              <a:t>chúng</a:t>
            </a:r>
            <a:r>
              <a:rPr lang="en-AU" dirty="0"/>
              <a:t> </a:t>
            </a:r>
            <a:r>
              <a:rPr lang="en-AU" dirty="0" err="1"/>
              <a:t>chấp</a:t>
            </a:r>
            <a:r>
              <a:rPr lang="en-AU" dirty="0"/>
              <a:t> </a:t>
            </a:r>
            <a:r>
              <a:rPr lang="en-AU" dirty="0" err="1"/>
              <a:t>nhận</a:t>
            </a:r>
            <a:r>
              <a:rPr lang="en-AU" dirty="0"/>
              <a:t>, </a:t>
            </a:r>
            <a:r>
              <a:rPr lang="en-AU" dirty="0" err="1"/>
              <a:t>nhờ</a:t>
            </a:r>
            <a:r>
              <a:rPr lang="en-AU" dirty="0"/>
              <a:t> </a:t>
            </a:r>
            <a:r>
              <a:rPr lang="en-AU" dirty="0" err="1"/>
              <a:t>đó</a:t>
            </a:r>
            <a:r>
              <a:rPr lang="en-AU" dirty="0"/>
              <a:t> </a:t>
            </a:r>
            <a:r>
              <a:rPr lang="en-AU" dirty="0" err="1"/>
              <a:t>khi</a:t>
            </a:r>
            <a:r>
              <a:rPr lang="en-AU" dirty="0"/>
              <a:t> </a:t>
            </a:r>
            <a:r>
              <a:rPr lang="en-AU" dirty="0" err="1"/>
              <a:t>bắt</a:t>
            </a:r>
            <a:r>
              <a:rPr lang="en-AU" dirty="0"/>
              <a:t> </a:t>
            </a:r>
            <a:r>
              <a:rPr lang="en-AU" dirty="0" err="1"/>
              <a:t>chước</a:t>
            </a:r>
            <a:r>
              <a:rPr lang="en-AU" dirty="0"/>
              <a:t> </a:t>
            </a:r>
            <a:r>
              <a:rPr lang="en-AU" dirty="0" err="1"/>
              <a:t>sẽ</a:t>
            </a:r>
            <a:r>
              <a:rPr lang="en-AU" dirty="0"/>
              <a:t> </a:t>
            </a:r>
            <a:r>
              <a:rPr lang="en-AU" dirty="0" err="1"/>
              <a:t>giảm</a:t>
            </a:r>
            <a:r>
              <a:rPr lang="en-AU" dirty="0"/>
              <a:t> </a:t>
            </a:r>
            <a:r>
              <a:rPr lang="en-AU" dirty="0" err="1"/>
              <a:t>hẳn</a:t>
            </a:r>
            <a:r>
              <a:rPr lang="en-AU" dirty="0"/>
              <a:t> </a:t>
            </a:r>
            <a:r>
              <a:rPr lang="en-AU" dirty="0" err="1"/>
              <a:t>tính</a:t>
            </a:r>
            <a:r>
              <a:rPr lang="en-AU" dirty="0"/>
              <a:t> </a:t>
            </a:r>
            <a:r>
              <a:rPr lang="en-AU" dirty="0" err="1"/>
              <a:t>rủi</a:t>
            </a:r>
            <a:r>
              <a:rPr lang="en-AU" dirty="0"/>
              <a:t> ro</a:t>
            </a:r>
            <a:r>
              <a:rPr lang="en-AU" dirty="0" smtClean="0"/>
              <a:t>.</a:t>
            </a:r>
            <a:endParaRPr lang="en-AU" dirty="0"/>
          </a:p>
          <a:p>
            <a:pPr marL="0" indent="0" algn="r">
              <a:buNone/>
            </a:pPr>
            <a:r>
              <a:rPr lang="vi-VN" dirty="0" smtClean="0"/>
              <a:t>(SIYB, 1998)</a:t>
            </a:r>
            <a:r>
              <a:rPr lang="en-AU" dirty="0" smtClean="0"/>
              <a:t> </a:t>
            </a:r>
            <a:endParaRPr lang="en-AU" dirty="0"/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AU" smtClean="0"/>
              <a:t>Friday, 10 March 23</a:t>
            </a:r>
            <a:endParaRPr lang="en-US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r"/>
            <a:r>
              <a:rPr lang="en-US" smtClean="0"/>
              <a:t>duonghoaian@tuaf.edu.vn</a:t>
            </a:r>
            <a:endParaRPr lang="en-US" dirty="0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FEC368-1D7A-4F81-ABF6-AE0E36BAF64C}" type="slidenum">
              <a:rPr lang="en-US" smtClean="0"/>
              <a:pPr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8169797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8616" y="517325"/>
            <a:ext cx="8890782" cy="990600"/>
          </a:xfrm>
        </p:spPr>
        <p:txBody>
          <a:bodyPr>
            <a:normAutofit fontScale="90000"/>
          </a:bodyPr>
          <a:lstStyle/>
          <a:p>
            <a:r>
              <a:rPr lang="en-US" dirty="0" err="1" smtClean="0"/>
              <a:t>Chương</a:t>
            </a:r>
            <a:r>
              <a:rPr lang="en-US" dirty="0" smtClean="0"/>
              <a:t> 5 </a:t>
            </a:r>
            <a:r>
              <a:rPr lang="mr-IN" dirty="0" smtClean="0"/>
              <a:t>–</a:t>
            </a:r>
            <a:r>
              <a:rPr lang="en-US" dirty="0" smtClean="0"/>
              <a:t> </a:t>
            </a:r>
            <a:r>
              <a:rPr lang="en-US" dirty="0" err="1" smtClean="0"/>
              <a:t>Thoả</a:t>
            </a:r>
            <a:r>
              <a:rPr lang="en-US" dirty="0" smtClean="0"/>
              <a:t> </a:t>
            </a:r>
            <a:r>
              <a:rPr lang="en-US" dirty="0" err="1" smtClean="0"/>
              <a:t>Mãn</a:t>
            </a:r>
            <a:r>
              <a:rPr lang="en-US" dirty="0" smtClean="0"/>
              <a:t> </a:t>
            </a:r>
            <a:r>
              <a:rPr lang="en-US" dirty="0" err="1" smtClean="0"/>
              <a:t>Nhu</a:t>
            </a:r>
            <a:r>
              <a:rPr lang="en-US" dirty="0" smtClean="0"/>
              <a:t> </a:t>
            </a:r>
            <a:r>
              <a:rPr lang="en-US" dirty="0" err="1" smtClean="0"/>
              <a:t>Cầu</a:t>
            </a:r>
            <a:r>
              <a:rPr lang="en-US" dirty="0" smtClean="0"/>
              <a:t> </a:t>
            </a:r>
            <a:r>
              <a:rPr lang="en-US" dirty="0" err="1" smtClean="0"/>
              <a:t>Của</a:t>
            </a:r>
            <a:r>
              <a:rPr lang="en-US" dirty="0" smtClean="0"/>
              <a:t> </a:t>
            </a:r>
            <a:r>
              <a:rPr lang="en-US" dirty="0" err="1" smtClean="0"/>
              <a:t>Khách</a:t>
            </a:r>
            <a:r>
              <a:rPr lang="en-US" dirty="0" smtClean="0"/>
              <a:t> </a:t>
            </a:r>
            <a:r>
              <a:rPr lang="en-US" dirty="0" err="1" smtClean="0"/>
              <a:t>Hàng</a:t>
            </a:r>
            <a:r>
              <a:rPr lang="en-US" dirty="0" smtClean="0"/>
              <a:t> </a:t>
            </a:r>
            <a:r>
              <a:rPr lang="en-US" dirty="0" err="1" smtClean="0"/>
              <a:t>Bằng</a:t>
            </a:r>
            <a:r>
              <a:rPr lang="en-US" dirty="0" smtClean="0"/>
              <a:t> </a:t>
            </a:r>
            <a:r>
              <a:rPr lang="en-US" dirty="0" err="1" smtClean="0"/>
              <a:t>Cung</a:t>
            </a:r>
            <a:r>
              <a:rPr lang="en-US" dirty="0" smtClean="0"/>
              <a:t> </a:t>
            </a:r>
            <a:r>
              <a:rPr lang="en-US" dirty="0" err="1" smtClean="0"/>
              <a:t>Cấp</a:t>
            </a:r>
            <a:r>
              <a:rPr lang="en-US" dirty="0" smtClean="0"/>
              <a:t> </a:t>
            </a:r>
            <a:r>
              <a:rPr lang="en-US" dirty="0" err="1" smtClean="0"/>
              <a:t>Sản</a:t>
            </a:r>
            <a:r>
              <a:rPr lang="en-US" dirty="0" smtClean="0"/>
              <a:t> </a:t>
            </a:r>
            <a:r>
              <a:rPr lang="en-US" dirty="0" err="1" smtClean="0"/>
              <a:t>Phẩm</a:t>
            </a:r>
            <a:r>
              <a:rPr lang="en-US" dirty="0" smtClean="0"/>
              <a:t> </a:t>
            </a:r>
            <a:r>
              <a:rPr lang="en-US" dirty="0" err="1" smtClean="0"/>
              <a:t>Phù</a:t>
            </a:r>
            <a:r>
              <a:rPr lang="en-US" dirty="0" smtClean="0"/>
              <a:t> </a:t>
            </a:r>
            <a:r>
              <a:rPr lang="en-US" dirty="0" err="1" smtClean="0"/>
              <a:t>Hợp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96650"/>
            <a:ext cx="8229600" cy="4876800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hr-HR" dirty="0" smtClean="0"/>
              <a:t>5.3.4.</a:t>
            </a:r>
            <a:r>
              <a:rPr lang="vi-VN" dirty="0" smtClean="0"/>
              <a:t> </a:t>
            </a:r>
            <a:r>
              <a:rPr lang="en-US" dirty="0" err="1"/>
              <a:t>Chiến</a:t>
            </a:r>
            <a:r>
              <a:rPr lang="en-US" dirty="0"/>
              <a:t> </a:t>
            </a:r>
            <a:r>
              <a:rPr lang="en-US" dirty="0" err="1"/>
              <a:t>lược</a:t>
            </a:r>
            <a:r>
              <a:rPr lang="en-US" dirty="0"/>
              <a:t> </a:t>
            </a:r>
            <a:r>
              <a:rPr lang="en-US" dirty="0" err="1"/>
              <a:t>cho</a:t>
            </a:r>
            <a:r>
              <a:rPr lang="en-US" dirty="0"/>
              <a:t> </a:t>
            </a:r>
            <a:r>
              <a:rPr lang="en-US" dirty="0" err="1"/>
              <a:t>từng</a:t>
            </a:r>
            <a:r>
              <a:rPr lang="en-US" dirty="0"/>
              <a:t> </a:t>
            </a:r>
            <a:r>
              <a:rPr lang="en-US" dirty="0" err="1"/>
              <a:t>sản</a:t>
            </a:r>
            <a:r>
              <a:rPr lang="en-US" dirty="0"/>
              <a:t> </a:t>
            </a:r>
            <a:r>
              <a:rPr lang="en-US" dirty="0" err="1"/>
              <a:t>phẩm</a:t>
            </a:r>
            <a:r>
              <a:rPr lang="en-US" dirty="0"/>
              <a:t> (Product Item</a:t>
            </a:r>
            <a:r>
              <a:rPr lang="en-US" dirty="0" smtClean="0"/>
              <a:t>)</a:t>
            </a:r>
          </a:p>
          <a:p>
            <a:pPr marL="0" indent="0" algn="just">
              <a:buNone/>
            </a:pPr>
            <a:r>
              <a:rPr lang="en-AU" dirty="0"/>
              <a:t>5.3.4.1. </a:t>
            </a:r>
            <a:r>
              <a:rPr lang="en-US" dirty="0" err="1"/>
              <a:t>Chiến</a:t>
            </a:r>
            <a:r>
              <a:rPr lang="en-US" dirty="0"/>
              <a:t> </a:t>
            </a:r>
            <a:r>
              <a:rPr lang="en-US" dirty="0" err="1"/>
              <a:t>lược</a:t>
            </a:r>
            <a:r>
              <a:rPr lang="en-US" dirty="0"/>
              <a:t> </a:t>
            </a:r>
            <a:r>
              <a:rPr lang="en-US" dirty="0" err="1"/>
              <a:t>cho</a:t>
            </a:r>
            <a:r>
              <a:rPr lang="en-US" dirty="0"/>
              <a:t> </a:t>
            </a:r>
            <a:r>
              <a:rPr lang="en-US" dirty="0" err="1"/>
              <a:t>từng</a:t>
            </a:r>
            <a:r>
              <a:rPr lang="en-US" dirty="0"/>
              <a:t> </a:t>
            </a:r>
            <a:r>
              <a:rPr lang="en-US" dirty="0" err="1"/>
              <a:t>sản</a:t>
            </a:r>
            <a:r>
              <a:rPr lang="en-US" dirty="0"/>
              <a:t> </a:t>
            </a:r>
            <a:r>
              <a:rPr lang="en-US" dirty="0" err="1"/>
              <a:t>phẩm</a:t>
            </a:r>
            <a:r>
              <a:rPr lang="en-US" dirty="0"/>
              <a:t> </a:t>
            </a:r>
            <a:r>
              <a:rPr lang="en-US" dirty="0" err="1"/>
              <a:t>tiếp</a:t>
            </a:r>
            <a:r>
              <a:rPr lang="en-US" dirty="0"/>
              <a:t> </a:t>
            </a:r>
            <a:r>
              <a:rPr lang="en-US" dirty="0" err="1"/>
              <a:t>cận</a:t>
            </a:r>
            <a:r>
              <a:rPr lang="en-US" dirty="0"/>
              <a:t> </a:t>
            </a:r>
            <a:r>
              <a:rPr lang="en-US" dirty="0" err="1"/>
              <a:t>theo</a:t>
            </a:r>
            <a:r>
              <a:rPr lang="en-US" dirty="0"/>
              <a:t> 3 </a:t>
            </a:r>
            <a:r>
              <a:rPr lang="en-US" dirty="0" err="1"/>
              <a:t>cấp</a:t>
            </a:r>
            <a:r>
              <a:rPr lang="en-US" dirty="0"/>
              <a:t> </a:t>
            </a:r>
            <a:r>
              <a:rPr lang="en-US" dirty="0" err="1"/>
              <a:t>độ</a:t>
            </a:r>
            <a:r>
              <a:rPr lang="en-US" dirty="0"/>
              <a:t> </a:t>
            </a:r>
            <a:r>
              <a:rPr lang="en-US" dirty="0" err="1"/>
              <a:t>sản</a:t>
            </a:r>
            <a:r>
              <a:rPr lang="en-US" dirty="0"/>
              <a:t> </a:t>
            </a:r>
            <a:r>
              <a:rPr lang="en-US" dirty="0" err="1"/>
              <a:t>phẩm</a:t>
            </a:r>
            <a:r>
              <a:rPr lang="en-AU" dirty="0"/>
              <a:t> (</a:t>
            </a:r>
            <a:r>
              <a:rPr lang="en-AU" dirty="0" err="1"/>
              <a:t>cont</a:t>
            </a:r>
            <a:r>
              <a:rPr lang="en-AU" dirty="0"/>
              <a:t>’</a:t>
            </a:r>
            <a:r>
              <a:rPr lang="en-AU" dirty="0" smtClean="0"/>
              <a:t>)</a:t>
            </a:r>
          </a:p>
          <a:p>
            <a:pPr algn="just"/>
            <a:r>
              <a:rPr lang="en-AU" b="1" dirty="0" err="1"/>
              <a:t>Bắt</a:t>
            </a:r>
            <a:r>
              <a:rPr lang="en-AU" b="1" dirty="0"/>
              <a:t> </a:t>
            </a:r>
            <a:r>
              <a:rPr lang="en-AU" b="1" dirty="0" err="1"/>
              <a:t>chước</a:t>
            </a:r>
            <a:r>
              <a:rPr lang="en-AU" b="1" dirty="0"/>
              <a:t> </a:t>
            </a:r>
            <a:r>
              <a:rPr lang="en-AU" b="1" dirty="0" err="1"/>
              <a:t>sản</a:t>
            </a:r>
            <a:r>
              <a:rPr lang="en-AU" b="1" dirty="0"/>
              <a:t> </a:t>
            </a:r>
            <a:r>
              <a:rPr lang="en-AU" b="1" dirty="0" err="1" smtClean="0"/>
              <a:t>phẩm</a:t>
            </a:r>
            <a:r>
              <a:rPr lang="en-AU" b="1" dirty="0" smtClean="0"/>
              <a:t> (</a:t>
            </a:r>
            <a:r>
              <a:rPr lang="en-AU" b="1" dirty="0" err="1" smtClean="0"/>
              <a:t>cont</a:t>
            </a:r>
            <a:r>
              <a:rPr lang="en-AU" b="1" dirty="0" smtClean="0"/>
              <a:t>’):</a:t>
            </a:r>
            <a:r>
              <a:rPr lang="en-AU" b="1" dirty="0"/>
              <a:t> </a:t>
            </a:r>
            <a:r>
              <a:rPr lang="en-AU" dirty="0" err="1" smtClean="0"/>
              <a:t>Doanh</a:t>
            </a:r>
            <a:r>
              <a:rPr lang="en-AU" dirty="0" smtClean="0"/>
              <a:t> </a:t>
            </a:r>
            <a:r>
              <a:rPr lang="en-AU" dirty="0" err="1"/>
              <a:t>nghiệp</a:t>
            </a:r>
            <a:r>
              <a:rPr lang="en-AU" dirty="0"/>
              <a:t> </a:t>
            </a:r>
            <a:r>
              <a:rPr lang="en-AU" dirty="0" err="1"/>
              <a:t>cạnh</a:t>
            </a:r>
            <a:r>
              <a:rPr lang="en-AU" dirty="0"/>
              <a:t> </a:t>
            </a:r>
            <a:r>
              <a:rPr lang="en-AU" dirty="0" err="1"/>
              <a:t>tranh</a:t>
            </a:r>
            <a:r>
              <a:rPr lang="en-AU" dirty="0"/>
              <a:t> </a:t>
            </a:r>
            <a:r>
              <a:rPr lang="en-AU" dirty="0" err="1"/>
              <a:t>dựa</a:t>
            </a:r>
            <a:r>
              <a:rPr lang="en-AU" dirty="0"/>
              <a:t> </a:t>
            </a:r>
            <a:r>
              <a:rPr lang="en-AU" dirty="0" err="1"/>
              <a:t>trên</a:t>
            </a:r>
            <a:r>
              <a:rPr lang="en-AU" dirty="0"/>
              <a:t> </a:t>
            </a:r>
            <a:r>
              <a:rPr lang="en-AU" dirty="0" err="1"/>
              <a:t>giá</a:t>
            </a:r>
            <a:r>
              <a:rPr lang="en-AU" dirty="0"/>
              <a:t> </a:t>
            </a:r>
            <a:r>
              <a:rPr lang="en-AU" dirty="0" err="1"/>
              <a:t>bằng</a:t>
            </a:r>
            <a:r>
              <a:rPr lang="en-AU" dirty="0"/>
              <a:t> </a:t>
            </a:r>
            <a:r>
              <a:rPr lang="en-AU" dirty="0" err="1"/>
              <a:t>cách</a:t>
            </a:r>
            <a:r>
              <a:rPr lang="en-AU" dirty="0"/>
              <a:t> </a:t>
            </a:r>
            <a:r>
              <a:rPr lang="en-AU" dirty="0" err="1"/>
              <a:t>giảm</a:t>
            </a:r>
            <a:r>
              <a:rPr lang="en-AU" dirty="0"/>
              <a:t> chi </a:t>
            </a:r>
            <a:r>
              <a:rPr lang="en-AU" dirty="0" err="1"/>
              <a:t>phí</a:t>
            </a:r>
            <a:r>
              <a:rPr lang="en-AU" dirty="0"/>
              <a:t>, </a:t>
            </a:r>
            <a:r>
              <a:rPr lang="en-AU" dirty="0" err="1"/>
              <a:t>tăng</a:t>
            </a:r>
            <a:r>
              <a:rPr lang="en-AU" dirty="0"/>
              <a:t> </a:t>
            </a:r>
            <a:r>
              <a:rPr lang="en-AU" dirty="0" err="1"/>
              <a:t>năng</a:t>
            </a:r>
            <a:r>
              <a:rPr lang="en-AU" dirty="0"/>
              <a:t> </a:t>
            </a:r>
            <a:r>
              <a:rPr lang="en-AU" dirty="0" err="1"/>
              <a:t>suất</a:t>
            </a:r>
            <a:r>
              <a:rPr lang="en-AU" dirty="0"/>
              <a:t> </a:t>
            </a:r>
            <a:r>
              <a:rPr lang="en-AU" dirty="0" err="1"/>
              <a:t>để</a:t>
            </a:r>
            <a:r>
              <a:rPr lang="en-AU" dirty="0"/>
              <a:t> </a:t>
            </a:r>
            <a:r>
              <a:rPr lang="en-AU" dirty="0" err="1"/>
              <a:t>giảm</a:t>
            </a:r>
            <a:r>
              <a:rPr lang="en-AU" dirty="0"/>
              <a:t> </a:t>
            </a:r>
            <a:r>
              <a:rPr lang="en-AU" dirty="0" err="1"/>
              <a:t>giá</a:t>
            </a:r>
            <a:r>
              <a:rPr lang="en-AU" dirty="0"/>
              <a:t> </a:t>
            </a:r>
            <a:r>
              <a:rPr lang="en-AU" dirty="0" err="1"/>
              <a:t>thành</a:t>
            </a:r>
            <a:r>
              <a:rPr lang="en-AU" dirty="0"/>
              <a:t> </a:t>
            </a:r>
            <a:r>
              <a:rPr lang="en-AU" dirty="0" err="1"/>
              <a:t>sản</a:t>
            </a:r>
            <a:r>
              <a:rPr lang="en-AU" dirty="0"/>
              <a:t> </a:t>
            </a:r>
            <a:r>
              <a:rPr lang="en-AU" dirty="0" err="1"/>
              <a:t>phẩm</a:t>
            </a:r>
            <a:r>
              <a:rPr lang="en-AU" dirty="0"/>
              <a:t>. </a:t>
            </a:r>
            <a:r>
              <a:rPr lang="en-AU" dirty="0" err="1"/>
              <a:t>Tuy</a:t>
            </a:r>
            <a:r>
              <a:rPr lang="en-AU" dirty="0"/>
              <a:t> </a:t>
            </a:r>
            <a:r>
              <a:rPr lang="en-AU" dirty="0" err="1"/>
              <a:t>nhiên</a:t>
            </a:r>
            <a:r>
              <a:rPr lang="en-AU" dirty="0"/>
              <a:t>, </a:t>
            </a:r>
            <a:r>
              <a:rPr lang="en-AU" dirty="0" err="1"/>
              <a:t>nếu</a:t>
            </a:r>
            <a:r>
              <a:rPr lang="en-AU" dirty="0"/>
              <a:t> </a:t>
            </a:r>
            <a:r>
              <a:rPr lang="en-AU" dirty="0" err="1"/>
              <a:t>chiến</a:t>
            </a:r>
            <a:r>
              <a:rPr lang="en-AU" dirty="0"/>
              <a:t> </a:t>
            </a:r>
            <a:r>
              <a:rPr lang="en-AU" dirty="0" err="1"/>
              <a:t>lược</a:t>
            </a:r>
            <a:r>
              <a:rPr lang="en-AU" dirty="0"/>
              <a:t> </a:t>
            </a:r>
            <a:r>
              <a:rPr lang="en-AU" dirty="0" err="1"/>
              <a:t>này</a:t>
            </a:r>
            <a:r>
              <a:rPr lang="en-AU" dirty="0"/>
              <a:t> </a:t>
            </a:r>
            <a:r>
              <a:rPr lang="en-AU" dirty="0" err="1"/>
              <a:t>không</a:t>
            </a:r>
            <a:r>
              <a:rPr lang="en-AU" dirty="0"/>
              <a:t> </a:t>
            </a:r>
            <a:r>
              <a:rPr lang="en-AU" dirty="0" err="1"/>
              <a:t>được</a:t>
            </a:r>
            <a:r>
              <a:rPr lang="en-AU" dirty="0"/>
              <a:t> </a:t>
            </a:r>
            <a:r>
              <a:rPr lang="en-AU" dirty="0" err="1"/>
              <a:t>thực</a:t>
            </a:r>
            <a:r>
              <a:rPr lang="en-AU" dirty="0"/>
              <a:t> </a:t>
            </a:r>
            <a:r>
              <a:rPr lang="en-AU" dirty="0" err="1"/>
              <a:t>hiện</a:t>
            </a:r>
            <a:r>
              <a:rPr lang="en-AU" dirty="0"/>
              <a:t> </a:t>
            </a:r>
            <a:r>
              <a:rPr lang="en-AU" dirty="0" err="1"/>
              <a:t>nhanh</a:t>
            </a:r>
            <a:r>
              <a:rPr lang="en-AU" dirty="0"/>
              <a:t> </a:t>
            </a:r>
            <a:r>
              <a:rPr lang="en-AU" dirty="0" err="1"/>
              <a:t>chóng</a:t>
            </a:r>
            <a:r>
              <a:rPr lang="en-AU" dirty="0"/>
              <a:t> </a:t>
            </a:r>
            <a:r>
              <a:rPr lang="en-AU" dirty="0" err="1"/>
              <a:t>sẽ</a:t>
            </a:r>
            <a:r>
              <a:rPr lang="en-AU" dirty="0"/>
              <a:t> </a:t>
            </a:r>
            <a:r>
              <a:rPr lang="en-AU" dirty="0" err="1"/>
              <a:t>làm</a:t>
            </a:r>
            <a:r>
              <a:rPr lang="en-AU" dirty="0"/>
              <a:t> </a:t>
            </a:r>
            <a:r>
              <a:rPr lang="en-AU" dirty="0" err="1"/>
              <a:t>tăng</a:t>
            </a:r>
            <a:r>
              <a:rPr lang="en-AU" dirty="0"/>
              <a:t> </a:t>
            </a:r>
            <a:r>
              <a:rPr lang="en-AU" dirty="0" err="1"/>
              <a:t>sự</a:t>
            </a:r>
            <a:r>
              <a:rPr lang="en-AU" dirty="0"/>
              <a:t> </a:t>
            </a:r>
            <a:r>
              <a:rPr lang="en-AU" dirty="0" err="1"/>
              <a:t>ứ</a:t>
            </a:r>
            <a:r>
              <a:rPr lang="en-AU" dirty="0"/>
              <a:t> </a:t>
            </a:r>
            <a:r>
              <a:rPr lang="en-AU" dirty="0" err="1"/>
              <a:t>đọng</a:t>
            </a:r>
            <a:r>
              <a:rPr lang="en-AU" dirty="0"/>
              <a:t> </a:t>
            </a:r>
            <a:r>
              <a:rPr lang="en-AU" dirty="0" err="1"/>
              <a:t>các</a:t>
            </a:r>
            <a:r>
              <a:rPr lang="en-AU" dirty="0"/>
              <a:t> </a:t>
            </a:r>
            <a:r>
              <a:rPr lang="en-AU" dirty="0" err="1"/>
              <a:t>sản</a:t>
            </a:r>
            <a:r>
              <a:rPr lang="en-AU" dirty="0"/>
              <a:t> </a:t>
            </a:r>
            <a:r>
              <a:rPr lang="en-AU" dirty="0" err="1"/>
              <a:t>phẩm</a:t>
            </a:r>
            <a:r>
              <a:rPr lang="en-AU" dirty="0"/>
              <a:t> “</a:t>
            </a:r>
            <a:r>
              <a:rPr lang="en-AU" dirty="0" err="1"/>
              <a:t>lỗi</a:t>
            </a:r>
            <a:r>
              <a:rPr lang="en-AU" dirty="0"/>
              <a:t> </a:t>
            </a:r>
            <a:r>
              <a:rPr lang="en-AU" dirty="0" err="1"/>
              <a:t>thời</a:t>
            </a:r>
            <a:r>
              <a:rPr lang="en-AU" dirty="0"/>
              <a:t>”.</a:t>
            </a:r>
          </a:p>
          <a:p>
            <a:pPr marL="0" indent="0" algn="r">
              <a:buNone/>
            </a:pPr>
            <a:r>
              <a:rPr lang="vi-VN" dirty="0" smtClean="0"/>
              <a:t>(SIYB, 1998)</a:t>
            </a:r>
            <a:r>
              <a:rPr lang="en-AU" dirty="0" smtClean="0"/>
              <a:t> </a:t>
            </a:r>
            <a:endParaRPr lang="en-AU" dirty="0"/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AU" smtClean="0"/>
              <a:t>Friday, 10 March 23</a:t>
            </a:r>
            <a:endParaRPr lang="en-US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r"/>
            <a:r>
              <a:rPr lang="en-US" smtClean="0"/>
              <a:t>duonghoaian@tuaf.edu.vn</a:t>
            </a:r>
            <a:endParaRPr lang="en-US" dirty="0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FEC368-1D7A-4F81-ABF6-AE0E36BAF64C}" type="slidenum">
              <a:rPr lang="en-US" smtClean="0"/>
              <a:pPr/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9747586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8616" y="501250"/>
            <a:ext cx="8890782" cy="990600"/>
          </a:xfrm>
        </p:spPr>
        <p:txBody>
          <a:bodyPr>
            <a:normAutofit fontScale="90000"/>
          </a:bodyPr>
          <a:lstStyle/>
          <a:p>
            <a:r>
              <a:rPr lang="en-US" dirty="0" err="1" smtClean="0"/>
              <a:t>Chương</a:t>
            </a:r>
            <a:r>
              <a:rPr lang="en-US" dirty="0" smtClean="0"/>
              <a:t> 5 </a:t>
            </a:r>
            <a:r>
              <a:rPr lang="mr-IN" dirty="0" smtClean="0"/>
              <a:t>–</a:t>
            </a:r>
            <a:r>
              <a:rPr lang="en-US" dirty="0" smtClean="0"/>
              <a:t> </a:t>
            </a:r>
            <a:r>
              <a:rPr lang="en-US" dirty="0" err="1" smtClean="0"/>
              <a:t>Thoả</a:t>
            </a:r>
            <a:r>
              <a:rPr lang="en-US" dirty="0" smtClean="0"/>
              <a:t> </a:t>
            </a:r>
            <a:r>
              <a:rPr lang="en-US" dirty="0" err="1" smtClean="0"/>
              <a:t>Mãn</a:t>
            </a:r>
            <a:r>
              <a:rPr lang="en-US" dirty="0" smtClean="0"/>
              <a:t> </a:t>
            </a:r>
            <a:r>
              <a:rPr lang="en-US" dirty="0" err="1" smtClean="0"/>
              <a:t>Nhu</a:t>
            </a:r>
            <a:r>
              <a:rPr lang="en-US" dirty="0" smtClean="0"/>
              <a:t> </a:t>
            </a:r>
            <a:r>
              <a:rPr lang="en-US" dirty="0" err="1" smtClean="0"/>
              <a:t>Cầu</a:t>
            </a:r>
            <a:r>
              <a:rPr lang="en-US" dirty="0" smtClean="0"/>
              <a:t> </a:t>
            </a:r>
            <a:r>
              <a:rPr lang="en-US" dirty="0" err="1" smtClean="0"/>
              <a:t>Của</a:t>
            </a:r>
            <a:r>
              <a:rPr lang="en-US" dirty="0" smtClean="0"/>
              <a:t> </a:t>
            </a:r>
            <a:r>
              <a:rPr lang="en-US" dirty="0" err="1" smtClean="0"/>
              <a:t>Khách</a:t>
            </a:r>
            <a:r>
              <a:rPr lang="en-US" dirty="0" smtClean="0"/>
              <a:t> </a:t>
            </a:r>
            <a:r>
              <a:rPr lang="en-US" dirty="0" err="1" smtClean="0"/>
              <a:t>Hàng</a:t>
            </a:r>
            <a:r>
              <a:rPr lang="en-US" dirty="0" smtClean="0"/>
              <a:t> </a:t>
            </a:r>
            <a:r>
              <a:rPr lang="en-US" dirty="0" err="1" smtClean="0"/>
              <a:t>Bằng</a:t>
            </a:r>
            <a:r>
              <a:rPr lang="en-US" dirty="0" smtClean="0"/>
              <a:t> </a:t>
            </a:r>
            <a:r>
              <a:rPr lang="en-US" dirty="0" err="1" smtClean="0"/>
              <a:t>Cung</a:t>
            </a:r>
            <a:r>
              <a:rPr lang="en-US" dirty="0" smtClean="0"/>
              <a:t> </a:t>
            </a:r>
            <a:r>
              <a:rPr lang="en-US" dirty="0" err="1" smtClean="0"/>
              <a:t>Cấp</a:t>
            </a:r>
            <a:r>
              <a:rPr lang="en-US" dirty="0" smtClean="0"/>
              <a:t> </a:t>
            </a:r>
            <a:r>
              <a:rPr lang="en-US" dirty="0" err="1" smtClean="0"/>
              <a:t>Sản</a:t>
            </a:r>
            <a:r>
              <a:rPr lang="en-US" dirty="0" smtClean="0"/>
              <a:t> </a:t>
            </a:r>
            <a:r>
              <a:rPr lang="en-US" dirty="0" err="1" smtClean="0"/>
              <a:t>Phẩm</a:t>
            </a:r>
            <a:r>
              <a:rPr lang="en-US" dirty="0" smtClean="0"/>
              <a:t> </a:t>
            </a:r>
            <a:r>
              <a:rPr lang="en-US" dirty="0" err="1" smtClean="0"/>
              <a:t>Phù</a:t>
            </a:r>
            <a:r>
              <a:rPr lang="en-US" dirty="0" smtClean="0"/>
              <a:t> </a:t>
            </a:r>
            <a:r>
              <a:rPr lang="en-US" dirty="0" err="1" smtClean="0"/>
              <a:t>Hợp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80575"/>
            <a:ext cx="8229600" cy="4876800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hr-HR" dirty="0" smtClean="0"/>
              <a:t>5.3.4.</a:t>
            </a:r>
            <a:r>
              <a:rPr lang="vi-VN" dirty="0" smtClean="0"/>
              <a:t> </a:t>
            </a:r>
            <a:r>
              <a:rPr lang="en-US" dirty="0" err="1"/>
              <a:t>Chiến</a:t>
            </a:r>
            <a:r>
              <a:rPr lang="en-US" dirty="0"/>
              <a:t> </a:t>
            </a:r>
            <a:r>
              <a:rPr lang="en-US" dirty="0" err="1"/>
              <a:t>lược</a:t>
            </a:r>
            <a:r>
              <a:rPr lang="en-US" dirty="0"/>
              <a:t> </a:t>
            </a:r>
            <a:r>
              <a:rPr lang="en-US" dirty="0" err="1"/>
              <a:t>cho</a:t>
            </a:r>
            <a:r>
              <a:rPr lang="en-US" dirty="0"/>
              <a:t> </a:t>
            </a:r>
            <a:r>
              <a:rPr lang="en-US" dirty="0" err="1"/>
              <a:t>từng</a:t>
            </a:r>
            <a:r>
              <a:rPr lang="en-US" dirty="0"/>
              <a:t> </a:t>
            </a:r>
            <a:r>
              <a:rPr lang="en-US" dirty="0" err="1"/>
              <a:t>sản</a:t>
            </a:r>
            <a:r>
              <a:rPr lang="en-US" dirty="0"/>
              <a:t> </a:t>
            </a:r>
            <a:r>
              <a:rPr lang="en-US" dirty="0" err="1"/>
              <a:t>phẩm</a:t>
            </a:r>
            <a:r>
              <a:rPr lang="en-US" dirty="0"/>
              <a:t> (Product Item</a:t>
            </a:r>
            <a:r>
              <a:rPr lang="en-US" dirty="0" smtClean="0"/>
              <a:t>)</a:t>
            </a:r>
          </a:p>
          <a:p>
            <a:pPr marL="0" indent="0" algn="just">
              <a:buNone/>
            </a:pPr>
            <a:r>
              <a:rPr lang="en-AU" dirty="0"/>
              <a:t>5.3.4.1. </a:t>
            </a:r>
            <a:r>
              <a:rPr lang="en-US" dirty="0" err="1"/>
              <a:t>Chiến</a:t>
            </a:r>
            <a:r>
              <a:rPr lang="en-US" dirty="0"/>
              <a:t> </a:t>
            </a:r>
            <a:r>
              <a:rPr lang="en-US" dirty="0" err="1"/>
              <a:t>lược</a:t>
            </a:r>
            <a:r>
              <a:rPr lang="en-US" dirty="0"/>
              <a:t> </a:t>
            </a:r>
            <a:r>
              <a:rPr lang="en-US" dirty="0" err="1"/>
              <a:t>cho</a:t>
            </a:r>
            <a:r>
              <a:rPr lang="en-US" dirty="0"/>
              <a:t> </a:t>
            </a:r>
            <a:r>
              <a:rPr lang="en-US" dirty="0" err="1"/>
              <a:t>từng</a:t>
            </a:r>
            <a:r>
              <a:rPr lang="en-US" dirty="0"/>
              <a:t> </a:t>
            </a:r>
            <a:r>
              <a:rPr lang="en-US" dirty="0" err="1"/>
              <a:t>sản</a:t>
            </a:r>
            <a:r>
              <a:rPr lang="en-US" dirty="0"/>
              <a:t> </a:t>
            </a:r>
            <a:r>
              <a:rPr lang="en-US" dirty="0" err="1"/>
              <a:t>phẩm</a:t>
            </a:r>
            <a:r>
              <a:rPr lang="en-US" dirty="0"/>
              <a:t> </a:t>
            </a:r>
            <a:r>
              <a:rPr lang="en-US" dirty="0" err="1"/>
              <a:t>tiếp</a:t>
            </a:r>
            <a:r>
              <a:rPr lang="en-US" dirty="0"/>
              <a:t> </a:t>
            </a:r>
            <a:r>
              <a:rPr lang="en-US" dirty="0" err="1"/>
              <a:t>cận</a:t>
            </a:r>
            <a:r>
              <a:rPr lang="en-US" dirty="0"/>
              <a:t> </a:t>
            </a:r>
            <a:r>
              <a:rPr lang="en-US" dirty="0" err="1"/>
              <a:t>theo</a:t>
            </a:r>
            <a:r>
              <a:rPr lang="en-US" dirty="0"/>
              <a:t> 3 </a:t>
            </a:r>
            <a:r>
              <a:rPr lang="en-US" dirty="0" err="1"/>
              <a:t>cấp</a:t>
            </a:r>
            <a:r>
              <a:rPr lang="en-US" dirty="0"/>
              <a:t> </a:t>
            </a:r>
            <a:r>
              <a:rPr lang="en-US" dirty="0" err="1"/>
              <a:t>độ</a:t>
            </a:r>
            <a:r>
              <a:rPr lang="en-US" dirty="0"/>
              <a:t> </a:t>
            </a:r>
            <a:r>
              <a:rPr lang="en-US" dirty="0" err="1"/>
              <a:t>sản</a:t>
            </a:r>
            <a:r>
              <a:rPr lang="en-US" dirty="0"/>
              <a:t> </a:t>
            </a:r>
            <a:r>
              <a:rPr lang="en-US" dirty="0" err="1"/>
              <a:t>phẩm</a:t>
            </a:r>
            <a:r>
              <a:rPr lang="en-AU" dirty="0"/>
              <a:t> (</a:t>
            </a:r>
            <a:r>
              <a:rPr lang="en-AU" dirty="0" err="1"/>
              <a:t>cont</a:t>
            </a:r>
            <a:r>
              <a:rPr lang="en-AU" dirty="0"/>
              <a:t>’</a:t>
            </a:r>
            <a:r>
              <a:rPr lang="en-AU" dirty="0" smtClean="0"/>
              <a:t>)</a:t>
            </a:r>
          </a:p>
          <a:p>
            <a:pPr algn="just"/>
            <a:r>
              <a:rPr lang="en-AU" b="1" dirty="0" err="1"/>
              <a:t>Thích</a:t>
            </a:r>
            <a:r>
              <a:rPr lang="en-AU" b="1" dirty="0"/>
              <a:t> </a:t>
            </a:r>
            <a:r>
              <a:rPr lang="en-AU" b="1" dirty="0" err="1"/>
              <a:t>ứng</a:t>
            </a:r>
            <a:r>
              <a:rPr lang="en-AU" b="1" dirty="0"/>
              <a:t> </a:t>
            </a:r>
            <a:r>
              <a:rPr lang="en-AU" b="1" dirty="0" err="1"/>
              <a:t>sản</a:t>
            </a:r>
            <a:r>
              <a:rPr lang="en-AU" b="1" dirty="0"/>
              <a:t> </a:t>
            </a:r>
            <a:r>
              <a:rPr lang="en-AU" b="1" dirty="0" err="1"/>
              <a:t>phẩm</a:t>
            </a:r>
            <a:r>
              <a:rPr lang="en-AU" b="1" dirty="0"/>
              <a:t>: </a:t>
            </a:r>
            <a:r>
              <a:rPr lang="en-AU" dirty="0" err="1"/>
              <a:t>tăng</a:t>
            </a:r>
            <a:r>
              <a:rPr lang="en-AU" dirty="0"/>
              <a:t> </a:t>
            </a:r>
            <a:r>
              <a:rPr lang="en-AU" dirty="0" err="1"/>
              <a:t>chất</a:t>
            </a:r>
            <a:r>
              <a:rPr lang="en-AU" dirty="0"/>
              <a:t> </a:t>
            </a:r>
            <a:r>
              <a:rPr lang="en-AU" dirty="0" err="1"/>
              <a:t>lượng</a:t>
            </a:r>
            <a:r>
              <a:rPr lang="en-AU" dirty="0"/>
              <a:t> </a:t>
            </a:r>
            <a:r>
              <a:rPr lang="en-AU" dirty="0" err="1"/>
              <a:t>sản</a:t>
            </a:r>
            <a:r>
              <a:rPr lang="en-AU" dirty="0"/>
              <a:t> </a:t>
            </a:r>
            <a:r>
              <a:rPr lang="en-AU" dirty="0" err="1"/>
              <a:t>phẩm</a:t>
            </a:r>
            <a:r>
              <a:rPr lang="en-AU" dirty="0"/>
              <a:t> </a:t>
            </a:r>
            <a:r>
              <a:rPr lang="en-AU" dirty="0" err="1"/>
              <a:t>đồng</a:t>
            </a:r>
            <a:r>
              <a:rPr lang="en-AU" dirty="0"/>
              <a:t> </a:t>
            </a:r>
            <a:r>
              <a:rPr lang="en-AU" dirty="0" err="1"/>
              <a:t>thời</a:t>
            </a:r>
            <a:r>
              <a:rPr lang="en-AU" dirty="0"/>
              <a:t> </a:t>
            </a:r>
            <a:r>
              <a:rPr lang="en-AU" dirty="0" err="1"/>
              <a:t>hạ</a:t>
            </a:r>
            <a:r>
              <a:rPr lang="en-AU" dirty="0"/>
              <a:t> </a:t>
            </a:r>
            <a:r>
              <a:rPr lang="en-AU" dirty="0" err="1"/>
              <a:t>giá</a:t>
            </a:r>
            <a:r>
              <a:rPr lang="en-AU" dirty="0"/>
              <a:t> </a:t>
            </a:r>
            <a:r>
              <a:rPr lang="en-AU" dirty="0" err="1"/>
              <a:t>bán</a:t>
            </a:r>
            <a:r>
              <a:rPr lang="en-AU" dirty="0"/>
              <a:t> </a:t>
            </a:r>
            <a:r>
              <a:rPr lang="en-AU" dirty="0" err="1"/>
              <a:t>nhằm</a:t>
            </a:r>
            <a:r>
              <a:rPr lang="en-AU" dirty="0"/>
              <a:t> </a:t>
            </a:r>
            <a:r>
              <a:rPr lang="en-AU" dirty="0" err="1"/>
              <a:t>tăng</a:t>
            </a:r>
            <a:r>
              <a:rPr lang="en-AU" dirty="0"/>
              <a:t> </a:t>
            </a:r>
            <a:r>
              <a:rPr lang="en-AU" dirty="0" err="1"/>
              <a:t>sức</a:t>
            </a:r>
            <a:r>
              <a:rPr lang="en-AU" dirty="0"/>
              <a:t> </a:t>
            </a:r>
            <a:r>
              <a:rPr lang="en-AU" dirty="0" err="1"/>
              <a:t>cạnh</a:t>
            </a:r>
            <a:r>
              <a:rPr lang="en-AU" dirty="0"/>
              <a:t> </a:t>
            </a:r>
            <a:r>
              <a:rPr lang="en-AU" dirty="0" err="1"/>
              <a:t>tranh</a:t>
            </a:r>
            <a:r>
              <a:rPr lang="en-AU" dirty="0"/>
              <a:t> </a:t>
            </a:r>
            <a:r>
              <a:rPr lang="en-AU" dirty="0" err="1"/>
              <a:t>của</a:t>
            </a:r>
            <a:r>
              <a:rPr lang="en-AU" dirty="0"/>
              <a:t> </a:t>
            </a:r>
            <a:r>
              <a:rPr lang="en-AU" dirty="0" err="1"/>
              <a:t>sản</a:t>
            </a:r>
            <a:r>
              <a:rPr lang="en-AU" dirty="0"/>
              <a:t> </a:t>
            </a:r>
            <a:r>
              <a:rPr lang="en-AU" dirty="0" err="1"/>
              <a:t>phẩm</a:t>
            </a:r>
            <a:r>
              <a:rPr lang="en-AU" dirty="0"/>
              <a:t> </a:t>
            </a:r>
            <a:r>
              <a:rPr lang="en-AU" dirty="0" err="1"/>
              <a:t>trên</a:t>
            </a:r>
            <a:r>
              <a:rPr lang="en-AU" dirty="0"/>
              <a:t> </a:t>
            </a:r>
            <a:r>
              <a:rPr lang="en-AU" dirty="0" err="1"/>
              <a:t>thị</a:t>
            </a:r>
            <a:r>
              <a:rPr lang="en-AU" dirty="0"/>
              <a:t> </a:t>
            </a:r>
            <a:r>
              <a:rPr lang="en-AU" dirty="0" err="1"/>
              <a:t>trường</a:t>
            </a:r>
            <a:r>
              <a:rPr lang="en-AU" dirty="0"/>
              <a:t>.</a:t>
            </a:r>
          </a:p>
          <a:p>
            <a:pPr marL="0" indent="0" algn="r">
              <a:buNone/>
            </a:pPr>
            <a:r>
              <a:rPr lang="vi-VN" dirty="0" smtClean="0"/>
              <a:t>(SIYB, 1998)</a:t>
            </a:r>
            <a:r>
              <a:rPr lang="en-AU" dirty="0" smtClean="0"/>
              <a:t> </a:t>
            </a:r>
            <a:endParaRPr lang="en-AU" dirty="0"/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AU" smtClean="0"/>
              <a:t>Friday, 10 March 23</a:t>
            </a:r>
            <a:endParaRPr lang="en-US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r"/>
            <a:r>
              <a:rPr lang="en-US" smtClean="0"/>
              <a:t>duonghoaian@tuaf.edu.vn</a:t>
            </a:r>
            <a:endParaRPr lang="en-US" dirty="0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FEC368-1D7A-4F81-ABF6-AE0E36BAF64C}" type="slidenum">
              <a:rPr lang="en-US" smtClean="0"/>
              <a:pPr/>
              <a:t>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4309384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8616" y="501250"/>
            <a:ext cx="8890782" cy="990600"/>
          </a:xfrm>
        </p:spPr>
        <p:txBody>
          <a:bodyPr>
            <a:normAutofit fontScale="90000"/>
          </a:bodyPr>
          <a:lstStyle/>
          <a:p>
            <a:r>
              <a:rPr lang="en-US" dirty="0" err="1" smtClean="0"/>
              <a:t>Chương</a:t>
            </a:r>
            <a:r>
              <a:rPr lang="en-US" dirty="0" smtClean="0"/>
              <a:t> 5 </a:t>
            </a:r>
            <a:r>
              <a:rPr lang="mr-IN" dirty="0" smtClean="0"/>
              <a:t>–</a:t>
            </a:r>
            <a:r>
              <a:rPr lang="en-US" dirty="0" smtClean="0"/>
              <a:t> </a:t>
            </a:r>
            <a:r>
              <a:rPr lang="en-US" dirty="0" err="1" smtClean="0"/>
              <a:t>Thoả</a:t>
            </a:r>
            <a:r>
              <a:rPr lang="en-US" dirty="0" smtClean="0"/>
              <a:t> </a:t>
            </a:r>
            <a:r>
              <a:rPr lang="en-US" dirty="0" err="1" smtClean="0"/>
              <a:t>Mãn</a:t>
            </a:r>
            <a:r>
              <a:rPr lang="en-US" dirty="0" smtClean="0"/>
              <a:t> </a:t>
            </a:r>
            <a:r>
              <a:rPr lang="en-US" dirty="0" err="1" smtClean="0"/>
              <a:t>Nhu</a:t>
            </a:r>
            <a:r>
              <a:rPr lang="en-US" dirty="0" smtClean="0"/>
              <a:t> </a:t>
            </a:r>
            <a:r>
              <a:rPr lang="en-US" dirty="0" err="1" smtClean="0"/>
              <a:t>Cầu</a:t>
            </a:r>
            <a:r>
              <a:rPr lang="en-US" dirty="0" smtClean="0"/>
              <a:t> </a:t>
            </a:r>
            <a:r>
              <a:rPr lang="en-US" dirty="0" err="1" smtClean="0"/>
              <a:t>Của</a:t>
            </a:r>
            <a:r>
              <a:rPr lang="en-US" dirty="0" smtClean="0"/>
              <a:t> </a:t>
            </a:r>
            <a:r>
              <a:rPr lang="en-US" dirty="0" err="1" smtClean="0"/>
              <a:t>Khách</a:t>
            </a:r>
            <a:r>
              <a:rPr lang="en-US" dirty="0" smtClean="0"/>
              <a:t> </a:t>
            </a:r>
            <a:r>
              <a:rPr lang="en-US" dirty="0" err="1" smtClean="0"/>
              <a:t>Hàng</a:t>
            </a:r>
            <a:r>
              <a:rPr lang="en-US" dirty="0" smtClean="0"/>
              <a:t> </a:t>
            </a:r>
            <a:r>
              <a:rPr lang="en-US" dirty="0" err="1" smtClean="0"/>
              <a:t>Bằng</a:t>
            </a:r>
            <a:r>
              <a:rPr lang="en-US" dirty="0" smtClean="0"/>
              <a:t> </a:t>
            </a:r>
            <a:r>
              <a:rPr lang="en-US" dirty="0" err="1" smtClean="0"/>
              <a:t>Cung</a:t>
            </a:r>
            <a:r>
              <a:rPr lang="en-US" dirty="0" smtClean="0"/>
              <a:t> </a:t>
            </a:r>
            <a:r>
              <a:rPr lang="en-US" dirty="0" err="1" smtClean="0"/>
              <a:t>Cấp</a:t>
            </a:r>
            <a:r>
              <a:rPr lang="en-US" dirty="0" smtClean="0"/>
              <a:t> </a:t>
            </a:r>
            <a:r>
              <a:rPr lang="en-US" dirty="0" err="1" smtClean="0"/>
              <a:t>Sản</a:t>
            </a:r>
            <a:r>
              <a:rPr lang="en-US" dirty="0" smtClean="0"/>
              <a:t> </a:t>
            </a:r>
            <a:r>
              <a:rPr lang="en-US" dirty="0" err="1" smtClean="0"/>
              <a:t>Phẩm</a:t>
            </a:r>
            <a:r>
              <a:rPr lang="en-US" dirty="0" smtClean="0"/>
              <a:t> </a:t>
            </a:r>
            <a:r>
              <a:rPr lang="en-US" dirty="0" err="1" smtClean="0"/>
              <a:t>Phù</a:t>
            </a:r>
            <a:r>
              <a:rPr lang="en-US" dirty="0" smtClean="0"/>
              <a:t> </a:t>
            </a:r>
            <a:r>
              <a:rPr lang="en-US" dirty="0" err="1" smtClean="0"/>
              <a:t>Hợp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80575"/>
            <a:ext cx="8229600" cy="4876800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hr-HR" dirty="0" smtClean="0"/>
              <a:t>5.3.4.</a:t>
            </a:r>
            <a:r>
              <a:rPr lang="vi-VN" dirty="0" smtClean="0"/>
              <a:t> </a:t>
            </a:r>
            <a:r>
              <a:rPr lang="en-US" dirty="0" err="1"/>
              <a:t>Chiến</a:t>
            </a:r>
            <a:r>
              <a:rPr lang="en-US" dirty="0"/>
              <a:t> </a:t>
            </a:r>
            <a:r>
              <a:rPr lang="en-US" dirty="0" err="1"/>
              <a:t>lược</a:t>
            </a:r>
            <a:r>
              <a:rPr lang="en-US" dirty="0"/>
              <a:t> </a:t>
            </a:r>
            <a:r>
              <a:rPr lang="en-US" dirty="0" err="1"/>
              <a:t>cho</a:t>
            </a:r>
            <a:r>
              <a:rPr lang="en-US" dirty="0"/>
              <a:t> </a:t>
            </a:r>
            <a:r>
              <a:rPr lang="en-US" dirty="0" err="1"/>
              <a:t>từng</a:t>
            </a:r>
            <a:r>
              <a:rPr lang="en-US" dirty="0"/>
              <a:t> </a:t>
            </a:r>
            <a:r>
              <a:rPr lang="en-US" dirty="0" err="1"/>
              <a:t>sản</a:t>
            </a:r>
            <a:r>
              <a:rPr lang="en-US" dirty="0"/>
              <a:t> </a:t>
            </a:r>
            <a:r>
              <a:rPr lang="en-US" dirty="0" err="1"/>
              <a:t>phẩm</a:t>
            </a:r>
            <a:r>
              <a:rPr lang="en-US" dirty="0"/>
              <a:t> (Product Item</a:t>
            </a:r>
            <a:r>
              <a:rPr lang="en-US" dirty="0" smtClean="0"/>
              <a:t>)</a:t>
            </a:r>
          </a:p>
          <a:p>
            <a:pPr marL="0" indent="0" algn="just">
              <a:buNone/>
            </a:pPr>
            <a:r>
              <a:rPr lang="en-AU" dirty="0"/>
              <a:t>5.3.4.1. </a:t>
            </a:r>
            <a:r>
              <a:rPr lang="en-US" dirty="0" err="1"/>
              <a:t>Chiến</a:t>
            </a:r>
            <a:r>
              <a:rPr lang="en-US" dirty="0"/>
              <a:t> </a:t>
            </a:r>
            <a:r>
              <a:rPr lang="en-US" dirty="0" err="1"/>
              <a:t>lược</a:t>
            </a:r>
            <a:r>
              <a:rPr lang="en-US" dirty="0"/>
              <a:t> </a:t>
            </a:r>
            <a:r>
              <a:rPr lang="en-US" dirty="0" err="1"/>
              <a:t>cho</a:t>
            </a:r>
            <a:r>
              <a:rPr lang="en-US" dirty="0"/>
              <a:t> </a:t>
            </a:r>
            <a:r>
              <a:rPr lang="en-US" dirty="0" err="1"/>
              <a:t>từng</a:t>
            </a:r>
            <a:r>
              <a:rPr lang="en-US" dirty="0"/>
              <a:t> </a:t>
            </a:r>
            <a:r>
              <a:rPr lang="en-US" dirty="0" err="1"/>
              <a:t>sản</a:t>
            </a:r>
            <a:r>
              <a:rPr lang="en-US" dirty="0"/>
              <a:t> </a:t>
            </a:r>
            <a:r>
              <a:rPr lang="en-US" dirty="0" err="1"/>
              <a:t>phẩm</a:t>
            </a:r>
            <a:r>
              <a:rPr lang="en-US" dirty="0"/>
              <a:t> </a:t>
            </a:r>
            <a:r>
              <a:rPr lang="en-US" dirty="0" err="1"/>
              <a:t>tiếp</a:t>
            </a:r>
            <a:r>
              <a:rPr lang="en-US" dirty="0"/>
              <a:t> </a:t>
            </a:r>
            <a:r>
              <a:rPr lang="en-US" dirty="0" err="1"/>
              <a:t>cận</a:t>
            </a:r>
            <a:r>
              <a:rPr lang="en-US" dirty="0"/>
              <a:t> </a:t>
            </a:r>
            <a:r>
              <a:rPr lang="en-US" dirty="0" err="1"/>
              <a:t>theo</a:t>
            </a:r>
            <a:r>
              <a:rPr lang="en-US" dirty="0"/>
              <a:t> 3 </a:t>
            </a:r>
            <a:r>
              <a:rPr lang="en-US" dirty="0" err="1"/>
              <a:t>cấp</a:t>
            </a:r>
            <a:r>
              <a:rPr lang="en-US" dirty="0"/>
              <a:t> </a:t>
            </a:r>
            <a:r>
              <a:rPr lang="en-US" dirty="0" err="1"/>
              <a:t>độ</a:t>
            </a:r>
            <a:r>
              <a:rPr lang="en-US" dirty="0"/>
              <a:t> </a:t>
            </a:r>
            <a:r>
              <a:rPr lang="en-US" dirty="0" err="1"/>
              <a:t>sản</a:t>
            </a:r>
            <a:r>
              <a:rPr lang="en-US" dirty="0"/>
              <a:t> </a:t>
            </a:r>
            <a:r>
              <a:rPr lang="en-US" dirty="0" err="1"/>
              <a:t>phẩm</a:t>
            </a:r>
            <a:r>
              <a:rPr lang="en-AU" dirty="0"/>
              <a:t> (</a:t>
            </a:r>
            <a:r>
              <a:rPr lang="en-AU" dirty="0" err="1"/>
              <a:t>cont</a:t>
            </a:r>
            <a:r>
              <a:rPr lang="en-AU" dirty="0"/>
              <a:t>’</a:t>
            </a:r>
            <a:r>
              <a:rPr lang="en-AU" dirty="0" smtClean="0"/>
              <a:t>)</a:t>
            </a:r>
          </a:p>
          <a:p>
            <a:pPr algn="just"/>
            <a:r>
              <a:rPr lang="en-AU" b="1" dirty="0" err="1"/>
              <a:t>Tái</a:t>
            </a:r>
            <a:r>
              <a:rPr lang="en-AU" b="1" dirty="0"/>
              <a:t> </a:t>
            </a:r>
            <a:r>
              <a:rPr lang="en-AU" b="1" dirty="0" err="1"/>
              <a:t>định</a:t>
            </a:r>
            <a:r>
              <a:rPr lang="en-AU" b="1" dirty="0"/>
              <a:t> </a:t>
            </a:r>
            <a:r>
              <a:rPr lang="en-AU" b="1" dirty="0" err="1"/>
              <a:t>vị</a:t>
            </a:r>
            <a:r>
              <a:rPr lang="en-AU" b="1" dirty="0"/>
              <a:t> </a:t>
            </a:r>
            <a:r>
              <a:rPr lang="en-AU" b="1" dirty="0" err="1"/>
              <a:t>sản</a:t>
            </a:r>
            <a:r>
              <a:rPr lang="en-AU" b="1" dirty="0"/>
              <a:t> </a:t>
            </a:r>
            <a:r>
              <a:rPr lang="en-AU" b="1" dirty="0" err="1"/>
              <a:t>phẩm</a:t>
            </a:r>
            <a:r>
              <a:rPr lang="en-AU" b="1" dirty="0"/>
              <a:t>: </a:t>
            </a:r>
            <a:r>
              <a:rPr lang="en-AU" dirty="0" err="1"/>
              <a:t>tạo</a:t>
            </a:r>
            <a:r>
              <a:rPr lang="en-AU" dirty="0"/>
              <a:t> </a:t>
            </a:r>
            <a:r>
              <a:rPr lang="en-AU" dirty="0" err="1"/>
              <a:t>vị</a:t>
            </a:r>
            <a:r>
              <a:rPr lang="en-AU" dirty="0"/>
              <a:t> </a:t>
            </a:r>
            <a:r>
              <a:rPr lang="en-AU" dirty="0" err="1"/>
              <a:t>trí</a:t>
            </a:r>
            <a:r>
              <a:rPr lang="en-AU" dirty="0"/>
              <a:t> </a:t>
            </a:r>
            <a:r>
              <a:rPr lang="en-AU" dirty="0" err="1"/>
              <a:t>mới</a:t>
            </a:r>
            <a:r>
              <a:rPr lang="en-AU" dirty="0"/>
              <a:t> (</a:t>
            </a:r>
            <a:r>
              <a:rPr lang="en-AU" dirty="0" err="1"/>
              <a:t>điểm</a:t>
            </a:r>
            <a:r>
              <a:rPr lang="en-AU" dirty="0"/>
              <a:t> </a:t>
            </a:r>
            <a:r>
              <a:rPr lang="en-AU" dirty="0" err="1"/>
              <a:t>khác</a:t>
            </a:r>
            <a:r>
              <a:rPr lang="en-AU" dirty="0"/>
              <a:t> </a:t>
            </a:r>
            <a:r>
              <a:rPr lang="en-AU" dirty="0" err="1"/>
              <a:t>biệt</a:t>
            </a:r>
            <a:r>
              <a:rPr lang="en-AU" dirty="0"/>
              <a:t> </a:t>
            </a:r>
            <a:r>
              <a:rPr lang="en-AU" dirty="0" err="1"/>
              <a:t>mới</a:t>
            </a:r>
            <a:r>
              <a:rPr lang="en-AU" dirty="0"/>
              <a:t> </a:t>
            </a:r>
            <a:r>
              <a:rPr lang="en-AU" dirty="0" err="1"/>
              <a:t>có</a:t>
            </a:r>
            <a:r>
              <a:rPr lang="en-AU" dirty="0"/>
              <a:t> </a:t>
            </a:r>
            <a:r>
              <a:rPr lang="en-AU" dirty="0" err="1"/>
              <a:t>sự</a:t>
            </a:r>
            <a:r>
              <a:rPr lang="en-AU" dirty="0"/>
              <a:t> </a:t>
            </a:r>
            <a:r>
              <a:rPr lang="en-AU" dirty="0" err="1"/>
              <a:t>ấn</a:t>
            </a:r>
            <a:r>
              <a:rPr lang="en-AU" dirty="0"/>
              <a:t> </a:t>
            </a:r>
            <a:r>
              <a:rPr lang="en-AU" dirty="0" err="1"/>
              <a:t>tượng</a:t>
            </a:r>
            <a:r>
              <a:rPr lang="en-AU" dirty="0"/>
              <a:t> </a:t>
            </a:r>
            <a:r>
              <a:rPr lang="en-AU" dirty="0" err="1"/>
              <a:t>mạnh</a:t>
            </a:r>
            <a:r>
              <a:rPr lang="en-AU" dirty="0"/>
              <a:t> </a:t>
            </a:r>
            <a:r>
              <a:rPr lang="en-AU" dirty="0" err="1"/>
              <a:t>mẽ</a:t>
            </a:r>
            <a:r>
              <a:rPr lang="en-AU" dirty="0"/>
              <a:t> </a:t>
            </a:r>
            <a:r>
              <a:rPr lang="en-AU" dirty="0" err="1"/>
              <a:t>hơn</a:t>
            </a:r>
            <a:r>
              <a:rPr lang="en-AU" dirty="0"/>
              <a:t>, </a:t>
            </a:r>
            <a:r>
              <a:rPr lang="en-AU" dirty="0" err="1"/>
              <a:t>rõ</a:t>
            </a:r>
            <a:r>
              <a:rPr lang="en-AU" dirty="0"/>
              <a:t> </a:t>
            </a:r>
            <a:r>
              <a:rPr lang="en-AU" dirty="0" err="1"/>
              <a:t>rệt</a:t>
            </a:r>
            <a:r>
              <a:rPr lang="en-AU" dirty="0"/>
              <a:t> </a:t>
            </a:r>
            <a:r>
              <a:rPr lang="en-AU" dirty="0" err="1"/>
              <a:t>hơn</a:t>
            </a:r>
            <a:r>
              <a:rPr lang="en-AU" dirty="0"/>
              <a:t>) </a:t>
            </a:r>
            <a:r>
              <a:rPr lang="en-AU" dirty="0" err="1"/>
              <a:t>trong</a:t>
            </a:r>
            <a:r>
              <a:rPr lang="en-AU" dirty="0"/>
              <a:t> </a:t>
            </a:r>
            <a:r>
              <a:rPr lang="en-AU" dirty="0" err="1"/>
              <a:t>tâm</a:t>
            </a:r>
            <a:r>
              <a:rPr lang="en-AU" dirty="0"/>
              <a:t> </a:t>
            </a:r>
            <a:r>
              <a:rPr lang="en-AU" dirty="0" err="1"/>
              <a:t>trí</a:t>
            </a:r>
            <a:r>
              <a:rPr lang="en-AU" dirty="0"/>
              <a:t> </a:t>
            </a:r>
            <a:r>
              <a:rPr lang="en-AU" dirty="0" err="1"/>
              <a:t>khách</a:t>
            </a:r>
            <a:r>
              <a:rPr lang="en-AU" dirty="0"/>
              <a:t> </a:t>
            </a:r>
            <a:r>
              <a:rPr lang="en-AU" dirty="0" err="1"/>
              <a:t>hàng</a:t>
            </a:r>
            <a:r>
              <a:rPr lang="en-AU" dirty="0"/>
              <a:t>, </a:t>
            </a:r>
            <a:r>
              <a:rPr lang="en-AU" dirty="0" err="1"/>
              <a:t>đáp</a:t>
            </a:r>
            <a:r>
              <a:rPr lang="en-AU" dirty="0"/>
              <a:t> </a:t>
            </a:r>
            <a:r>
              <a:rPr lang="en-AU" dirty="0" err="1"/>
              <a:t>ứng</a:t>
            </a:r>
            <a:r>
              <a:rPr lang="en-AU" dirty="0"/>
              <a:t> </a:t>
            </a:r>
            <a:r>
              <a:rPr lang="en-AU" dirty="0" err="1"/>
              <a:t>đúng</a:t>
            </a:r>
            <a:r>
              <a:rPr lang="en-AU" dirty="0"/>
              <a:t> mong </a:t>
            </a:r>
            <a:r>
              <a:rPr lang="en-AU" dirty="0" err="1"/>
              <a:t>muốn</a:t>
            </a:r>
            <a:r>
              <a:rPr lang="en-AU" dirty="0"/>
              <a:t> </a:t>
            </a:r>
            <a:r>
              <a:rPr lang="en-AU" dirty="0" err="1"/>
              <a:t>thị</a:t>
            </a:r>
            <a:r>
              <a:rPr lang="en-AU" dirty="0"/>
              <a:t> </a:t>
            </a:r>
            <a:r>
              <a:rPr lang="en-AU" dirty="0" err="1"/>
              <a:t>trường</a:t>
            </a:r>
            <a:r>
              <a:rPr lang="en-AU" dirty="0"/>
              <a:t> </a:t>
            </a:r>
            <a:r>
              <a:rPr lang="en-AU" dirty="0" err="1"/>
              <a:t>mục</a:t>
            </a:r>
            <a:r>
              <a:rPr lang="en-AU" dirty="0"/>
              <a:t> </a:t>
            </a:r>
            <a:r>
              <a:rPr lang="en-AU" dirty="0" err="1"/>
              <a:t>tiêu</a:t>
            </a:r>
            <a:r>
              <a:rPr lang="en-AU" dirty="0"/>
              <a:t> </a:t>
            </a:r>
            <a:r>
              <a:rPr lang="en-AU" dirty="0" err="1"/>
              <a:t>khiến</a:t>
            </a:r>
            <a:r>
              <a:rPr lang="en-AU" dirty="0"/>
              <a:t> </a:t>
            </a:r>
            <a:r>
              <a:rPr lang="en-AU" dirty="0" err="1"/>
              <a:t>họ</a:t>
            </a:r>
            <a:r>
              <a:rPr lang="en-AU" dirty="0"/>
              <a:t> </a:t>
            </a:r>
            <a:r>
              <a:rPr lang="en-AU" dirty="0" err="1"/>
              <a:t>ra</a:t>
            </a:r>
            <a:r>
              <a:rPr lang="en-AU" dirty="0"/>
              <a:t> </a:t>
            </a:r>
            <a:r>
              <a:rPr lang="en-AU" dirty="0" err="1"/>
              <a:t>quyết</a:t>
            </a:r>
            <a:r>
              <a:rPr lang="en-AU" dirty="0"/>
              <a:t> </a:t>
            </a:r>
            <a:r>
              <a:rPr lang="en-AU" dirty="0" err="1"/>
              <a:t>định</a:t>
            </a:r>
            <a:r>
              <a:rPr lang="en-AU" dirty="0"/>
              <a:t> </a:t>
            </a:r>
            <a:r>
              <a:rPr lang="en-AU" dirty="0" err="1"/>
              <a:t>mua</a:t>
            </a:r>
            <a:r>
              <a:rPr lang="en-AU" dirty="0"/>
              <a:t>. </a:t>
            </a:r>
            <a:r>
              <a:rPr lang="en-AU" dirty="0" err="1"/>
              <a:t>Thường</a:t>
            </a:r>
            <a:r>
              <a:rPr lang="en-AU" dirty="0"/>
              <a:t> </a:t>
            </a:r>
            <a:r>
              <a:rPr lang="en-AU" dirty="0" err="1"/>
              <a:t>bắt</a:t>
            </a:r>
            <a:r>
              <a:rPr lang="en-AU" dirty="0"/>
              <a:t> </a:t>
            </a:r>
            <a:r>
              <a:rPr lang="en-AU" dirty="0" err="1"/>
              <a:t>đầu</a:t>
            </a:r>
            <a:r>
              <a:rPr lang="en-AU" dirty="0"/>
              <a:t> </a:t>
            </a:r>
            <a:r>
              <a:rPr lang="en-AU" dirty="0" err="1"/>
              <a:t>thay</a:t>
            </a:r>
            <a:r>
              <a:rPr lang="en-AU" dirty="0"/>
              <a:t> </a:t>
            </a:r>
            <a:r>
              <a:rPr lang="en-AU" dirty="0" err="1"/>
              <a:t>đổi</a:t>
            </a:r>
            <a:r>
              <a:rPr lang="en-AU" dirty="0"/>
              <a:t> </a:t>
            </a:r>
            <a:r>
              <a:rPr lang="en-AU" dirty="0" err="1"/>
              <a:t>ở</a:t>
            </a:r>
            <a:r>
              <a:rPr lang="en-AU" dirty="0"/>
              <a:t> </a:t>
            </a:r>
            <a:r>
              <a:rPr lang="en-AU" dirty="0" err="1"/>
              <a:t>lợi</a:t>
            </a:r>
            <a:r>
              <a:rPr lang="en-AU" dirty="0"/>
              <a:t> </a:t>
            </a:r>
            <a:r>
              <a:rPr lang="en-AU" dirty="0" err="1"/>
              <a:t>ích</a:t>
            </a:r>
            <a:r>
              <a:rPr lang="en-AU" dirty="0"/>
              <a:t> </a:t>
            </a:r>
            <a:r>
              <a:rPr lang="en-AU" dirty="0" err="1"/>
              <a:t>cốt</a:t>
            </a:r>
            <a:r>
              <a:rPr lang="en-AU" dirty="0"/>
              <a:t> </a:t>
            </a:r>
            <a:r>
              <a:rPr lang="en-AU" dirty="0" err="1"/>
              <a:t>lõi</a:t>
            </a:r>
            <a:r>
              <a:rPr lang="en-AU" dirty="0"/>
              <a:t>, </a:t>
            </a:r>
            <a:r>
              <a:rPr lang="en-AU" dirty="0" err="1"/>
              <a:t>và</a:t>
            </a:r>
            <a:r>
              <a:rPr lang="en-AU" dirty="0"/>
              <a:t> </a:t>
            </a:r>
            <a:r>
              <a:rPr lang="en-AU" dirty="0" err="1"/>
              <a:t>sau</a:t>
            </a:r>
            <a:r>
              <a:rPr lang="en-AU" dirty="0"/>
              <a:t> </a:t>
            </a:r>
            <a:r>
              <a:rPr lang="en-AU" dirty="0" err="1"/>
              <a:t>đó</a:t>
            </a:r>
            <a:r>
              <a:rPr lang="en-AU" dirty="0"/>
              <a:t> </a:t>
            </a:r>
            <a:r>
              <a:rPr lang="en-AU" dirty="0" err="1"/>
              <a:t>có</a:t>
            </a:r>
            <a:r>
              <a:rPr lang="en-AU" dirty="0"/>
              <a:t> </a:t>
            </a:r>
            <a:r>
              <a:rPr lang="en-AU" dirty="0" err="1"/>
              <a:t>thể</a:t>
            </a:r>
            <a:r>
              <a:rPr lang="en-AU" dirty="0"/>
              <a:t> </a:t>
            </a:r>
            <a:r>
              <a:rPr lang="en-AU" dirty="0" err="1"/>
              <a:t>điều</a:t>
            </a:r>
            <a:r>
              <a:rPr lang="en-AU" dirty="0"/>
              <a:t> </a:t>
            </a:r>
            <a:r>
              <a:rPr lang="en-AU" dirty="0" err="1"/>
              <a:t>chỉnh</a:t>
            </a:r>
            <a:r>
              <a:rPr lang="en-AU" dirty="0"/>
              <a:t> </a:t>
            </a:r>
            <a:r>
              <a:rPr lang="en-AU" dirty="0" err="1"/>
              <a:t>các</a:t>
            </a:r>
            <a:r>
              <a:rPr lang="en-AU" dirty="0"/>
              <a:t> </a:t>
            </a:r>
            <a:r>
              <a:rPr lang="en-AU" dirty="0" err="1"/>
              <a:t>phần</a:t>
            </a:r>
            <a:r>
              <a:rPr lang="en-AU" dirty="0"/>
              <a:t> </a:t>
            </a:r>
            <a:r>
              <a:rPr lang="en-AU" dirty="0" err="1"/>
              <a:t>còn</a:t>
            </a:r>
            <a:r>
              <a:rPr lang="en-AU" dirty="0"/>
              <a:t> </a:t>
            </a:r>
            <a:r>
              <a:rPr lang="en-AU" dirty="0" err="1"/>
              <a:t>lại</a:t>
            </a:r>
            <a:r>
              <a:rPr lang="en-AU" dirty="0"/>
              <a:t> </a:t>
            </a:r>
            <a:r>
              <a:rPr lang="en-AU" dirty="0" err="1"/>
              <a:t>của</a:t>
            </a:r>
            <a:r>
              <a:rPr lang="en-AU" dirty="0"/>
              <a:t> </a:t>
            </a:r>
            <a:r>
              <a:rPr lang="en-AU" dirty="0" err="1"/>
              <a:t>sản</a:t>
            </a:r>
            <a:r>
              <a:rPr lang="en-AU" dirty="0"/>
              <a:t> </a:t>
            </a:r>
            <a:r>
              <a:rPr lang="en-AU" dirty="0" err="1"/>
              <a:t>phẩm</a:t>
            </a:r>
            <a:r>
              <a:rPr lang="en-AU" dirty="0"/>
              <a:t> </a:t>
            </a:r>
            <a:r>
              <a:rPr lang="en-AU" dirty="0" err="1"/>
              <a:t>để</a:t>
            </a:r>
            <a:r>
              <a:rPr lang="en-AU" dirty="0"/>
              <a:t> “</a:t>
            </a:r>
            <a:r>
              <a:rPr lang="en-AU" dirty="0" err="1"/>
              <a:t>ăn</a:t>
            </a:r>
            <a:r>
              <a:rPr lang="en-AU" dirty="0"/>
              <a:t> </a:t>
            </a:r>
            <a:r>
              <a:rPr lang="en-AU" dirty="0" err="1"/>
              <a:t>khớp</a:t>
            </a:r>
            <a:r>
              <a:rPr lang="en-AU" dirty="0"/>
              <a:t>” </a:t>
            </a:r>
            <a:r>
              <a:rPr lang="en-AU" dirty="0" err="1"/>
              <a:t>với</a:t>
            </a:r>
            <a:r>
              <a:rPr lang="en-AU" dirty="0"/>
              <a:t> </a:t>
            </a:r>
            <a:r>
              <a:rPr lang="en-AU" dirty="0" err="1"/>
              <a:t>lợi</a:t>
            </a:r>
            <a:r>
              <a:rPr lang="en-AU" dirty="0"/>
              <a:t> </a:t>
            </a:r>
            <a:r>
              <a:rPr lang="en-AU" dirty="0" err="1"/>
              <a:t>ích</a:t>
            </a:r>
            <a:r>
              <a:rPr lang="en-AU" dirty="0"/>
              <a:t> </a:t>
            </a:r>
            <a:r>
              <a:rPr lang="en-AU" dirty="0" err="1"/>
              <a:t>cốt</a:t>
            </a:r>
            <a:r>
              <a:rPr lang="en-AU" dirty="0"/>
              <a:t> </a:t>
            </a:r>
            <a:r>
              <a:rPr lang="en-AU" dirty="0" err="1"/>
              <a:t>lõi</a:t>
            </a:r>
            <a:r>
              <a:rPr lang="en-AU" dirty="0"/>
              <a:t> </a:t>
            </a:r>
            <a:r>
              <a:rPr lang="en-AU" dirty="0" err="1"/>
              <a:t>đó</a:t>
            </a:r>
            <a:r>
              <a:rPr lang="en-AU" dirty="0" smtClean="0"/>
              <a:t>.</a:t>
            </a:r>
            <a:endParaRPr lang="en-AU" dirty="0"/>
          </a:p>
          <a:p>
            <a:pPr marL="0" indent="0" algn="r">
              <a:buNone/>
            </a:pPr>
            <a:r>
              <a:rPr lang="vi-VN" dirty="0" smtClean="0"/>
              <a:t>(SIYB, 1998)</a:t>
            </a:r>
            <a:r>
              <a:rPr lang="en-AU" dirty="0" smtClean="0"/>
              <a:t> </a:t>
            </a:r>
            <a:endParaRPr lang="en-AU" dirty="0"/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AU" smtClean="0"/>
              <a:t>Friday, 10 March 23</a:t>
            </a:r>
            <a:endParaRPr lang="en-US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r"/>
            <a:r>
              <a:rPr lang="en-US" smtClean="0"/>
              <a:t>duonghoaian@tuaf.edu.vn</a:t>
            </a:r>
            <a:endParaRPr lang="en-US" dirty="0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FEC368-1D7A-4F81-ABF6-AE0E36BAF64C}" type="slidenum">
              <a:rPr lang="en-US" smtClean="0"/>
              <a:pPr/>
              <a:t>22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7340957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8616" y="501250"/>
            <a:ext cx="8890782" cy="990600"/>
          </a:xfrm>
        </p:spPr>
        <p:txBody>
          <a:bodyPr>
            <a:normAutofit fontScale="90000"/>
          </a:bodyPr>
          <a:lstStyle/>
          <a:p>
            <a:r>
              <a:rPr lang="en-US" dirty="0" err="1" smtClean="0"/>
              <a:t>Chương</a:t>
            </a:r>
            <a:r>
              <a:rPr lang="en-US" dirty="0" smtClean="0"/>
              <a:t> 5 </a:t>
            </a:r>
            <a:r>
              <a:rPr lang="mr-IN" dirty="0" smtClean="0"/>
              <a:t>–</a:t>
            </a:r>
            <a:r>
              <a:rPr lang="en-US" dirty="0" smtClean="0"/>
              <a:t> </a:t>
            </a:r>
            <a:r>
              <a:rPr lang="en-US" dirty="0" err="1" smtClean="0"/>
              <a:t>Thoả</a:t>
            </a:r>
            <a:r>
              <a:rPr lang="en-US" dirty="0" smtClean="0"/>
              <a:t> </a:t>
            </a:r>
            <a:r>
              <a:rPr lang="en-US" dirty="0" err="1" smtClean="0"/>
              <a:t>Mãn</a:t>
            </a:r>
            <a:r>
              <a:rPr lang="en-US" dirty="0" smtClean="0"/>
              <a:t> </a:t>
            </a:r>
            <a:r>
              <a:rPr lang="en-US" dirty="0" err="1" smtClean="0"/>
              <a:t>Nhu</a:t>
            </a:r>
            <a:r>
              <a:rPr lang="en-US" dirty="0" smtClean="0"/>
              <a:t> </a:t>
            </a:r>
            <a:r>
              <a:rPr lang="en-US" dirty="0" err="1" smtClean="0"/>
              <a:t>Cầu</a:t>
            </a:r>
            <a:r>
              <a:rPr lang="en-US" dirty="0" smtClean="0"/>
              <a:t> </a:t>
            </a:r>
            <a:r>
              <a:rPr lang="en-US" dirty="0" err="1" smtClean="0"/>
              <a:t>Của</a:t>
            </a:r>
            <a:r>
              <a:rPr lang="en-US" dirty="0" smtClean="0"/>
              <a:t> </a:t>
            </a:r>
            <a:r>
              <a:rPr lang="en-US" dirty="0" err="1" smtClean="0"/>
              <a:t>Khách</a:t>
            </a:r>
            <a:r>
              <a:rPr lang="en-US" dirty="0" smtClean="0"/>
              <a:t> </a:t>
            </a:r>
            <a:r>
              <a:rPr lang="en-US" dirty="0" err="1" smtClean="0"/>
              <a:t>Hàng</a:t>
            </a:r>
            <a:r>
              <a:rPr lang="en-US" dirty="0" smtClean="0"/>
              <a:t> </a:t>
            </a:r>
            <a:r>
              <a:rPr lang="en-US" dirty="0" err="1" smtClean="0"/>
              <a:t>Bằng</a:t>
            </a:r>
            <a:r>
              <a:rPr lang="en-US" dirty="0" smtClean="0"/>
              <a:t> </a:t>
            </a:r>
            <a:r>
              <a:rPr lang="en-US" dirty="0" err="1" smtClean="0"/>
              <a:t>Cung</a:t>
            </a:r>
            <a:r>
              <a:rPr lang="en-US" dirty="0" smtClean="0"/>
              <a:t> </a:t>
            </a:r>
            <a:r>
              <a:rPr lang="en-US" dirty="0" err="1" smtClean="0"/>
              <a:t>Cấp</a:t>
            </a:r>
            <a:r>
              <a:rPr lang="en-US" dirty="0" smtClean="0"/>
              <a:t> </a:t>
            </a:r>
            <a:r>
              <a:rPr lang="en-US" dirty="0" err="1" smtClean="0"/>
              <a:t>Sản</a:t>
            </a:r>
            <a:r>
              <a:rPr lang="en-US" dirty="0" smtClean="0"/>
              <a:t> </a:t>
            </a:r>
            <a:r>
              <a:rPr lang="en-US" dirty="0" err="1" smtClean="0"/>
              <a:t>Phẩm</a:t>
            </a:r>
            <a:r>
              <a:rPr lang="en-US" dirty="0" smtClean="0"/>
              <a:t> </a:t>
            </a:r>
            <a:r>
              <a:rPr lang="en-US" dirty="0" err="1" smtClean="0"/>
              <a:t>Phù</a:t>
            </a:r>
            <a:r>
              <a:rPr lang="en-US" dirty="0" smtClean="0"/>
              <a:t> </a:t>
            </a:r>
            <a:r>
              <a:rPr lang="en-US" dirty="0" err="1" smtClean="0"/>
              <a:t>Hợp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80575"/>
            <a:ext cx="8229600" cy="4876800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hr-HR" dirty="0" smtClean="0"/>
              <a:t>5.3.4.</a:t>
            </a:r>
            <a:r>
              <a:rPr lang="vi-VN" dirty="0" smtClean="0"/>
              <a:t> </a:t>
            </a:r>
            <a:r>
              <a:rPr lang="en-US" dirty="0" err="1"/>
              <a:t>Chiến</a:t>
            </a:r>
            <a:r>
              <a:rPr lang="en-US" dirty="0"/>
              <a:t> </a:t>
            </a:r>
            <a:r>
              <a:rPr lang="en-US" dirty="0" err="1"/>
              <a:t>lược</a:t>
            </a:r>
            <a:r>
              <a:rPr lang="en-US" dirty="0"/>
              <a:t> </a:t>
            </a:r>
            <a:r>
              <a:rPr lang="en-US" dirty="0" err="1"/>
              <a:t>cho</a:t>
            </a:r>
            <a:r>
              <a:rPr lang="en-US" dirty="0"/>
              <a:t> </a:t>
            </a:r>
            <a:r>
              <a:rPr lang="en-US" dirty="0" err="1"/>
              <a:t>từng</a:t>
            </a:r>
            <a:r>
              <a:rPr lang="en-US" dirty="0"/>
              <a:t> </a:t>
            </a:r>
            <a:r>
              <a:rPr lang="en-US" dirty="0" err="1"/>
              <a:t>sản</a:t>
            </a:r>
            <a:r>
              <a:rPr lang="en-US" dirty="0"/>
              <a:t> </a:t>
            </a:r>
            <a:r>
              <a:rPr lang="en-US" dirty="0" err="1"/>
              <a:t>phẩm</a:t>
            </a:r>
            <a:r>
              <a:rPr lang="en-US" dirty="0"/>
              <a:t> (Product Item</a:t>
            </a:r>
            <a:r>
              <a:rPr lang="en-US" dirty="0" smtClean="0"/>
              <a:t>)</a:t>
            </a:r>
          </a:p>
          <a:p>
            <a:pPr marL="0" indent="0" algn="just">
              <a:buNone/>
            </a:pPr>
            <a:r>
              <a:rPr lang="en-AU" dirty="0" smtClean="0"/>
              <a:t>5.3.4.2. </a:t>
            </a:r>
            <a:r>
              <a:rPr lang="en-US" dirty="0" err="1"/>
              <a:t>Chiến</a:t>
            </a:r>
            <a:r>
              <a:rPr lang="en-US" dirty="0"/>
              <a:t> </a:t>
            </a:r>
            <a:r>
              <a:rPr lang="en-US" dirty="0" err="1"/>
              <a:t>lược</a:t>
            </a:r>
            <a:r>
              <a:rPr lang="en-US" dirty="0"/>
              <a:t> </a:t>
            </a:r>
            <a:r>
              <a:rPr lang="en-US" dirty="0" err="1"/>
              <a:t>cho</a:t>
            </a:r>
            <a:r>
              <a:rPr lang="en-US" dirty="0"/>
              <a:t> </a:t>
            </a:r>
            <a:r>
              <a:rPr lang="en-US" dirty="0" err="1"/>
              <a:t>từng</a:t>
            </a:r>
            <a:r>
              <a:rPr lang="en-US" dirty="0"/>
              <a:t> </a:t>
            </a:r>
            <a:r>
              <a:rPr lang="en-US" dirty="0" err="1"/>
              <a:t>sản</a:t>
            </a:r>
            <a:r>
              <a:rPr lang="en-US" dirty="0"/>
              <a:t> </a:t>
            </a:r>
            <a:r>
              <a:rPr lang="en-US" dirty="0" err="1"/>
              <a:t>phẩm</a:t>
            </a:r>
            <a:r>
              <a:rPr lang="en-US" dirty="0"/>
              <a:t> </a:t>
            </a:r>
            <a:r>
              <a:rPr lang="en-US" dirty="0" err="1"/>
              <a:t>tiếp</a:t>
            </a:r>
            <a:r>
              <a:rPr lang="en-US" dirty="0"/>
              <a:t> </a:t>
            </a:r>
            <a:r>
              <a:rPr lang="en-US" dirty="0" err="1"/>
              <a:t>cận</a:t>
            </a:r>
            <a:r>
              <a:rPr lang="en-US" dirty="0"/>
              <a:t> </a:t>
            </a:r>
            <a:r>
              <a:rPr lang="en-US" dirty="0" err="1"/>
              <a:t>theo</a:t>
            </a:r>
            <a:r>
              <a:rPr lang="en-US" dirty="0"/>
              <a:t> </a:t>
            </a:r>
            <a:r>
              <a:rPr lang="en-US" dirty="0" smtClean="0"/>
              <a:t>Chu </a:t>
            </a:r>
            <a:r>
              <a:rPr lang="en-US" dirty="0" err="1" smtClean="0"/>
              <a:t>kỳ</a:t>
            </a:r>
            <a:r>
              <a:rPr lang="en-US" dirty="0" smtClean="0"/>
              <a:t> </a:t>
            </a:r>
            <a:r>
              <a:rPr lang="en-US" dirty="0" err="1" smtClean="0"/>
              <a:t>sống</a:t>
            </a:r>
            <a:r>
              <a:rPr lang="en-US" dirty="0" smtClean="0"/>
              <a:t> </a:t>
            </a:r>
            <a:r>
              <a:rPr lang="en-US" dirty="0" err="1" smtClean="0"/>
              <a:t>của</a:t>
            </a:r>
            <a:r>
              <a:rPr lang="en-US" dirty="0" smtClean="0"/>
              <a:t> </a:t>
            </a:r>
            <a:r>
              <a:rPr lang="en-US" dirty="0" err="1" smtClean="0"/>
              <a:t>sản</a:t>
            </a:r>
            <a:r>
              <a:rPr lang="en-US" dirty="0" smtClean="0"/>
              <a:t> </a:t>
            </a:r>
            <a:r>
              <a:rPr lang="en-US" dirty="0" err="1" smtClean="0"/>
              <a:t>phẩm</a:t>
            </a:r>
            <a:endParaRPr lang="en-AU" dirty="0" smtClean="0"/>
          </a:p>
          <a:p>
            <a:pPr algn="just"/>
            <a:r>
              <a:rPr lang="en-AU" dirty="0"/>
              <a:t>Chu </a:t>
            </a:r>
            <a:r>
              <a:rPr lang="en-AU" dirty="0" err="1"/>
              <a:t>kỳ</a:t>
            </a:r>
            <a:r>
              <a:rPr lang="en-AU" dirty="0"/>
              <a:t> </a:t>
            </a:r>
            <a:r>
              <a:rPr lang="en-AU" dirty="0" err="1"/>
              <a:t>sống</a:t>
            </a:r>
            <a:r>
              <a:rPr lang="en-AU" dirty="0"/>
              <a:t> </a:t>
            </a:r>
            <a:r>
              <a:rPr lang="en-AU" dirty="0" err="1"/>
              <a:t>của</a:t>
            </a:r>
            <a:r>
              <a:rPr lang="en-AU" dirty="0"/>
              <a:t> </a:t>
            </a:r>
            <a:r>
              <a:rPr lang="en-AU" dirty="0" err="1"/>
              <a:t>sản</a:t>
            </a:r>
            <a:r>
              <a:rPr lang="en-AU" dirty="0"/>
              <a:t> </a:t>
            </a:r>
            <a:r>
              <a:rPr lang="en-AU" dirty="0" err="1"/>
              <a:t>phẩm</a:t>
            </a:r>
            <a:r>
              <a:rPr lang="en-AU" dirty="0"/>
              <a:t> (hay </a:t>
            </a:r>
            <a:r>
              <a:rPr lang="en-AU" dirty="0" err="1"/>
              <a:t>còn</a:t>
            </a:r>
            <a:r>
              <a:rPr lang="en-AU" dirty="0"/>
              <a:t> </a:t>
            </a:r>
            <a:r>
              <a:rPr lang="en-AU" dirty="0" err="1"/>
              <a:t>gọi</a:t>
            </a:r>
            <a:r>
              <a:rPr lang="en-AU" dirty="0"/>
              <a:t> </a:t>
            </a:r>
            <a:r>
              <a:rPr lang="en-AU" dirty="0" err="1"/>
              <a:t>là</a:t>
            </a:r>
            <a:r>
              <a:rPr lang="en-AU" dirty="0"/>
              <a:t> </a:t>
            </a:r>
            <a:r>
              <a:rPr lang="en-AU" dirty="0" err="1"/>
              <a:t>vòng</a:t>
            </a:r>
            <a:r>
              <a:rPr lang="en-AU" dirty="0"/>
              <a:t> </a:t>
            </a:r>
            <a:r>
              <a:rPr lang="en-AU" dirty="0" err="1"/>
              <a:t>đời</a:t>
            </a:r>
            <a:r>
              <a:rPr lang="en-AU" dirty="0"/>
              <a:t> </a:t>
            </a:r>
            <a:r>
              <a:rPr lang="en-AU" dirty="0" err="1"/>
              <a:t>sản</a:t>
            </a:r>
            <a:r>
              <a:rPr lang="en-AU" dirty="0"/>
              <a:t> </a:t>
            </a:r>
            <a:r>
              <a:rPr lang="en-AU" dirty="0" err="1"/>
              <a:t>phẩm</a:t>
            </a:r>
            <a:r>
              <a:rPr lang="en-AU" dirty="0"/>
              <a:t>) </a:t>
            </a:r>
            <a:r>
              <a:rPr lang="en-AU" dirty="0" err="1"/>
              <a:t>là</a:t>
            </a:r>
            <a:r>
              <a:rPr lang="en-AU" dirty="0"/>
              <a:t> </a:t>
            </a:r>
            <a:r>
              <a:rPr lang="en-AU" dirty="0" err="1"/>
              <a:t>khoảng</a:t>
            </a:r>
            <a:r>
              <a:rPr lang="en-AU" dirty="0"/>
              <a:t> </a:t>
            </a:r>
            <a:r>
              <a:rPr lang="en-AU" dirty="0" err="1"/>
              <a:t>thời</a:t>
            </a:r>
            <a:r>
              <a:rPr lang="en-AU" dirty="0"/>
              <a:t> </a:t>
            </a:r>
            <a:r>
              <a:rPr lang="en-AU" dirty="0" err="1"/>
              <a:t>gian</a:t>
            </a:r>
            <a:r>
              <a:rPr lang="en-AU" dirty="0"/>
              <a:t> </a:t>
            </a:r>
            <a:r>
              <a:rPr lang="en-AU" dirty="0" err="1"/>
              <a:t>kể</a:t>
            </a:r>
            <a:r>
              <a:rPr lang="en-AU" dirty="0"/>
              <a:t> </a:t>
            </a:r>
            <a:r>
              <a:rPr lang="en-AU" dirty="0" err="1"/>
              <a:t>từ</a:t>
            </a:r>
            <a:r>
              <a:rPr lang="en-AU" dirty="0"/>
              <a:t> </a:t>
            </a:r>
            <a:r>
              <a:rPr lang="en-AU" dirty="0" err="1"/>
              <a:t>khi</a:t>
            </a:r>
            <a:r>
              <a:rPr lang="en-AU" dirty="0"/>
              <a:t> </a:t>
            </a:r>
            <a:r>
              <a:rPr lang="en-AU" dirty="0" err="1"/>
              <a:t>sản</a:t>
            </a:r>
            <a:r>
              <a:rPr lang="en-AU" dirty="0"/>
              <a:t> </a:t>
            </a:r>
            <a:r>
              <a:rPr lang="en-AU" dirty="0" err="1"/>
              <a:t>phẩm</a:t>
            </a:r>
            <a:r>
              <a:rPr lang="en-AU" dirty="0"/>
              <a:t> </a:t>
            </a:r>
            <a:r>
              <a:rPr lang="en-AU" dirty="0" err="1"/>
              <a:t>lần</a:t>
            </a:r>
            <a:r>
              <a:rPr lang="en-AU" dirty="0"/>
              <a:t> </a:t>
            </a:r>
            <a:r>
              <a:rPr lang="en-AU" dirty="0" err="1"/>
              <a:t>đầu</a:t>
            </a:r>
            <a:r>
              <a:rPr lang="en-AU" dirty="0"/>
              <a:t> </a:t>
            </a:r>
            <a:r>
              <a:rPr lang="en-AU" dirty="0" err="1"/>
              <a:t>tiên</a:t>
            </a:r>
            <a:r>
              <a:rPr lang="en-AU" dirty="0"/>
              <a:t> </a:t>
            </a:r>
            <a:r>
              <a:rPr lang="en-AU" dirty="0" err="1"/>
              <a:t>được</a:t>
            </a:r>
            <a:r>
              <a:rPr lang="en-AU" dirty="0"/>
              <a:t> </a:t>
            </a:r>
            <a:r>
              <a:rPr lang="en-AU" dirty="0" err="1"/>
              <a:t>giới</a:t>
            </a:r>
            <a:r>
              <a:rPr lang="en-AU" dirty="0"/>
              <a:t> </a:t>
            </a:r>
            <a:r>
              <a:rPr lang="en-AU" dirty="0" err="1"/>
              <a:t>thiệu</a:t>
            </a:r>
            <a:r>
              <a:rPr lang="en-AU" dirty="0"/>
              <a:t> </a:t>
            </a:r>
            <a:r>
              <a:rPr lang="en-AU" dirty="0" err="1"/>
              <a:t>đến</a:t>
            </a:r>
            <a:r>
              <a:rPr lang="en-AU" dirty="0"/>
              <a:t> </a:t>
            </a:r>
            <a:r>
              <a:rPr lang="en-AU" dirty="0" err="1"/>
              <a:t>người</a:t>
            </a:r>
            <a:r>
              <a:rPr lang="en-AU" dirty="0"/>
              <a:t> </a:t>
            </a:r>
            <a:r>
              <a:rPr lang="en-AU" dirty="0" err="1"/>
              <a:t>tiêu</a:t>
            </a:r>
            <a:r>
              <a:rPr lang="en-AU" dirty="0"/>
              <a:t> </a:t>
            </a:r>
            <a:r>
              <a:rPr lang="en-AU" dirty="0" err="1"/>
              <a:t>dùng</a:t>
            </a:r>
            <a:r>
              <a:rPr lang="en-AU" dirty="0"/>
              <a:t> </a:t>
            </a:r>
            <a:r>
              <a:rPr lang="en-AU" dirty="0" err="1"/>
              <a:t>cho</a:t>
            </a:r>
            <a:r>
              <a:rPr lang="en-AU" dirty="0"/>
              <a:t> </a:t>
            </a:r>
            <a:r>
              <a:rPr lang="en-AU" dirty="0" err="1"/>
              <a:t>đến</a:t>
            </a:r>
            <a:r>
              <a:rPr lang="en-AU" dirty="0"/>
              <a:t> </a:t>
            </a:r>
            <a:r>
              <a:rPr lang="en-AU" dirty="0" err="1"/>
              <a:t>khi</a:t>
            </a:r>
            <a:r>
              <a:rPr lang="en-AU" dirty="0"/>
              <a:t> </a:t>
            </a:r>
            <a:r>
              <a:rPr lang="en-AU" dirty="0" err="1"/>
              <a:t>sản</a:t>
            </a:r>
            <a:r>
              <a:rPr lang="en-AU" dirty="0"/>
              <a:t> </a:t>
            </a:r>
            <a:r>
              <a:rPr lang="en-AU" dirty="0" err="1"/>
              <a:t>phẩm</a:t>
            </a:r>
            <a:r>
              <a:rPr lang="en-AU" dirty="0"/>
              <a:t> </a:t>
            </a:r>
            <a:r>
              <a:rPr lang="en-AU" dirty="0" err="1"/>
              <a:t>đó</a:t>
            </a:r>
            <a:r>
              <a:rPr lang="en-AU" dirty="0"/>
              <a:t> </a:t>
            </a:r>
            <a:r>
              <a:rPr lang="en-AU" dirty="0" err="1"/>
              <a:t>biến</a:t>
            </a:r>
            <a:r>
              <a:rPr lang="en-AU" dirty="0"/>
              <a:t> </a:t>
            </a:r>
            <a:r>
              <a:rPr lang="en-AU" dirty="0" err="1"/>
              <a:t>mất</a:t>
            </a:r>
            <a:r>
              <a:rPr lang="en-AU" dirty="0"/>
              <a:t> </a:t>
            </a:r>
            <a:r>
              <a:rPr lang="en-AU" dirty="0" err="1"/>
              <a:t>hoàn</a:t>
            </a:r>
            <a:r>
              <a:rPr lang="en-AU" dirty="0"/>
              <a:t> </a:t>
            </a:r>
            <a:r>
              <a:rPr lang="en-AU" dirty="0" err="1"/>
              <a:t>toàn</a:t>
            </a:r>
            <a:r>
              <a:rPr lang="en-AU" dirty="0"/>
              <a:t> </a:t>
            </a:r>
            <a:r>
              <a:rPr lang="en-AU" dirty="0" err="1"/>
              <a:t>trên</a:t>
            </a:r>
            <a:r>
              <a:rPr lang="en-AU" dirty="0"/>
              <a:t> </a:t>
            </a:r>
            <a:r>
              <a:rPr lang="en-AU" dirty="0" err="1"/>
              <a:t>thị</a:t>
            </a:r>
            <a:r>
              <a:rPr lang="en-AU" dirty="0"/>
              <a:t> </a:t>
            </a:r>
            <a:r>
              <a:rPr lang="en-AU" dirty="0" err="1"/>
              <a:t>trường</a:t>
            </a:r>
            <a:r>
              <a:rPr lang="en-AU" dirty="0"/>
              <a:t>. </a:t>
            </a:r>
            <a:r>
              <a:rPr lang="en-AU" dirty="0" err="1"/>
              <a:t>Vòng</a:t>
            </a:r>
            <a:r>
              <a:rPr lang="en-AU" dirty="0"/>
              <a:t> </a:t>
            </a:r>
            <a:r>
              <a:rPr lang="en-AU" dirty="0" err="1"/>
              <a:t>đời</a:t>
            </a:r>
            <a:r>
              <a:rPr lang="en-AU" dirty="0"/>
              <a:t> </a:t>
            </a:r>
            <a:r>
              <a:rPr lang="en-AU" dirty="0" err="1"/>
              <a:t>của</a:t>
            </a:r>
            <a:r>
              <a:rPr lang="en-AU" dirty="0"/>
              <a:t> </a:t>
            </a:r>
            <a:r>
              <a:rPr lang="en-AU" dirty="0" err="1"/>
              <a:t>sản</a:t>
            </a:r>
            <a:r>
              <a:rPr lang="en-AU" dirty="0"/>
              <a:t> </a:t>
            </a:r>
            <a:r>
              <a:rPr lang="en-AU" dirty="0" err="1"/>
              <a:t>phẩm</a:t>
            </a:r>
            <a:r>
              <a:rPr lang="en-AU" dirty="0"/>
              <a:t> </a:t>
            </a:r>
            <a:r>
              <a:rPr lang="en-AU" dirty="0" err="1"/>
              <a:t>thường</a:t>
            </a:r>
            <a:r>
              <a:rPr lang="en-AU" dirty="0"/>
              <a:t> </a:t>
            </a:r>
            <a:r>
              <a:rPr lang="en-AU" dirty="0" err="1"/>
              <a:t>được</a:t>
            </a:r>
            <a:r>
              <a:rPr lang="en-AU" dirty="0"/>
              <a:t> chia </a:t>
            </a:r>
            <a:r>
              <a:rPr lang="en-AU" dirty="0" err="1"/>
              <a:t>thành</a:t>
            </a:r>
            <a:r>
              <a:rPr lang="en-AU" dirty="0"/>
              <a:t> </a:t>
            </a:r>
            <a:r>
              <a:rPr lang="en-AU" dirty="0" err="1"/>
              <a:t>bốn</a:t>
            </a:r>
            <a:r>
              <a:rPr lang="en-AU" dirty="0"/>
              <a:t> </a:t>
            </a:r>
            <a:r>
              <a:rPr lang="en-AU" dirty="0" err="1"/>
              <a:t>giai</a:t>
            </a:r>
            <a:r>
              <a:rPr lang="en-AU" dirty="0"/>
              <a:t> </a:t>
            </a:r>
            <a:r>
              <a:rPr lang="en-AU" dirty="0" err="1"/>
              <a:t>đoạn</a:t>
            </a:r>
            <a:r>
              <a:rPr lang="en-AU" dirty="0"/>
              <a:t>: </a:t>
            </a:r>
            <a:r>
              <a:rPr lang="en-AU" dirty="0" err="1"/>
              <a:t>giới</a:t>
            </a:r>
            <a:r>
              <a:rPr lang="en-AU" dirty="0"/>
              <a:t> </a:t>
            </a:r>
            <a:r>
              <a:rPr lang="en-AU" dirty="0" err="1"/>
              <a:t>thiệu</a:t>
            </a:r>
            <a:r>
              <a:rPr lang="en-AU" dirty="0"/>
              <a:t>, </a:t>
            </a:r>
            <a:r>
              <a:rPr lang="en-AU" dirty="0" err="1"/>
              <a:t>tăng</a:t>
            </a:r>
            <a:r>
              <a:rPr lang="en-AU" dirty="0"/>
              <a:t> </a:t>
            </a:r>
            <a:r>
              <a:rPr lang="en-AU" dirty="0" err="1"/>
              <a:t>trưởng</a:t>
            </a:r>
            <a:r>
              <a:rPr lang="en-AU" dirty="0"/>
              <a:t>, </a:t>
            </a:r>
            <a:r>
              <a:rPr lang="en-AU" dirty="0" err="1"/>
              <a:t>bão</a:t>
            </a:r>
            <a:r>
              <a:rPr lang="en-AU" dirty="0"/>
              <a:t> </a:t>
            </a:r>
            <a:r>
              <a:rPr lang="en-AU" dirty="0" err="1"/>
              <a:t>hòa</a:t>
            </a:r>
            <a:r>
              <a:rPr lang="en-AU" dirty="0"/>
              <a:t> </a:t>
            </a:r>
            <a:r>
              <a:rPr lang="en-AU" dirty="0" err="1"/>
              <a:t>và</a:t>
            </a:r>
            <a:r>
              <a:rPr lang="en-AU" dirty="0"/>
              <a:t> </a:t>
            </a:r>
            <a:r>
              <a:rPr lang="en-AU" dirty="0" err="1"/>
              <a:t>suy</a:t>
            </a:r>
            <a:r>
              <a:rPr lang="en-AU" dirty="0"/>
              <a:t> </a:t>
            </a:r>
            <a:r>
              <a:rPr lang="en-AU" dirty="0" err="1"/>
              <a:t>thoái</a:t>
            </a:r>
            <a:r>
              <a:rPr lang="en-AU" dirty="0" smtClean="0"/>
              <a:t>.</a:t>
            </a:r>
            <a:endParaRPr lang="en-AU" dirty="0"/>
          </a:p>
          <a:p>
            <a:pPr marL="0" indent="0" algn="r">
              <a:buNone/>
            </a:pPr>
            <a:r>
              <a:rPr lang="vi-VN" dirty="0" smtClean="0"/>
              <a:t>(SIYB, 1998)</a:t>
            </a:r>
            <a:r>
              <a:rPr lang="en-AU" dirty="0" smtClean="0"/>
              <a:t> </a:t>
            </a:r>
            <a:endParaRPr lang="en-AU" dirty="0"/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AU" smtClean="0"/>
              <a:t>Friday, 10 March 23</a:t>
            </a:r>
            <a:endParaRPr lang="en-US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r"/>
            <a:r>
              <a:rPr lang="en-US" smtClean="0"/>
              <a:t>duonghoaian@tuaf.edu.vn</a:t>
            </a:r>
            <a:endParaRPr lang="en-US" dirty="0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FEC368-1D7A-4F81-ABF6-AE0E36BAF64C}" type="slidenum">
              <a:rPr lang="en-US" smtClean="0"/>
              <a:pPr/>
              <a:t>23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4173795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8616" y="517325"/>
            <a:ext cx="8890782" cy="990600"/>
          </a:xfrm>
        </p:spPr>
        <p:txBody>
          <a:bodyPr>
            <a:normAutofit fontScale="90000"/>
          </a:bodyPr>
          <a:lstStyle/>
          <a:p>
            <a:r>
              <a:rPr lang="en-US" dirty="0" err="1" smtClean="0"/>
              <a:t>Chương</a:t>
            </a:r>
            <a:r>
              <a:rPr lang="en-US" dirty="0" smtClean="0"/>
              <a:t> 5 </a:t>
            </a:r>
            <a:r>
              <a:rPr lang="mr-IN" dirty="0" smtClean="0"/>
              <a:t>–</a:t>
            </a:r>
            <a:r>
              <a:rPr lang="en-US" dirty="0" smtClean="0"/>
              <a:t> </a:t>
            </a:r>
            <a:r>
              <a:rPr lang="en-US" dirty="0" err="1" smtClean="0"/>
              <a:t>Thoả</a:t>
            </a:r>
            <a:r>
              <a:rPr lang="en-US" dirty="0" smtClean="0"/>
              <a:t> </a:t>
            </a:r>
            <a:r>
              <a:rPr lang="en-US" dirty="0" err="1" smtClean="0"/>
              <a:t>Mãn</a:t>
            </a:r>
            <a:r>
              <a:rPr lang="en-US" dirty="0" smtClean="0"/>
              <a:t> </a:t>
            </a:r>
            <a:r>
              <a:rPr lang="en-US" dirty="0" err="1" smtClean="0"/>
              <a:t>Nhu</a:t>
            </a:r>
            <a:r>
              <a:rPr lang="en-US" dirty="0" smtClean="0"/>
              <a:t> </a:t>
            </a:r>
            <a:r>
              <a:rPr lang="en-US" dirty="0" err="1" smtClean="0"/>
              <a:t>Cầu</a:t>
            </a:r>
            <a:r>
              <a:rPr lang="en-US" dirty="0" smtClean="0"/>
              <a:t> </a:t>
            </a:r>
            <a:r>
              <a:rPr lang="en-US" dirty="0" err="1" smtClean="0"/>
              <a:t>Của</a:t>
            </a:r>
            <a:r>
              <a:rPr lang="en-US" dirty="0" smtClean="0"/>
              <a:t> </a:t>
            </a:r>
            <a:r>
              <a:rPr lang="en-US" dirty="0" err="1" smtClean="0"/>
              <a:t>Khách</a:t>
            </a:r>
            <a:r>
              <a:rPr lang="en-US" dirty="0" smtClean="0"/>
              <a:t> </a:t>
            </a:r>
            <a:r>
              <a:rPr lang="en-US" dirty="0" err="1" smtClean="0"/>
              <a:t>Hàng</a:t>
            </a:r>
            <a:r>
              <a:rPr lang="en-US" dirty="0" smtClean="0"/>
              <a:t> </a:t>
            </a:r>
            <a:r>
              <a:rPr lang="en-US" dirty="0" err="1" smtClean="0"/>
              <a:t>Bằng</a:t>
            </a:r>
            <a:r>
              <a:rPr lang="en-US" dirty="0" smtClean="0"/>
              <a:t> </a:t>
            </a:r>
            <a:r>
              <a:rPr lang="en-US" dirty="0" err="1" smtClean="0"/>
              <a:t>Cung</a:t>
            </a:r>
            <a:r>
              <a:rPr lang="en-US" dirty="0" smtClean="0"/>
              <a:t> </a:t>
            </a:r>
            <a:r>
              <a:rPr lang="en-US" dirty="0" err="1" smtClean="0"/>
              <a:t>Cấp</a:t>
            </a:r>
            <a:r>
              <a:rPr lang="en-US" dirty="0" smtClean="0"/>
              <a:t> </a:t>
            </a:r>
            <a:r>
              <a:rPr lang="en-US" dirty="0" err="1" smtClean="0"/>
              <a:t>Sản</a:t>
            </a:r>
            <a:r>
              <a:rPr lang="en-US" dirty="0" smtClean="0"/>
              <a:t> </a:t>
            </a:r>
            <a:r>
              <a:rPr lang="en-US" dirty="0" err="1" smtClean="0"/>
              <a:t>Phẩm</a:t>
            </a:r>
            <a:r>
              <a:rPr lang="en-US" dirty="0" smtClean="0"/>
              <a:t> </a:t>
            </a:r>
            <a:r>
              <a:rPr lang="en-US" dirty="0" err="1" smtClean="0"/>
              <a:t>Phù</a:t>
            </a:r>
            <a:r>
              <a:rPr lang="en-US" dirty="0" smtClean="0"/>
              <a:t> </a:t>
            </a:r>
            <a:r>
              <a:rPr lang="en-US" dirty="0" err="1" smtClean="0"/>
              <a:t>Hợp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96650"/>
            <a:ext cx="8229600" cy="4876800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hr-HR" dirty="0" smtClean="0"/>
              <a:t>5.3.4.</a:t>
            </a:r>
            <a:r>
              <a:rPr lang="vi-VN" dirty="0" smtClean="0"/>
              <a:t> </a:t>
            </a:r>
            <a:r>
              <a:rPr lang="en-US" dirty="0" err="1"/>
              <a:t>Chiến</a:t>
            </a:r>
            <a:r>
              <a:rPr lang="en-US" dirty="0"/>
              <a:t> </a:t>
            </a:r>
            <a:r>
              <a:rPr lang="en-US" dirty="0" err="1"/>
              <a:t>lược</a:t>
            </a:r>
            <a:r>
              <a:rPr lang="en-US" dirty="0"/>
              <a:t> </a:t>
            </a:r>
            <a:r>
              <a:rPr lang="en-US" dirty="0" err="1"/>
              <a:t>cho</a:t>
            </a:r>
            <a:r>
              <a:rPr lang="en-US" dirty="0"/>
              <a:t> </a:t>
            </a:r>
            <a:r>
              <a:rPr lang="en-US" dirty="0" err="1"/>
              <a:t>từng</a:t>
            </a:r>
            <a:r>
              <a:rPr lang="en-US" dirty="0"/>
              <a:t> </a:t>
            </a:r>
            <a:r>
              <a:rPr lang="en-US" dirty="0" err="1"/>
              <a:t>sản</a:t>
            </a:r>
            <a:r>
              <a:rPr lang="en-US" dirty="0"/>
              <a:t> </a:t>
            </a:r>
            <a:r>
              <a:rPr lang="en-US" dirty="0" err="1"/>
              <a:t>phẩm</a:t>
            </a:r>
            <a:r>
              <a:rPr lang="en-US" dirty="0"/>
              <a:t> (Product Item</a:t>
            </a:r>
            <a:r>
              <a:rPr lang="en-US" dirty="0" smtClean="0"/>
              <a:t>)</a:t>
            </a:r>
          </a:p>
          <a:p>
            <a:pPr marL="0" indent="0" algn="just">
              <a:buNone/>
            </a:pPr>
            <a:r>
              <a:rPr lang="en-AU" dirty="0" smtClean="0"/>
              <a:t>5.3.4.2. </a:t>
            </a:r>
            <a:r>
              <a:rPr lang="en-US" dirty="0" err="1"/>
              <a:t>Chiến</a:t>
            </a:r>
            <a:r>
              <a:rPr lang="en-US" dirty="0"/>
              <a:t> </a:t>
            </a:r>
            <a:r>
              <a:rPr lang="en-US" dirty="0" err="1"/>
              <a:t>lược</a:t>
            </a:r>
            <a:r>
              <a:rPr lang="en-US" dirty="0"/>
              <a:t> </a:t>
            </a:r>
            <a:r>
              <a:rPr lang="en-US" dirty="0" err="1"/>
              <a:t>cho</a:t>
            </a:r>
            <a:r>
              <a:rPr lang="en-US" dirty="0"/>
              <a:t> </a:t>
            </a:r>
            <a:r>
              <a:rPr lang="en-US" dirty="0" err="1"/>
              <a:t>từng</a:t>
            </a:r>
            <a:r>
              <a:rPr lang="en-US" dirty="0"/>
              <a:t> </a:t>
            </a:r>
            <a:r>
              <a:rPr lang="en-US" dirty="0" err="1"/>
              <a:t>sản</a:t>
            </a:r>
            <a:r>
              <a:rPr lang="en-US" dirty="0"/>
              <a:t> </a:t>
            </a:r>
            <a:r>
              <a:rPr lang="en-US" dirty="0" err="1"/>
              <a:t>phẩm</a:t>
            </a:r>
            <a:r>
              <a:rPr lang="en-US" dirty="0"/>
              <a:t> </a:t>
            </a:r>
            <a:r>
              <a:rPr lang="en-US" dirty="0" err="1"/>
              <a:t>tiếp</a:t>
            </a:r>
            <a:r>
              <a:rPr lang="en-US" dirty="0"/>
              <a:t> </a:t>
            </a:r>
            <a:r>
              <a:rPr lang="en-US" dirty="0" err="1"/>
              <a:t>cận</a:t>
            </a:r>
            <a:r>
              <a:rPr lang="en-US" dirty="0"/>
              <a:t> </a:t>
            </a:r>
            <a:r>
              <a:rPr lang="en-US" dirty="0" err="1"/>
              <a:t>theo</a:t>
            </a:r>
            <a:r>
              <a:rPr lang="en-US" dirty="0"/>
              <a:t> </a:t>
            </a:r>
            <a:r>
              <a:rPr lang="en-US" dirty="0" smtClean="0"/>
              <a:t>Chu </a:t>
            </a:r>
            <a:r>
              <a:rPr lang="en-US" dirty="0" err="1" smtClean="0"/>
              <a:t>kỳ</a:t>
            </a:r>
            <a:r>
              <a:rPr lang="en-US" dirty="0" smtClean="0"/>
              <a:t> </a:t>
            </a:r>
            <a:r>
              <a:rPr lang="en-US" dirty="0" err="1" smtClean="0"/>
              <a:t>sống</a:t>
            </a:r>
            <a:r>
              <a:rPr lang="en-US" dirty="0" smtClean="0"/>
              <a:t> </a:t>
            </a:r>
            <a:r>
              <a:rPr lang="en-US" dirty="0" err="1" smtClean="0"/>
              <a:t>của</a:t>
            </a:r>
            <a:r>
              <a:rPr lang="en-US" dirty="0" smtClean="0"/>
              <a:t> </a:t>
            </a:r>
            <a:r>
              <a:rPr lang="en-US" dirty="0" err="1" smtClean="0"/>
              <a:t>sản</a:t>
            </a:r>
            <a:r>
              <a:rPr lang="en-US" dirty="0" smtClean="0"/>
              <a:t> </a:t>
            </a:r>
            <a:r>
              <a:rPr lang="en-US" dirty="0" err="1" smtClean="0"/>
              <a:t>phẩm</a:t>
            </a:r>
            <a:r>
              <a:rPr lang="en-AU" dirty="0" smtClean="0"/>
              <a:t> </a:t>
            </a:r>
            <a:r>
              <a:rPr lang="en-AU" dirty="0"/>
              <a:t>(</a:t>
            </a:r>
            <a:r>
              <a:rPr lang="en-AU" dirty="0" err="1"/>
              <a:t>cont</a:t>
            </a:r>
            <a:r>
              <a:rPr lang="en-AU" dirty="0"/>
              <a:t>’</a:t>
            </a:r>
            <a:r>
              <a:rPr lang="en-AU" dirty="0" smtClean="0"/>
              <a:t>)</a:t>
            </a:r>
          </a:p>
          <a:p>
            <a:pPr algn="just"/>
            <a:r>
              <a:rPr lang="en-AU" dirty="0" err="1"/>
              <a:t>Không</a:t>
            </a:r>
            <a:r>
              <a:rPr lang="en-AU" dirty="0"/>
              <a:t> </a:t>
            </a:r>
            <a:r>
              <a:rPr lang="en-AU" dirty="0" err="1"/>
              <a:t>chỉ</a:t>
            </a:r>
            <a:r>
              <a:rPr lang="en-AU" dirty="0"/>
              <a:t> </a:t>
            </a:r>
            <a:r>
              <a:rPr lang="en-AU" dirty="0" err="1"/>
              <a:t>thế</a:t>
            </a:r>
            <a:r>
              <a:rPr lang="en-AU" dirty="0"/>
              <a:t>, </a:t>
            </a:r>
            <a:r>
              <a:rPr lang="en-AU" dirty="0" err="1"/>
              <a:t>chu</a:t>
            </a:r>
            <a:r>
              <a:rPr lang="en-AU" dirty="0"/>
              <a:t> </a:t>
            </a:r>
            <a:r>
              <a:rPr lang="en-AU" dirty="0" err="1"/>
              <a:t>kỳ</a:t>
            </a:r>
            <a:r>
              <a:rPr lang="en-AU" dirty="0"/>
              <a:t> </a:t>
            </a:r>
            <a:r>
              <a:rPr lang="en-AU" dirty="0" err="1"/>
              <a:t>sống</a:t>
            </a:r>
            <a:r>
              <a:rPr lang="en-AU" dirty="0"/>
              <a:t> </a:t>
            </a:r>
            <a:r>
              <a:rPr lang="en-AU" dirty="0" err="1"/>
              <a:t>của</a:t>
            </a:r>
            <a:r>
              <a:rPr lang="en-AU" dirty="0"/>
              <a:t> </a:t>
            </a:r>
            <a:r>
              <a:rPr lang="en-AU" dirty="0" err="1"/>
              <a:t>sản</a:t>
            </a:r>
            <a:r>
              <a:rPr lang="en-AU" dirty="0"/>
              <a:t> </a:t>
            </a:r>
            <a:r>
              <a:rPr lang="en-AU" dirty="0" err="1"/>
              <a:t>phẩm</a:t>
            </a:r>
            <a:r>
              <a:rPr lang="en-AU" dirty="0"/>
              <a:t> </a:t>
            </a:r>
            <a:r>
              <a:rPr lang="en-AU" dirty="0" err="1"/>
              <a:t>còn</a:t>
            </a:r>
            <a:r>
              <a:rPr lang="en-AU" dirty="0"/>
              <a:t> </a:t>
            </a:r>
            <a:r>
              <a:rPr lang="en-AU" dirty="0" err="1"/>
              <a:t>biểu</a:t>
            </a:r>
            <a:r>
              <a:rPr lang="en-AU" dirty="0"/>
              <a:t> </a:t>
            </a:r>
            <a:r>
              <a:rPr lang="en-AU" dirty="0" err="1"/>
              <a:t>thị</a:t>
            </a:r>
            <a:r>
              <a:rPr lang="en-AU" dirty="0"/>
              <a:t> </a:t>
            </a:r>
            <a:r>
              <a:rPr lang="en-AU" dirty="0" err="1"/>
              <a:t>chỉ</a:t>
            </a:r>
            <a:r>
              <a:rPr lang="en-AU" dirty="0"/>
              <a:t> </a:t>
            </a:r>
            <a:r>
              <a:rPr lang="en-AU" dirty="0" err="1"/>
              <a:t>số</a:t>
            </a:r>
            <a:r>
              <a:rPr lang="en-AU" dirty="0"/>
              <a:t> </a:t>
            </a:r>
            <a:r>
              <a:rPr lang="en-AU" dirty="0" err="1"/>
              <a:t>tương</a:t>
            </a:r>
            <a:r>
              <a:rPr lang="en-AU" dirty="0"/>
              <a:t> </a:t>
            </a:r>
            <a:r>
              <a:rPr lang="en-AU" dirty="0" err="1"/>
              <a:t>tác</a:t>
            </a:r>
            <a:r>
              <a:rPr lang="en-AU" dirty="0"/>
              <a:t> </a:t>
            </a:r>
            <a:r>
              <a:rPr lang="en-AU" dirty="0" err="1"/>
              <a:t>giữa</a:t>
            </a:r>
            <a:r>
              <a:rPr lang="en-AU" dirty="0"/>
              <a:t> </a:t>
            </a:r>
            <a:r>
              <a:rPr lang="en-AU" dirty="0" err="1"/>
              <a:t>khách</a:t>
            </a:r>
            <a:r>
              <a:rPr lang="en-AU" dirty="0"/>
              <a:t> </a:t>
            </a:r>
            <a:r>
              <a:rPr lang="en-AU" dirty="0" err="1"/>
              <a:t>hàng</a:t>
            </a:r>
            <a:r>
              <a:rPr lang="en-AU" dirty="0"/>
              <a:t> </a:t>
            </a:r>
            <a:r>
              <a:rPr lang="en-AU" dirty="0" err="1"/>
              <a:t>và</a:t>
            </a:r>
            <a:r>
              <a:rPr lang="en-AU" dirty="0"/>
              <a:t> </a:t>
            </a:r>
            <a:r>
              <a:rPr lang="en-AU" dirty="0" err="1"/>
              <a:t>sản</a:t>
            </a:r>
            <a:r>
              <a:rPr lang="en-AU" dirty="0"/>
              <a:t> </a:t>
            </a:r>
            <a:r>
              <a:rPr lang="en-AU" dirty="0" err="1"/>
              <a:t>phẩm</a:t>
            </a:r>
            <a:r>
              <a:rPr lang="en-AU" dirty="0"/>
              <a:t> </a:t>
            </a:r>
            <a:r>
              <a:rPr lang="en-AU" dirty="0" err="1"/>
              <a:t>trong</a:t>
            </a:r>
            <a:r>
              <a:rPr lang="en-AU" dirty="0"/>
              <a:t> </a:t>
            </a:r>
            <a:r>
              <a:rPr lang="en-AU" dirty="0" err="1"/>
              <a:t>từng</a:t>
            </a:r>
            <a:r>
              <a:rPr lang="en-AU" dirty="0"/>
              <a:t> </a:t>
            </a:r>
            <a:r>
              <a:rPr lang="en-AU" dirty="0" err="1"/>
              <a:t>khoảng</a:t>
            </a:r>
            <a:r>
              <a:rPr lang="en-AU" dirty="0"/>
              <a:t> </a:t>
            </a:r>
            <a:r>
              <a:rPr lang="en-AU" dirty="0" err="1"/>
              <a:t>thời</a:t>
            </a:r>
            <a:r>
              <a:rPr lang="en-AU" dirty="0"/>
              <a:t> </a:t>
            </a:r>
            <a:r>
              <a:rPr lang="en-AU" dirty="0" err="1"/>
              <a:t>gian</a:t>
            </a:r>
            <a:r>
              <a:rPr lang="en-AU" dirty="0"/>
              <a:t> </a:t>
            </a:r>
            <a:r>
              <a:rPr lang="en-AU" dirty="0" err="1"/>
              <a:t>cụ</a:t>
            </a:r>
            <a:r>
              <a:rPr lang="en-AU" dirty="0"/>
              <a:t> </a:t>
            </a:r>
            <a:r>
              <a:rPr lang="en-AU" dirty="0" err="1"/>
              <a:t>thể</a:t>
            </a:r>
            <a:r>
              <a:rPr lang="en-AU" dirty="0"/>
              <a:t> </a:t>
            </a:r>
            <a:r>
              <a:rPr lang="en-AU" dirty="0" err="1"/>
              <a:t>tính</a:t>
            </a:r>
            <a:r>
              <a:rPr lang="en-AU" dirty="0"/>
              <a:t> </a:t>
            </a:r>
            <a:r>
              <a:rPr lang="en-AU" dirty="0" err="1"/>
              <a:t>từ</a:t>
            </a:r>
            <a:r>
              <a:rPr lang="en-AU" dirty="0"/>
              <a:t> </a:t>
            </a:r>
            <a:r>
              <a:rPr lang="en-AU" dirty="0" err="1"/>
              <a:t>lúc</a:t>
            </a:r>
            <a:r>
              <a:rPr lang="en-AU" dirty="0"/>
              <a:t> </a:t>
            </a:r>
            <a:r>
              <a:rPr lang="en-AU" dirty="0" err="1"/>
              <a:t>chính</a:t>
            </a:r>
            <a:r>
              <a:rPr lang="en-AU" dirty="0"/>
              <a:t> </a:t>
            </a:r>
            <a:r>
              <a:rPr lang="en-AU" dirty="0" err="1"/>
              <a:t>thức</a:t>
            </a:r>
            <a:r>
              <a:rPr lang="en-AU" dirty="0"/>
              <a:t> </a:t>
            </a:r>
            <a:r>
              <a:rPr lang="en-AU" dirty="0" err="1"/>
              <a:t>đưa</a:t>
            </a:r>
            <a:r>
              <a:rPr lang="en-AU" dirty="0"/>
              <a:t> </a:t>
            </a:r>
            <a:r>
              <a:rPr lang="en-AU" dirty="0" err="1"/>
              <a:t>lên</a:t>
            </a:r>
            <a:r>
              <a:rPr lang="en-AU" dirty="0"/>
              <a:t> </a:t>
            </a:r>
            <a:r>
              <a:rPr lang="en-AU" dirty="0" err="1"/>
              <a:t>kệ</a:t>
            </a:r>
            <a:r>
              <a:rPr lang="en-AU" dirty="0"/>
              <a:t> (</a:t>
            </a:r>
            <a:r>
              <a:rPr lang="en-AU" dirty="0" err="1"/>
              <a:t>số</a:t>
            </a:r>
            <a:r>
              <a:rPr lang="en-AU" dirty="0"/>
              <a:t> </a:t>
            </a:r>
            <a:r>
              <a:rPr lang="en-AU" dirty="0" err="1"/>
              <a:t>lượng</a:t>
            </a:r>
            <a:r>
              <a:rPr lang="en-AU" dirty="0"/>
              <a:t> </a:t>
            </a:r>
            <a:r>
              <a:rPr lang="en-AU" dirty="0" err="1"/>
              <a:t>tiếp</a:t>
            </a:r>
            <a:r>
              <a:rPr lang="en-AU" dirty="0"/>
              <a:t> </a:t>
            </a:r>
            <a:r>
              <a:rPr lang="en-AU" dirty="0" err="1"/>
              <a:t>cận</a:t>
            </a:r>
            <a:r>
              <a:rPr lang="en-AU" dirty="0"/>
              <a:t>, </a:t>
            </a:r>
            <a:r>
              <a:rPr lang="en-AU" dirty="0" err="1"/>
              <a:t>số</a:t>
            </a:r>
            <a:r>
              <a:rPr lang="en-AU" dirty="0"/>
              <a:t> </a:t>
            </a:r>
            <a:r>
              <a:rPr lang="en-AU" dirty="0" err="1"/>
              <a:t>lượng</a:t>
            </a:r>
            <a:r>
              <a:rPr lang="en-AU" dirty="0"/>
              <a:t> </a:t>
            </a:r>
            <a:r>
              <a:rPr lang="en-AU" dirty="0" err="1"/>
              <a:t>tiêu</a:t>
            </a:r>
            <a:r>
              <a:rPr lang="en-AU" dirty="0"/>
              <a:t> </a:t>
            </a:r>
            <a:r>
              <a:rPr lang="en-AU" dirty="0" err="1"/>
              <a:t>thụ</a:t>
            </a:r>
            <a:r>
              <a:rPr lang="en-AU" dirty="0"/>
              <a:t>, </a:t>
            </a:r>
            <a:r>
              <a:rPr lang="en-AU" dirty="0" err="1"/>
              <a:t>tỷ</a:t>
            </a:r>
            <a:r>
              <a:rPr lang="en-AU" dirty="0"/>
              <a:t> </a:t>
            </a:r>
            <a:r>
              <a:rPr lang="en-AU" dirty="0" err="1"/>
              <a:t>lệ</a:t>
            </a:r>
            <a:r>
              <a:rPr lang="en-AU" dirty="0"/>
              <a:t> </a:t>
            </a:r>
            <a:r>
              <a:rPr lang="en-AU" dirty="0" err="1"/>
              <a:t>cạnh</a:t>
            </a:r>
            <a:r>
              <a:rPr lang="en-AU" dirty="0"/>
              <a:t> </a:t>
            </a:r>
            <a:r>
              <a:rPr lang="en-AU" dirty="0" err="1"/>
              <a:t>tranh</a:t>
            </a:r>
            <a:r>
              <a:rPr lang="en-AU" dirty="0"/>
              <a:t>….</a:t>
            </a:r>
            <a:r>
              <a:rPr lang="en-AU" dirty="0" smtClean="0"/>
              <a:t>).</a:t>
            </a:r>
            <a:endParaRPr lang="en-AU" dirty="0"/>
          </a:p>
          <a:p>
            <a:pPr marL="0" indent="0" algn="r">
              <a:buNone/>
            </a:pPr>
            <a:r>
              <a:rPr lang="vi-VN" dirty="0" smtClean="0"/>
              <a:t>(SIYB, 1998)</a:t>
            </a:r>
            <a:r>
              <a:rPr lang="en-AU" dirty="0" smtClean="0"/>
              <a:t> </a:t>
            </a:r>
            <a:endParaRPr lang="en-AU" dirty="0"/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AU" smtClean="0"/>
              <a:t>Friday, 10 March 23</a:t>
            </a:r>
            <a:endParaRPr lang="en-US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r"/>
            <a:r>
              <a:rPr lang="en-US" smtClean="0"/>
              <a:t>duonghoaian@tuaf.edu.vn</a:t>
            </a:r>
            <a:endParaRPr lang="en-US" dirty="0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FEC368-1D7A-4F81-ABF6-AE0E36BAF64C}" type="slidenum">
              <a:rPr lang="en-US" smtClean="0"/>
              <a:pPr/>
              <a:t>24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594444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8616" y="501250"/>
            <a:ext cx="8890782" cy="990600"/>
          </a:xfrm>
        </p:spPr>
        <p:txBody>
          <a:bodyPr>
            <a:normAutofit fontScale="90000"/>
          </a:bodyPr>
          <a:lstStyle/>
          <a:p>
            <a:r>
              <a:rPr lang="en-US" dirty="0" err="1" smtClean="0"/>
              <a:t>Chương</a:t>
            </a:r>
            <a:r>
              <a:rPr lang="en-US" dirty="0" smtClean="0"/>
              <a:t> 5 </a:t>
            </a:r>
            <a:r>
              <a:rPr lang="mr-IN" dirty="0" smtClean="0"/>
              <a:t>–</a:t>
            </a:r>
            <a:r>
              <a:rPr lang="en-US" dirty="0" smtClean="0"/>
              <a:t> </a:t>
            </a:r>
            <a:r>
              <a:rPr lang="en-US" dirty="0" err="1" smtClean="0"/>
              <a:t>Thoả</a:t>
            </a:r>
            <a:r>
              <a:rPr lang="en-US" dirty="0" smtClean="0"/>
              <a:t> </a:t>
            </a:r>
            <a:r>
              <a:rPr lang="en-US" dirty="0" err="1" smtClean="0"/>
              <a:t>Mãn</a:t>
            </a:r>
            <a:r>
              <a:rPr lang="en-US" dirty="0" smtClean="0"/>
              <a:t> </a:t>
            </a:r>
            <a:r>
              <a:rPr lang="en-US" dirty="0" err="1" smtClean="0"/>
              <a:t>Nhu</a:t>
            </a:r>
            <a:r>
              <a:rPr lang="en-US" dirty="0" smtClean="0"/>
              <a:t> </a:t>
            </a:r>
            <a:r>
              <a:rPr lang="en-US" dirty="0" err="1" smtClean="0"/>
              <a:t>Cầu</a:t>
            </a:r>
            <a:r>
              <a:rPr lang="en-US" dirty="0" smtClean="0"/>
              <a:t> </a:t>
            </a:r>
            <a:r>
              <a:rPr lang="en-US" dirty="0" err="1" smtClean="0"/>
              <a:t>Của</a:t>
            </a:r>
            <a:r>
              <a:rPr lang="en-US" dirty="0" smtClean="0"/>
              <a:t> </a:t>
            </a:r>
            <a:r>
              <a:rPr lang="en-US" dirty="0" err="1" smtClean="0"/>
              <a:t>Khách</a:t>
            </a:r>
            <a:r>
              <a:rPr lang="en-US" dirty="0" smtClean="0"/>
              <a:t> </a:t>
            </a:r>
            <a:r>
              <a:rPr lang="en-US" dirty="0" err="1" smtClean="0"/>
              <a:t>Hàng</a:t>
            </a:r>
            <a:r>
              <a:rPr lang="en-US" dirty="0" smtClean="0"/>
              <a:t> </a:t>
            </a:r>
            <a:r>
              <a:rPr lang="en-US" dirty="0" err="1" smtClean="0"/>
              <a:t>Bằng</a:t>
            </a:r>
            <a:r>
              <a:rPr lang="en-US" dirty="0" smtClean="0"/>
              <a:t> </a:t>
            </a:r>
            <a:r>
              <a:rPr lang="en-US" dirty="0" err="1" smtClean="0"/>
              <a:t>Cung</a:t>
            </a:r>
            <a:r>
              <a:rPr lang="en-US" dirty="0" smtClean="0"/>
              <a:t> </a:t>
            </a:r>
            <a:r>
              <a:rPr lang="en-US" dirty="0" err="1" smtClean="0"/>
              <a:t>Cấp</a:t>
            </a:r>
            <a:r>
              <a:rPr lang="en-US" dirty="0" smtClean="0"/>
              <a:t> </a:t>
            </a:r>
            <a:r>
              <a:rPr lang="en-US" dirty="0" err="1" smtClean="0"/>
              <a:t>Sản</a:t>
            </a:r>
            <a:r>
              <a:rPr lang="en-US" dirty="0" smtClean="0"/>
              <a:t> </a:t>
            </a:r>
            <a:r>
              <a:rPr lang="en-US" dirty="0" err="1" smtClean="0"/>
              <a:t>Phẩm</a:t>
            </a:r>
            <a:r>
              <a:rPr lang="en-US" dirty="0" smtClean="0"/>
              <a:t> </a:t>
            </a:r>
            <a:r>
              <a:rPr lang="en-US" dirty="0" err="1" smtClean="0"/>
              <a:t>Phù</a:t>
            </a:r>
            <a:r>
              <a:rPr lang="en-US" dirty="0" smtClean="0"/>
              <a:t> </a:t>
            </a:r>
            <a:r>
              <a:rPr lang="en-US" dirty="0" err="1" smtClean="0"/>
              <a:t>Hợp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80575"/>
            <a:ext cx="8229600" cy="4876800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hr-HR" dirty="0" smtClean="0"/>
              <a:t>5.3.4.</a:t>
            </a:r>
            <a:r>
              <a:rPr lang="vi-VN" dirty="0" smtClean="0"/>
              <a:t> </a:t>
            </a:r>
            <a:r>
              <a:rPr lang="en-US" dirty="0" err="1"/>
              <a:t>Chiến</a:t>
            </a:r>
            <a:r>
              <a:rPr lang="en-US" dirty="0"/>
              <a:t> </a:t>
            </a:r>
            <a:r>
              <a:rPr lang="en-US" dirty="0" err="1"/>
              <a:t>lược</a:t>
            </a:r>
            <a:r>
              <a:rPr lang="en-US" dirty="0"/>
              <a:t> </a:t>
            </a:r>
            <a:r>
              <a:rPr lang="en-US" dirty="0" err="1"/>
              <a:t>cho</a:t>
            </a:r>
            <a:r>
              <a:rPr lang="en-US" dirty="0"/>
              <a:t> </a:t>
            </a:r>
            <a:r>
              <a:rPr lang="en-US" dirty="0" err="1"/>
              <a:t>từng</a:t>
            </a:r>
            <a:r>
              <a:rPr lang="en-US" dirty="0"/>
              <a:t> </a:t>
            </a:r>
            <a:r>
              <a:rPr lang="en-US" dirty="0" err="1"/>
              <a:t>sản</a:t>
            </a:r>
            <a:r>
              <a:rPr lang="en-US" dirty="0"/>
              <a:t> </a:t>
            </a:r>
            <a:r>
              <a:rPr lang="en-US" dirty="0" err="1"/>
              <a:t>phẩm</a:t>
            </a:r>
            <a:r>
              <a:rPr lang="en-US" dirty="0"/>
              <a:t> (Product Item</a:t>
            </a:r>
            <a:r>
              <a:rPr lang="en-US" dirty="0" smtClean="0"/>
              <a:t>)</a:t>
            </a:r>
          </a:p>
          <a:p>
            <a:pPr marL="0" indent="0" algn="just">
              <a:buNone/>
            </a:pPr>
            <a:r>
              <a:rPr lang="en-AU" dirty="0" smtClean="0"/>
              <a:t>5.3.4.2. </a:t>
            </a:r>
            <a:r>
              <a:rPr lang="en-US" dirty="0" err="1"/>
              <a:t>Chiến</a:t>
            </a:r>
            <a:r>
              <a:rPr lang="en-US" dirty="0"/>
              <a:t> </a:t>
            </a:r>
            <a:r>
              <a:rPr lang="en-US" dirty="0" err="1"/>
              <a:t>lược</a:t>
            </a:r>
            <a:r>
              <a:rPr lang="en-US" dirty="0"/>
              <a:t> </a:t>
            </a:r>
            <a:r>
              <a:rPr lang="en-US" dirty="0" err="1"/>
              <a:t>cho</a:t>
            </a:r>
            <a:r>
              <a:rPr lang="en-US" dirty="0"/>
              <a:t> </a:t>
            </a:r>
            <a:r>
              <a:rPr lang="en-US" dirty="0" err="1"/>
              <a:t>từng</a:t>
            </a:r>
            <a:r>
              <a:rPr lang="en-US" dirty="0"/>
              <a:t> </a:t>
            </a:r>
            <a:r>
              <a:rPr lang="en-US" dirty="0" err="1"/>
              <a:t>sản</a:t>
            </a:r>
            <a:r>
              <a:rPr lang="en-US" dirty="0"/>
              <a:t> </a:t>
            </a:r>
            <a:r>
              <a:rPr lang="en-US" dirty="0" err="1"/>
              <a:t>phẩm</a:t>
            </a:r>
            <a:r>
              <a:rPr lang="en-US" dirty="0"/>
              <a:t> </a:t>
            </a:r>
            <a:r>
              <a:rPr lang="en-US" dirty="0" err="1"/>
              <a:t>tiếp</a:t>
            </a:r>
            <a:r>
              <a:rPr lang="en-US" dirty="0"/>
              <a:t> </a:t>
            </a:r>
            <a:r>
              <a:rPr lang="en-US" dirty="0" err="1"/>
              <a:t>cận</a:t>
            </a:r>
            <a:r>
              <a:rPr lang="en-US" dirty="0"/>
              <a:t> </a:t>
            </a:r>
            <a:r>
              <a:rPr lang="en-US" dirty="0" err="1"/>
              <a:t>theo</a:t>
            </a:r>
            <a:r>
              <a:rPr lang="en-US" dirty="0"/>
              <a:t> </a:t>
            </a:r>
            <a:r>
              <a:rPr lang="en-US" dirty="0" smtClean="0"/>
              <a:t>Chu </a:t>
            </a:r>
            <a:r>
              <a:rPr lang="en-US" dirty="0" err="1" smtClean="0"/>
              <a:t>kỳ</a:t>
            </a:r>
            <a:r>
              <a:rPr lang="en-US" dirty="0" smtClean="0"/>
              <a:t> </a:t>
            </a:r>
            <a:r>
              <a:rPr lang="en-US" dirty="0" err="1" smtClean="0"/>
              <a:t>sống</a:t>
            </a:r>
            <a:r>
              <a:rPr lang="en-US" dirty="0" smtClean="0"/>
              <a:t> </a:t>
            </a:r>
            <a:r>
              <a:rPr lang="en-US" dirty="0" err="1" smtClean="0"/>
              <a:t>của</a:t>
            </a:r>
            <a:r>
              <a:rPr lang="en-US" dirty="0" smtClean="0"/>
              <a:t> </a:t>
            </a:r>
            <a:r>
              <a:rPr lang="en-US" dirty="0" err="1" smtClean="0"/>
              <a:t>sản</a:t>
            </a:r>
            <a:r>
              <a:rPr lang="en-US" dirty="0" smtClean="0"/>
              <a:t> </a:t>
            </a:r>
            <a:r>
              <a:rPr lang="en-US" dirty="0" err="1" smtClean="0"/>
              <a:t>phẩm</a:t>
            </a:r>
            <a:r>
              <a:rPr lang="en-AU" dirty="0" smtClean="0"/>
              <a:t> </a:t>
            </a:r>
            <a:r>
              <a:rPr lang="en-AU" dirty="0"/>
              <a:t>(</a:t>
            </a:r>
            <a:r>
              <a:rPr lang="en-AU" dirty="0" err="1"/>
              <a:t>cont</a:t>
            </a:r>
            <a:r>
              <a:rPr lang="en-AU" dirty="0"/>
              <a:t>’</a:t>
            </a:r>
            <a:r>
              <a:rPr lang="en-AU" dirty="0" smtClean="0"/>
              <a:t>)</a:t>
            </a:r>
          </a:p>
          <a:p>
            <a:pPr algn="just"/>
            <a:r>
              <a:rPr lang="en-AU" dirty="0"/>
              <a:t>Chu </a:t>
            </a:r>
            <a:r>
              <a:rPr lang="en-AU" dirty="0" err="1"/>
              <a:t>kỳ</a:t>
            </a:r>
            <a:r>
              <a:rPr lang="en-AU" dirty="0"/>
              <a:t> </a:t>
            </a:r>
            <a:r>
              <a:rPr lang="en-AU" dirty="0" err="1"/>
              <a:t>sống</a:t>
            </a:r>
            <a:r>
              <a:rPr lang="en-AU" dirty="0"/>
              <a:t> </a:t>
            </a:r>
            <a:r>
              <a:rPr lang="en-AU" dirty="0" err="1"/>
              <a:t>của</a:t>
            </a:r>
            <a:r>
              <a:rPr lang="en-AU" dirty="0"/>
              <a:t> </a:t>
            </a:r>
            <a:r>
              <a:rPr lang="en-AU" dirty="0" err="1"/>
              <a:t>sản</a:t>
            </a:r>
            <a:r>
              <a:rPr lang="en-AU" dirty="0"/>
              <a:t> </a:t>
            </a:r>
            <a:r>
              <a:rPr lang="en-AU" dirty="0" err="1"/>
              <a:t>phẩm</a:t>
            </a:r>
            <a:r>
              <a:rPr lang="en-AU" dirty="0"/>
              <a:t> </a:t>
            </a:r>
            <a:r>
              <a:rPr lang="en-AU" dirty="0" err="1"/>
              <a:t>được</a:t>
            </a:r>
            <a:r>
              <a:rPr lang="en-AU" dirty="0"/>
              <a:t> </a:t>
            </a:r>
            <a:r>
              <a:rPr lang="en-AU" dirty="0" err="1"/>
              <a:t>các</a:t>
            </a:r>
            <a:r>
              <a:rPr lang="en-AU" dirty="0"/>
              <a:t> </a:t>
            </a:r>
            <a:r>
              <a:rPr lang="en-AU" dirty="0" err="1"/>
              <a:t>nhà</a:t>
            </a:r>
            <a:r>
              <a:rPr lang="en-AU" dirty="0"/>
              <a:t> </a:t>
            </a:r>
            <a:r>
              <a:rPr lang="en-AU" dirty="0" err="1"/>
              <a:t>tiếp</a:t>
            </a:r>
            <a:r>
              <a:rPr lang="en-AU" dirty="0"/>
              <a:t> </a:t>
            </a:r>
            <a:r>
              <a:rPr lang="en-AU" dirty="0" err="1"/>
              <a:t>thị</a:t>
            </a:r>
            <a:r>
              <a:rPr lang="en-AU" dirty="0"/>
              <a:t> </a:t>
            </a:r>
            <a:r>
              <a:rPr lang="en-AU" dirty="0" err="1"/>
              <a:t>sử</a:t>
            </a:r>
            <a:r>
              <a:rPr lang="en-AU" dirty="0"/>
              <a:t> </a:t>
            </a:r>
            <a:r>
              <a:rPr lang="en-AU" dirty="0" err="1"/>
              <a:t>dụng</a:t>
            </a:r>
            <a:r>
              <a:rPr lang="en-AU" dirty="0"/>
              <a:t> </a:t>
            </a:r>
            <a:r>
              <a:rPr lang="en-AU" dirty="0" err="1"/>
              <a:t>để</a:t>
            </a:r>
            <a:r>
              <a:rPr lang="en-AU" dirty="0"/>
              <a:t> </a:t>
            </a:r>
            <a:r>
              <a:rPr lang="en-AU" dirty="0" err="1"/>
              <a:t>xác</a:t>
            </a:r>
            <a:r>
              <a:rPr lang="en-AU" dirty="0"/>
              <a:t> </a:t>
            </a:r>
            <a:r>
              <a:rPr lang="en-AU" dirty="0" err="1"/>
              <a:t>định</a:t>
            </a:r>
            <a:r>
              <a:rPr lang="en-AU" dirty="0"/>
              <a:t> </a:t>
            </a:r>
            <a:r>
              <a:rPr lang="en-AU" dirty="0" err="1"/>
              <a:t>thời</a:t>
            </a:r>
            <a:r>
              <a:rPr lang="en-AU" dirty="0"/>
              <a:t> </a:t>
            </a:r>
            <a:r>
              <a:rPr lang="en-AU" dirty="0" err="1"/>
              <a:t>gian</a:t>
            </a:r>
            <a:r>
              <a:rPr lang="en-AU" dirty="0"/>
              <a:t> </a:t>
            </a:r>
            <a:r>
              <a:rPr lang="en-AU" dirty="0" err="1"/>
              <a:t>thực</a:t>
            </a:r>
            <a:r>
              <a:rPr lang="en-AU" dirty="0"/>
              <a:t> </a:t>
            </a:r>
            <a:r>
              <a:rPr lang="en-AU" dirty="0" err="1"/>
              <a:t>hiện</a:t>
            </a:r>
            <a:r>
              <a:rPr lang="en-AU" dirty="0"/>
              <a:t> </a:t>
            </a:r>
            <a:r>
              <a:rPr lang="en-AU" dirty="0" err="1"/>
              <a:t>các</a:t>
            </a:r>
            <a:r>
              <a:rPr lang="en-AU" dirty="0"/>
              <a:t> </a:t>
            </a:r>
            <a:r>
              <a:rPr lang="en-AU" dirty="0" err="1"/>
              <a:t>chiến</a:t>
            </a:r>
            <a:r>
              <a:rPr lang="en-AU" dirty="0"/>
              <a:t> </a:t>
            </a:r>
            <a:r>
              <a:rPr lang="en-AU" dirty="0" err="1"/>
              <a:t>lược</a:t>
            </a:r>
            <a:r>
              <a:rPr lang="en-AU" dirty="0"/>
              <a:t> </a:t>
            </a:r>
            <a:r>
              <a:rPr lang="en-AU" dirty="0" err="1"/>
              <a:t>quảng</a:t>
            </a:r>
            <a:r>
              <a:rPr lang="en-AU" dirty="0"/>
              <a:t> </a:t>
            </a:r>
            <a:r>
              <a:rPr lang="en-AU" dirty="0" err="1"/>
              <a:t>cáo</a:t>
            </a:r>
            <a:r>
              <a:rPr lang="en-AU" dirty="0"/>
              <a:t>, </a:t>
            </a:r>
            <a:r>
              <a:rPr lang="en-AU" dirty="0" err="1"/>
              <a:t>định</a:t>
            </a:r>
            <a:r>
              <a:rPr lang="en-AU" dirty="0"/>
              <a:t> </a:t>
            </a:r>
            <a:r>
              <a:rPr lang="en-AU" dirty="0" err="1"/>
              <a:t>giá</a:t>
            </a:r>
            <a:r>
              <a:rPr lang="en-AU" dirty="0"/>
              <a:t>, </a:t>
            </a:r>
            <a:r>
              <a:rPr lang="en-AU" dirty="0" err="1"/>
              <a:t>mở</a:t>
            </a:r>
            <a:r>
              <a:rPr lang="en-AU" dirty="0"/>
              <a:t> </a:t>
            </a:r>
            <a:r>
              <a:rPr lang="en-AU" dirty="0" err="1"/>
              <a:t>rộng</a:t>
            </a:r>
            <a:r>
              <a:rPr lang="en-AU" dirty="0"/>
              <a:t> sang </a:t>
            </a:r>
            <a:r>
              <a:rPr lang="en-AU" dirty="0" err="1"/>
              <a:t>thị</a:t>
            </a:r>
            <a:r>
              <a:rPr lang="en-AU" dirty="0"/>
              <a:t> </a:t>
            </a:r>
            <a:r>
              <a:rPr lang="en-AU" dirty="0" err="1"/>
              <a:t>trường</a:t>
            </a:r>
            <a:r>
              <a:rPr lang="en-AU" dirty="0"/>
              <a:t> </a:t>
            </a:r>
            <a:r>
              <a:rPr lang="en-AU" dirty="0" err="1"/>
              <a:t>sản</a:t>
            </a:r>
            <a:r>
              <a:rPr lang="en-AU" dirty="0"/>
              <a:t> </a:t>
            </a:r>
            <a:r>
              <a:rPr lang="en-AU" dirty="0" err="1"/>
              <a:t>phẩm</a:t>
            </a:r>
            <a:r>
              <a:rPr lang="en-AU" dirty="0"/>
              <a:t> </a:t>
            </a:r>
            <a:r>
              <a:rPr lang="en-AU" dirty="0" err="1"/>
              <a:t>mới</a:t>
            </a:r>
            <a:r>
              <a:rPr lang="en-AU" dirty="0"/>
              <a:t>, </a:t>
            </a:r>
            <a:r>
              <a:rPr lang="en-AU" dirty="0" err="1"/>
              <a:t>thiết</a:t>
            </a:r>
            <a:r>
              <a:rPr lang="en-AU" dirty="0"/>
              <a:t> </a:t>
            </a:r>
            <a:r>
              <a:rPr lang="en-AU" dirty="0" err="1"/>
              <a:t>kế</a:t>
            </a:r>
            <a:r>
              <a:rPr lang="en-AU" dirty="0"/>
              <a:t> </a:t>
            </a:r>
            <a:r>
              <a:rPr lang="en-AU" dirty="0" err="1"/>
              <a:t>lại</a:t>
            </a:r>
            <a:r>
              <a:rPr lang="en-AU" dirty="0"/>
              <a:t> </a:t>
            </a:r>
            <a:r>
              <a:rPr lang="en-AU" dirty="0" err="1"/>
              <a:t>bao</a:t>
            </a:r>
            <a:r>
              <a:rPr lang="en-AU" dirty="0"/>
              <a:t> </a:t>
            </a:r>
            <a:r>
              <a:rPr lang="en-AU" dirty="0" err="1"/>
              <a:t>bì</a:t>
            </a:r>
            <a:r>
              <a:rPr lang="en-AU" dirty="0"/>
              <a:t>,.. </a:t>
            </a:r>
            <a:r>
              <a:rPr lang="en-AU" dirty="0" err="1"/>
              <a:t>Những</a:t>
            </a:r>
            <a:r>
              <a:rPr lang="en-AU" dirty="0"/>
              <a:t> </a:t>
            </a:r>
            <a:r>
              <a:rPr lang="en-AU" dirty="0" err="1"/>
              <a:t>phương</a:t>
            </a:r>
            <a:r>
              <a:rPr lang="en-AU" dirty="0"/>
              <a:t> </a:t>
            </a:r>
            <a:r>
              <a:rPr lang="en-AU" dirty="0" err="1"/>
              <a:t>pháp</a:t>
            </a:r>
            <a:r>
              <a:rPr lang="en-AU" dirty="0"/>
              <a:t> </a:t>
            </a:r>
            <a:r>
              <a:rPr lang="en-AU" dirty="0" err="1"/>
              <a:t>chiến</a:t>
            </a:r>
            <a:r>
              <a:rPr lang="en-AU" dirty="0"/>
              <a:t> </a:t>
            </a:r>
            <a:r>
              <a:rPr lang="en-AU" dirty="0" err="1"/>
              <a:t>lược</a:t>
            </a:r>
            <a:r>
              <a:rPr lang="en-AU" dirty="0"/>
              <a:t> </a:t>
            </a:r>
            <a:r>
              <a:rPr lang="en-AU" dirty="0" err="1"/>
              <a:t>hỗ</a:t>
            </a:r>
            <a:r>
              <a:rPr lang="en-AU" dirty="0"/>
              <a:t> </a:t>
            </a:r>
            <a:r>
              <a:rPr lang="en-AU" dirty="0" err="1"/>
              <a:t>trợ</a:t>
            </a:r>
            <a:r>
              <a:rPr lang="en-AU" dirty="0"/>
              <a:t> </a:t>
            </a:r>
            <a:r>
              <a:rPr lang="en-AU" dirty="0" err="1"/>
              <a:t>sản</a:t>
            </a:r>
            <a:r>
              <a:rPr lang="en-AU" dirty="0"/>
              <a:t> </a:t>
            </a:r>
            <a:r>
              <a:rPr lang="en-AU" dirty="0" err="1"/>
              <a:t>phẩm</a:t>
            </a:r>
            <a:r>
              <a:rPr lang="en-AU" dirty="0"/>
              <a:t> </a:t>
            </a:r>
            <a:r>
              <a:rPr lang="en-AU" dirty="0" err="1"/>
              <a:t>này</a:t>
            </a:r>
            <a:r>
              <a:rPr lang="en-AU" dirty="0"/>
              <a:t> </a:t>
            </a:r>
            <a:r>
              <a:rPr lang="en-AU" dirty="0" err="1"/>
              <a:t>được</a:t>
            </a:r>
            <a:r>
              <a:rPr lang="en-AU" dirty="0"/>
              <a:t> </a:t>
            </a:r>
            <a:r>
              <a:rPr lang="en-AU" dirty="0" err="1"/>
              <a:t>gọi</a:t>
            </a:r>
            <a:r>
              <a:rPr lang="en-AU" dirty="0"/>
              <a:t> </a:t>
            </a:r>
            <a:r>
              <a:rPr lang="en-AU" dirty="0" err="1"/>
              <a:t>là</a:t>
            </a:r>
            <a:r>
              <a:rPr lang="en-AU" dirty="0"/>
              <a:t> </a:t>
            </a:r>
            <a:r>
              <a:rPr lang="en-AU" dirty="0" err="1"/>
              <a:t>quản</a:t>
            </a:r>
            <a:r>
              <a:rPr lang="en-AU" dirty="0"/>
              <a:t> </a:t>
            </a:r>
            <a:r>
              <a:rPr lang="en-AU" dirty="0" err="1"/>
              <a:t>lý</a:t>
            </a:r>
            <a:r>
              <a:rPr lang="en-AU" dirty="0"/>
              <a:t> </a:t>
            </a:r>
            <a:r>
              <a:rPr lang="en-AU" dirty="0" err="1"/>
              <a:t>vòng</a:t>
            </a:r>
            <a:r>
              <a:rPr lang="en-AU" dirty="0"/>
              <a:t> </a:t>
            </a:r>
            <a:r>
              <a:rPr lang="en-AU" dirty="0" err="1"/>
              <a:t>đời</a:t>
            </a:r>
            <a:r>
              <a:rPr lang="en-AU" dirty="0"/>
              <a:t> </a:t>
            </a:r>
            <a:r>
              <a:rPr lang="en-AU" dirty="0" err="1"/>
              <a:t>sản</a:t>
            </a:r>
            <a:r>
              <a:rPr lang="en-AU" dirty="0"/>
              <a:t> </a:t>
            </a:r>
            <a:r>
              <a:rPr lang="en-AU" dirty="0" err="1"/>
              <a:t>phẩm</a:t>
            </a:r>
            <a:r>
              <a:rPr lang="en-AU" dirty="0" smtClean="0"/>
              <a:t>.</a:t>
            </a:r>
            <a:endParaRPr lang="en-AU" dirty="0"/>
          </a:p>
          <a:p>
            <a:pPr marL="0" indent="0" algn="r">
              <a:buNone/>
            </a:pPr>
            <a:r>
              <a:rPr lang="vi-VN" dirty="0" smtClean="0"/>
              <a:t>(SIYB, 1998)</a:t>
            </a:r>
            <a:r>
              <a:rPr lang="en-AU" dirty="0" smtClean="0"/>
              <a:t> </a:t>
            </a:r>
            <a:endParaRPr lang="en-AU" dirty="0"/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AU" smtClean="0"/>
              <a:t>Friday, 10 March 23</a:t>
            </a:r>
            <a:endParaRPr lang="en-US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r"/>
            <a:r>
              <a:rPr lang="en-US" smtClean="0"/>
              <a:t>duonghoaian@tuaf.edu.vn</a:t>
            </a:r>
            <a:endParaRPr lang="en-US" dirty="0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FEC368-1D7A-4F81-ABF6-AE0E36BAF64C}" type="slidenum">
              <a:rPr lang="en-US" smtClean="0"/>
              <a:pPr/>
              <a:t>25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1753028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8616" y="517325"/>
            <a:ext cx="8890782" cy="990600"/>
          </a:xfrm>
        </p:spPr>
        <p:txBody>
          <a:bodyPr>
            <a:normAutofit fontScale="90000"/>
          </a:bodyPr>
          <a:lstStyle/>
          <a:p>
            <a:r>
              <a:rPr lang="en-US" dirty="0" err="1" smtClean="0"/>
              <a:t>Chương</a:t>
            </a:r>
            <a:r>
              <a:rPr lang="en-US" dirty="0" smtClean="0"/>
              <a:t> 5 </a:t>
            </a:r>
            <a:r>
              <a:rPr lang="mr-IN" dirty="0" smtClean="0"/>
              <a:t>–</a:t>
            </a:r>
            <a:r>
              <a:rPr lang="en-US" dirty="0" smtClean="0"/>
              <a:t> </a:t>
            </a:r>
            <a:r>
              <a:rPr lang="en-US" dirty="0" err="1" smtClean="0"/>
              <a:t>Thoả</a:t>
            </a:r>
            <a:r>
              <a:rPr lang="en-US" dirty="0" smtClean="0"/>
              <a:t> </a:t>
            </a:r>
            <a:r>
              <a:rPr lang="en-US" dirty="0" err="1" smtClean="0"/>
              <a:t>Mãn</a:t>
            </a:r>
            <a:r>
              <a:rPr lang="en-US" dirty="0" smtClean="0"/>
              <a:t> </a:t>
            </a:r>
            <a:r>
              <a:rPr lang="en-US" dirty="0" err="1" smtClean="0"/>
              <a:t>Nhu</a:t>
            </a:r>
            <a:r>
              <a:rPr lang="en-US" dirty="0" smtClean="0"/>
              <a:t> </a:t>
            </a:r>
            <a:r>
              <a:rPr lang="en-US" dirty="0" err="1" smtClean="0"/>
              <a:t>Cầu</a:t>
            </a:r>
            <a:r>
              <a:rPr lang="en-US" dirty="0" smtClean="0"/>
              <a:t> </a:t>
            </a:r>
            <a:r>
              <a:rPr lang="en-US" dirty="0" err="1" smtClean="0"/>
              <a:t>Của</a:t>
            </a:r>
            <a:r>
              <a:rPr lang="en-US" dirty="0" smtClean="0"/>
              <a:t> </a:t>
            </a:r>
            <a:r>
              <a:rPr lang="en-US" dirty="0" err="1" smtClean="0"/>
              <a:t>Khách</a:t>
            </a:r>
            <a:r>
              <a:rPr lang="en-US" dirty="0" smtClean="0"/>
              <a:t> </a:t>
            </a:r>
            <a:r>
              <a:rPr lang="en-US" dirty="0" err="1" smtClean="0"/>
              <a:t>Hàng</a:t>
            </a:r>
            <a:r>
              <a:rPr lang="en-US" dirty="0" smtClean="0"/>
              <a:t> </a:t>
            </a:r>
            <a:r>
              <a:rPr lang="en-US" dirty="0" err="1" smtClean="0"/>
              <a:t>Bằng</a:t>
            </a:r>
            <a:r>
              <a:rPr lang="en-US" dirty="0" smtClean="0"/>
              <a:t> </a:t>
            </a:r>
            <a:r>
              <a:rPr lang="en-US" dirty="0" err="1" smtClean="0"/>
              <a:t>Cung</a:t>
            </a:r>
            <a:r>
              <a:rPr lang="en-US" dirty="0" smtClean="0"/>
              <a:t> </a:t>
            </a:r>
            <a:r>
              <a:rPr lang="en-US" dirty="0" err="1" smtClean="0"/>
              <a:t>Cấp</a:t>
            </a:r>
            <a:r>
              <a:rPr lang="en-US" dirty="0" smtClean="0"/>
              <a:t> </a:t>
            </a:r>
            <a:r>
              <a:rPr lang="en-US" dirty="0" err="1" smtClean="0"/>
              <a:t>Sản</a:t>
            </a:r>
            <a:r>
              <a:rPr lang="en-US" dirty="0" smtClean="0"/>
              <a:t> </a:t>
            </a:r>
            <a:r>
              <a:rPr lang="en-US" dirty="0" err="1" smtClean="0"/>
              <a:t>Phẩm</a:t>
            </a:r>
            <a:r>
              <a:rPr lang="en-US" dirty="0" smtClean="0"/>
              <a:t> </a:t>
            </a:r>
            <a:r>
              <a:rPr lang="en-US" dirty="0" err="1" smtClean="0"/>
              <a:t>Phù</a:t>
            </a:r>
            <a:r>
              <a:rPr lang="en-US" dirty="0" smtClean="0"/>
              <a:t> </a:t>
            </a:r>
            <a:r>
              <a:rPr lang="en-US" dirty="0" err="1" smtClean="0"/>
              <a:t>Hợp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96650"/>
            <a:ext cx="8229600" cy="4876800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hr-HR" dirty="0" smtClean="0"/>
              <a:t>5.3.4.</a:t>
            </a:r>
            <a:r>
              <a:rPr lang="vi-VN" dirty="0" smtClean="0"/>
              <a:t> </a:t>
            </a:r>
            <a:r>
              <a:rPr lang="en-US" dirty="0" err="1"/>
              <a:t>Chiến</a:t>
            </a:r>
            <a:r>
              <a:rPr lang="en-US" dirty="0"/>
              <a:t> </a:t>
            </a:r>
            <a:r>
              <a:rPr lang="en-US" dirty="0" err="1"/>
              <a:t>lược</a:t>
            </a:r>
            <a:r>
              <a:rPr lang="en-US" dirty="0"/>
              <a:t> </a:t>
            </a:r>
            <a:r>
              <a:rPr lang="en-US" dirty="0" err="1"/>
              <a:t>cho</a:t>
            </a:r>
            <a:r>
              <a:rPr lang="en-US" dirty="0"/>
              <a:t> </a:t>
            </a:r>
            <a:r>
              <a:rPr lang="en-US" dirty="0" err="1"/>
              <a:t>từng</a:t>
            </a:r>
            <a:r>
              <a:rPr lang="en-US" dirty="0"/>
              <a:t> </a:t>
            </a:r>
            <a:r>
              <a:rPr lang="en-US" dirty="0" err="1"/>
              <a:t>sản</a:t>
            </a:r>
            <a:r>
              <a:rPr lang="en-US" dirty="0"/>
              <a:t> </a:t>
            </a:r>
            <a:r>
              <a:rPr lang="en-US" dirty="0" err="1"/>
              <a:t>phẩm</a:t>
            </a:r>
            <a:r>
              <a:rPr lang="en-US" dirty="0"/>
              <a:t> (Product Item</a:t>
            </a:r>
            <a:r>
              <a:rPr lang="en-US" dirty="0" smtClean="0"/>
              <a:t>)</a:t>
            </a:r>
          </a:p>
          <a:p>
            <a:pPr marL="0" indent="0" algn="just">
              <a:buNone/>
            </a:pPr>
            <a:r>
              <a:rPr lang="en-AU" dirty="0" smtClean="0"/>
              <a:t>5.3.4.2. </a:t>
            </a:r>
            <a:r>
              <a:rPr lang="en-US" dirty="0" err="1"/>
              <a:t>Chiến</a:t>
            </a:r>
            <a:r>
              <a:rPr lang="en-US" dirty="0"/>
              <a:t> </a:t>
            </a:r>
            <a:r>
              <a:rPr lang="en-US" dirty="0" err="1"/>
              <a:t>lược</a:t>
            </a:r>
            <a:r>
              <a:rPr lang="en-US" dirty="0"/>
              <a:t> </a:t>
            </a:r>
            <a:r>
              <a:rPr lang="en-US" dirty="0" err="1"/>
              <a:t>cho</a:t>
            </a:r>
            <a:r>
              <a:rPr lang="en-US" dirty="0"/>
              <a:t> </a:t>
            </a:r>
            <a:r>
              <a:rPr lang="en-US" dirty="0" err="1"/>
              <a:t>từng</a:t>
            </a:r>
            <a:r>
              <a:rPr lang="en-US" dirty="0"/>
              <a:t> </a:t>
            </a:r>
            <a:r>
              <a:rPr lang="en-US" dirty="0" err="1"/>
              <a:t>sản</a:t>
            </a:r>
            <a:r>
              <a:rPr lang="en-US" dirty="0"/>
              <a:t> </a:t>
            </a:r>
            <a:r>
              <a:rPr lang="en-US" dirty="0" err="1"/>
              <a:t>phẩm</a:t>
            </a:r>
            <a:r>
              <a:rPr lang="en-US" dirty="0"/>
              <a:t> </a:t>
            </a:r>
            <a:r>
              <a:rPr lang="en-US" dirty="0" err="1"/>
              <a:t>tiếp</a:t>
            </a:r>
            <a:r>
              <a:rPr lang="en-US" dirty="0"/>
              <a:t> </a:t>
            </a:r>
            <a:r>
              <a:rPr lang="en-US" dirty="0" err="1"/>
              <a:t>cận</a:t>
            </a:r>
            <a:r>
              <a:rPr lang="en-US" dirty="0"/>
              <a:t> </a:t>
            </a:r>
            <a:r>
              <a:rPr lang="en-US" dirty="0" err="1"/>
              <a:t>theo</a:t>
            </a:r>
            <a:r>
              <a:rPr lang="en-US" dirty="0"/>
              <a:t> </a:t>
            </a:r>
            <a:r>
              <a:rPr lang="en-US" dirty="0" smtClean="0"/>
              <a:t>Chu </a:t>
            </a:r>
            <a:r>
              <a:rPr lang="en-US" dirty="0" err="1" smtClean="0"/>
              <a:t>kỳ</a:t>
            </a:r>
            <a:r>
              <a:rPr lang="en-US" dirty="0" smtClean="0"/>
              <a:t> </a:t>
            </a:r>
            <a:r>
              <a:rPr lang="en-US" dirty="0" err="1" smtClean="0"/>
              <a:t>sống</a:t>
            </a:r>
            <a:r>
              <a:rPr lang="en-US" dirty="0" smtClean="0"/>
              <a:t> </a:t>
            </a:r>
            <a:r>
              <a:rPr lang="en-US" dirty="0" err="1" smtClean="0"/>
              <a:t>của</a:t>
            </a:r>
            <a:r>
              <a:rPr lang="en-US" dirty="0" smtClean="0"/>
              <a:t> </a:t>
            </a:r>
            <a:r>
              <a:rPr lang="en-US" dirty="0" err="1" smtClean="0"/>
              <a:t>sản</a:t>
            </a:r>
            <a:r>
              <a:rPr lang="en-US" dirty="0" smtClean="0"/>
              <a:t> </a:t>
            </a:r>
            <a:r>
              <a:rPr lang="en-US" dirty="0" err="1" smtClean="0"/>
              <a:t>phẩm</a:t>
            </a:r>
            <a:r>
              <a:rPr lang="en-AU" dirty="0" smtClean="0"/>
              <a:t> </a:t>
            </a:r>
            <a:r>
              <a:rPr lang="en-AU" dirty="0"/>
              <a:t>(</a:t>
            </a:r>
            <a:r>
              <a:rPr lang="en-AU" dirty="0" err="1"/>
              <a:t>cont</a:t>
            </a:r>
            <a:r>
              <a:rPr lang="en-AU" dirty="0"/>
              <a:t>’</a:t>
            </a:r>
            <a:r>
              <a:rPr lang="en-AU" dirty="0" smtClean="0"/>
              <a:t>)</a:t>
            </a:r>
          </a:p>
          <a:p>
            <a:pPr algn="just"/>
            <a:r>
              <a:rPr lang="en-AU" dirty="0" err="1" smtClean="0"/>
              <a:t>Những</a:t>
            </a:r>
            <a:r>
              <a:rPr lang="en-AU" dirty="0" smtClean="0"/>
              <a:t> </a:t>
            </a:r>
            <a:r>
              <a:rPr lang="en-AU" dirty="0" err="1" smtClean="0"/>
              <a:t>lợi</a:t>
            </a:r>
            <a:r>
              <a:rPr lang="en-AU" dirty="0" smtClean="0"/>
              <a:t> </a:t>
            </a:r>
            <a:r>
              <a:rPr lang="en-AU" dirty="0" err="1" smtClean="0"/>
              <a:t>ích</a:t>
            </a:r>
            <a:r>
              <a:rPr lang="en-AU" dirty="0" smtClean="0"/>
              <a:t> </a:t>
            </a:r>
            <a:r>
              <a:rPr lang="en-AU" dirty="0" err="1" smtClean="0"/>
              <a:t>khi</a:t>
            </a:r>
            <a:r>
              <a:rPr lang="en-AU" dirty="0" smtClean="0"/>
              <a:t> </a:t>
            </a:r>
            <a:r>
              <a:rPr lang="en-AU" dirty="0" err="1" smtClean="0"/>
              <a:t>quản</a:t>
            </a:r>
            <a:r>
              <a:rPr lang="en-AU" dirty="0" smtClean="0"/>
              <a:t> </a:t>
            </a:r>
            <a:r>
              <a:rPr lang="en-AU" dirty="0" err="1" smtClean="0"/>
              <a:t>lý</a:t>
            </a:r>
            <a:r>
              <a:rPr lang="en-AU" dirty="0" smtClean="0"/>
              <a:t> </a:t>
            </a:r>
            <a:r>
              <a:rPr lang="en-AU" dirty="0" err="1" smtClean="0"/>
              <a:t>tốt</a:t>
            </a:r>
            <a:r>
              <a:rPr lang="en-AU" dirty="0" smtClean="0"/>
              <a:t> Chu </a:t>
            </a:r>
            <a:r>
              <a:rPr lang="en-AU" dirty="0" err="1"/>
              <a:t>kỳ</a:t>
            </a:r>
            <a:r>
              <a:rPr lang="en-AU" dirty="0"/>
              <a:t> </a:t>
            </a:r>
            <a:r>
              <a:rPr lang="en-AU" dirty="0" err="1"/>
              <a:t>sống</a:t>
            </a:r>
            <a:r>
              <a:rPr lang="en-AU" dirty="0"/>
              <a:t> </a:t>
            </a:r>
            <a:r>
              <a:rPr lang="en-AU" dirty="0" err="1"/>
              <a:t>của</a:t>
            </a:r>
            <a:r>
              <a:rPr lang="en-AU" dirty="0"/>
              <a:t> </a:t>
            </a:r>
            <a:r>
              <a:rPr lang="en-AU" dirty="0" err="1"/>
              <a:t>sản</a:t>
            </a:r>
            <a:r>
              <a:rPr lang="en-AU" dirty="0"/>
              <a:t> </a:t>
            </a:r>
            <a:r>
              <a:rPr lang="en-AU" dirty="0" err="1" smtClean="0"/>
              <a:t>phẩm</a:t>
            </a:r>
            <a:r>
              <a:rPr lang="en-AU" dirty="0" smtClean="0"/>
              <a:t> </a:t>
            </a:r>
            <a:r>
              <a:rPr lang="en-AU" dirty="0" err="1" smtClean="0"/>
              <a:t>có</a:t>
            </a:r>
            <a:r>
              <a:rPr lang="en-AU" dirty="0" smtClean="0"/>
              <a:t> </a:t>
            </a:r>
            <a:r>
              <a:rPr lang="en-AU" dirty="0" err="1" smtClean="0"/>
              <a:t>thể</a:t>
            </a:r>
            <a:r>
              <a:rPr lang="en-AU" dirty="0" smtClean="0"/>
              <a:t> </a:t>
            </a:r>
            <a:r>
              <a:rPr lang="en-AU" dirty="0" err="1" smtClean="0"/>
              <a:t>kể</a:t>
            </a:r>
            <a:r>
              <a:rPr lang="en-AU" dirty="0" smtClean="0"/>
              <a:t> </a:t>
            </a:r>
            <a:r>
              <a:rPr lang="en-AU" dirty="0" err="1" smtClean="0"/>
              <a:t>đến</a:t>
            </a:r>
            <a:r>
              <a:rPr lang="en-AU" dirty="0" smtClean="0"/>
              <a:t> </a:t>
            </a:r>
            <a:r>
              <a:rPr lang="en-AU" dirty="0" err="1" smtClean="0"/>
              <a:t>như</a:t>
            </a:r>
            <a:r>
              <a:rPr lang="en-AU" dirty="0" smtClean="0"/>
              <a:t>:</a:t>
            </a:r>
          </a:p>
          <a:p>
            <a:pPr lvl="1" algn="just">
              <a:buFont typeface="Wingdings" charset="2"/>
              <a:buChar char="§"/>
            </a:pPr>
            <a:r>
              <a:rPr lang="en-AU" dirty="0" err="1"/>
              <a:t>Đưa</a:t>
            </a:r>
            <a:r>
              <a:rPr lang="en-AU" dirty="0"/>
              <a:t> </a:t>
            </a:r>
            <a:r>
              <a:rPr lang="en-AU" dirty="0" err="1"/>
              <a:t>ra</a:t>
            </a:r>
            <a:r>
              <a:rPr lang="en-AU" dirty="0"/>
              <a:t> </a:t>
            </a:r>
            <a:r>
              <a:rPr lang="en-AU" dirty="0" err="1"/>
              <a:t>quyết</a:t>
            </a:r>
            <a:r>
              <a:rPr lang="en-AU" dirty="0"/>
              <a:t> </a:t>
            </a:r>
            <a:r>
              <a:rPr lang="en-AU" dirty="0" err="1"/>
              <a:t>định</a:t>
            </a:r>
            <a:r>
              <a:rPr lang="en-AU" dirty="0"/>
              <a:t> </a:t>
            </a:r>
            <a:r>
              <a:rPr lang="en-AU" dirty="0" err="1"/>
              <a:t>sáng</a:t>
            </a:r>
            <a:r>
              <a:rPr lang="en-AU" dirty="0"/>
              <a:t> </a:t>
            </a:r>
            <a:r>
              <a:rPr lang="en-AU" dirty="0" err="1"/>
              <a:t>suốt</a:t>
            </a:r>
            <a:r>
              <a:rPr lang="en-AU" dirty="0"/>
              <a:t> </a:t>
            </a:r>
            <a:r>
              <a:rPr lang="en-AU" dirty="0" err="1"/>
              <a:t>cho</a:t>
            </a:r>
            <a:r>
              <a:rPr lang="en-AU" dirty="0"/>
              <a:t> </a:t>
            </a:r>
            <a:r>
              <a:rPr lang="en-AU" dirty="0" err="1"/>
              <a:t>các</a:t>
            </a:r>
            <a:r>
              <a:rPr lang="en-AU" dirty="0"/>
              <a:t> </a:t>
            </a:r>
            <a:r>
              <a:rPr lang="en-AU" dirty="0" err="1"/>
              <a:t>kế</a:t>
            </a:r>
            <a:r>
              <a:rPr lang="en-AU" dirty="0"/>
              <a:t> </a:t>
            </a:r>
            <a:r>
              <a:rPr lang="en-AU" dirty="0" err="1"/>
              <a:t>hoạch</a:t>
            </a:r>
            <a:r>
              <a:rPr lang="en-AU" dirty="0"/>
              <a:t> </a:t>
            </a:r>
            <a:r>
              <a:rPr lang="en-AU" dirty="0" err="1"/>
              <a:t>bán</a:t>
            </a:r>
            <a:r>
              <a:rPr lang="en-AU" dirty="0"/>
              <a:t> </a:t>
            </a:r>
            <a:r>
              <a:rPr lang="en-AU" dirty="0" err="1"/>
              <a:t>hàng</a:t>
            </a:r>
            <a:r>
              <a:rPr lang="en-AU" dirty="0"/>
              <a:t>, </a:t>
            </a:r>
            <a:r>
              <a:rPr lang="en-AU" dirty="0" err="1"/>
              <a:t>tiếp</a:t>
            </a:r>
            <a:r>
              <a:rPr lang="en-AU" dirty="0"/>
              <a:t> </a:t>
            </a:r>
            <a:r>
              <a:rPr lang="en-AU" dirty="0" err="1"/>
              <a:t>thị</a:t>
            </a:r>
            <a:r>
              <a:rPr lang="en-AU" dirty="0"/>
              <a:t> </a:t>
            </a:r>
            <a:r>
              <a:rPr lang="en-AU" dirty="0" err="1"/>
              <a:t>dựa</a:t>
            </a:r>
            <a:r>
              <a:rPr lang="en-AU" dirty="0"/>
              <a:t> </a:t>
            </a:r>
            <a:r>
              <a:rPr lang="en-AU" dirty="0" err="1"/>
              <a:t>trên</a:t>
            </a:r>
            <a:r>
              <a:rPr lang="en-AU" dirty="0"/>
              <a:t> </a:t>
            </a:r>
            <a:r>
              <a:rPr lang="en-AU" dirty="0" err="1"/>
              <a:t>giai</a:t>
            </a:r>
            <a:r>
              <a:rPr lang="en-AU" dirty="0"/>
              <a:t> </a:t>
            </a:r>
            <a:r>
              <a:rPr lang="en-AU" dirty="0" err="1"/>
              <a:t>đoạn</a:t>
            </a:r>
            <a:r>
              <a:rPr lang="en-AU" dirty="0"/>
              <a:t> </a:t>
            </a:r>
            <a:r>
              <a:rPr lang="en-AU" dirty="0" err="1"/>
              <a:t>vòng</a:t>
            </a:r>
            <a:r>
              <a:rPr lang="en-AU" dirty="0"/>
              <a:t> </a:t>
            </a:r>
            <a:r>
              <a:rPr lang="en-AU" dirty="0" err="1" smtClean="0"/>
              <a:t>đời</a:t>
            </a:r>
            <a:r>
              <a:rPr lang="en-AU" dirty="0" smtClean="0"/>
              <a:t>;</a:t>
            </a:r>
          </a:p>
          <a:p>
            <a:pPr lvl="1" algn="just">
              <a:buFont typeface="Wingdings" charset="2"/>
              <a:buChar char="§"/>
            </a:pPr>
            <a:r>
              <a:rPr lang="en-AU" dirty="0" err="1" smtClean="0"/>
              <a:t>Tăng</a:t>
            </a:r>
            <a:r>
              <a:rPr lang="en-AU" dirty="0" smtClean="0"/>
              <a:t> </a:t>
            </a:r>
            <a:r>
              <a:rPr lang="en-AU" dirty="0" err="1" smtClean="0"/>
              <a:t>lợi</a:t>
            </a:r>
            <a:r>
              <a:rPr lang="en-AU" dirty="0" smtClean="0"/>
              <a:t> </a:t>
            </a:r>
            <a:r>
              <a:rPr lang="en-AU" dirty="0" err="1" smtClean="0"/>
              <a:t>nhuận</a:t>
            </a:r>
            <a:r>
              <a:rPr lang="en-AU" dirty="0" smtClean="0"/>
              <a:t>;</a:t>
            </a:r>
            <a:endParaRPr lang="en-AU" dirty="0"/>
          </a:p>
          <a:p>
            <a:pPr marL="0" indent="0" algn="r">
              <a:buNone/>
            </a:pPr>
            <a:r>
              <a:rPr lang="vi-VN" dirty="0" smtClean="0"/>
              <a:t>(SIYB, 1998)</a:t>
            </a:r>
            <a:r>
              <a:rPr lang="en-AU" dirty="0" smtClean="0"/>
              <a:t> </a:t>
            </a:r>
            <a:endParaRPr lang="en-AU" dirty="0"/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AU" smtClean="0"/>
              <a:t>Friday, 10 March 23</a:t>
            </a:r>
            <a:endParaRPr lang="en-US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r"/>
            <a:r>
              <a:rPr lang="en-US" smtClean="0"/>
              <a:t>duonghoaian@tuaf.edu.vn</a:t>
            </a:r>
            <a:endParaRPr lang="en-US" dirty="0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FEC368-1D7A-4F81-ABF6-AE0E36BAF64C}" type="slidenum">
              <a:rPr lang="en-US" smtClean="0"/>
              <a:pPr/>
              <a:t>26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572526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8616" y="517325"/>
            <a:ext cx="8890782" cy="990600"/>
          </a:xfrm>
        </p:spPr>
        <p:txBody>
          <a:bodyPr>
            <a:normAutofit fontScale="90000"/>
          </a:bodyPr>
          <a:lstStyle/>
          <a:p>
            <a:r>
              <a:rPr lang="en-US" dirty="0" err="1" smtClean="0"/>
              <a:t>Chương</a:t>
            </a:r>
            <a:r>
              <a:rPr lang="en-US" dirty="0" smtClean="0"/>
              <a:t> 5 </a:t>
            </a:r>
            <a:r>
              <a:rPr lang="mr-IN" dirty="0" smtClean="0"/>
              <a:t>–</a:t>
            </a:r>
            <a:r>
              <a:rPr lang="en-US" dirty="0" smtClean="0"/>
              <a:t> </a:t>
            </a:r>
            <a:r>
              <a:rPr lang="en-US" dirty="0" err="1" smtClean="0"/>
              <a:t>Thoả</a:t>
            </a:r>
            <a:r>
              <a:rPr lang="en-US" dirty="0" smtClean="0"/>
              <a:t> </a:t>
            </a:r>
            <a:r>
              <a:rPr lang="en-US" dirty="0" err="1" smtClean="0"/>
              <a:t>Mãn</a:t>
            </a:r>
            <a:r>
              <a:rPr lang="en-US" dirty="0" smtClean="0"/>
              <a:t> </a:t>
            </a:r>
            <a:r>
              <a:rPr lang="en-US" dirty="0" err="1" smtClean="0"/>
              <a:t>Nhu</a:t>
            </a:r>
            <a:r>
              <a:rPr lang="en-US" dirty="0" smtClean="0"/>
              <a:t> </a:t>
            </a:r>
            <a:r>
              <a:rPr lang="en-US" dirty="0" err="1" smtClean="0"/>
              <a:t>Cầu</a:t>
            </a:r>
            <a:r>
              <a:rPr lang="en-US" dirty="0" smtClean="0"/>
              <a:t> </a:t>
            </a:r>
            <a:r>
              <a:rPr lang="en-US" dirty="0" err="1" smtClean="0"/>
              <a:t>Của</a:t>
            </a:r>
            <a:r>
              <a:rPr lang="en-US" dirty="0" smtClean="0"/>
              <a:t> </a:t>
            </a:r>
            <a:r>
              <a:rPr lang="en-US" dirty="0" err="1" smtClean="0"/>
              <a:t>Khách</a:t>
            </a:r>
            <a:r>
              <a:rPr lang="en-US" dirty="0" smtClean="0"/>
              <a:t> </a:t>
            </a:r>
            <a:r>
              <a:rPr lang="en-US" dirty="0" err="1" smtClean="0"/>
              <a:t>Hàng</a:t>
            </a:r>
            <a:r>
              <a:rPr lang="en-US" dirty="0" smtClean="0"/>
              <a:t> </a:t>
            </a:r>
            <a:r>
              <a:rPr lang="en-US" dirty="0" err="1" smtClean="0"/>
              <a:t>Bằng</a:t>
            </a:r>
            <a:r>
              <a:rPr lang="en-US" dirty="0" smtClean="0"/>
              <a:t> </a:t>
            </a:r>
            <a:r>
              <a:rPr lang="en-US" dirty="0" err="1" smtClean="0"/>
              <a:t>Cung</a:t>
            </a:r>
            <a:r>
              <a:rPr lang="en-US" dirty="0" smtClean="0"/>
              <a:t> </a:t>
            </a:r>
            <a:r>
              <a:rPr lang="en-US" dirty="0" err="1" smtClean="0"/>
              <a:t>Cấp</a:t>
            </a:r>
            <a:r>
              <a:rPr lang="en-US" dirty="0" smtClean="0"/>
              <a:t> </a:t>
            </a:r>
            <a:r>
              <a:rPr lang="en-US" dirty="0" err="1" smtClean="0"/>
              <a:t>Sản</a:t>
            </a:r>
            <a:r>
              <a:rPr lang="en-US" dirty="0" smtClean="0"/>
              <a:t> </a:t>
            </a:r>
            <a:r>
              <a:rPr lang="en-US" dirty="0" err="1" smtClean="0"/>
              <a:t>Phẩm</a:t>
            </a:r>
            <a:r>
              <a:rPr lang="en-US" dirty="0" smtClean="0"/>
              <a:t> </a:t>
            </a:r>
            <a:r>
              <a:rPr lang="en-US" dirty="0" err="1" smtClean="0"/>
              <a:t>Phù</a:t>
            </a:r>
            <a:r>
              <a:rPr lang="en-US" dirty="0" smtClean="0"/>
              <a:t> </a:t>
            </a:r>
            <a:r>
              <a:rPr lang="en-US" dirty="0" err="1" smtClean="0"/>
              <a:t>Hợp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96650"/>
            <a:ext cx="8229600" cy="4876800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hr-HR" dirty="0" smtClean="0"/>
              <a:t>5.3.4.</a:t>
            </a:r>
            <a:r>
              <a:rPr lang="vi-VN" dirty="0" smtClean="0"/>
              <a:t> </a:t>
            </a:r>
            <a:r>
              <a:rPr lang="en-US" dirty="0" err="1"/>
              <a:t>Chiến</a:t>
            </a:r>
            <a:r>
              <a:rPr lang="en-US" dirty="0"/>
              <a:t> </a:t>
            </a:r>
            <a:r>
              <a:rPr lang="en-US" dirty="0" err="1"/>
              <a:t>lược</a:t>
            </a:r>
            <a:r>
              <a:rPr lang="en-US" dirty="0"/>
              <a:t> </a:t>
            </a:r>
            <a:r>
              <a:rPr lang="en-US" dirty="0" err="1"/>
              <a:t>cho</a:t>
            </a:r>
            <a:r>
              <a:rPr lang="en-US" dirty="0"/>
              <a:t> </a:t>
            </a:r>
            <a:r>
              <a:rPr lang="en-US" dirty="0" err="1"/>
              <a:t>từng</a:t>
            </a:r>
            <a:r>
              <a:rPr lang="en-US" dirty="0"/>
              <a:t> </a:t>
            </a:r>
            <a:r>
              <a:rPr lang="en-US" dirty="0" err="1"/>
              <a:t>sản</a:t>
            </a:r>
            <a:r>
              <a:rPr lang="en-US" dirty="0"/>
              <a:t> </a:t>
            </a:r>
            <a:r>
              <a:rPr lang="en-US" dirty="0" err="1"/>
              <a:t>phẩm</a:t>
            </a:r>
            <a:r>
              <a:rPr lang="en-US" dirty="0"/>
              <a:t> (Product Item</a:t>
            </a:r>
            <a:r>
              <a:rPr lang="en-US" dirty="0" smtClean="0"/>
              <a:t>)</a:t>
            </a:r>
          </a:p>
          <a:p>
            <a:pPr marL="0" indent="0" algn="just">
              <a:buNone/>
            </a:pPr>
            <a:r>
              <a:rPr lang="en-AU" dirty="0" smtClean="0"/>
              <a:t>5.3.4.2. </a:t>
            </a:r>
            <a:r>
              <a:rPr lang="en-US" dirty="0" err="1"/>
              <a:t>Chiến</a:t>
            </a:r>
            <a:r>
              <a:rPr lang="en-US" dirty="0"/>
              <a:t> </a:t>
            </a:r>
            <a:r>
              <a:rPr lang="en-US" dirty="0" err="1"/>
              <a:t>lược</a:t>
            </a:r>
            <a:r>
              <a:rPr lang="en-US" dirty="0"/>
              <a:t> </a:t>
            </a:r>
            <a:r>
              <a:rPr lang="en-US" dirty="0" err="1"/>
              <a:t>cho</a:t>
            </a:r>
            <a:r>
              <a:rPr lang="en-US" dirty="0"/>
              <a:t> </a:t>
            </a:r>
            <a:r>
              <a:rPr lang="en-US" dirty="0" err="1"/>
              <a:t>từng</a:t>
            </a:r>
            <a:r>
              <a:rPr lang="en-US" dirty="0"/>
              <a:t> </a:t>
            </a:r>
            <a:r>
              <a:rPr lang="en-US" dirty="0" err="1"/>
              <a:t>sản</a:t>
            </a:r>
            <a:r>
              <a:rPr lang="en-US" dirty="0"/>
              <a:t> </a:t>
            </a:r>
            <a:r>
              <a:rPr lang="en-US" dirty="0" err="1"/>
              <a:t>phẩm</a:t>
            </a:r>
            <a:r>
              <a:rPr lang="en-US" dirty="0"/>
              <a:t> </a:t>
            </a:r>
            <a:r>
              <a:rPr lang="en-US" dirty="0" err="1"/>
              <a:t>tiếp</a:t>
            </a:r>
            <a:r>
              <a:rPr lang="en-US" dirty="0"/>
              <a:t> </a:t>
            </a:r>
            <a:r>
              <a:rPr lang="en-US" dirty="0" err="1"/>
              <a:t>cận</a:t>
            </a:r>
            <a:r>
              <a:rPr lang="en-US" dirty="0"/>
              <a:t> </a:t>
            </a:r>
            <a:r>
              <a:rPr lang="en-US" dirty="0" err="1"/>
              <a:t>theo</a:t>
            </a:r>
            <a:r>
              <a:rPr lang="en-US" dirty="0"/>
              <a:t> </a:t>
            </a:r>
            <a:r>
              <a:rPr lang="en-US" dirty="0" smtClean="0"/>
              <a:t>Chu </a:t>
            </a:r>
            <a:r>
              <a:rPr lang="en-US" dirty="0" err="1" smtClean="0"/>
              <a:t>kỳ</a:t>
            </a:r>
            <a:r>
              <a:rPr lang="en-US" dirty="0" smtClean="0"/>
              <a:t> </a:t>
            </a:r>
            <a:r>
              <a:rPr lang="en-US" dirty="0" err="1" smtClean="0"/>
              <a:t>sống</a:t>
            </a:r>
            <a:r>
              <a:rPr lang="en-US" dirty="0" smtClean="0"/>
              <a:t> </a:t>
            </a:r>
            <a:r>
              <a:rPr lang="en-US" dirty="0" err="1" smtClean="0"/>
              <a:t>của</a:t>
            </a:r>
            <a:r>
              <a:rPr lang="en-US" dirty="0" smtClean="0"/>
              <a:t> </a:t>
            </a:r>
            <a:r>
              <a:rPr lang="en-US" dirty="0" err="1" smtClean="0"/>
              <a:t>sản</a:t>
            </a:r>
            <a:r>
              <a:rPr lang="en-US" dirty="0" smtClean="0"/>
              <a:t> </a:t>
            </a:r>
            <a:r>
              <a:rPr lang="en-US" dirty="0" err="1" smtClean="0"/>
              <a:t>phẩm</a:t>
            </a:r>
            <a:r>
              <a:rPr lang="en-AU" dirty="0" smtClean="0"/>
              <a:t> </a:t>
            </a:r>
            <a:r>
              <a:rPr lang="en-AU" dirty="0"/>
              <a:t>(</a:t>
            </a:r>
            <a:r>
              <a:rPr lang="en-AU" dirty="0" err="1"/>
              <a:t>cont</a:t>
            </a:r>
            <a:r>
              <a:rPr lang="en-AU" dirty="0"/>
              <a:t>’</a:t>
            </a:r>
            <a:r>
              <a:rPr lang="en-AU" dirty="0" smtClean="0"/>
              <a:t>)</a:t>
            </a:r>
          </a:p>
          <a:p>
            <a:pPr algn="just"/>
            <a:r>
              <a:rPr lang="en-AU" dirty="0" err="1" smtClean="0"/>
              <a:t>Những</a:t>
            </a:r>
            <a:r>
              <a:rPr lang="en-AU" dirty="0" smtClean="0"/>
              <a:t> </a:t>
            </a:r>
            <a:r>
              <a:rPr lang="en-AU" dirty="0" err="1" smtClean="0"/>
              <a:t>khó</a:t>
            </a:r>
            <a:r>
              <a:rPr lang="en-AU" dirty="0" smtClean="0"/>
              <a:t> </a:t>
            </a:r>
            <a:r>
              <a:rPr lang="en-AU" dirty="0" err="1" smtClean="0"/>
              <a:t>khăn</a:t>
            </a:r>
            <a:r>
              <a:rPr lang="en-AU" dirty="0" smtClean="0"/>
              <a:t>/</a:t>
            </a:r>
            <a:r>
              <a:rPr lang="en-AU" dirty="0" err="1" smtClean="0"/>
              <a:t>thách</a:t>
            </a:r>
            <a:r>
              <a:rPr lang="en-AU" dirty="0" smtClean="0"/>
              <a:t> </a:t>
            </a:r>
            <a:r>
              <a:rPr lang="en-AU" dirty="0" err="1" smtClean="0"/>
              <a:t>thức</a:t>
            </a:r>
            <a:r>
              <a:rPr lang="en-AU" dirty="0" smtClean="0"/>
              <a:t> </a:t>
            </a:r>
            <a:r>
              <a:rPr lang="en-AU" dirty="0" err="1" smtClean="0"/>
              <a:t>nếu</a:t>
            </a:r>
            <a:r>
              <a:rPr lang="en-AU" dirty="0" smtClean="0"/>
              <a:t> </a:t>
            </a:r>
            <a:r>
              <a:rPr lang="en-AU" dirty="0" err="1" smtClean="0"/>
              <a:t>không</a:t>
            </a:r>
            <a:r>
              <a:rPr lang="en-AU" dirty="0" smtClean="0"/>
              <a:t> </a:t>
            </a:r>
            <a:r>
              <a:rPr lang="en-AU" dirty="0" err="1" smtClean="0"/>
              <a:t>quản</a:t>
            </a:r>
            <a:r>
              <a:rPr lang="en-AU" dirty="0" smtClean="0"/>
              <a:t> </a:t>
            </a:r>
            <a:r>
              <a:rPr lang="en-AU" dirty="0" err="1" smtClean="0"/>
              <a:t>lý</a:t>
            </a:r>
            <a:r>
              <a:rPr lang="en-AU" dirty="0" smtClean="0"/>
              <a:t> </a:t>
            </a:r>
            <a:r>
              <a:rPr lang="en-AU" dirty="0" err="1" smtClean="0"/>
              <a:t>tốt</a:t>
            </a:r>
            <a:r>
              <a:rPr lang="en-AU" dirty="0" smtClean="0"/>
              <a:t> Chu </a:t>
            </a:r>
            <a:r>
              <a:rPr lang="en-AU" dirty="0" err="1"/>
              <a:t>kỳ</a:t>
            </a:r>
            <a:r>
              <a:rPr lang="en-AU" dirty="0"/>
              <a:t> </a:t>
            </a:r>
            <a:r>
              <a:rPr lang="en-AU" dirty="0" err="1"/>
              <a:t>sống</a:t>
            </a:r>
            <a:r>
              <a:rPr lang="en-AU" dirty="0"/>
              <a:t> </a:t>
            </a:r>
            <a:r>
              <a:rPr lang="en-AU" dirty="0" err="1"/>
              <a:t>của</a:t>
            </a:r>
            <a:r>
              <a:rPr lang="en-AU" dirty="0"/>
              <a:t> </a:t>
            </a:r>
            <a:r>
              <a:rPr lang="en-AU" dirty="0" err="1"/>
              <a:t>sản</a:t>
            </a:r>
            <a:r>
              <a:rPr lang="en-AU" dirty="0"/>
              <a:t> </a:t>
            </a:r>
            <a:r>
              <a:rPr lang="en-AU" dirty="0" err="1" smtClean="0"/>
              <a:t>phẩm</a:t>
            </a:r>
            <a:r>
              <a:rPr lang="en-AU" dirty="0" smtClean="0"/>
              <a:t> </a:t>
            </a:r>
            <a:r>
              <a:rPr lang="en-AU" dirty="0" err="1" smtClean="0"/>
              <a:t>có</a:t>
            </a:r>
            <a:r>
              <a:rPr lang="en-AU" dirty="0" smtClean="0"/>
              <a:t> </a:t>
            </a:r>
            <a:r>
              <a:rPr lang="en-AU" dirty="0" err="1" smtClean="0"/>
              <a:t>thể</a:t>
            </a:r>
            <a:r>
              <a:rPr lang="en-AU" dirty="0" smtClean="0"/>
              <a:t> </a:t>
            </a:r>
            <a:r>
              <a:rPr lang="en-AU" dirty="0" err="1" smtClean="0"/>
              <a:t>kể</a:t>
            </a:r>
            <a:r>
              <a:rPr lang="en-AU" dirty="0" smtClean="0"/>
              <a:t> </a:t>
            </a:r>
            <a:r>
              <a:rPr lang="en-AU" dirty="0" err="1" smtClean="0"/>
              <a:t>đến</a:t>
            </a:r>
            <a:r>
              <a:rPr lang="en-AU" dirty="0" smtClean="0"/>
              <a:t> </a:t>
            </a:r>
            <a:r>
              <a:rPr lang="en-AU" dirty="0" err="1" smtClean="0"/>
              <a:t>như</a:t>
            </a:r>
            <a:r>
              <a:rPr lang="en-AU" dirty="0" smtClean="0"/>
              <a:t>:</a:t>
            </a:r>
          </a:p>
          <a:p>
            <a:pPr lvl="1" algn="just">
              <a:buFont typeface="Wingdings" charset="2"/>
              <a:buChar char="§"/>
            </a:pPr>
            <a:r>
              <a:rPr lang="en-AU" dirty="0" err="1"/>
              <a:t>Sản</a:t>
            </a:r>
            <a:r>
              <a:rPr lang="en-AU" dirty="0"/>
              <a:t> </a:t>
            </a:r>
            <a:r>
              <a:rPr lang="en-AU" dirty="0" err="1"/>
              <a:t>phẩm</a:t>
            </a:r>
            <a:r>
              <a:rPr lang="en-AU" dirty="0"/>
              <a:t> </a:t>
            </a:r>
            <a:r>
              <a:rPr lang="en-AU" dirty="0" err="1"/>
              <a:t>sớm</a:t>
            </a:r>
            <a:r>
              <a:rPr lang="en-AU" dirty="0"/>
              <a:t> </a:t>
            </a:r>
            <a:r>
              <a:rPr lang="en-AU" dirty="0" err="1"/>
              <a:t>bước</a:t>
            </a:r>
            <a:r>
              <a:rPr lang="en-AU" dirty="0"/>
              <a:t> </a:t>
            </a:r>
            <a:r>
              <a:rPr lang="en-AU" dirty="0" err="1"/>
              <a:t>vào</a:t>
            </a:r>
            <a:r>
              <a:rPr lang="en-AU" dirty="0"/>
              <a:t> </a:t>
            </a:r>
            <a:r>
              <a:rPr lang="en-AU" dirty="0" err="1"/>
              <a:t>giai</a:t>
            </a:r>
            <a:r>
              <a:rPr lang="en-AU" dirty="0"/>
              <a:t> </a:t>
            </a:r>
            <a:r>
              <a:rPr lang="en-AU" dirty="0" err="1"/>
              <a:t>đoạn</a:t>
            </a:r>
            <a:r>
              <a:rPr lang="en-AU" dirty="0"/>
              <a:t> </a:t>
            </a:r>
            <a:r>
              <a:rPr lang="en-AU" dirty="0" err="1"/>
              <a:t>suy</a:t>
            </a:r>
            <a:r>
              <a:rPr lang="en-AU" dirty="0"/>
              <a:t> </a:t>
            </a:r>
            <a:r>
              <a:rPr lang="en-AU" dirty="0" err="1"/>
              <a:t>thoái</a:t>
            </a:r>
            <a:r>
              <a:rPr lang="en-AU" dirty="0"/>
              <a:t> </a:t>
            </a:r>
            <a:r>
              <a:rPr lang="en-AU" dirty="0" err="1"/>
              <a:t>và</a:t>
            </a:r>
            <a:r>
              <a:rPr lang="en-AU" dirty="0"/>
              <a:t> </a:t>
            </a:r>
            <a:r>
              <a:rPr lang="en-AU" dirty="0" err="1"/>
              <a:t>không</a:t>
            </a:r>
            <a:r>
              <a:rPr lang="en-AU" dirty="0"/>
              <a:t> </a:t>
            </a:r>
            <a:r>
              <a:rPr lang="en-AU" dirty="0" err="1"/>
              <a:t>còn</a:t>
            </a:r>
            <a:r>
              <a:rPr lang="en-AU" dirty="0"/>
              <a:t> </a:t>
            </a:r>
            <a:r>
              <a:rPr lang="en-AU" dirty="0" err="1"/>
              <a:t>đáp</a:t>
            </a:r>
            <a:r>
              <a:rPr lang="en-AU" dirty="0"/>
              <a:t> </a:t>
            </a:r>
            <a:r>
              <a:rPr lang="en-AU" dirty="0" err="1"/>
              <a:t>ứng</a:t>
            </a:r>
            <a:r>
              <a:rPr lang="en-AU" dirty="0"/>
              <a:t> </a:t>
            </a:r>
            <a:r>
              <a:rPr lang="en-AU" dirty="0" err="1"/>
              <a:t>được</a:t>
            </a:r>
            <a:r>
              <a:rPr lang="en-AU" dirty="0"/>
              <a:t> </a:t>
            </a:r>
            <a:r>
              <a:rPr lang="en-AU" dirty="0" err="1"/>
              <a:t>nhu</a:t>
            </a:r>
            <a:r>
              <a:rPr lang="en-AU" dirty="0"/>
              <a:t> </a:t>
            </a:r>
            <a:r>
              <a:rPr lang="en-AU" dirty="0" err="1"/>
              <a:t>cầu</a:t>
            </a:r>
            <a:r>
              <a:rPr lang="en-AU" dirty="0"/>
              <a:t> </a:t>
            </a:r>
            <a:r>
              <a:rPr lang="en-AU" dirty="0" err="1"/>
              <a:t>của</a:t>
            </a:r>
            <a:r>
              <a:rPr lang="en-AU" dirty="0"/>
              <a:t> </a:t>
            </a:r>
            <a:r>
              <a:rPr lang="en-AU" dirty="0" err="1"/>
              <a:t>thị</a:t>
            </a:r>
            <a:r>
              <a:rPr lang="en-AU" dirty="0"/>
              <a:t> </a:t>
            </a:r>
            <a:r>
              <a:rPr lang="en-AU" dirty="0" err="1" smtClean="0"/>
              <a:t>trường</a:t>
            </a:r>
            <a:r>
              <a:rPr lang="en-AU" dirty="0" smtClean="0"/>
              <a:t>;</a:t>
            </a:r>
          </a:p>
          <a:p>
            <a:pPr lvl="1" algn="just">
              <a:buFont typeface="Wingdings" charset="2"/>
              <a:buChar char="§"/>
            </a:pPr>
            <a:r>
              <a:rPr lang="en-AU" dirty="0" err="1" smtClean="0"/>
              <a:t>Đối</a:t>
            </a:r>
            <a:r>
              <a:rPr lang="en-AU" dirty="0" smtClean="0"/>
              <a:t> </a:t>
            </a:r>
            <a:r>
              <a:rPr lang="en-AU" dirty="0" err="1"/>
              <a:t>mặt</a:t>
            </a:r>
            <a:r>
              <a:rPr lang="en-AU" dirty="0"/>
              <a:t> </a:t>
            </a:r>
            <a:r>
              <a:rPr lang="en-AU" dirty="0" err="1"/>
              <a:t>với</a:t>
            </a:r>
            <a:r>
              <a:rPr lang="en-AU" dirty="0"/>
              <a:t> </a:t>
            </a:r>
            <a:r>
              <a:rPr lang="en-AU" dirty="0" err="1"/>
              <a:t>bài</a:t>
            </a:r>
            <a:r>
              <a:rPr lang="en-AU" dirty="0"/>
              <a:t> </a:t>
            </a:r>
            <a:r>
              <a:rPr lang="en-AU" dirty="0" err="1"/>
              <a:t>toán</a:t>
            </a:r>
            <a:r>
              <a:rPr lang="en-AU" dirty="0"/>
              <a:t> </a:t>
            </a:r>
            <a:r>
              <a:rPr lang="en-AU" dirty="0" err="1"/>
              <a:t>dư</a:t>
            </a:r>
            <a:r>
              <a:rPr lang="en-AU" dirty="0"/>
              <a:t> </a:t>
            </a:r>
            <a:r>
              <a:rPr lang="en-AU" dirty="0" err="1"/>
              <a:t>thừa</a:t>
            </a:r>
            <a:r>
              <a:rPr lang="en-AU" dirty="0"/>
              <a:t> </a:t>
            </a:r>
            <a:r>
              <a:rPr lang="en-AU" dirty="0" err="1"/>
              <a:t>hàng</a:t>
            </a:r>
            <a:r>
              <a:rPr lang="en-AU" dirty="0"/>
              <a:t> </a:t>
            </a:r>
            <a:r>
              <a:rPr lang="en-AU" dirty="0" err="1"/>
              <a:t>tồn</a:t>
            </a:r>
            <a:r>
              <a:rPr lang="en-AU" dirty="0"/>
              <a:t> </a:t>
            </a:r>
            <a:r>
              <a:rPr lang="en-AU" dirty="0" err="1" smtClean="0"/>
              <a:t>kho</a:t>
            </a:r>
            <a:r>
              <a:rPr lang="en-AU" dirty="0"/>
              <a:t>;</a:t>
            </a:r>
          </a:p>
          <a:p>
            <a:pPr marL="0" indent="0" algn="r">
              <a:buNone/>
            </a:pPr>
            <a:r>
              <a:rPr lang="vi-VN" dirty="0" smtClean="0"/>
              <a:t>(SIYB, 1998)</a:t>
            </a:r>
            <a:r>
              <a:rPr lang="en-AU" dirty="0" smtClean="0"/>
              <a:t> </a:t>
            </a:r>
            <a:endParaRPr lang="en-AU" dirty="0"/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AU" smtClean="0"/>
              <a:t>Friday, 10 March 23</a:t>
            </a:r>
            <a:endParaRPr lang="en-US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r"/>
            <a:r>
              <a:rPr lang="en-US" smtClean="0"/>
              <a:t>duonghoaian@tuaf.edu.vn</a:t>
            </a:r>
            <a:endParaRPr lang="en-US" dirty="0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FEC368-1D7A-4F81-ABF6-AE0E36BAF64C}" type="slidenum">
              <a:rPr lang="en-US" smtClean="0"/>
              <a:pPr/>
              <a:t>27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3492021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8616" y="517325"/>
            <a:ext cx="8890782" cy="990600"/>
          </a:xfrm>
        </p:spPr>
        <p:txBody>
          <a:bodyPr>
            <a:normAutofit fontScale="90000"/>
          </a:bodyPr>
          <a:lstStyle/>
          <a:p>
            <a:r>
              <a:rPr lang="en-US" dirty="0" err="1" smtClean="0"/>
              <a:t>Chương</a:t>
            </a:r>
            <a:r>
              <a:rPr lang="en-US" dirty="0" smtClean="0"/>
              <a:t> 5 </a:t>
            </a:r>
            <a:r>
              <a:rPr lang="mr-IN" dirty="0" smtClean="0"/>
              <a:t>–</a:t>
            </a:r>
            <a:r>
              <a:rPr lang="en-US" dirty="0" smtClean="0"/>
              <a:t> </a:t>
            </a:r>
            <a:r>
              <a:rPr lang="en-US" dirty="0" err="1" smtClean="0"/>
              <a:t>Thoả</a:t>
            </a:r>
            <a:r>
              <a:rPr lang="en-US" dirty="0" smtClean="0"/>
              <a:t> </a:t>
            </a:r>
            <a:r>
              <a:rPr lang="en-US" dirty="0" err="1" smtClean="0"/>
              <a:t>Mãn</a:t>
            </a:r>
            <a:r>
              <a:rPr lang="en-US" dirty="0" smtClean="0"/>
              <a:t> </a:t>
            </a:r>
            <a:r>
              <a:rPr lang="en-US" dirty="0" err="1" smtClean="0"/>
              <a:t>Nhu</a:t>
            </a:r>
            <a:r>
              <a:rPr lang="en-US" dirty="0" smtClean="0"/>
              <a:t> </a:t>
            </a:r>
            <a:r>
              <a:rPr lang="en-US" dirty="0" err="1" smtClean="0"/>
              <a:t>Cầu</a:t>
            </a:r>
            <a:r>
              <a:rPr lang="en-US" dirty="0" smtClean="0"/>
              <a:t> </a:t>
            </a:r>
            <a:r>
              <a:rPr lang="en-US" dirty="0" err="1" smtClean="0"/>
              <a:t>Của</a:t>
            </a:r>
            <a:r>
              <a:rPr lang="en-US" dirty="0" smtClean="0"/>
              <a:t> </a:t>
            </a:r>
            <a:r>
              <a:rPr lang="en-US" dirty="0" err="1" smtClean="0"/>
              <a:t>Khách</a:t>
            </a:r>
            <a:r>
              <a:rPr lang="en-US" dirty="0" smtClean="0"/>
              <a:t> </a:t>
            </a:r>
            <a:r>
              <a:rPr lang="en-US" dirty="0" err="1" smtClean="0"/>
              <a:t>Hàng</a:t>
            </a:r>
            <a:r>
              <a:rPr lang="en-US" dirty="0" smtClean="0"/>
              <a:t> </a:t>
            </a:r>
            <a:r>
              <a:rPr lang="en-US" dirty="0" err="1" smtClean="0"/>
              <a:t>Bằng</a:t>
            </a:r>
            <a:r>
              <a:rPr lang="en-US" dirty="0" smtClean="0"/>
              <a:t> </a:t>
            </a:r>
            <a:r>
              <a:rPr lang="en-US" dirty="0" err="1" smtClean="0"/>
              <a:t>Cung</a:t>
            </a:r>
            <a:r>
              <a:rPr lang="en-US" dirty="0" smtClean="0"/>
              <a:t> </a:t>
            </a:r>
            <a:r>
              <a:rPr lang="en-US" dirty="0" err="1" smtClean="0"/>
              <a:t>Cấp</a:t>
            </a:r>
            <a:r>
              <a:rPr lang="en-US" dirty="0" smtClean="0"/>
              <a:t> </a:t>
            </a:r>
            <a:r>
              <a:rPr lang="en-US" dirty="0" err="1" smtClean="0"/>
              <a:t>Sản</a:t>
            </a:r>
            <a:r>
              <a:rPr lang="en-US" dirty="0" smtClean="0"/>
              <a:t> </a:t>
            </a:r>
            <a:r>
              <a:rPr lang="en-US" dirty="0" err="1" smtClean="0"/>
              <a:t>Phẩm</a:t>
            </a:r>
            <a:r>
              <a:rPr lang="en-US" dirty="0" smtClean="0"/>
              <a:t> </a:t>
            </a:r>
            <a:r>
              <a:rPr lang="en-US" dirty="0" err="1" smtClean="0"/>
              <a:t>Phù</a:t>
            </a:r>
            <a:r>
              <a:rPr lang="en-US" dirty="0" smtClean="0"/>
              <a:t> </a:t>
            </a:r>
            <a:r>
              <a:rPr lang="en-US" dirty="0" err="1" smtClean="0"/>
              <a:t>Hợp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96650"/>
            <a:ext cx="8229600" cy="4876800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hr-HR" dirty="0" smtClean="0"/>
              <a:t>5.3.4.</a:t>
            </a:r>
            <a:r>
              <a:rPr lang="vi-VN" dirty="0" smtClean="0"/>
              <a:t> </a:t>
            </a:r>
            <a:r>
              <a:rPr lang="en-US" dirty="0" err="1"/>
              <a:t>Chiến</a:t>
            </a:r>
            <a:r>
              <a:rPr lang="en-US" dirty="0"/>
              <a:t> </a:t>
            </a:r>
            <a:r>
              <a:rPr lang="en-US" dirty="0" err="1"/>
              <a:t>lược</a:t>
            </a:r>
            <a:r>
              <a:rPr lang="en-US" dirty="0"/>
              <a:t> </a:t>
            </a:r>
            <a:r>
              <a:rPr lang="en-US" dirty="0" err="1"/>
              <a:t>cho</a:t>
            </a:r>
            <a:r>
              <a:rPr lang="en-US" dirty="0"/>
              <a:t> </a:t>
            </a:r>
            <a:r>
              <a:rPr lang="en-US" dirty="0" err="1"/>
              <a:t>từng</a:t>
            </a:r>
            <a:r>
              <a:rPr lang="en-US" dirty="0"/>
              <a:t> </a:t>
            </a:r>
            <a:r>
              <a:rPr lang="en-US" dirty="0" err="1"/>
              <a:t>sản</a:t>
            </a:r>
            <a:r>
              <a:rPr lang="en-US" dirty="0"/>
              <a:t> </a:t>
            </a:r>
            <a:r>
              <a:rPr lang="en-US" dirty="0" err="1"/>
              <a:t>phẩm</a:t>
            </a:r>
            <a:r>
              <a:rPr lang="en-US" dirty="0"/>
              <a:t> (Product Item</a:t>
            </a:r>
            <a:r>
              <a:rPr lang="en-US" dirty="0" smtClean="0"/>
              <a:t>)</a:t>
            </a:r>
          </a:p>
          <a:p>
            <a:pPr marL="0" indent="0" algn="just">
              <a:buNone/>
            </a:pPr>
            <a:r>
              <a:rPr lang="en-AU" dirty="0" smtClean="0"/>
              <a:t>5.3.4.2. </a:t>
            </a:r>
            <a:r>
              <a:rPr lang="en-US" dirty="0" err="1"/>
              <a:t>Chiến</a:t>
            </a:r>
            <a:r>
              <a:rPr lang="en-US" dirty="0"/>
              <a:t> </a:t>
            </a:r>
            <a:r>
              <a:rPr lang="en-US" dirty="0" err="1"/>
              <a:t>lược</a:t>
            </a:r>
            <a:r>
              <a:rPr lang="en-US" dirty="0"/>
              <a:t> </a:t>
            </a:r>
            <a:r>
              <a:rPr lang="en-US" dirty="0" err="1"/>
              <a:t>cho</a:t>
            </a:r>
            <a:r>
              <a:rPr lang="en-US" dirty="0"/>
              <a:t> </a:t>
            </a:r>
            <a:r>
              <a:rPr lang="en-US" dirty="0" err="1"/>
              <a:t>từng</a:t>
            </a:r>
            <a:r>
              <a:rPr lang="en-US" dirty="0"/>
              <a:t> </a:t>
            </a:r>
            <a:r>
              <a:rPr lang="en-US" dirty="0" err="1"/>
              <a:t>sản</a:t>
            </a:r>
            <a:r>
              <a:rPr lang="en-US" dirty="0"/>
              <a:t> </a:t>
            </a:r>
            <a:r>
              <a:rPr lang="en-US" dirty="0" err="1"/>
              <a:t>phẩm</a:t>
            </a:r>
            <a:r>
              <a:rPr lang="en-US" dirty="0"/>
              <a:t> </a:t>
            </a:r>
            <a:r>
              <a:rPr lang="en-US" dirty="0" err="1"/>
              <a:t>tiếp</a:t>
            </a:r>
            <a:r>
              <a:rPr lang="en-US" dirty="0"/>
              <a:t> </a:t>
            </a:r>
            <a:r>
              <a:rPr lang="en-US" dirty="0" err="1"/>
              <a:t>cận</a:t>
            </a:r>
            <a:r>
              <a:rPr lang="en-US" dirty="0"/>
              <a:t> </a:t>
            </a:r>
            <a:r>
              <a:rPr lang="en-US" dirty="0" err="1"/>
              <a:t>theo</a:t>
            </a:r>
            <a:r>
              <a:rPr lang="en-US" dirty="0"/>
              <a:t> </a:t>
            </a:r>
            <a:r>
              <a:rPr lang="en-US" dirty="0" smtClean="0"/>
              <a:t>Chu </a:t>
            </a:r>
            <a:r>
              <a:rPr lang="en-US" dirty="0" err="1" smtClean="0"/>
              <a:t>kỳ</a:t>
            </a:r>
            <a:r>
              <a:rPr lang="en-US" dirty="0" smtClean="0"/>
              <a:t> </a:t>
            </a:r>
            <a:r>
              <a:rPr lang="en-US" dirty="0" err="1" smtClean="0"/>
              <a:t>sống</a:t>
            </a:r>
            <a:r>
              <a:rPr lang="en-US" dirty="0" smtClean="0"/>
              <a:t> </a:t>
            </a:r>
            <a:r>
              <a:rPr lang="en-US" dirty="0" err="1" smtClean="0"/>
              <a:t>của</a:t>
            </a:r>
            <a:r>
              <a:rPr lang="en-US" dirty="0" smtClean="0"/>
              <a:t> </a:t>
            </a:r>
            <a:r>
              <a:rPr lang="en-US" dirty="0" err="1" smtClean="0"/>
              <a:t>sản</a:t>
            </a:r>
            <a:r>
              <a:rPr lang="en-US" dirty="0" smtClean="0"/>
              <a:t> </a:t>
            </a:r>
            <a:r>
              <a:rPr lang="en-US" dirty="0" err="1" smtClean="0"/>
              <a:t>phẩm</a:t>
            </a:r>
            <a:r>
              <a:rPr lang="en-AU" dirty="0" smtClean="0"/>
              <a:t> </a:t>
            </a:r>
            <a:r>
              <a:rPr lang="en-AU" dirty="0"/>
              <a:t>(</a:t>
            </a:r>
            <a:r>
              <a:rPr lang="en-AU" dirty="0" err="1"/>
              <a:t>cont</a:t>
            </a:r>
            <a:r>
              <a:rPr lang="en-AU" dirty="0"/>
              <a:t>’</a:t>
            </a:r>
            <a:r>
              <a:rPr lang="en-AU" dirty="0" smtClean="0"/>
              <a:t>)</a:t>
            </a:r>
          </a:p>
          <a:p>
            <a:pPr algn="just"/>
            <a:r>
              <a:rPr lang="en-AU" dirty="0" err="1" smtClean="0"/>
              <a:t>Những</a:t>
            </a:r>
            <a:r>
              <a:rPr lang="en-AU" dirty="0" smtClean="0"/>
              <a:t> </a:t>
            </a:r>
            <a:r>
              <a:rPr lang="en-AU" dirty="0" err="1" smtClean="0"/>
              <a:t>khó</a:t>
            </a:r>
            <a:r>
              <a:rPr lang="en-AU" dirty="0" smtClean="0"/>
              <a:t> </a:t>
            </a:r>
            <a:r>
              <a:rPr lang="en-AU" dirty="0" err="1" smtClean="0"/>
              <a:t>khăn</a:t>
            </a:r>
            <a:r>
              <a:rPr lang="en-AU" dirty="0" smtClean="0"/>
              <a:t>/</a:t>
            </a:r>
            <a:r>
              <a:rPr lang="en-AU" dirty="0" err="1" smtClean="0"/>
              <a:t>thách</a:t>
            </a:r>
            <a:r>
              <a:rPr lang="en-AU" dirty="0" smtClean="0"/>
              <a:t> </a:t>
            </a:r>
            <a:r>
              <a:rPr lang="en-AU" dirty="0" err="1" smtClean="0"/>
              <a:t>thức</a:t>
            </a:r>
            <a:r>
              <a:rPr lang="en-AU" dirty="0" smtClean="0"/>
              <a:t> </a:t>
            </a:r>
            <a:r>
              <a:rPr lang="en-AU" dirty="0" err="1" smtClean="0"/>
              <a:t>nếu</a:t>
            </a:r>
            <a:r>
              <a:rPr lang="en-AU" dirty="0" smtClean="0"/>
              <a:t> </a:t>
            </a:r>
            <a:r>
              <a:rPr lang="en-AU" dirty="0" err="1" smtClean="0"/>
              <a:t>không</a:t>
            </a:r>
            <a:r>
              <a:rPr lang="en-AU" dirty="0" smtClean="0"/>
              <a:t> </a:t>
            </a:r>
            <a:r>
              <a:rPr lang="en-AU" dirty="0" err="1" smtClean="0"/>
              <a:t>quản</a:t>
            </a:r>
            <a:r>
              <a:rPr lang="en-AU" dirty="0" smtClean="0"/>
              <a:t> </a:t>
            </a:r>
            <a:r>
              <a:rPr lang="en-AU" dirty="0" err="1" smtClean="0"/>
              <a:t>lý</a:t>
            </a:r>
            <a:r>
              <a:rPr lang="en-AU" dirty="0" smtClean="0"/>
              <a:t> </a:t>
            </a:r>
            <a:r>
              <a:rPr lang="en-AU" dirty="0" err="1" smtClean="0"/>
              <a:t>tốt</a:t>
            </a:r>
            <a:r>
              <a:rPr lang="en-AU" dirty="0" smtClean="0"/>
              <a:t> Chu </a:t>
            </a:r>
            <a:r>
              <a:rPr lang="en-AU" dirty="0" err="1"/>
              <a:t>kỳ</a:t>
            </a:r>
            <a:r>
              <a:rPr lang="en-AU" dirty="0"/>
              <a:t> </a:t>
            </a:r>
            <a:r>
              <a:rPr lang="en-AU" dirty="0" err="1"/>
              <a:t>sống</a:t>
            </a:r>
            <a:r>
              <a:rPr lang="en-AU" dirty="0"/>
              <a:t> </a:t>
            </a:r>
            <a:r>
              <a:rPr lang="en-AU" dirty="0" err="1"/>
              <a:t>của</a:t>
            </a:r>
            <a:r>
              <a:rPr lang="en-AU" dirty="0"/>
              <a:t> </a:t>
            </a:r>
            <a:r>
              <a:rPr lang="en-AU" dirty="0" err="1"/>
              <a:t>sản</a:t>
            </a:r>
            <a:r>
              <a:rPr lang="en-AU" dirty="0"/>
              <a:t> </a:t>
            </a:r>
            <a:r>
              <a:rPr lang="en-AU" dirty="0" err="1" smtClean="0"/>
              <a:t>phẩm</a:t>
            </a:r>
            <a:r>
              <a:rPr lang="en-AU" dirty="0" smtClean="0"/>
              <a:t> </a:t>
            </a:r>
            <a:r>
              <a:rPr lang="en-AU" dirty="0" err="1" smtClean="0"/>
              <a:t>có</a:t>
            </a:r>
            <a:r>
              <a:rPr lang="en-AU" dirty="0" smtClean="0"/>
              <a:t> </a:t>
            </a:r>
            <a:r>
              <a:rPr lang="en-AU" dirty="0" err="1" smtClean="0"/>
              <a:t>thể</a:t>
            </a:r>
            <a:r>
              <a:rPr lang="en-AU" dirty="0" smtClean="0"/>
              <a:t> </a:t>
            </a:r>
            <a:r>
              <a:rPr lang="en-AU" dirty="0" err="1" smtClean="0"/>
              <a:t>kể</a:t>
            </a:r>
            <a:r>
              <a:rPr lang="en-AU" dirty="0" smtClean="0"/>
              <a:t> </a:t>
            </a:r>
            <a:r>
              <a:rPr lang="en-AU" dirty="0" err="1" smtClean="0"/>
              <a:t>đến</a:t>
            </a:r>
            <a:r>
              <a:rPr lang="en-AU" dirty="0" smtClean="0"/>
              <a:t> </a:t>
            </a:r>
            <a:r>
              <a:rPr lang="en-AU" dirty="0" err="1" smtClean="0"/>
              <a:t>như</a:t>
            </a:r>
            <a:r>
              <a:rPr lang="en-AU" dirty="0" smtClean="0"/>
              <a:t>:</a:t>
            </a:r>
          </a:p>
          <a:p>
            <a:pPr lvl="1" algn="just">
              <a:buFont typeface="Wingdings" charset="2"/>
              <a:buChar char="§"/>
            </a:pPr>
            <a:r>
              <a:rPr lang="en-AU" dirty="0" err="1"/>
              <a:t>Gia</a:t>
            </a:r>
            <a:r>
              <a:rPr lang="en-AU" dirty="0"/>
              <a:t> </a:t>
            </a:r>
            <a:r>
              <a:rPr lang="en-AU" dirty="0" err="1"/>
              <a:t>tăng</a:t>
            </a:r>
            <a:r>
              <a:rPr lang="en-AU" dirty="0"/>
              <a:t> chi </a:t>
            </a:r>
            <a:r>
              <a:rPr lang="en-AU" dirty="0" err="1"/>
              <a:t>phí</a:t>
            </a:r>
            <a:r>
              <a:rPr lang="en-AU" dirty="0"/>
              <a:t> </a:t>
            </a:r>
            <a:r>
              <a:rPr lang="en-AU" dirty="0" err="1"/>
              <a:t>cho</a:t>
            </a:r>
            <a:r>
              <a:rPr lang="en-AU" dirty="0"/>
              <a:t> </a:t>
            </a:r>
            <a:r>
              <a:rPr lang="en-AU" dirty="0" err="1"/>
              <a:t>việc</a:t>
            </a:r>
            <a:r>
              <a:rPr lang="en-AU" dirty="0"/>
              <a:t> </a:t>
            </a:r>
            <a:r>
              <a:rPr lang="en-AU" dirty="0" err="1"/>
              <a:t>nghiên</a:t>
            </a:r>
            <a:r>
              <a:rPr lang="en-AU" dirty="0"/>
              <a:t> </a:t>
            </a:r>
            <a:r>
              <a:rPr lang="en-AU" dirty="0" err="1"/>
              <a:t>cứu</a:t>
            </a:r>
            <a:r>
              <a:rPr lang="en-AU" dirty="0"/>
              <a:t> </a:t>
            </a:r>
            <a:r>
              <a:rPr lang="en-AU" dirty="0" err="1"/>
              <a:t>và</a:t>
            </a:r>
            <a:r>
              <a:rPr lang="en-AU" dirty="0"/>
              <a:t> </a:t>
            </a:r>
            <a:r>
              <a:rPr lang="en-AU" dirty="0" err="1"/>
              <a:t>sản</a:t>
            </a:r>
            <a:r>
              <a:rPr lang="en-AU" dirty="0"/>
              <a:t> </a:t>
            </a:r>
            <a:r>
              <a:rPr lang="en-AU" dirty="0" err="1"/>
              <a:t>xuất</a:t>
            </a:r>
            <a:r>
              <a:rPr lang="en-AU" dirty="0"/>
              <a:t> </a:t>
            </a:r>
            <a:r>
              <a:rPr lang="en-AU" dirty="0" err="1"/>
              <a:t>sản</a:t>
            </a:r>
            <a:r>
              <a:rPr lang="en-AU" dirty="0"/>
              <a:t> </a:t>
            </a:r>
            <a:r>
              <a:rPr lang="en-AU" dirty="0" err="1"/>
              <a:t>phẩm</a:t>
            </a:r>
            <a:r>
              <a:rPr lang="en-AU" dirty="0"/>
              <a:t> </a:t>
            </a:r>
            <a:r>
              <a:rPr lang="en-AU" dirty="0" err="1" smtClean="0"/>
              <a:t>mới</a:t>
            </a:r>
            <a:r>
              <a:rPr lang="en-AU" dirty="0" smtClean="0"/>
              <a:t>;</a:t>
            </a:r>
          </a:p>
          <a:p>
            <a:pPr lvl="1" algn="just">
              <a:buFont typeface="Wingdings" charset="2"/>
              <a:buChar char="§"/>
            </a:pPr>
            <a:r>
              <a:rPr lang="en-AU" dirty="0" err="1" smtClean="0"/>
              <a:t>Ảnh</a:t>
            </a:r>
            <a:r>
              <a:rPr lang="en-AU" dirty="0" smtClean="0"/>
              <a:t> </a:t>
            </a:r>
            <a:r>
              <a:rPr lang="en-AU" dirty="0" err="1"/>
              <a:t>hưởng</a:t>
            </a:r>
            <a:r>
              <a:rPr lang="en-AU" dirty="0"/>
              <a:t> </a:t>
            </a:r>
            <a:r>
              <a:rPr lang="en-AU" dirty="0" err="1"/>
              <a:t>xấu</a:t>
            </a:r>
            <a:r>
              <a:rPr lang="en-AU" dirty="0"/>
              <a:t> </a:t>
            </a:r>
            <a:r>
              <a:rPr lang="en-AU" dirty="0" err="1"/>
              <a:t>đến</a:t>
            </a:r>
            <a:r>
              <a:rPr lang="en-AU" dirty="0"/>
              <a:t> </a:t>
            </a:r>
            <a:r>
              <a:rPr lang="en-AU" dirty="0" err="1"/>
              <a:t>doanh</a:t>
            </a:r>
            <a:r>
              <a:rPr lang="en-AU" dirty="0"/>
              <a:t> </a:t>
            </a:r>
            <a:r>
              <a:rPr lang="en-AU" dirty="0" err="1"/>
              <a:t>thu</a:t>
            </a:r>
            <a:r>
              <a:rPr lang="en-AU" dirty="0"/>
              <a:t> </a:t>
            </a:r>
            <a:r>
              <a:rPr lang="en-AU" dirty="0" err="1"/>
              <a:t>và</a:t>
            </a:r>
            <a:r>
              <a:rPr lang="en-AU" dirty="0"/>
              <a:t> </a:t>
            </a:r>
            <a:r>
              <a:rPr lang="en-AU" dirty="0" err="1"/>
              <a:t>lợi</a:t>
            </a:r>
            <a:r>
              <a:rPr lang="en-AU" dirty="0"/>
              <a:t> </a:t>
            </a:r>
            <a:r>
              <a:rPr lang="en-AU" dirty="0" err="1"/>
              <a:t>nhuận</a:t>
            </a:r>
            <a:r>
              <a:rPr lang="en-AU" dirty="0"/>
              <a:t> </a:t>
            </a:r>
            <a:r>
              <a:rPr lang="en-AU" dirty="0" err="1"/>
              <a:t>của</a:t>
            </a:r>
            <a:r>
              <a:rPr lang="en-AU" dirty="0"/>
              <a:t> </a:t>
            </a:r>
            <a:r>
              <a:rPr lang="en-AU" dirty="0" err="1"/>
              <a:t>doanh</a:t>
            </a:r>
            <a:r>
              <a:rPr lang="en-AU" dirty="0"/>
              <a:t> </a:t>
            </a:r>
            <a:r>
              <a:rPr lang="en-AU" dirty="0" err="1"/>
              <a:t>nghiệp</a:t>
            </a:r>
            <a:r>
              <a:rPr lang="en-AU" dirty="0" smtClean="0"/>
              <a:t>.</a:t>
            </a:r>
            <a:endParaRPr lang="en-AU" dirty="0"/>
          </a:p>
          <a:p>
            <a:pPr marL="0" indent="0" algn="r">
              <a:buNone/>
            </a:pPr>
            <a:r>
              <a:rPr lang="vi-VN" dirty="0" smtClean="0"/>
              <a:t>(SIYB, 1998)</a:t>
            </a:r>
            <a:r>
              <a:rPr lang="en-AU" dirty="0" smtClean="0"/>
              <a:t> </a:t>
            </a:r>
            <a:endParaRPr lang="en-AU" dirty="0"/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AU" smtClean="0"/>
              <a:t>Friday, 10 March 23</a:t>
            </a:r>
            <a:endParaRPr lang="en-US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r"/>
            <a:r>
              <a:rPr lang="en-US" smtClean="0"/>
              <a:t>duonghoaian@tuaf.edu.vn</a:t>
            </a:r>
            <a:endParaRPr lang="en-US" dirty="0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FEC368-1D7A-4F81-ABF6-AE0E36BAF64C}" type="slidenum">
              <a:rPr lang="en-US" smtClean="0"/>
              <a:pPr/>
              <a:t>28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4422662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8616" y="517325"/>
            <a:ext cx="8890782" cy="990600"/>
          </a:xfrm>
        </p:spPr>
        <p:txBody>
          <a:bodyPr>
            <a:normAutofit fontScale="90000"/>
          </a:bodyPr>
          <a:lstStyle/>
          <a:p>
            <a:r>
              <a:rPr lang="en-US" dirty="0" err="1" smtClean="0"/>
              <a:t>Chương</a:t>
            </a:r>
            <a:r>
              <a:rPr lang="en-US" dirty="0" smtClean="0"/>
              <a:t> 5 </a:t>
            </a:r>
            <a:r>
              <a:rPr lang="mr-IN" dirty="0" smtClean="0"/>
              <a:t>–</a:t>
            </a:r>
            <a:r>
              <a:rPr lang="en-US" dirty="0" smtClean="0"/>
              <a:t> </a:t>
            </a:r>
            <a:r>
              <a:rPr lang="en-US" dirty="0" err="1" smtClean="0"/>
              <a:t>Thoả</a:t>
            </a:r>
            <a:r>
              <a:rPr lang="en-US" dirty="0" smtClean="0"/>
              <a:t> </a:t>
            </a:r>
            <a:r>
              <a:rPr lang="en-US" dirty="0" err="1" smtClean="0"/>
              <a:t>Mãn</a:t>
            </a:r>
            <a:r>
              <a:rPr lang="en-US" dirty="0" smtClean="0"/>
              <a:t> </a:t>
            </a:r>
            <a:r>
              <a:rPr lang="en-US" dirty="0" err="1" smtClean="0"/>
              <a:t>Nhu</a:t>
            </a:r>
            <a:r>
              <a:rPr lang="en-US" dirty="0" smtClean="0"/>
              <a:t> </a:t>
            </a:r>
            <a:r>
              <a:rPr lang="en-US" dirty="0" err="1" smtClean="0"/>
              <a:t>Cầu</a:t>
            </a:r>
            <a:r>
              <a:rPr lang="en-US" dirty="0" smtClean="0"/>
              <a:t> </a:t>
            </a:r>
            <a:r>
              <a:rPr lang="en-US" dirty="0" err="1" smtClean="0"/>
              <a:t>Của</a:t>
            </a:r>
            <a:r>
              <a:rPr lang="en-US" dirty="0" smtClean="0"/>
              <a:t> </a:t>
            </a:r>
            <a:r>
              <a:rPr lang="en-US" dirty="0" err="1" smtClean="0"/>
              <a:t>Khách</a:t>
            </a:r>
            <a:r>
              <a:rPr lang="en-US" dirty="0" smtClean="0"/>
              <a:t> </a:t>
            </a:r>
            <a:r>
              <a:rPr lang="en-US" dirty="0" err="1" smtClean="0"/>
              <a:t>Hàng</a:t>
            </a:r>
            <a:r>
              <a:rPr lang="en-US" dirty="0" smtClean="0"/>
              <a:t> </a:t>
            </a:r>
            <a:r>
              <a:rPr lang="en-US" dirty="0" err="1" smtClean="0"/>
              <a:t>Bằng</a:t>
            </a:r>
            <a:r>
              <a:rPr lang="en-US" dirty="0" smtClean="0"/>
              <a:t> </a:t>
            </a:r>
            <a:r>
              <a:rPr lang="en-US" dirty="0" err="1" smtClean="0"/>
              <a:t>Cung</a:t>
            </a:r>
            <a:r>
              <a:rPr lang="en-US" dirty="0" smtClean="0"/>
              <a:t> </a:t>
            </a:r>
            <a:r>
              <a:rPr lang="en-US" dirty="0" err="1" smtClean="0"/>
              <a:t>Cấp</a:t>
            </a:r>
            <a:r>
              <a:rPr lang="en-US" dirty="0" smtClean="0"/>
              <a:t> </a:t>
            </a:r>
            <a:r>
              <a:rPr lang="en-US" dirty="0" err="1" smtClean="0"/>
              <a:t>Sản</a:t>
            </a:r>
            <a:r>
              <a:rPr lang="en-US" dirty="0" smtClean="0"/>
              <a:t> </a:t>
            </a:r>
            <a:r>
              <a:rPr lang="en-US" dirty="0" err="1" smtClean="0"/>
              <a:t>Phẩm</a:t>
            </a:r>
            <a:r>
              <a:rPr lang="en-US" dirty="0" smtClean="0"/>
              <a:t> </a:t>
            </a:r>
            <a:r>
              <a:rPr lang="en-US" dirty="0" err="1" smtClean="0"/>
              <a:t>Phù</a:t>
            </a:r>
            <a:r>
              <a:rPr lang="en-US" dirty="0" smtClean="0"/>
              <a:t> </a:t>
            </a:r>
            <a:r>
              <a:rPr lang="en-US" dirty="0" err="1" smtClean="0"/>
              <a:t>Hợp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96650"/>
            <a:ext cx="8229600" cy="4876800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hr-HR" dirty="0" smtClean="0"/>
              <a:t>5.3.4.</a:t>
            </a:r>
            <a:r>
              <a:rPr lang="vi-VN" dirty="0" smtClean="0"/>
              <a:t> </a:t>
            </a:r>
            <a:r>
              <a:rPr lang="en-US" dirty="0" err="1"/>
              <a:t>Chiến</a:t>
            </a:r>
            <a:r>
              <a:rPr lang="en-US" dirty="0"/>
              <a:t> </a:t>
            </a:r>
            <a:r>
              <a:rPr lang="en-US" dirty="0" err="1"/>
              <a:t>lược</a:t>
            </a:r>
            <a:r>
              <a:rPr lang="en-US" dirty="0"/>
              <a:t> </a:t>
            </a:r>
            <a:r>
              <a:rPr lang="en-US" dirty="0" err="1"/>
              <a:t>cho</a:t>
            </a:r>
            <a:r>
              <a:rPr lang="en-US" dirty="0"/>
              <a:t> </a:t>
            </a:r>
            <a:r>
              <a:rPr lang="en-US" dirty="0" err="1"/>
              <a:t>từng</a:t>
            </a:r>
            <a:r>
              <a:rPr lang="en-US" dirty="0"/>
              <a:t> </a:t>
            </a:r>
            <a:r>
              <a:rPr lang="en-US" dirty="0" err="1"/>
              <a:t>sản</a:t>
            </a:r>
            <a:r>
              <a:rPr lang="en-US" dirty="0"/>
              <a:t> </a:t>
            </a:r>
            <a:r>
              <a:rPr lang="en-US" dirty="0" err="1"/>
              <a:t>phẩm</a:t>
            </a:r>
            <a:r>
              <a:rPr lang="en-US" dirty="0"/>
              <a:t> (Product Item</a:t>
            </a:r>
            <a:r>
              <a:rPr lang="en-US" dirty="0" smtClean="0"/>
              <a:t>)</a:t>
            </a:r>
          </a:p>
          <a:p>
            <a:pPr marL="0" indent="0" algn="just">
              <a:buNone/>
            </a:pPr>
            <a:r>
              <a:rPr lang="en-AU" dirty="0" smtClean="0"/>
              <a:t>5.3.4.2. </a:t>
            </a:r>
            <a:r>
              <a:rPr lang="en-US" dirty="0" err="1"/>
              <a:t>Chiến</a:t>
            </a:r>
            <a:r>
              <a:rPr lang="en-US" dirty="0"/>
              <a:t> </a:t>
            </a:r>
            <a:r>
              <a:rPr lang="en-US" dirty="0" err="1"/>
              <a:t>lược</a:t>
            </a:r>
            <a:r>
              <a:rPr lang="en-US" dirty="0"/>
              <a:t> </a:t>
            </a:r>
            <a:r>
              <a:rPr lang="en-US" dirty="0" err="1"/>
              <a:t>cho</a:t>
            </a:r>
            <a:r>
              <a:rPr lang="en-US" dirty="0"/>
              <a:t> </a:t>
            </a:r>
            <a:r>
              <a:rPr lang="en-US" dirty="0" err="1"/>
              <a:t>từng</a:t>
            </a:r>
            <a:r>
              <a:rPr lang="en-US" dirty="0"/>
              <a:t> </a:t>
            </a:r>
            <a:r>
              <a:rPr lang="en-US" dirty="0" err="1"/>
              <a:t>sản</a:t>
            </a:r>
            <a:r>
              <a:rPr lang="en-US" dirty="0"/>
              <a:t> </a:t>
            </a:r>
            <a:r>
              <a:rPr lang="en-US" dirty="0" err="1"/>
              <a:t>phẩm</a:t>
            </a:r>
            <a:r>
              <a:rPr lang="en-US" dirty="0"/>
              <a:t> </a:t>
            </a:r>
            <a:r>
              <a:rPr lang="en-US" dirty="0" err="1"/>
              <a:t>tiếp</a:t>
            </a:r>
            <a:r>
              <a:rPr lang="en-US" dirty="0"/>
              <a:t> </a:t>
            </a:r>
            <a:r>
              <a:rPr lang="en-US" dirty="0" err="1"/>
              <a:t>cận</a:t>
            </a:r>
            <a:r>
              <a:rPr lang="en-US" dirty="0"/>
              <a:t> </a:t>
            </a:r>
            <a:r>
              <a:rPr lang="en-US" dirty="0" err="1"/>
              <a:t>theo</a:t>
            </a:r>
            <a:r>
              <a:rPr lang="en-US" dirty="0"/>
              <a:t> </a:t>
            </a:r>
            <a:r>
              <a:rPr lang="en-US" dirty="0" smtClean="0"/>
              <a:t>Chu </a:t>
            </a:r>
            <a:r>
              <a:rPr lang="en-US" dirty="0" err="1" smtClean="0"/>
              <a:t>kỳ</a:t>
            </a:r>
            <a:r>
              <a:rPr lang="en-US" dirty="0" smtClean="0"/>
              <a:t> </a:t>
            </a:r>
            <a:r>
              <a:rPr lang="en-US" dirty="0" err="1" smtClean="0"/>
              <a:t>sống</a:t>
            </a:r>
            <a:r>
              <a:rPr lang="en-US" dirty="0" smtClean="0"/>
              <a:t> </a:t>
            </a:r>
            <a:r>
              <a:rPr lang="en-US" dirty="0" err="1" smtClean="0"/>
              <a:t>của</a:t>
            </a:r>
            <a:r>
              <a:rPr lang="en-US" dirty="0" smtClean="0"/>
              <a:t> </a:t>
            </a:r>
            <a:r>
              <a:rPr lang="en-US" dirty="0" err="1" smtClean="0"/>
              <a:t>sản</a:t>
            </a:r>
            <a:r>
              <a:rPr lang="en-US" dirty="0" smtClean="0"/>
              <a:t> </a:t>
            </a:r>
            <a:r>
              <a:rPr lang="en-US" dirty="0" err="1" smtClean="0"/>
              <a:t>phẩm</a:t>
            </a:r>
            <a:r>
              <a:rPr lang="en-AU" dirty="0" smtClean="0"/>
              <a:t> </a:t>
            </a:r>
            <a:r>
              <a:rPr lang="en-AU" dirty="0"/>
              <a:t>(</a:t>
            </a:r>
            <a:r>
              <a:rPr lang="en-AU" dirty="0" err="1"/>
              <a:t>cont</a:t>
            </a:r>
            <a:r>
              <a:rPr lang="en-AU" dirty="0"/>
              <a:t>’</a:t>
            </a:r>
            <a:r>
              <a:rPr lang="en-AU" dirty="0" smtClean="0"/>
              <a:t>)</a:t>
            </a:r>
          </a:p>
          <a:p>
            <a:pPr algn="just"/>
            <a:r>
              <a:rPr lang="en-AU" dirty="0" err="1" smtClean="0"/>
              <a:t>Giai</a:t>
            </a:r>
            <a:r>
              <a:rPr lang="en-AU" dirty="0" smtClean="0"/>
              <a:t> </a:t>
            </a:r>
            <a:r>
              <a:rPr lang="en-AU" dirty="0" err="1" smtClean="0"/>
              <a:t>đoạn</a:t>
            </a:r>
            <a:r>
              <a:rPr lang="en-AU" dirty="0" smtClean="0"/>
              <a:t> </a:t>
            </a:r>
            <a:r>
              <a:rPr lang="en-AU" dirty="0" err="1" smtClean="0"/>
              <a:t>giới</a:t>
            </a:r>
            <a:r>
              <a:rPr lang="en-AU" dirty="0" smtClean="0"/>
              <a:t> </a:t>
            </a:r>
            <a:r>
              <a:rPr lang="en-AU" dirty="0" err="1" smtClean="0"/>
              <a:t>thiệu</a:t>
            </a:r>
            <a:endParaRPr lang="en-AU" dirty="0" smtClean="0"/>
          </a:p>
          <a:p>
            <a:pPr lvl="1" algn="just">
              <a:buFont typeface="Wingdings" charset="2"/>
              <a:buChar char="§"/>
            </a:pPr>
            <a:r>
              <a:rPr lang="en-AU" dirty="0" err="1"/>
              <a:t>Khi</a:t>
            </a:r>
            <a:r>
              <a:rPr lang="en-AU" dirty="0"/>
              <a:t> </a:t>
            </a:r>
            <a:r>
              <a:rPr lang="en-AU" dirty="0" err="1"/>
              <a:t>một</a:t>
            </a:r>
            <a:r>
              <a:rPr lang="en-AU" dirty="0"/>
              <a:t> </a:t>
            </a:r>
            <a:r>
              <a:rPr lang="en-AU" dirty="0" err="1"/>
              <a:t>sản</a:t>
            </a:r>
            <a:r>
              <a:rPr lang="en-AU" dirty="0"/>
              <a:t> </a:t>
            </a:r>
            <a:r>
              <a:rPr lang="en-AU" dirty="0" err="1"/>
              <a:t>phẩm</a:t>
            </a:r>
            <a:r>
              <a:rPr lang="en-AU" dirty="0"/>
              <a:t> </a:t>
            </a:r>
            <a:r>
              <a:rPr lang="en-AU" dirty="0" err="1"/>
              <a:t>lần</a:t>
            </a:r>
            <a:r>
              <a:rPr lang="en-AU" dirty="0"/>
              <a:t> </a:t>
            </a:r>
            <a:r>
              <a:rPr lang="en-AU" dirty="0" err="1"/>
              <a:t>đầu</a:t>
            </a:r>
            <a:r>
              <a:rPr lang="en-AU" dirty="0"/>
              <a:t> </a:t>
            </a:r>
            <a:r>
              <a:rPr lang="en-AU" dirty="0" err="1"/>
              <a:t>tiên</a:t>
            </a:r>
            <a:r>
              <a:rPr lang="en-AU" dirty="0"/>
              <a:t> </a:t>
            </a:r>
            <a:r>
              <a:rPr lang="en-AU" dirty="0" err="1"/>
              <a:t>ra</a:t>
            </a:r>
            <a:r>
              <a:rPr lang="en-AU" dirty="0"/>
              <a:t> </a:t>
            </a:r>
            <a:r>
              <a:rPr lang="en-AU" dirty="0" err="1"/>
              <a:t>mắt</a:t>
            </a:r>
            <a:r>
              <a:rPr lang="en-AU" dirty="0"/>
              <a:t>, </a:t>
            </a:r>
            <a:r>
              <a:rPr lang="en-AU" dirty="0" err="1"/>
              <a:t>doanh</a:t>
            </a:r>
            <a:r>
              <a:rPr lang="en-AU" dirty="0"/>
              <a:t> </a:t>
            </a:r>
            <a:r>
              <a:rPr lang="en-AU" dirty="0" err="1"/>
              <a:t>số</a:t>
            </a:r>
            <a:r>
              <a:rPr lang="en-AU" dirty="0"/>
              <a:t> </a:t>
            </a:r>
            <a:r>
              <a:rPr lang="en-AU" dirty="0" err="1"/>
              <a:t>bán</a:t>
            </a:r>
            <a:r>
              <a:rPr lang="en-AU" dirty="0"/>
              <a:t> </a:t>
            </a:r>
            <a:r>
              <a:rPr lang="en-AU" dirty="0" err="1"/>
              <a:t>hàng</a:t>
            </a:r>
            <a:r>
              <a:rPr lang="en-AU" dirty="0"/>
              <a:t> </a:t>
            </a:r>
            <a:r>
              <a:rPr lang="en-AU" dirty="0" err="1"/>
              <a:t>thường</a:t>
            </a:r>
            <a:r>
              <a:rPr lang="en-AU" dirty="0"/>
              <a:t> </a:t>
            </a:r>
            <a:r>
              <a:rPr lang="en-AU" dirty="0" err="1"/>
              <a:t>sẽ</a:t>
            </a:r>
            <a:r>
              <a:rPr lang="en-AU" dirty="0"/>
              <a:t> </a:t>
            </a:r>
            <a:r>
              <a:rPr lang="en-AU" dirty="0" err="1"/>
              <a:t>thấp</a:t>
            </a:r>
            <a:r>
              <a:rPr lang="en-AU" dirty="0"/>
              <a:t> </a:t>
            </a:r>
            <a:r>
              <a:rPr lang="en-AU" dirty="0" err="1"/>
              <a:t>và</a:t>
            </a:r>
            <a:r>
              <a:rPr lang="en-AU" dirty="0"/>
              <a:t> </a:t>
            </a:r>
            <a:r>
              <a:rPr lang="en-AU" dirty="0" err="1"/>
              <a:t>tăng</a:t>
            </a:r>
            <a:r>
              <a:rPr lang="en-AU" dirty="0"/>
              <a:t> </a:t>
            </a:r>
            <a:r>
              <a:rPr lang="en-AU" dirty="0" err="1"/>
              <a:t>trưởng</a:t>
            </a:r>
            <a:r>
              <a:rPr lang="en-AU" dirty="0"/>
              <a:t> </a:t>
            </a:r>
            <a:r>
              <a:rPr lang="en-AU" dirty="0" err="1"/>
              <a:t>chậm</a:t>
            </a:r>
            <a:r>
              <a:rPr lang="en-AU" dirty="0"/>
              <a:t> do </a:t>
            </a:r>
            <a:r>
              <a:rPr lang="en-AU" dirty="0" err="1"/>
              <a:t>sản</a:t>
            </a:r>
            <a:r>
              <a:rPr lang="en-AU" dirty="0"/>
              <a:t> </a:t>
            </a:r>
            <a:r>
              <a:rPr lang="en-AU" dirty="0" err="1"/>
              <a:t>phẩm</a:t>
            </a:r>
            <a:r>
              <a:rPr lang="en-AU" dirty="0"/>
              <a:t> </a:t>
            </a:r>
            <a:r>
              <a:rPr lang="en-AU" dirty="0" err="1"/>
              <a:t>còn</a:t>
            </a:r>
            <a:r>
              <a:rPr lang="en-AU" dirty="0"/>
              <a:t> </a:t>
            </a:r>
            <a:r>
              <a:rPr lang="en-AU" dirty="0" err="1"/>
              <a:t>mới</a:t>
            </a:r>
            <a:r>
              <a:rPr lang="en-AU" dirty="0"/>
              <a:t> </a:t>
            </a:r>
            <a:r>
              <a:rPr lang="en-AU" dirty="0" err="1"/>
              <a:t>và</a:t>
            </a:r>
            <a:r>
              <a:rPr lang="en-AU" dirty="0"/>
              <a:t> </a:t>
            </a:r>
            <a:r>
              <a:rPr lang="en-AU" dirty="0" err="1"/>
              <a:t>đang</a:t>
            </a:r>
            <a:r>
              <a:rPr lang="en-AU" dirty="0"/>
              <a:t> </a:t>
            </a:r>
            <a:r>
              <a:rPr lang="en-AU" dirty="0" err="1"/>
              <a:t>trong</a:t>
            </a:r>
            <a:r>
              <a:rPr lang="en-AU" dirty="0"/>
              <a:t> </a:t>
            </a:r>
            <a:r>
              <a:rPr lang="en-AU" dirty="0" err="1"/>
              <a:t>quá</a:t>
            </a:r>
            <a:r>
              <a:rPr lang="en-AU" dirty="0"/>
              <a:t> </a:t>
            </a:r>
            <a:r>
              <a:rPr lang="en-AU" dirty="0" err="1"/>
              <a:t>trình</a:t>
            </a:r>
            <a:r>
              <a:rPr lang="en-AU" dirty="0"/>
              <a:t> </a:t>
            </a:r>
            <a:r>
              <a:rPr lang="en-AU" dirty="0" err="1"/>
              <a:t>thử</a:t>
            </a:r>
            <a:r>
              <a:rPr lang="en-AU" dirty="0"/>
              <a:t> </a:t>
            </a:r>
            <a:r>
              <a:rPr lang="en-AU" dirty="0" err="1"/>
              <a:t>nghiệm</a:t>
            </a:r>
            <a:r>
              <a:rPr lang="en-AU" dirty="0"/>
              <a:t>. </a:t>
            </a:r>
            <a:r>
              <a:rPr lang="en-AU" dirty="0" err="1"/>
              <a:t>Giai</a:t>
            </a:r>
            <a:r>
              <a:rPr lang="en-AU" dirty="0"/>
              <a:t> </a:t>
            </a:r>
            <a:r>
              <a:rPr lang="en-AU" dirty="0" err="1"/>
              <a:t>đoạn</a:t>
            </a:r>
            <a:r>
              <a:rPr lang="en-AU" dirty="0"/>
              <a:t> </a:t>
            </a:r>
            <a:r>
              <a:rPr lang="en-AU" dirty="0" err="1"/>
              <a:t>này</a:t>
            </a:r>
            <a:r>
              <a:rPr lang="en-AU" dirty="0"/>
              <a:t> </a:t>
            </a:r>
            <a:r>
              <a:rPr lang="en-AU" dirty="0" err="1"/>
              <a:t>đòi</a:t>
            </a:r>
            <a:r>
              <a:rPr lang="en-AU" dirty="0"/>
              <a:t> </a:t>
            </a:r>
            <a:r>
              <a:rPr lang="en-AU" dirty="0" err="1"/>
              <a:t>hỏi</a:t>
            </a:r>
            <a:r>
              <a:rPr lang="en-AU" dirty="0"/>
              <a:t> </a:t>
            </a:r>
            <a:r>
              <a:rPr lang="en-AU" dirty="0" err="1"/>
              <a:t>các</a:t>
            </a:r>
            <a:r>
              <a:rPr lang="en-AU" dirty="0"/>
              <a:t> </a:t>
            </a:r>
            <a:r>
              <a:rPr lang="en-AU" dirty="0" err="1"/>
              <a:t>doanh</a:t>
            </a:r>
            <a:r>
              <a:rPr lang="en-AU" dirty="0"/>
              <a:t> </a:t>
            </a:r>
            <a:r>
              <a:rPr lang="en-AU" dirty="0" err="1"/>
              <a:t>nghiệp</a:t>
            </a:r>
            <a:r>
              <a:rPr lang="en-AU" dirty="0"/>
              <a:t> </a:t>
            </a:r>
            <a:r>
              <a:rPr lang="en-AU" dirty="0" err="1"/>
              <a:t>phải</a:t>
            </a:r>
            <a:r>
              <a:rPr lang="en-AU" dirty="0"/>
              <a:t> </a:t>
            </a:r>
            <a:r>
              <a:rPr lang="en-AU" dirty="0" err="1"/>
              <a:t>tập</a:t>
            </a:r>
            <a:r>
              <a:rPr lang="en-AU" dirty="0"/>
              <a:t> </a:t>
            </a:r>
            <a:r>
              <a:rPr lang="en-AU" dirty="0" err="1"/>
              <a:t>trung</a:t>
            </a:r>
            <a:r>
              <a:rPr lang="en-AU" dirty="0"/>
              <a:t> </a:t>
            </a:r>
            <a:r>
              <a:rPr lang="en-AU" dirty="0" err="1"/>
              <a:t>nguồn</a:t>
            </a:r>
            <a:r>
              <a:rPr lang="en-AU" dirty="0"/>
              <a:t> </a:t>
            </a:r>
            <a:r>
              <a:rPr lang="en-AU" dirty="0" err="1"/>
              <a:t>lực</a:t>
            </a:r>
            <a:r>
              <a:rPr lang="en-AU" dirty="0"/>
              <a:t> </a:t>
            </a:r>
            <a:r>
              <a:rPr lang="en-AU" dirty="0" err="1"/>
              <a:t>để</a:t>
            </a:r>
            <a:r>
              <a:rPr lang="en-AU" dirty="0"/>
              <a:t> </a:t>
            </a:r>
            <a:r>
              <a:rPr lang="en-AU" dirty="0" err="1"/>
              <a:t>triển</a:t>
            </a:r>
            <a:r>
              <a:rPr lang="en-AU" dirty="0"/>
              <a:t> </a:t>
            </a:r>
            <a:r>
              <a:rPr lang="en-AU" dirty="0" err="1"/>
              <a:t>khai</a:t>
            </a:r>
            <a:r>
              <a:rPr lang="en-AU" dirty="0"/>
              <a:t> </a:t>
            </a:r>
            <a:r>
              <a:rPr lang="en-AU" dirty="0" err="1"/>
              <a:t>những</a:t>
            </a:r>
            <a:r>
              <a:rPr lang="en-AU" dirty="0"/>
              <a:t> chiến lược tiếp thị </a:t>
            </a:r>
            <a:r>
              <a:rPr lang="en-AU" dirty="0" err="1"/>
              <a:t>vì</a:t>
            </a:r>
            <a:r>
              <a:rPr lang="en-AU" dirty="0"/>
              <a:t> </a:t>
            </a:r>
            <a:r>
              <a:rPr lang="en-AU" dirty="0" err="1"/>
              <a:t>khách</a:t>
            </a:r>
            <a:r>
              <a:rPr lang="en-AU" dirty="0"/>
              <a:t> </a:t>
            </a:r>
            <a:r>
              <a:rPr lang="en-AU" dirty="0" err="1"/>
              <a:t>hàng</a:t>
            </a:r>
            <a:r>
              <a:rPr lang="en-AU" dirty="0"/>
              <a:t> </a:t>
            </a:r>
            <a:r>
              <a:rPr lang="en-AU" dirty="0" err="1"/>
              <a:t>có</a:t>
            </a:r>
            <a:r>
              <a:rPr lang="en-AU" dirty="0"/>
              <a:t> </a:t>
            </a:r>
            <a:r>
              <a:rPr lang="en-AU" dirty="0" err="1"/>
              <a:t>thể</a:t>
            </a:r>
            <a:r>
              <a:rPr lang="en-AU" dirty="0"/>
              <a:t> </a:t>
            </a:r>
            <a:r>
              <a:rPr lang="en-AU" dirty="0" err="1"/>
              <a:t>không</a:t>
            </a:r>
            <a:r>
              <a:rPr lang="en-AU" dirty="0"/>
              <a:t> </a:t>
            </a:r>
            <a:r>
              <a:rPr lang="en-AU" dirty="0" err="1"/>
              <a:t>muốn</a:t>
            </a:r>
            <a:r>
              <a:rPr lang="en-AU" dirty="0"/>
              <a:t> </a:t>
            </a:r>
            <a:r>
              <a:rPr lang="en-AU" dirty="0" err="1"/>
              <a:t>mua</a:t>
            </a:r>
            <a:r>
              <a:rPr lang="en-AU" dirty="0"/>
              <a:t> hay </a:t>
            </a:r>
            <a:r>
              <a:rPr lang="en-AU" dirty="0" err="1"/>
              <a:t>trải</a:t>
            </a:r>
            <a:r>
              <a:rPr lang="en-AU" dirty="0"/>
              <a:t> </a:t>
            </a:r>
            <a:r>
              <a:rPr lang="en-AU" dirty="0" err="1"/>
              <a:t>nghiệm</a:t>
            </a:r>
            <a:r>
              <a:rPr lang="en-AU" dirty="0"/>
              <a:t> </a:t>
            </a:r>
            <a:r>
              <a:rPr lang="en-AU" dirty="0" err="1"/>
              <a:t>thử</a:t>
            </a:r>
            <a:r>
              <a:rPr lang="en-AU" dirty="0"/>
              <a:t> </a:t>
            </a:r>
            <a:r>
              <a:rPr lang="en-AU" dirty="0" err="1"/>
              <a:t>sản</a:t>
            </a:r>
            <a:r>
              <a:rPr lang="en-AU" dirty="0"/>
              <a:t> </a:t>
            </a:r>
            <a:r>
              <a:rPr lang="en-AU" dirty="0" err="1"/>
              <a:t>phẩm</a:t>
            </a:r>
            <a:r>
              <a:rPr lang="en-AU" dirty="0"/>
              <a:t> </a:t>
            </a:r>
            <a:r>
              <a:rPr lang="en-AU" dirty="0" err="1"/>
              <a:t>của</a:t>
            </a:r>
            <a:r>
              <a:rPr lang="en-AU" dirty="0"/>
              <a:t> </a:t>
            </a:r>
            <a:r>
              <a:rPr lang="en-AU" dirty="0" err="1" smtClean="0"/>
              <a:t>bạn</a:t>
            </a:r>
            <a:r>
              <a:rPr lang="en-AU" dirty="0" smtClean="0"/>
              <a:t>.</a:t>
            </a:r>
            <a:r>
              <a:rPr lang="en-AU" dirty="0"/>
              <a:t> </a:t>
            </a:r>
          </a:p>
          <a:p>
            <a:pPr marL="0" indent="0" algn="r">
              <a:buNone/>
            </a:pPr>
            <a:r>
              <a:rPr lang="vi-VN" dirty="0" smtClean="0"/>
              <a:t>(SIYB, 1998)</a:t>
            </a:r>
            <a:r>
              <a:rPr lang="en-AU" dirty="0" smtClean="0"/>
              <a:t> </a:t>
            </a:r>
            <a:endParaRPr lang="en-AU" dirty="0"/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AU" smtClean="0"/>
              <a:t>Friday, 10 March 23</a:t>
            </a:r>
            <a:endParaRPr lang="en-US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r"/>
            <a:r>
              <a:rPr lang="en-US" smtClean="0"/>
              <a:t>duonghoaian@tuaf.edu.vn</a:t>
            </a:r>
            <a:endParaRPr lang="en-US" dirty="0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FEC368-1D7A-4F81-ABF6-AE0E36BAF64C}" type="slidenum">
              <a:rPr lang="en-US" smtClean="0"/>
              <a:pPr/>
              <a:t>29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5807991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8616" y="517325"/>
            <a:ext cx="8890782" cy="990600"/>
          </a:xfrm>
        </p:spPr>
        <p:txBody>
          <a:bodyPr>
            <a:normAutofit fontScale="90000"/>
          </a:bodyPr>
          <a:lstStyle/>
          <a:p>
            <a:r>
              <a:rPr lang="en-US" dirty="0" err="1" smtClean="0"/>
              <a:t>Chương</a:t>
            </a:r>
            <a:r>
              <a:rPr lang="en-US" dirty="0" smtClean="0"/>
              <a:t> 5 </a:t>
            </a:r>
            <a:r>
              <a:rPr lang="mr-IN" dirty="0" smtClean="0"/>
              <a:t>–</a:t>
            </a:r>
            <a:r>
              <a:rPr lang="en-US" dirty="0" smtClean="0"/>
              <a:t> </a:t>
            </a:r>
            <a:r>
              <a:rPr lang="en-US" dirty="0" err="1" smtClean="0"/>
              <a:t>Thoả</a:t>
            </a:r>
            <a:r>
              <a:rPr lang="en-US" dirty="0" smtClean="0"/>
              <a:t> </a:t>
            </a:r>
            <a:r>
              <a:rPr lang="en-US" dirty="0" err="1" smtClean="0"/>
              <a:t>Mãn</a:t>
            </a:r>
            <a:r>
              <a:rPr lang="en-US" dirty="0" smtClean="0"/>
              <a:t> </a:t>
            </a:r>
            <a:r>
              <a:rPr lang="en-US" dirty="0" err="1" smtClean="0"/>
              <a:t>Nhu</a:t>
            </a:r>
            <a:r>
              <a:rPr lang="en-US" dirty="0" smtClean="0"/>
              <a:t> </a:t>
            </a:r>
            <a:r>
              <a:rPr lang="en-US" dirty="0" err="1" smtClean="0"/>
              <a:t>Cầu</a:t>
            </a:r>
            <a:r>
              <a:rPr lang="en-US" dirty="0" smtClean="0"/>
              <a:t> </a:t>
            </a:r>
            <a:r>
              <a:rPr lang="en-US" dirty="0" err="1" smtClean="0"/>
              <a:t>Của</a:t>
            </a:r>
            <a:r>
              <a:rPr lang="en-US" dirty="0" smtClean="0"/>
              <a:t> </a:t>
            </a:r>
            <a:r>
              <a:rPr lang="en-US" dirty="0" err="1" smtClean="0"/>
              <a:t>Khách</a:t>
            </a:r>
            <a:r>
              <a:rPr lang="en-US" dirty="0" smtClean="0"/>
              <a:t> </a:t>
            </a:r>
            <a:r>
              <a:rPr lang="en-US" dirty="0" err="1" smtClean="0"/>
              <a:t>Hàng</a:t>
            </a:r>
            <a:r>
              <a:rPr lang="en-US" dirty="0" smtClean="0"/>
              <a:t> </a:t>
            </a:r>
            <a:r>
              <a:rPr lang="en-US" dirty="0" err="1" smtClean="0"/>
              <a:t>Bằng</a:t>
            </a:r>
            <a:r>
              <a:rPr lang="en-US" dirty="0" smtClean="0"/>
              <a:t> </a:t>
            </a:r>
            <a:r>
              <a:rPr lang="en-US" dirty="0" err="1" smtClean="0"/>
              <a:t>Cung</a:t>
            </a:r>
            <a:r>
              <a:rPr lang="en-US" dirty="0" smtClean="0"/>
              <a:t> </a:t>
            </a:r>
            <a:r>
              <a:rPr lang="en-US" dirty="0" err="1" smtClean="0"/>
              <a:t>Cấp</a:t>
            </a:r>
            <a:r>
              <a:rPr lang="en-US" dirty="0" smtClean="0"/>
              <a:t> </a:t>
            </a:r>
            <a:r>
              <a:rPr lang="en-US" dirty="0" err="1" smtClean="0"/>
              <a:t>Sản</a:t>
            </a:r>
            <a:r>
              <a:rPr lang="en-US" dirty="0" smtClean="0"/>
              <a:t> </a:t>
            </a:r>
            <a:r>
              <a:rPr lang="en-US" dirty="0" err="1" smtClean="0"/>
              <a:t>Phẩm</a:t>
            </a:r>
            <a:r>
              <a:rPr lang="en-US" dirty="0" smtClean="0"/>
              <a:t> </a:t>
            </a:r>
            <a:r>
              <a:rPr lang="en-US" dirty="0" err="1" smtClean="0"/>
              <a:t>Phù</a:t>
            </a:r>
            <a:r>
              <a:rPr lang="en-US" dirty="0" smtClean="0"/>
              <a:t> </a:t>
            </a:r>
            <a:r>
              <a:rPr lang="en-US" dirty="0" err="1" smtClean="0"/>
              <a:t>Hợp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96650"/>
            <a:ext cx="8229600" cy="4876800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hr-HR" dirty="0" smtClean="0"/>
              <a:t>5.3.4.</a:t>
            </a:r>
            <a:r>
              <a:rPr lang="vi-VN" dirty="0" smtClean="0"/>
              <a:t> </a:t>
            </a:r>
            <a:r>
              <a:rPr lang="en-US" dirty="0" err="1"/>
              <a:t>Chiến</a:t>
            </a:r>
            <a:r>
              <a:rPr lang="en-US" dirty="0"/>
              <a:t> </a:t>
            </a:r>
            <a:r>
              <a:rPr lang="en-US" dirty="0" err="1"/>
              <a:t>lược</a:t>
            </a:r>
            <a:r>
              <a:rPr lang="en-US" dirty="0"/>
              <a:t> </a:t>
            </a:r>
            <a:r>
              <a:rPr lang="en-US" dirty="0" err="1"/>
              <a:t>cho</a:t>
            </a:r>
            <a:r>
              <a:rPr lang="en-US" dirty="0"/>
              <a:t> </a:t>
            </a:r>
            <a:r>
              <a:rPr lang="en-US" dirty="0" err="1"/>
              <a:t>từng</a:t>
            </a:r>
            <a:r>
              <a:rPr lang="en-US" dirty="0"/>
              <a:t> </a:t>
            </a:r>
            <a:r>
              <a:rPr lang="en-US" dirty="0" err="1"/>
              <a:t>sản</a:t>
            </a:r>
            <a:r>
              <a:rPr lang="en-US" dirty="0"/>
              <a:t> </a:t>
            </a:r>
            <a:r>
              <a:rPr lang="en-US" dirty="0" err="1"/>
              <a:t>phẩm</a:t>
            </a:r>
            <a:r>
              <a:rPr lang="en-US" dirty="0"/>
              <a:t> (Product Item</a:t>
            </a:r>
            <a:r>
              <a:rPr lang="en-US" dirty="0" smtClean="0"/>
              <a:t>)</a:t>
            </a:r>
          </a:p>
          <a:p>
            <a:pPr marL="0" indent="0" algn="just">
              <a:buNone/>
            </a:pPr>
            <a:r>
              <a:rPr lang="en-AU" dirty="0" smtClean="0"/>
              <a:t>5.3.4.2. </a:t>
            </a:r>
            <a:r>
              <a:rPr lang="en-US" dirty="0" err="1"/>
              <a:t>Chiến</a:t>
            </a:r>
            <a:r>
              <a:rPr lang="en-US" dirty="0"/>
              <a:t> </a:t>
            </a:r>
            <a:r>
              <a:rPr lang="en-US" dirty="0" err="1"/>
              <a:t>lược</a:t>
            </a:r>
            <a:r>
              <a:rPr lang="en-US" dirty="0"/>
              <a:t> </a:t>
            </a:r>
            <a:r>
              <a:rPr lang="en-US" dirty="0" err="1"/>
              <a:t>cho</a:t>
            </a:r>
            <a:r>
              <a:rPr lang="en-US" dirty="0"/>
              <a:t> </a:t>
            </a:r>
            <a:r>
              <a:rPr lang="en-US" dirty="0" err="1"/>
              <a:t>từng</a:t>
            </a:r>
            <a:r>
              <a:rPr lang="en-US" dirty="0"/>
              <a:t> </a:t>
            </a:r>
            <a:r>
              <a:rPr lang="en-US" dirty="0" err="1"/>
              <a:t>sản</a:t>
            </a:r>
            <a:r>
              <a:rPr lang="en-US" dirty="0"/>
              <a:t> </a:t>
            </a:r>
            <a:r>
              <a:rPr lang="en-US" dirty="0" err="1"/>
              <a:t>phẩm</a:t>
            </a:r>
            <a:r>
              <a:rPr lang="en-US" dirty="0"/>
              <a:t> </a:t>
            </a:r>
            <a:r>
              <a:rPr lang="en-US" dirty="0" err="1"/>
              <a:t>tiếp</a:t>
            </a:r>
            <a:r>
              <a:rPr lang="en-US" dirty="0"/>
              <a:t> </a:t>
            </a:r>
            <a:r>
              <a:rPr lang="en-US" dirty="0" err="1"/>
              <a:t>cận</a:t>
            </a:r>
            <a:r>
              <a:rPr lang="en-US" dirty="0"/>
              <a:t> </a:t>
            </a:r>
            <a:r>
              <a:rPr lang="en-US" dirty="0" err="1"/>
              <a:t>theo</a:t>
            </a:r>
            <a:r>
              <a:rPr lang="en-US" dirty="0"/>
              <a:t> </a:t>
            </a:r>
            <a:r>
              <a:rPr lang="en-US" dirty="0" smtClean="0"/>
              <a:t>Chu </a:t>
            </a:r>
            <a:r>
              <a:rPr lang="en-US" dirty="0" err="1" smtClean="0"/>
              <a:t>kỳ</a:t>
            </a:r>
            <a:r>
              <a:rPr lang="en-US" dirty="0" smtClean="0"/>
              <a:t> </a:t>
            </a:r>
            <a:r>
              <a:rPr lang="en-US" dirty="0" err="1" smtClean="0"/>
              <a:t>sống</a:t>
            </a:r>
            <a:r>
              <a:rPr lang="en-US" dirty="0" smtClean="0"/>
              <a:t> </a:t>
            </a:r>
            <a:r>
              <a:rPr lang="en-US" dirty="0" err="1" smtClean="0"/>
              <a:t>của</a:t>
            </a:r>
            <a:r>
              <a:rPr lang="en-US" dirty="0" smtClean="0"/>
              <a:t> </a:t>
            </a:r>
            <a:r>
              <a:rPr lang="en-US" dirty="0" err="1" smtClean="0"/>
              <a:t>sản</a:t>
            </a:r>
            <a:r>
              <a:rPr lang="en-US" dirty="0" smtClean="0"/>
              <a:t> </a:t>
            </a:r>
            <a:r>
              <a:rPr lang="en-US" dirty="0" err="1" smtClean="0"/>
              <a:t>phẩm</a:t>
            </a:r>
            <a:r>
              <a:rPr lang="en-AU" dirty="0" smtClean="0"/>
              <a:t> </a:t>
            </a:r>
            <a:r>
              <a:rPr lang="en-AU" dirty="0"/>
              <a:t>(</a:t>
            </a:r>
            <a:r>
              <a:rPr lang="en-AU" dirty="0" err="1"/>
              <a:t>cont</a:t>
            </a:r>
            <a:r>
              <a:rPr lang="en-AU" dirty="0"/>
              <a:t>’</a:t>
            </a:r>
            <a:r>
              <a:rPr lang="en-AU" dirty="0" smtClean="0"/>
              <a:t>)</a:t>
            </a:r>
          </a:p>
          <a:p>
            <a:pPr algn="just"/>
            <a:r>
              <a:rPr lang="en-AU" dirty="0" err="1" smtClean="0"/>
              <a:t>Giai</a:t>
            </a:r>
            <a:r>
              <a:rPr lang="en-AU" dirty="0" smtClean="0"/>
              <a:t> </a:t>
            </a:r>
            <a:r>
              <a:rPr lang="en-AU" dirty="0" err="1" smtClean="0"/>
              <a:t>đoạn</a:t>
            </a:r>
            <a:r>
              <a:rPr lang="en-AU" dirty="0" smtClean="0"/>
              <a:t> </a:t>
            </a:r>
            <a:r>
              <a:rPr lang="en-AU" dirty="0" err="1" smtClean="0"/>
              <a:t>giới</a:t>
            </a:r>
            <a:r>
              <a:rPr lang="en-AU" dirty="0" smtClean="0"/>
              <a:t> </a:t>
            </a:r>
            <a:r>
              <a:rPr lang="en-AU" dirty="0" err="1" smtClean="0"/>
              <a:t>thiệu</a:t>
            </a:r>
            <a:r>
              <a:rPr lang="en-AU" dirty="0"/>
              <a:t> (</a:t>
            </a:r>
            <a:r>
              <a:rPr lang="en-AU" dirty="0" err="1"/>
              <a:t>cont</a:t>
            </a:r>
            <a:r>
              <a:rPr lang="en-AU" dirty="0"/>
              <a:t>’)</a:t>
            </a:r>
            <a:endParaRPr lang="en-AU" dirty="0" smtClean="0"/>
          </a:p>
          <a:p>
            <a:pPr lvl="1" algn="just">
              <a:buFont typeface="Wingdings" charset="2"/>
              <a:buChar char="§"/>
            </a:pPr>
            <a:r>
              <a:rPr lang="en-AU" dirty="0" err="1"/>
              <a:t>Mục</a:t>
            </a:r>
            <a:r>
              <a:rPr lang="en-AU" dirty="0"/>
              <a:t> </a:t>
            </a:r>
            <a:r>
              <a:rPr lang="en-AU" dirty="0" err="1"/>
              <a:t>tiêu</a:t>
            </a:r>
            <a:r>
              <a:rPr lang="en-AU" dirty="0"/>
              <a:t> </a:t>
            </a:r>
            <a:r>
              <a:rPr lang="en-AU" dirty="0" err="1"/>
              <a:t>quan</a:t>
            </a:r>
            <a:r>
              <a:rPr lang="en-AU" dirty="0"/>
              <a:t> </a:t>
            </a:r>
            <a:r>
              <a:rPr lang="en-AU" dirty="0" err="1"/>
              <a:t>trọng</a:t>
            </a:r>
            <a:r>
              <a:rPr lang="en-AU" dirty="0"/>
              <a:t> </a:t>
            </a:r>
            <a:r>
              <a:rPr lang="en-AU" dirty="0" err="1"/>
              <a:t>nhất</a:t>
            </a:r>
            <a:r>
              <a:rPr lang="en-AU" dirty="0"/>
              <a:t> </a:t>
            </a:r>
            <a:r>
              <a:rPr lang="en-AU" dirty="0" err="1"/>
              <a:t>trong</a:t>
            </a:r>
            <a:r>
              <a:rPr lang="en-AU" dirty="0"/>
              <a:t> </a:t>
            </a:r>
            <a:r>
              <a:rPr lang="en-AU" dirty="0" err="1"/>
              <a:t>giai</a:t>
            </a:r>
            <a:r>
              <a:rPr lang="en-AU" dirty="0"/>
              <a:t> </a:t>
            </a:r>
            <a:r>
              <a:rPr lang="en-AU" dirty="0" err="1"/>
              <a:t>đoạn</a:t>
            </a:r>
            <a:r>
              <a:rPr lang="en-AU" dirty="0"/>
              <a:t> </a:t>
            </a:r>
            <a:r>
              <a:rPr lang="en-AU" dirty="0" err="1"/>
              <a:t>giới</a:t>
            </a:r>
            <a:r>
              <a:rPr lang="en-AU" dirty="0"/>
              <a:t> </a:t>
            </a:r>
            <a:r>
              <a:rPr lang="en-AU" dirty="0" err="1"/>
              <a:t>thiệu</a:t>
            </a:r>
            <a:r>
              <a:rPr lang="en-AU" dirty="0"/>
              <a:t> </a:t>
            </a:r>
            <a:r>
              <a:rPr lang="en-AU" dirty="0" err="1"/>
              <a:t>là</a:t>
            </a:r>
            <a:r>
              <a:rPr lang="en-AU" dirty="0"/>
              <a:t> </a:t>
            </a:r>
            <a:r>
              <a:rPr lang="en-AU" dirty="0" err="1"/>
              <a:t>đạt</a:t>
            </a:r>
            <a:r>
              <a:rPr lang="en-AU" dirty="0"/>
              <a:t> </a:t>
            </a:r>
            <a:r>
              <a:rPr lang="en-AU" dirty="0" err="1"/>
              <a:t>được</a:t>
            </a:r>
            <a:r>
              <a:rPr lang="en-AU" dirty="0"/>
              <a:t> </a:t>
            </a:r>
            <a:r>
              <a:rPr lang="en-AU" dirty="0" err="1"/>
              <a:t>sự</a:t>
            </a:r>
            <a:r>
              <a:rPr lang="en-AU" dirty="0"/>
              <a:t> </a:t>
            </a:r>
            <a:r>
              <a:rPr lang="en-AU" dirty="0" err="1"/>
              <a:t>công</a:t>
            </a:r>
            <a:r>
              <a:rPr lang="en-AU" dirty="0"/>
              <a:t> </a:t>
            </a:r>
            <a:r>
              <a:rPr lang="en-AU" dirty="0" err="1"/>
              <a:t>nhận</a:t>
            </a:r>
            <a:r>
              <a:rPr lang="en-AU" dirty="0"/>
              <a:t> </a:t>
            </a:r>
            <a:r>
              <a:rPr lang="en-AU" dirty="0" err="1"/>
              <a:t>rộng</a:t>
            </a:r>
            <a:r>
              <a:rPr lang="en-AU" dirty="0"/>
              <a:t> </a:t>
            </a:r>
            <a:r>
              <a:rPr lang="en-AU" dirty="0" err="1"/>
              <a:t>rãi</a:t>
            </a:r>
            <a:r>
              <a:rPr lang="en-AU" dirty="0"/>
              <a:t> </a:t>
            </a:r>
            <a:r>
              <a:rPr lang="en-AU" dirty="0" err="1"/>
              <a:t>và</a:t>
            </a:r>
            <a:r>
              <a:rPr lang="en-AU" dirty="0"/>
              <a:t> </a:t>
            </a:r>
            <a:r>
              <a:rPr lang="en-AU" dirty="0" err="1"/>
              <a:t>kích</a:t>
            </a:r>
            <a:r>
              <a:rPr lang="en-AU" dirty="0"/>
              <a:t> </a:t>
            </a:r>
            <a:r>
              <a:rPr lang="en-AU" dirty="0" err="1"/>
              <a:t>thích</a:t>
            </a:r>
            <a:r>
              <a:rPr lang="en-AU" dirty="0"/>
              <a:t> </a:t>
            </a:r>
            <a:r>
              <a:rPr lang="en-AU" dirty="0" err="1"/>
              <a:t>người</a:t>
            </a:r>
            <a:r>
              <a:rPr lang="en-AU" dirty="0"/>
              <a:t> </a:t>
            </a:r>
            <a:r>
              <a:rPr lang="en-AU" dirty="0" err="1"/>
              <a:t>tiêu</a:t>
            </a:r>
            <a:r>
              <a:rPr lang="en-AU" dirty="0"/>
              <a:t> </a:t>
            </a:r>
            <a:r>
              <a:rPr lang="en-AU" dirty="0" err="1"/>
              <a:t>dùng</a:t>
            </a:r>
            <a:r>
              <a:rPr lang="en-AU" dirty="0"/>
              <a:t> </a:t>
            </a:r>
            <a:r>
              <a:rPr lang="en-AU" dirty="0" err="1"/>
              <a:t>thử</a:t>
            </a:r>
            <a:r>
              <a:rPr lang="en-AU" dirty="0"/>
              <a:t> </a:t>
            </a:r>
            <a:r>
              <a:rPr lang="en-AU" dirty="0" err="1"/>
              <a:t>sản</a:t>
            </a:r>
            <a:r>
              <a:rPr lang="en-AU" dirty="0"/>
              <a:t> </a:t>
            </a:r>
            <a:r>
              <a:rPr lang="en-AU" dirty="0" err="1"/>
              <a:t>phẩm</a:t>
            </a:r>
            <a:r>
              <a:rPr lang="en-AU" dirty="0"/>
              <a:t>. </a:t>
            </a:r>
            <a:r>
              <a:rPr lang="en-AU" dirty="0" err="1"/>
              <a:t>Các</a:t>
            </a:r>
            <a:r>
              <a:rPr lang="en-AU" dirty="0"/>
              <a:t> </a:t>
            </a:r>
            <a:r>
              <a:rPr lang="en-AU" dirty="0" err="1"/>
              <a:t>nỗ</a:t>
            </a:r>
            <a:r>
              <a:rPr lang="en-AU" dirty="0"/>
              <a:t> </a:t>
            </a:r>
            <a:r>
              <a:rPr lang="en-AU" dirty="0" err="1"/>
              <a:t>lực</a:t>
            </a:r>
            <a:r>
              <a:rPr lang="en-AU" dirty="0"/>
              <a:t> </a:t>
            </a:r>
            <a:r>
              <a:rPr lang="en-AU" dirty="0" err="1"/>
              <a:t>tiếp</a:t>
            </a:r>
            <a:r>
              <a:rPr lang="en-AU" dirty="0"/>
              <a:t> </a:t>
            </a:r>
            <a:r>
              <a:rPr lang="en-AU" dirty="0" err="1"/>
              <a:t>thị</a:t>
            </a:r>
            <a:r>
              <a:rPr lang="en-AU" dirty="0"/>
              <a:t> </a:t>
            </a:r>
            <a:r>
              <a:rPr lang="en-AU" dirty="0" err="1"/>
              <a:t>nên</a:t>
            </a:r>
            <a:r>
              <a:rPr lang="en-AU" dirty="0"/>
              <a:t> </a:t>
            </a:r>
            <a:r>
              <a:rPr lang="en-AU" dirty="0" err="1"/>
              <a:t>nhắm</a:t>
            </a:r>
            <a:r>
              <a:rPr lang="en-AU" dirty="0"/>
              <a:t> </a:t>
            </a:r>
            <a:r>
              <a:rPr lang="en-AU" dirty="0" err="1"/>
              <a:t>mục</a:t>
            </a:r>
            <a:r>
              <a:rPr lang="en-AU" dirty="0"/>
              <a:t> </a:t>
            </a:r>
            <a:r>
              <a:rPr lang="en-AU" dirty="0" err="1"/>
              <a:t>tiêu</a:t>
            </a:r>
            <a:r>
              <a:rPr lang="en-AU" dirty="0"/>
              <a:t> </a:t>
            </a:r>
            <a:r>
              <a:rPr lang="en-AU" dirty="0" err="1"/>
              <a:t>vào</a:t>
            </a:r>
            <a:r>
              <a:rPr lang="en-AU" dirty="0"/>
              <a:t> </a:t>
            </a:r>
            <a:r>
              <a:rPr lang="en-AU" dirty="0" err="1"/>
              <a:t>đối</a:t>
            </a:r>
            <a:r>
              <a:rPr lang="en-AU" dirty="0"/>
              <a:t> </a:t>
            </a:r>
            <a:r>
              <a:rPr lang="en-AU" dirty="0" err="1"/>
              <a:t>tượng</a:t>
            </a:r>
            <a:r>
              <a:rPr lang="en-AU" dirty="0"/>
              <a:t> </a:t>
            </a:r>
            <a:r>
              <a:rPr lang="en-AU" dirty="0" err="1"/>
              <a:t>khách</a:t>
            </a:r>
            <a:r>
              <a:rPr lang="en-AU" dirty="0"/>
              <a:t> </a:t>
            </a:r>
            <a:r>
              <a:rPr lang="en-AU" dirty="0" err="1"/>
              <a:t>hàng</a:t>
            </a:r>
            <a:r>
              <a:rPr lang="en-AU" dirty="0"/>
              <a:t> </a:t>
            </a:r>
            <a:r>
              <a:rPr lang="en-AU" dirty="0" err="1"/>
              <a:t>yêu</a:t>
            </a:r>
            <a:r>
              <a:rPr lang="en-AU" dirty="0"/>
              <a:t> </a:t>
            </a:r>
            <a:r>
              <a:rPr lang="en-AU" dirty="0" err="1"/>
              <a:t>thích</a:t>
            </a:r>
            <a:r>
              <a:rPr lang="en-AU" dirty="0"/>
              <a:t> </a:t>
            </a:r>
            <a:r>
              <a:rPr lang="en-AU" dirty="0" err="1"/>
              <a:t>những</a:t>
            </a:r>
            <a:r>
              <a:rPr lang="en-AU" dirty="0"/>
              <a:t> </a:t>
            </a:r>
            <a:r>
              <a:rPr lang="en-AU" dirty="0" err="1"/>
              <a:t>trải</a:t>
            </a:r>
            <a:r>
              <a:rPr lang="en-AU" dirty="0"/>
              <a:t> </a:t>
            </a:r>
            <a:r>
              <a:rPr lang="en-AU" dirty="0" err="1"/>
              <a:t>nghiệm</a:t>
            </a:r>
            <a:r>
              <a:rPr lang="en-AU" dirty="0"/>
              <a:t> </a:t>
            </a:r>
            <a:r>
              <a:rPr lang="en-AU" dirty="0" err="1"/>
              <a:t>độc</a:t>
            </a:r>
            <a:r>
              <a:rPr lang="en-AU" dirty="0"/>
              <a:t> </a:t>
            </a:r>
            <a:r>
              <a:rPr lang="en-AU" dirty="0" err="1"/>
              <a:t>đáo</a:t>
            </a:r>
            <a:r>
              <a:rPr lang="en-AU" dirty="0"/>
              <a:t>, </a:t>
            </a:r>
            <a:r>
              <a:rPr lang="en-AU" dirty="0" err="1"/>
              <a:t>mới</a:t>
            </a:r>
            <a:r>
              <a:rPr lang="en-AU" dirty="0"/>
              <a:t> </a:t>
            </a:r>
            <a:r>
              <a:rPr lang="en-AU" dirty="0" err="1"/>
              <a:t>lạ</a:t>
            </a:r>
            <a:r>
              <a:rPr lang="en-AU" dirty="0"/>
              <a:t> </a:t>
            </a:r>
            <a:r>
              <a:rPr lang="en-AU" dirty="0" smtClean="0"/>
              <a:t>– </a:t>
            </a:r>
            <a:r>
              <a:rPr lang="en-AU" dirty="0" err="1"/>
              <a:t>những</a:t>
            </a:r>
            <a:r>
              <a:rPr lang="en-AU" dirty="0"/>
              <a:t> </a:t>
            </a:r>
            <a:r>
              <a:rPr lang="en-AU" dirty="0" err="1"/>
              <a:t>người</a:t>
            </a:r>
            <a:r>
              <a:rPr lang="en-AU" dirty="0"/>
              <a:t> </a:t>
            </a:r>
            <a:r>
              <a:rPr lang="en-AU" dirty="0" err="1"/>
              <a:t>có</a:t>
            </a:r>
            <a:r>
              <a:rPr lang="en-AU" dirty="0"/>
              <a:t> </a:t>
            </a:r>
            <a:r>
              <a:rPr lang="en-AU" dirty="0" err="1"/>
              <a:t>nhiều</a:t>
            </a:r>
            <a:r>
              <a:rPr lang="en-AU" dirty="0"/>
              <a:t> </a:t>
            </a:r>
            <a:r>
              <a:rPr lang="en-AU" dirty="0" err="1"/>
              <a:t>khả</a:t>
            </a:r>
            <a:r>
              <a:rPr lang="en-AU" dirty="0"/>
              <a:t> </a:t>
            </a:r>
            <a:r>
              <a:rPr lang="en-AU" dirty="0" err="1"/>
              <a:t>năng</a:t>
            </a:r>
            <a:r>
              <a:rPr lang="en-AU" dirty="0"/>
              <a:t> </a:t>
            </a:r>
            <a:r>
              <a:rPr lang="en-AU" dirty="0" err="1"/>
              <a:t>mua</a:t>
            </a:r>
            <a:r>
              <a:rPr lang="en-AU" dirty="0"/>
              <a:t> </a:t>
            </a:r>
            <a:r>
              <a:rPr lang="en-AU" dirty="0" err="1"/>
              <a:t>một</a:t>
            </a:r>
            <a:r>
              <a:rPr lang="en-AU" dirty="0"/>
              <a:t> </a:t>
            </a:r>
            <a:r>
              <a:rPr lang="en-AU" dirty="0" err="1"/>
              <a:t>sản</a:t>
            </a:r>
            <a:r>
              <a:rPr lang="en-AU" dirty="0"/>
              <a:t> </a:t>
            </a:r>
            <a:r>
              <a:rPr lang="en-AU" dirty="0" err="1"/>
              <a:t>phẩm</a:t>
            </a:r>
            <a:r>
              <a:rPr lang="en-AU" dirty="0"/>
              <a:t> </a:t>
            </a:r>
            <a:r>
              <a:rPr lang="en-AU" dirty="0" err="1"/>
              <a:t>mới</a:t>
            </a:r>
            <a:r>
              <a:rPr lang="en-AU" dirty="0"/>
              <a:t> </a:t>
            </a:r>
            <a:r>
              <a:rPr lang="en-AU" dirty="0" err="1" smtClean="0"/>
              <a:t>nhất</a:t>
            </a:r>
            <a:r>
              <a:rPr lang="en-AU" dirty="0" smtClean="0"/>
              <a:t>.</a:t>
            </a:r>
            <a:r>
              <a:rPr lang="en-AU" dirty="0"/>
              <a:t> </a:t>
            </a:r>
          </a:p>
          <a:p>
            <a:pPr marL="0" indent="0" algn="r">
              <a:buNone/>
            </a:pPr>
            <a:r>
              <a:rPr lang="vi-VN" dirty="0" smtClean="0"/>
              <a:t>(SIYB, 1998)</a:t>
            </a:r>
            <a:r>
              <a:rPr lang="en-AU" dirty="0" smtClean="0"/>
              <a:t> </a:t>
            </a:r>
            <a:endParaRPr lang="en-AU" dirty="0"/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AU" smtClean="0"/>
              <a:t>Friday, 10 March 23</a:t>
            </a:r>
            <a:endParaRPr lang="en-US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r"/>
            <a:r>
              <a:rPr lang="en-US" smtClean="0"/>
              <a:t>duonghoaian@tuaf.edu.vn</a:t>
            </a:r>
            <a:endParaRPr lang="en-US" dirty="0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FEC368-1D7A-4F81-ABF6-AE0E36BAF64C}" type="slidenum">
              <a:rPr lang="en-US" smtClean="0"/>
              <a:pPr/>
              <a:t>30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6890426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8616" y="517325"/>
            <a:ext cx="8890782" cy="990600"/>
          </a:xfrm>
        </p:spPr>
        <p:txBody>
          <a:bodyPr>
            <a:normAutofit fontScale="90000"/>
          </a:bodyPr>
          <a:lstStyle/>
          <a:p>
            <a:r>
              <a:rPr lang="en-US" dirty="0" err="1" smtClean="0"/>
              <a:t>Chương</a:t>
            </a:r>
            <a:r>
              <a:rPr lang="en-US" dirty="0" smtClean="0"/>
              <a:t> 5 </a:t>
            </a:r>
            <a:r>
              <a:rPr lang="mr-IN" dirty="0" smtClean="0"/>
              <a:t>–</a:t>
            </a:r>
            <a:r>
              <a:rPr lang="en-US" dirty="0" smtClean="0"/>
              <a:t> </a:t>
            </a:r>
            <a:r>
              <a:rPr lang="en-US" dirty="0" err="1" smtClean="0"/>
              <a:t>Thoả</a:t>
            </a:r>
            <a:r>
              <a:rPr lang="en-US" dirty="0" smtClean="0"/>
              <a:t> </a:t>
            </a:r>
            <a:r>
              <a:rPr lang="en-US" dirty="0" err="1" smtClean="0"/>
              <a:t>Mãn</a:t>
            </a:r>
            <a:r>
              <a:rPr lang="en-US" dirty="0" smtClean="0"/>
              <a:t> </a:t>
            </a:r>
            <a:r>
              <a:rPr lang="en-US" dirty="0" err="1" smtClean="0"/>
              <a:t>Nhu</a:t>
            </a:r>
            <a:r>
              <a:rPr lang="en-US" dirty="0" smtClean="0"/>
              <a:t> </a:t>
            </a:r>
            <a:r>
              <a:rPr lang="en-US" dirty="0" err="1" smtClean="0"/>
              <a:t>Cầu</a:t>
            </a:r>
            <a:r>
              <a:rPr lang="en-US" dirty="0" smtClean="0"/>
              <a:t> </a:t>
            </a:r>
            <a:r>
              <a:rPr lang="en-US" dirty="0" err="1" smtClean="0"/>
              <a:t>Của</a:t>
            </a:r>
            <a:r>
              <a:rPr lang="en-US" dirty="0" smtClean="0"/>
              <a:t> </a:t>
            </a:r>
            <a:r>
              <a:rPr lang="en-US" dirty="0" err="1" smtClean="0"/>
              <a:t>Khách</a:t>
            </a:r>
            <a:r>
              <a:rPr lang="en-US" dirty="0" smtClean="0"/>
              <a:t> </a:t>
            </a:r>
            <a:r>
              <a:rPr lang="en-US" dirty="0" err="1" smtClean="0"/>
              <a:t>Hàng</a:t>
            </a:r>
            <a:r>
              <a:rPr lang="en-US" dirty="0" smtClean="0"/>
              <a:t> </a:t>
            </a:r>
            <a:r>
              <a:rPr lang="en-US" dirty="0" err="1" smtClean="0"/>
              <a:t>Bằng</a:t>
            </a:r>
            <a:r>
              <a:rPr lang="en-US" dirty="0" smtClean="0"/>
              <a:t> </a:t>
            </a:r>
            <a:r>
              <a:rPr lang="en-US" dirty="0" err="1" smtClean="0"/>
              <a:t>Cung</a:t>
            </a:r>
            <a:r>
              <a:rPr lang="en-US" dirty="0" smtClean="0"/>
              <a:t> </a:t>
            </a:r>
            <a:r>
              <a:rPr lang="en-US" dirty="0" err="1" smtClean="0"/>
              <a:t>Cấp</a:t>
            </a:r>
            <a:r>
              <a:rPr lang="en-US" dirty="0" smtClean="0"/>
              <a:t> </a:t>
            </a:r>
            <a:r>
              <a:rPr lang="en-US" dirty="0" err="1" smtClean="0"/>
              <a:t>Sản</a:t>
            </a:r>
            <a:r>
              <a:rPr lang="en-US" dirty="0" smtClean="0"/>
              <a:t> </a:t>
            </a:r>
            <a:r>
              <a:rPr lang="en-US" dirty="0" err="1" smtClean="0"/>
              <a:t>Phẩm</a:t>
            </a:r>
            <a:r>
              <a:rPr lang="en-US" dirty="0" smtClean="0"/>
              <a:t> </a:t>
            </a:r>
            <a:r>
              <a:rPr lang="en-US" dirty="0" err="1" smtClean="0"/>
              <a:t>Phù</a:t>
            </a:r>
            <a:r>
              <a:rPr lang="en-US" dirty="0" smtClean="0"/>
              <a:t> </a:t>
            </a:r>
            <a:r>
              <a:rPr lang="en-US" dirty="0" err="1" smtClean="0"/>
              <a:t>Hợp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96650"/>
            <a:ext cx="8229600" cy="4876800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hr-HR" dirty="0" smtClean="0"/>
              <a:t>5.3.4.</a:t>
            </a:r>
            <a:r>
              <a:rPr lang="vi-VN" dirty="0" smtClean="0"/>
              <a:t> </a:t>
            </a:r>
            <a:r>
              <a:rPr lang="en-US" dirty="0" err="1"/>
              <a:t>Chiến</a:t>
            </a:r>
            <a:r>
              <a:rPr lang="en-US" dirty="0"/>
              <a:t> </a:t>
            </a:r>
            <a:r>
              <a:rPr lang="en-US" dirty="0" err="1"/>
              <a:t>lược</a:t>
            </a:r>
            <a:r>
              <a:rPr lang="en-US" dirty="0"/>
              <a:t> </a:t>
            </a:r>
            <a:r>
              <a:rPr lang="en-US" dirty="0" err="1"/>
              <a:t>cho</a:t>
            </a:r>
            <a:r>
              <a:rPr lang="en-US" dirty="0"/>
              <a:t> </a:t>
            </a:r>
            <a:r>
              <a:rPr lang="en-US" dirty="0" err="1"/>
              <a:t>từng</a:t>
            </a:r>
            <a:r>
              <a:rPr lang="en-US" dirty="0"/>
              <a:t> </a:t>
            </a:r>
            <a:r>
              <a:rPr lang="en-US" dirty="0" err="1"/>
              <a:t>sản</a:t>
            </a:r>
            <a:r>
              <a:rPr lang="en-US" dirty="0"/>
              <a:t> </a:t>
            </a:r>
            <a:r>
              <a:rPr lang="en-US" dirty="0" err="1"/>
              <a:t>phẩm</a:t>
            </a:r>
            <a:r>
              <a:rPr lang="en-US" dirty="0"/>
              <a:t> (Product Item</a:t>
            </a:r>
            <a:r>
              <a:rPr lang="en-US" dirty="0" smtClean="0"/>
              <a:t>)</a:t>
            </a:r>
          </a:p>
          <a:p>
            <a:pPr marL="0" indent="0" algn="just">
              <a:buNone/>
            </a:pPr>
            <a:r>
              <a:rPr lang="en-AU" dirty="0" smtClean="0"/>
              <a:t>5.3.4.2. </a:t>
            </a:r>
            <a:r>
              <a:rPr lang="en-US" dirty="0" err="1"/>
              <a:t>Chiến</a:t>
            </a:r>
            <a:r>
              <a:rPr lang="en-US" dirty="0"/>
              <a:t> </a:t>
            </a:r>
            <a:r>
              <a:rPr lang="en-US" dirty="0" err="1"/>
              <a:t>lược</a:t>
            </a:r>
            <a:r>
              <a:rPr lang="en-US" dirty="0"/>
              <a:t> </a:t>
            </a:r>
            <a:r>
              <a:rPr lang="en-US" dirty="0" err="1"/>
              <a:t>cho</a:t>
            </a:r>
            <a:r>
              <a:rPr lang="en-US" dirty="0"/>
              <a:t> </a:t>
            </a:r>
            <a:r>
              <a:rPr lang="en-US" dirty="0" err="1"/>
              <a:t>từng</a:t>
            </a:r>
            <a:r>
              <a:rPr lang="en-US" dirty="0"/>
              <a:t> </a:t>
            </a:r>
            <a:r>
              <a:rPr lang="en-US" dirty="0" err="1"/>
              <a:t>sản</a:t>
            </a:r>
            <a:r>
              <a:rPr lang="en-US" dirty="0"/>
              <a:t> </a:t>
            </a:r>
            <a:r>
              <a:rPr lang="en-US" dirty="0" err="1"/>
              <a:t>phẩm</a:t>
            </a:r>
            <a:r>
              <a:rPr lang="en-US" dirty="0"/>
              <a:t> </a:t>
            </a:r>
            <a:r>
              <a:rPr lang="en-US" dirty="0" err="1"/>
              <a:t>tiếp</a:t>
            </a:r>
            <a:r>
              <a:rPr lang="en-US" dirty="0"/>
              <a:t> </a:t>
            </a:r>
            <a:r>
              <a:rPr lang="en-US" dirty="0" err="1"/>
              <a:t>cận</a:t>
            </a:r>
            <a:r>
              <a:rPr lang="en-US" dirty="0"/>
              <a:t> </a:t>
            </a:r>
            <a:r>
              <a:rPr lang="en-US" dirty="0" err="1"/>
              <a:t>theo</a:t>
            </a:r>
            <a:r>
              <a:rPr lang="en-US" dirty="0"/>
              <a:t> </a:t>
            </a:r>
            <a:r>
              <a:rPr lang="en-US" dirty="0" smtClean="0"/>
              <a:t>Chu </a:t>
            </a:r>
            <a:r>
              <a:rPr lang="en-US" dirty="0" err="1" smtClean="0"/>
              <a:t>kỳ</a:t>
            </a:r>
            <a:r>
              <a:rPr lang="en-US" dirty="0" smtClean="0"/>
              <a:t> </a:t>
            </a:r>
            <a:r>
              <a:rPr lang="en-US" dirty="0" err="1" smtClean="0"/>
              <a:t>sống</a:t>
            </a:r>
            <a:r>
              <a:rPr lang="en-US" dirty="0" smtClean="0"/>
              <a:t> </a:t>
            </a:r>
            <a:r>
              <a:rPr lang="en-US" dirty="0" err="1" smtClean="0"/>
              <a:t>của</a:t>
            </a:r>
            <a:r>
              <a:rPr lang="en-US" dirty="0" smtClean="0"/>
              <a:t> </a:t>
            </a:r>
            <a:r>
              <a:rPr lang="en-US" dirty="0" err="1" smtClean="0"/>
              <a:t>sản</a:t>
            </a:r>
            <a:r>
              <a:rPr lang="en-US" dirty="0" smtClean="0"/>
              <a:t> </a:t>
            </a:r>
            <a:r>
              <a:rPr lang="en-US" dirty="0" err="1" smtClean="0"/>
              <a:t>phẩm</a:t>
            </a:r>
            <a:r>
              <a:rPr lang="en-AU" dirty="0" smtClean="0"/>
              <a:t> </a:t>
            </a:r>
            <a:r>
              <a:rPr lang="en-AU" dirty="0"/>
              <a:t>(</a:t>
            </a:r>
            <a:r>
              <a:rPr lang="en-AU" dirty="0" err="1"/>
              <a:t>cont</a:t>
            </a:r>
            <a:r>
              <a:rPr lang="en-AU" dirty="0"/>
              <a:t>’</a:t>
            </a:r>
            <a:r>
              <a:rPr lang="en-AU" dirty="0" smtClean="0"/>
              <a:t>)</a:t>
            </a:r>
          </a:p>
          <a:p>
            <a:pPr algn="just"/>
            <a:r>
              <a:rPr lang="en-AU" dirty="0" err="1" smtClean="0"/>
              <a:t>Giai</a:t>
            </a:r>
            <a:r>
              <a:rPr lang="en-AU" dirty="0" smtClean="0"/>
              <a:t> </a:t>
            </a:r>
            <a:r>
              <a:rPr lang="en-AU" dirty="0" err="1" smtClean="0"/>
              <a:t>đoạn</a:t>
            </a:r>
            <a:r>
              <a:rPr lang="en-AU" dirty="0" smtClean="0"/>
              <a:t> </a:t>
            </a:r>
            <a:r>
              <a:rPr lang="en-AU" dirty="0" err="1" smtClean="0"/>
              <a:t>giới</a:t>
            </a:r>
            <a:r>
              <a:rPr lang="en-AU" dirty="0" smtClean="0"/>
              <a:t> </a:t>
            </a:r>
            <a:r>
              <a:rPr lang="en-AU" dirty="0" err="1" smtClean="0"/>
              <a:t>thiệu</a:t>
            </a:r>
            <a:r>
              <a:rPr lang="en-AU" dirty="0"/>
              <a:t> (</a:t>
            </a:r>
            <a:r>
              <a:rPr lang="en-AU" dirty="0" err="1"/>
              <a:t>cont</a:t>
            </a:r>
            <a:r>
              <a:rPr lang="en-AU" dirty="0"/>
              <a:t>’</a:t>
            </a:r>
            <a:r>
              <a:rPr lang="en-AU" dirty="0" smtClean="0"/>
              <a:t>)</a:t>
            </a:r>
          </a:p>
          <a:p>
            <a:pPr marL="0" indent="0" algn="just">
              <a:buNone/>
            </a:pPr>
            <a:r>
              <a:rPr lang="en-AU" dirty="0" smtClean="0"/>
              <a:t>2 </a:t>
            </a:r>
            <a:r>
              <a:rPr lang="en-AU" dirty="0" err="1"/>
              <a:t>chiến</a:t>
            </a:r>
            <a:r>
              <a:rPr lang="en-AU" dirty="0"/>
              <a:t> </a:t>
            </a:r>
            <a:r>
              <a:rPr lang="en-AU" dirty="0" err="1"/>
              <a:t>lược</a:t>
            </a:r>
            <a:r>
              <a:rPr lang="en-AU" dirty="0"/>
              <a:t> </a:t>
            </a:r>
            <a:r>
              <a:rPr lang="en-AU" dirty="0" err="1"/>
              <a:t>sau</a:t>
            </a:r>
            <a:r>
              <a:rPr lang="en-AU" dirty="0"/>
              <a:t> </a:t>
            </a:r>
            <a:r>
              <a:rPr lang="en-AU" dirty="0" err="1"/>
              <a:t>có</a:t>
            </a:r>
            <a:r>
              <a:rPr lang="en-AU" dirty="0"/>
              <a:t> </a:t>
            </a:r>
            <a:r>
              <a:rPr lang="en-AU" dirty="0" err="1"/>
              <a:t>thể</a:t>
            </a:r>
            <a:r>
              <a:rPr lang="en-AU" dirty="0"/>
              <a:t> </a:t>
            </a:r>
            <a:r>
              <a:rPr lang="en-AU" dirty="0" err="1"/>
              <a:t>thực</a:t>
            </a:r>
            <a:r>
              <a:rPr lang="en-AU" dirty="0"/>
              <a:t> </a:t>
            </a:r>
            <a:r>
              <a:rPr lang="en-AU" dirty="0" err="1" smtClean="0"/>
              <a:t>hiện</a:t>
            </a:r>
            <a:r>
              <a:rPr lang="en-AU" dirty="0" smtClean="0"/>
              <a:t> </a:t>
            </a:r>
            <a:r>
              <a:rPr lang="en-AU" dirty="0" err="1" smtClean="0"/>
              <a:t>trong</a:t>
            </a:r>
            <a:r>
              <a:rPr lang="en-AU" dirty="0" smtClean="0"/>
              <a:t> </a:t>
            </a:r>
            <a:r>
              <a:rPr lang="en-AU" dirty="0" err="1"/>
              <a:t>giai</a:t>
            </a:r>
            <a:r>
              <a:rPr lang="en-AU" dirty="0"/>
              <a:t> </a:t>
            </a:r>
            <a:r>
              <a:rPr lang="en-AU" dirty="0" err="1"/>
              <a:t>đoạn</a:t>
            </a:r>
            <a:r>
              <a:rPr lang="en-AU" dirty="0"/>
              <a:t> </a:t>
            </a:r>
            <a:r>
              <a:rPr lang="en-AU" dirty="0" err="1"/>
              <a:t>này</a:t>
            </a:r>
            <a:r>
              <a:rPr lang="en-AU" dirty="0" smtClean="0"/>
              <a:t>:</a:t>
            </a:r>
          </a:p>
          <a:p>
            <a:pPr lvl="1" algn="just">
              <a:buFont typeface="Wingdings" charset="2"/>
              <a:buChar char="§"/>
            </a:pPr>
            <a:r>
              <a:rPr lang="en-AU" dirty="0" err="1"/>
              <a:t>Giá</a:t>
            </a:r>
            <a:r>
              <a:rPr lang="en-AU" dirty="0"/>
              <a:t> </a:t>
            </a:r>
            <a:r>
              <a:rPr lang="en-AU" dirty="0" err="1"/>
              <a:t>hớt</a:t>
            </a:r>
            <a:r>
              <a:rPr lang="en-AU" dirty="0"/>
              <a:t> </a:t>
            </a:r>
            <a:r>
              <a:rPr lang="en-AU" dirty="0" err="1"/>
              <a:t>váng</a:t>
            </a:r>
            <a:r>
              <a:rPr lang="en-AU" dirty="0"/>
              <a:t>: </a:t>
            </a:r>
            <a:r>
              <a:rPr lang="en-AU" dirty="0" err="1"/>
              <a:t>Tính</a:t>
            </a:r>
            <a:r>
              <a:rPr lang="en-AU" dirty="0"/>
              <a:t> </a:t>
            </a:r>
            <a:r>
              <a:rPr lang="en-AU" dirty="0" err="1"/>
              <a:t>giá</a:t>
            </a:r>
            <a:r>
              <a:rPr lang="en-AU" dirty="0"/>
              <a:t> ban </a:t>
            </a:r>
            <a:r>
              <a:rPr lang="en-AU" dirty="0" err="1"/>
              <a:t>đầu</a:t>
            </a:r>
            <a:r>
              <a:rPr lang="en-AU" dirty="0"/>
              <a:t> </a:t>
            </a:r>
            <a:r>
              <a:rPr lang="en-AU" dirty="0" err="1"/>
              <a:t>cao</a:t>
            </a:r>
            <a:r>
              <a:rPr lang="en-AU" dirty="0"/>
              <a:t> </a:t>
            </a:r>
            <a:r>
              <a:rPr lang="en-AU" dirty="0" err="1"/>
              <a:t>và</a:t>
            </a:r>
            <a:r>
              <a:rPr lang="en-AU" dirty="0"/>
              <a:t> </a:t>
            </a:r>
            <a:r>
              <a:rPr lang="en-AU" dirty="0" err="1"/>
              <a:t>giảm</a:t>
            </a:r>
            <a:r>
              <a:rPr lang="en-AU" dirty="0"/>
              <a:t> </a:t>
            </a:r>
            <a:r>
              <a:rPr lang="en-AU" dirty="0" err="1"/>
              <a:t>dần</a:t>
            </a:r>
            <a:r>
              <a:rPr lang="en-AU" dirty="0"/>
              <a:t> (</a:t>
            </a:r>
            <a:r>
              <a:rPr lang="en-AU" dirty="0" err="1"/>
              <a:t>hớt</a:t>
            </a:r>
            <a:r>
              <a:rPr lang="en-AU" dirty="0"/>
              <a:t> </a:t>
            </a:r>
            <a:r>
              <a:rPr lang="en-AU" dirty="0" err="1"/>
              <a:t>váng</a:t>
            </a:r>
            <a:r>
              <a:rPr lang="en-AU" dirty="0"/>
              <a:t>) </a:t>
            </a:r>
            <a:r>
              <a:rPr lang="en-AU" dirty="0" err="1"/>
              <a:t>giá</a:t>
            </a:r>
            <a:r>
              <a:rPr lang="en-AU" dirty="0"/>
              <a:t> </a:t>
            </a:r>
            <a:r>
              <a:rPr lang="en-AU" dirty="0" err="1"/>
              <a:t>khi</a:t>
            </a:r>
            <a:r>
              <a:rPr lang="en-AU" dirty="0"/>
              <a:t> </a:t>
            </a:r>
            <a:r>
              <a:rPr lang="en-AU" dirty="0" err="1"/>
              <a:t>thị</a:t>
            </a:r>
            <a:r>
              <a:rPr lang="en-AU" dirty="0"/>
              <a:t> </a:t>
            </a:r>
            <a:r>
              <a:rPr lang="en-AU" dirty="0" err="1"/>
              <a:t>trường</a:t>
            </a:r>
            <a:r>
              <a:rPr lang="en-AU" dirty="0"/>
              <a:t> </a:t>
            </a:r>
            <a:r>
              <a:rPr lang="en-AU" dirty="0" err="1"/>
              <a:t>phát</a:t>
            </a:r>
            <a:r>
              <a:rPr lang="en-AU" dirty="0"/>
              <a:t> </a:t>
            </a:r>
            <a:r>
              <a:rPr lang="en-AU" dirty="0" err="1" smtClean="0"/>
              <a:t>triển</a:t>
            </a:r>
            <a:r>
              <a:rPr lang="en-AU" dirty="0" smtClean="0"/>
              <a:t>.</a:t>
            </a:r>
          </a:p>
          <a:p>
            <a:pPr marL="0" indent="0" algn="r">
              <a:buNone/>
            </a:pPr>
            <a:r>
              <a:rPr lang="vi-VN" dirty="0" smtClean="0"/>
              <a:t>(SIYB, 1998)</a:t>
            </a:r>
            <a:r>
              <a:rPr lang="en-AU" dirty="0" smtClean="0"/>
              <a:t> </a:t>
            </a:r>
            <a:endParaRPr lang="en-AU" dirty="0"/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AU" smtClean="0"/>
              <a:t>Friday, 10 March 23</a:t>
            </a:r>
            <a:endParaRPr lang="en-US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r"/>
            <a:r>
              <a:rPr lang="en-US" smtClean="0"/>
              <a:t>duonghoaian@tuaf.edu.vn</a:t>
            </a:r>
            <a:endParaRPr lang="en-US" dirty="0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FEC368-1D7A-4F81-ABF6-AE0E36BAF64C}" type="slidenum">
              <a:rPr lang="en-US" smtClean="0"/>
              <a:pPr/>
              <a:t>31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0576720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8616" y="517325"/>
            <a:ext cx="8890782" cy="990600"/>
          </a:xfrm>
        </p:spPr>
        <p:txBody>
          <a:bodyPr>
            <a:normAutofit fontScale="90000"/>
          </a:bodyPr>
          <a:lstStyle/>
          <a:p>
            <a:r>
              <a:rPr lang="en-US" dirty="0" err="1" smtClean="0"/>
              <a:t>Chương</a:t>
            </a:r>
            <a:r>
              <a:rPr lang="en-US" dirty="0" smtClean="0"/>
              <a:t> 5 </a:t>
            </a:r>
            <a:r>
              <a:rPr lang="mr-IN" dirty="0" smtClean="0"/>
              <a:t>–</a:t>
            </a:r>
            <a:r>
              <a:rPr lang="en-US" dirty="0" smtClean="0"/>
              <a:t> </a:t>
            </a:r>
            <a:r>
              <a:rPr lang="en-US" dirty="0" err="1" smtClean="0"/>
              <a:t>Thoả</a:t>
            </a:r>
            <a:r>
              <a:rPr lang="en-US" dirty="0" smtClean="0"/>
              <a:t> </a:t>
            </a:r>
            <a:r>
              <a:rPr lang="en-US" dirty="0" err="1" smtClean="0"/>
              <a:t>Mãn</a:t>
            </a:r>
            <a:r>
              <a:rPr lang="en-US" dirty="0" smtClean="0"/>
              <a:t> </a:t>
            </a:r>
            <a:r>
              <a:rPr lang="en-US" dirty="0" err="1" smtClean="0"/>
              <a:t>Nhu</a:t>
            </a:r>
            <a:r>
              <a:rPr lang="en-US" dirty="0" smtClean="0"/>
              <a:t> </a:t>
            </a:r>
            <a:r>
              <a:rPr lang="en-US" dirty="0" err="1" smtClean="0"/>
              <a:t>Cầu</a:t>
            </a:r>
            <a:r>
              <a:rPr lang="en-US" dirty="0" smtClean="0"/>
              <a:t> </a:t>
            </a:r>
            <a:r>
              <a:rPr lang="en-US" dirty="0" err="1" smtClean="0"/>
              <a:t>Của</a:t>
            </a:r>
            <a:r>
              <a:rPr lang="en-US" dirty="0" smtClean="0"/>
              <a:t> </a:t>
            </a:r>
            <a:r>
              <a:rPr lang="en-US" dirty="0" err="1" smtClean="0"/>
              <a:t>Khách</a:t>
            </a:r>
            <a:r>
              <a:rPr lang="en-US" dirty="0" smtClean="0"/>
              <a:t> </a:t>
            </a:r>
            <a:r>
              <a:rPr lang="en-US" dirty="0" err="1" smtClean="0"/>
              <a:t>Hàng</a:t>
            </a:r>
            <a:r>
              <a:rPr lang="en-US" dirty="0" smtClean="0"/>
              <a:t> </a:t>
            </a:r>
            <a:r>
              <a:rPr lang="en-US" dirty="0" err="1" smtClean="0"/>
              <a:t>Bằng</a:t>
            </a:r>
            <a:r>
              <a:rPr lang="en-US" dirty="0" smtClean="0"/>
              <a:t> </a:t>
            </a:r>
            <a:r>
              <a:rPr lang="en-US" dirty="0" err="1" smtClean="0"/>
              <a:t>Cung</a:t>
            </a:r>
            <a:r>
              <a:rPr lang="en-US" dirty="0" smtClean="0"/>
              <a:t> </a:t>
            </a:r>
            <a:r>
              <a:rPr lang="en-US" dirty="0" err="1" smtClean="0"/>
              <a:t>Cấp</a:t>
            </a:r>
            <a:r>
              <a:rPr lang="en-US" dirty="0" smtClean="0"/>
              <a:t> </a:t>
            </a:r>
            <a:r>
              <a:rPr lang="en-US" dirty="0" err="1" smtClean="0"/>
              <a:t>Sản</a:t>
            </a:r>
            <a:r>
              <a:rPr lang="en-US" dirty="0" smtClean="0"/>
              <a:t> </a:t>
            </a:r>
            <a:r>
              <a:rPr lang="en-US" dirty="0" err="1" smtClean="0"/>
              <a:t>Phẩm</a:t>
            </a:r>
            <a:r>
              <a:rPr lang="en-US" dirty="0" smtClean="0"/>
              <a:t> </a:t>
            </a:r>
            <a:r>
              <a:rPr lang="en-US" dirty="0" err="1" smtClean="0"/>
              <a:t>Phù</a:t>
            </a:r>
            <a:r>
              <a:rPr lang="en-US" dirty="0" smtClean="0"/>
              <a:t> </a:t>
            </a:r>
            <a:r>
              <a:rPr lang="en-US" dirty="0" err="1" smtClean="0"/>
              <a:t>Hợp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96650"/>
            <a:ext cx="8229600" cy="4876800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hr-HR" dirty="0" smtClean="0"/>
              <a:t>5.3.4.</a:t>
            </a:r>
            <a:r>
              <a:rPr lang="vi-VN" dirty="0" smtClean="0"/>
              <a:t> </a:t>
            </a:r>
            <a:r>
              <a:rPr lang="en-US" dirty="0" err="1"/>
              <a:t>Chiến</a:t>
            </a:r>
            <a:r>
              <a:rPr lang="en-US" dirty="0"/>
              <a:t> </a:t>
            </a:r>
            <a:r>
              <a:rPr lang="en-US" dirty="0" err="1"/>
              <a:t>lược</a:t>
            </a:r>
            <a:r>
              <a:rPr lang="en-US" dirty="0"/>
              <a:t> </a:t>
            </a:r>
            <a:r>
              <a:rPr lang="en-US" dirty="0" err="1"/>
              <a:t>cho</a:t>
            </a:r>
            <a:r>
              <a:rPr lang="en-US" dirty="0"/>
              <a:t> </a:t>
            </a:r>
            <a:r>
              <a:rPr lang="en-US" dirty="0" err="1"/>
              <a:t>từng</a:t>
            </a:r>
            <a:r>
              <a:rPr lang="en-US" dirty="0"/>
              <a:t> </a:t>
            </a:r>
            <a:r>
              <a:rPr lang="en-US" dirty="0" err="1"/>
              <a:t>sản</a:t>
            </a:r>
            <a:r>
              <a:rPr lang="en-US" dirty="0"/>
              <a:t> </a:t>
            </a:r>
            <a:r>
              <a:rPr lang="en-US" dirty="0" err="1"/>
              <a:t>phẩm</a:t>
            </a:r>
            <a:r>
              <a:rPr lang="en-US" dirty="0"/>
              <a:t> (Product Item</a:t>
            </a:r>
            <a:r>
              <a:rPr lang="en-US" dirty="0" smtClean="0"/>
              <a:t>)</a:t>
            </a:r>
          </a:p>
          <a:p>
            <a:pPr marL="0" indent="0" algn="just">
              <a:buNone/>
            </a:pPr>
            <a:r>
              <a:rPr lang="en-AU" dirty="0" smtClean="0"/>
              <a:t>5.3.4.2. </a:t>
            </a:r>
            <a:r>
              <a:rPr lang="en-US" dirty="0" err="1"/>
              <a:t>Chiến</a:t>
            </a:r>
            <a:r>
              <a:rPr lang="en-US" dirty="0"/>
              <a:t> </a:t>
            </a:r>
            <a:r>
              <a:rPr lang="en-US" dirty="0" err="1"/>
              <a:t>lược</a:t>
            </a:r>
            <a:r>
              <a:rPr lang="en-US" dirty="0"/>
              <a:t> </a:t>
            </a:r>
            <a:r>
              <a:rPr lang="en-US" dirty="0" err="1"/>
              <a:t>cho</a:t>
            </a:r>
            <a:r>
              <a:rPr lang="en-US" dirty="0"/>
              <a:t> </a:t>
            </a:r>
            <a:r>
              <a:rPr lang="en-US" dirty="0" err="1"/>
              <a:t>từng</a:t>
            </a:r>
            <a:r>
              <a:rPr lang="en-US" dirty="0"/>
              <a:t> </a:t>
            </a:r>
            <a:r>
              <a:rPr lang="en-US" dirty="0" err="1"/>
              <a:t>sản</a:t>
            </a:r>
            <a:r>
              <a:rPr lang="en-US" dirty="0"/>
              <a:t> </a:t>
            </a:r>
            <a:r>
              <a:rPr lang="en-US" dirty="0" err="1"/>
              <a:t>phẩm</a:t>
            </a:r>
            <a:r>
              <a:rPr lang="en-US" dirty="0"/>
              <a:t> </a:t>
            </a:r>
            <a:r>
              <a:rPr lang="en-US" dirty="0" err="1"/>
              <a:t>tiếp</a:t>
            </a:r>
            <a:r>
              <a:rPr lang="en-US" dirty="0"/>
              <a:t> </a:t>
            </a:r>
            <a:r>
              <a:rPr lang="en-US" dirty="0" err="1"/>
              <a:t>cận</a:t>
            </a:r>
            <a:r>
              <a:rPr lang="en-US" dirty="0"/>
              <a:t> </a:t>
            </a:r>
            <a:r>
              <a:rPr lang="en-US" dirty="0" err="1"/>
              <a:t>theo</a:t>
            </a:r>
            <a:r>
              <a:rPr lang="en-US" dirty="0"/>
              <a:t> </a:t>
            </a:r>
            <a:r>
              <a:rPr lang="en-US" dirty="0" smtClean="0"/>
              <a:t>Chu </a:t>
            </a:r>
            <a:r>
              <a:rPr lang="en-US" dirty="0" err="1" smtClean="0"/>
              <a:t>kỳ</a:t>
            </a:r>
            <a:r>
              <a:rPr lang="en-US" dirty="0" smtClean="0"/>
              <a:t> </a:t>
            </a:r>
            <a:r>
              <a:rPr lang="en-US" dirty="0" err="1" smtClean="0"/>
              <a:t>sống</a:t>
            </a:r>
            <a:r>
              <a:rPr lang="en-US" dirty="0" smtClean="0"/>
              <a:t> </a:t>
            </a:r>
            <a:r>
              <a:rPr lang="en-US" dirty="0" err="1" smtClean="0"/>
              <a:t>của</a:t>
            </a:r>
            <a:r>
              <a:rPr lang="en-US" dirty="0" smtClean="0"/>
              <a:t> </a:t>
            </a:r>
            <a:r>
              <a:rPr lang="en-US" dirty="0" err="1" smtClean="0"/>
              <a:t>sản</a:t>
            </a:r>
            <a:r>
              <a:rPr lang="en-US" dirty="0" smtClean="0"/>
              <a:t> </a:t>
            </a:r>
            <a:r>
              <a:rPr lang="en-US" dirty="0" err="1" smtClean="0"/>
              <a:t>phẩm</a:t>
            </a:r>
            <a:r>
              <a:rPr lang="en-AU" dirty="0" smtClean="0"/>
              <a:t> </a:t>
            </a:r>
            <a:r>
              <a:rPr lang="en-AU" dirty="0"/>
              <a:t>(</a:t>
            </a:r>
            <a:r>
              <a:rPr lang="en-AU" dirty="0" err="1"/>
              <a:t>cont</a:t>
            </a:r>
            <a:r>
              <a:rPr lang="en-AU" dirty="0"/>
              <a:t>’</a:t>
            </a:r>
            <a:r>
              <a:rPr lang="en-AU" dirty="0" smtClean="0"/>
              <a:t>)</a:t>
            </a:r>
          </a:p>
          <a:p>
            <a:pPr algn="just"/>
            <a:r>
              <a:rPr lang="en-AU" dirty="0" err="1" smtClean="0"/>
              <a:t>Giai</a:t>
            </a:r>
            <a:r>
              <a:rPr lang="en-AU" dirty="0" smtClean="0"/>
              <a:t> </a:t>
            </a:r>
            <a:r>
              <a:rPr lang="en-AU" dirty="0" err="1" smtClean="0"/>
              <a:t>đoạn</a:t>
            </a:r>
            <a:r>
              <a:rPr lang="en-AU" dirty="0" smtClean="0"/>
              <a:t> </a:t>
            </a:r>
            <a:r>
              <a:rPr lang="en-AU" dirty="0" err="1" smtClean="0"/>
              <a:t>giới</a:t>
            </a:r>
            <a:r>
              <a:rPr lang="en-AU" dirty="0" smtClean="0"/>
              <a:t> </a:t>
            </a:r>
            <a:r>
              <a:rPr lang="en-AU" dirty="0" err="1" smtClean="0"/>
              <a:t>thiệu</a:t>
            </a:r>
            <a:r>
              <a:rPr lang="en-AU" dirty="0"/>
              <a:t> (</a:t>
            </a:r>
            <a:r>
              <a:rPr lang="en-AU" dirty="0" err="1"/>
              <a:t>cont</a:t>
            </a:r>
            <a:r>
              <a:rPr lang="en-AU" dirty="0"/>
              <a:t>’</a:t>
            </a:r>
            <a:r>
              <a:rPr lang="en-AU" dirty="0" smtClean="0"/>
              <a:t>)</a:t>
            </a:r>
          </a:p>
          <a:p>
            <a:pPr marL="0" indent="0" algn="just">
              <a:buNone/>
            </a:pPr>
            <a:r>
              <a:rPr lang="en-AU" dirty="0" smtClean="0"/>
              <a:t>2 </a:t>
            </a:r>
            <a:r>
              <a:rPr lang="en-AU" dirty="0" err="1"/>
              <a:t>chiến</a:t>
            </a:r>
            <a:r>
              <a:rPr lang="en-AU" dirty="0"/>
              <a:t> </a:t>
            </a:r>
            <a:r>
              <a:rPr lang="en-AU" dirty="0" err="1"/>
              <a:t>lược</a:t>
            </a:r>
            <a:r>
              <a:rPr lang="en-AU" dirty="0"/>
              <a:t> </a:t>
            </a:r>
            <a:r>
              <a:rPr lang="en-AU" dirty="0" err="1"/>
              <a:t>sau</a:t>
            </a:r>
            <a:r>
              <a:rPr lang="en-AU" dirty="0"/>
              <a:t> </a:t>
            </a:r>
            <a:r>
              <a:rPr lang="en-AU" dirty="0" err="1"/>
              <a:t>có</a:t>
            </a:r>
            <a:r>
              <a:rPr lang="en-AU" dirty="0"/>
              <a:t> </a:t>
            </a:r>
            <a:r>
              <a:rPr lang="en-AU" dirty="0" err="1"/>
              <a:t>thể</a:t>
            </a:r>
            <a:r>
              <a:rPr lang="en-AU" dirty="0"/>
              <a:t> </a:t>
            </a:r>
            <a:r>
              <a:rPr lang="en-AU" dirty="0" err="1"/>
              <a:t>thực</a:t>
            </a:r>
            <a:r>
              <a:rPr lang="en-AU" dirty="0"/>
              <a:t> </a:t>
            </a:r>
            <a:r>
              <a:rPr lang="en-AU" dirty="0" err="1" smtClean="0"/>
              <a:t>hiện</a:t>
            </a:r>
            <a:r>
              <a:rPr lang="en-AU" dirty="0" smtClean="0"/>
              <a:t> </a:t>
            </a:r>
            <a:r>
              <a:rPr lang="en-AU" dirty="0" err="1" smtClean="0"/>
              <a:t>trong</a:t>
            </a:r>
            <a:r>
              <a:rPr lang="en-AU" dirty="0" smtClean="0"/>
              <a:t> </a:t>
            </a:r>
            <a:r>
              <a:rPr lang="en-AU" dirty="0" err="1"/>
              <a:t>giai</a:t>
            </a:r>
            <a:r>
              <a:rPr lang="en-AU" dirty="0"/>
              <a:t> </a:t>
            </a:r>
            <a:r>
              <a:rPr lang="en-AU" dirty="0" err="1"/>
              <a:t>đoạn</a:t>
            </a:r>
            <a:r>
              <a:rPr lang="en-AU" dirty="0"/>
              <a:t> </a:t>
            </a:r>
            <a:r>
              <a:rPr lang="en-AU" dirty="0" err="1"/>
              <a:t>này</a:t>
            </a:r>
            <a:r>
              <a:rPr lang="en-AU" dirty="0" smtClean="0"/>
              <a:t>:</a:t>
            </a:r>
          </a:p>
          <a:p>
            <a:pPr lvl="1" algn="just">
              <a:buFont typeface="Wingdings" charset="2"/>
              <a:buChar char="§"/>
            </a:pPr>
            <a:r>
              <a:rPr lang="en-AU" dirty="0" err="1" smtClean="0"/>
              <a:t>Thâm</a:t>
            </a:r>
            <a:r>
              <a:rPr lang="en-AU" dirty="0" smtClean="0"/>
              <a:t> </a:t>
            </a:r>
            <a:r>
              <a:rPr lang="en-AU" dirty="0" err="1"/>
              <a:t>nhập</a:t>
            </a:r>
            <a:r>
              <a:rPr lang="en-AU" dirty="0"/>
              <a:t> </a:t>
            </a:r>
            <a:r>
              <a:rPr lang="en-AU" dirty="0" err="1"/>
              <a:t>giá</a:t>
            </a:r>
            <a:r>
              <a:rPr lang="en-AU" dirty="0"/>
              <a:t>: </a:t>
            </a:r>
            <a:r>
              <a:rPr lang="en-AU" dirty="0" err="1"/>
              <a:t>Thiết</a:t>
            </a:r>
            <a:r>
              <a:rPr lang="en-AU" dirty="0"/>
              <a:t> </a:t>
            </a:r>
            <a:r>
              <a:rPr lang="en-AU" dirty="0" err="1"/>
              <a:t>lập</a:t>
            </a:r>
            <a:r>
              <a:rPr lang="en-AU" dirty="0"/>
              <a:t> </a:t>
            </a:r>
            <a:r>
              <a:rPr lang="en-AU" dirty="0" err="1"/>
              <a:t>một</a:t>
            </a:r>
            <a:r>
              <a:rPr lang="en-AU" dirty="0"/>
              <a:t> </a:t>
            </a:r>
            <a:r>
              <a:rPr lang="en-AU" dirty="0" err="1"/>
              <a:t>mức</a:t>
            </a:r>
            <a:r>
              <a:rPr lang="en-AU" dirty="0"/>
              <a:t> </a:t>
            </a:r>
            <a:r>
              <a:rPr lang="en-AU" dirty="0" err="1"/>
              <a:t>giá</a:t>
            </a:r>
            <a:r>
              <a:rPr lang="en-AU" dirty="0"/>
              <a:t> </a:t>
            </a:r>
            <a:r>
              <a:rPr lang="en-AU" dirty="0" err="1"/>
              <a:t>thấp</a:t>
            </a:r>
            <a:r>
              <a:rPr lang="en-AU" dirty="0"/>
              <a:t> </a:t>
            </a:r>
            <a:r>
              <a:rPr lang="en-AU" dirty="0" err="1"/>
              <a:t>để</a:t>
            </a:r>
            <a:r>
              <a:rPr lang="en-AU" dirty="0"/>
              <a:t> </a:t>
            </a:r>
            <a:r>
              <a:rPr lang="en-AU" dirty="0" err="1"/>
              <a:t>nhanh</a:t>
            </a:r>
            <a:r>
              <a:rPr lang="en-AU" dirty="0"/>
              <a:t> </a:t>
            </a:r>
            <a:r>
              <a:rPr lang="en-AU" dirty="0" err="1"/>
              <a:t>chóng</a:t>
            </a:r>
            <a:r>
              <a:rPr lang="en-AU" dirty="0"/>
              <a:t> </a:t>
            </a:r>
            <a:r>
              <a:rPr lang="en-AU" dirty="0" err="1"/>
              <a:t>gia</a:t>
            </a:r>
            <a:r>
              <a:rPr lang="en-AU" dirty="0"/>
              <a:t> </a:t>
            </a:r>
            <a:r>
              <a:rPr lang="en-AU" dirty="0" err="1"/>
              <a:t>nhập</a:t>
            </a:r>
            <a:r>
              <a:rPr lang="en-AU" dirty="0"/>
              <a:t> </a:t>
            </a:r>
            <a:r>
              <a:rPr lang="en-AU" dirty="0" err="1"/>
              <a:t>thị</a:t>
            </a:r>
            <a:r>
              <a:rPr lang="en-AU" dirty="0"/>
              <a:t> </a:t>
            </a:r>
            <a:r>
              <a:rPr lang="en-AU" dirty="0" err="1"/>
              <a:t>trường</a:t>
            </a:r>
            <a:r>
              <a:rPr lang="en-AU" dirty="0"/>
              <a:t> </a:t>
            </a:r>
            <a:r>
              <a:rPr lang="en-AU" dirty="0" err="1"/>
              <a:t>và</a:t>
            </a:r>
            <a:r>
              <a:rPr lang="en-AU" dirty="0"/>
              <a:t> </a:t>
            </a:r>
            <a:r>
              <a:rPr lang="en-AU" dirty="0" err="1"/>
              <a:t>chiếm</a:t>
            </a:r>
            <a:r>
              <a:rPr lang="en-AU" dirty="0"/>
              <a:t> </a:t>
            </a:r>
            <a:r>
              <a:rPr lang="en-AU" dirty="0" err="1"/>
              <a:t>thị</a:t>
            </a:r>
            <a:r>
              <a:rPr lang="en-AU" dirty="0"/>
              <a:t> </a:t>
            </a:r>
            <a:r>
              <a:rPr lang="en-AU" dirty="0" err="1"/>
              <a:t>phần</a:t>
            </a:r>
            <a:r>
              <a:rPr lang="en-AU" dirty="0"/>
              <a:t>, </a:t>
            </a:r>
            <a:r>
              <a:rPr lang="en-AU" dirty="0" err="1"/>
              <a:t>trước</a:t>
            </a:r>
            <a:r>
              <a:rPr lang="en-AU" dirty="0"/>
              <a:t> </a:t>
            </a:r>
            <a:r>
              <a:rPr lang="en-AU" dirty="0" err="1"/>
              <a:t>khi</a:t>
            </a:r>
            <a:r>
              <a:rPr lang="en-AU" dirty="0"/>
              <a:t> </a:t>
            </a:r>
            <a:r>
              <a:rPr lang="en-AU" dirty="0" err="1"/>
              <a:t>tăng</a:t>
            </a:r>
            <a:r>
              <a:rPr lang="en-AU" dirty="0"/>
              <a:t> </a:t>
            </a:r>
            <a:r>
              <a:rPr lang="en-AU" dirty="0" err="1"/>
              <a:t>giá</a:t>
            </a:r>
            <a:r>
              <a:rPr lang="en-AU" dirty="0"/>
              <a:t> so </a:t>
            </a:r>
            <a:r>
              <a:rPr lang="en-AU" dirty="0" err="1"/>
              <a:t>với</a:t>
            </a:r>
            <a:r>
              <a:rPr lang="en-AU" dirty="0"/>
              <a:t> </a:t>
            </a:r>
            <a:r>
              <a:rPr lang="en-AU" dirty="0" err="1"/>
              <a:t>mức</a:t>
            </a:r>
            <a:r>
              <a:rPr lang="en-AU" dirty="0"/>
              <a:t> </a:t>
            </a:r>
            <a:r>
              <a:rPr lang="en-AU" dirty="0" err="1"/>
              <a:t>tăng</a:t>
            </a:r>
            <a:r>
              <a:rPr lang="en-AU" dirty="0"/>
              <a:t> </a:t>
            </a:r>
            <a:r>
              <a:rPr lang="en-AU" dirty="0" err="1"/>
              <a:t>trưởng</a:t>
            </a:r>
            <a:r>
              <a:rPr lang="en-AU" dirty="0"/>
              <a:t> </a:t>
            </a:r>
            <a:r>
              <a:rPr lang="en-AU" dirty="0" err="1"/>
              <a:t>của</a:t>
            </a:r>
            <a:r>
              <a:rPr lang="en-AU" dirty="0"/>
              <a:t> </a:t>
            </a:r>
            <a:r>
              <a:rPr lang="en-AU" dirty="0" err="1"/>
              <a:t>thị</a:t>
            </a:r>
            <a:r>
              <a:rPr lang="en-AU" dirty="0"/>
              <a:t> </a:t>
            </a:r>
            <a:r>
              <a:rPr lang="en-AU" dirty="0" err="1"/>
              <a:t>trường</a:t>
            </a:r>
            <a:r>
              <a:rPr lang="en-AU" dirty="0"/>
              <a:t>.</a:t>
            </a:r>
          </a:p>
          <a:p>
            <a:pPr marL="0" indent="0" algn="r">
              <a:buNone/>
            </a:pPr>
            <a:r>
              <a:rPr lang="vi-VN" dirty="0" smtClean="0"/>
              <a:t>(SIYB, 1998)</a:t>
            </a:r>
            <a:r>
              <a:rPr lang="en-AU" dirty="0" smtClean="0"/>
              <a:t> </a:t>
            </a:r>
            <a:endParaRPr lang="en-AU" dirty="0"/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AU" smtClean="0"/>
              <a:t>Friday, 10 March 23</a:t>
            </a:r>
            <a:endParaRPr lang="en-US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r"/>
            <a:r>
              <a:rPr lang="en-US" smtClean="0"/>
              <a:t>duonghoaian@tuaf.edu.vn</a:t>
            </a:r>
            <a:endParaRPr lang="en-US" dirty="0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FEC368-1D7A-4F81-ABF6-AE0E36BAF64C}" type="slidenum">
              <a:rPr lang="en-US" smtClean="0"/>
              <a:pPr/>
              <a:t>32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4432240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8616" y="517325"/>
            <a:ext cx="8890782" cy="990600"/>
          </a:xfrm>
        </p:spPr>
        <p:txBody>
          <a:bodyPr>
            <a:normAutofit fontScale="90000"/>
          </a:bodyPr>
          <a:lstStyle/>
          <a:p>
            <a:r>
              <a:rPr lang="en-US" dirty="0" err="1" smtClean="0"/>
              <a:t>Chương</a:t>
            </a:r>
            <a:r>
              <a:rPr lang="en-US" dirty="0" smtClean="0"/>
              <a:t> 5 </a:t>
            </a:r>
            <a:r>
              <a:rPr lang="mr-IN" dirty="0" smtClean="0"/>
              <a:t>–</a:t>
            </a:r>
            <a:r>
              <a:rPr lang="en-US" dirty="0" smtClean="0"/>
              <a:t> </a:t>
            </a:r>
            <a:r>
              <a:rPr lang="en-US" dirty="0" err="1" smtClean="0"/>
              <a:t>Thoả</a:t>
            </a:r>
            <a:r>
              <a:rPr lang="en-US" dirty="0" smtClean="0"/>
              <a:t> </a:t>
            </a:r>
            <a:r>
              <a:rPr lang="en-US" dirty="0" err="1" smtClean="0"/>
              <a:t>Mãn</a:t>
            </a:r>
            <a:r>
              <a:rPr lang="en-US" dirty="0" smtClean="0"/>
              <a:t> </a:t>
            </a:r>
            <a:r>
              <a:rPr lang="en-US" dirty="0" err="1" smtClean="0"/>
              <a:t>Nhu</a:t>
            </a:r>
            <a:r>
              <a:rPr lang="en-US" dirty="0" smtClean="0"/>
              <a:t> </a:t>
            </a:r>
            <a:r>
              <a:rPr lang="en-US" dirty="0" err="1" smtClean="0"/>
              <a:t>Cầu</a:t>
            </a:r>
            <a:r>
              <a:rPr lang="en-US" dirty="0" smtClean="0"/>
              <a:t> </a:t>
            </a:r>
            <a:r>
              <a:rPr lang="en-US" dirty="0" err="1" smtClean="0"/>
              <a:t>Của</a:t>
            </a:r>
            <a:r>
              <a:rPr lang="en-US" dirty="0" smtClean="0"/>
              <a:t> </a:t>
            </a:r>
            <a:r>
              <a:rPr lang="en-US" dirty="0" err="1" smtClean="0"/>
              <a:t>Khách</a:t>
            </a:r>
            <a:r>
              <a:rPr lang="en-US" dirty="0" smtClean="0"/>
              <a:t> </a:t>
            </a:r>
            <a:r>
              <a:rPr lang="en-US" dirty="0" err="1" smtClean="0"/>
              <a:t>Hàng</a:t>
            </a:r>
            <a:r>
              <a:rPr lang="en-US" dirty="0" smtClean="0"/>
              <a:t> </a:t>
            </a:r>
            <a:r>
              <a:rPr lang="en-US" dirty="0" err="1" smtClean="0"/>
              <a:t>Bằng</a:t>
            </a:r>
            <a:r>
              <a:rPr lang="en-US" dirty="0" smtClean="0"/>
              <a:t> </a:t>
            </a:r>
            <a:r>
              <a:rPr lang="en-US" dirty="0" err="1" smtClean="0"/>
              <a:t>Cung</a:t>
            </a:r>
            <a:r>
              <a:rPr lang="en-US" dirty="0" smtClean="0"/>
              <a:t> </a:t>
            </a:r>
            <a:r>
              <a:rPr lang="en-US" dirty="0" err="1" smtClean="0"/>
              <a:t>Cấp</a:t>
            </a:r>
            <a:r>
              <a:rPr lang="en-US" dirty="0" smtClean="0"/>
              <a:t> </a:t>
            </a:r>
            <a:r>
              <a:rPr lang="en-US" dirty="0" err="1" smtClean="0"/>
              <a:t>Sản</a:t>
            </a:r>
            <a:r>
              <a:rPr lang="en-US" dirty="0" smtClean="0"/>
              <a:t> </a:t>
            </a:r>
            <a:r>
              <a:rPr lang="en-US" dirty="0" err="1" smtClean="0"/>
              <a:t>Phẩm</a:t>
            </a:r>
            <a:r>
              <a:rPr lang="en-US" dirty="0" smtClean="0"/>
              <a:t> </a:t>
            </a:r>
            <a:r>
              <a:rPr lang="en-US" dirty="0" err="1" smtClean="0"/>
              <a:t>Phù</a:t>
            </a:r>
            <a:r>
              <a:rPr lang="en-US" dirty="0" smtClean="0"/>
              <a:t> </a:t>
            </a:r>
            <a:r>
              <a:rPr lang="en-US" dirty="0" err="1" smtClean="0"/>
              <a:t>Hợp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96650"/>
            <a:ext cx="8229600" cy="4876800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hr-HR" dirty="0" smtClean="0"/>
              <a:t>5.3.4.</a:t>
            </a:r>
            <a:r>
              <a:rPr lang="vi-VN" dirty="0" smtClean="0"/>
              <a:t> </a:t>
            </a:r>
            <a:r>
              <a:rPr lang="en-US" dirty="0" err="1"/>
              <a:t>Chiến</a:t>
            </a:r>
            <a:r>
              <a:rPr lang="en-US" dirty="0"/>
              <a:t> </a:t>
            </a:r>
            <a:r>
              <a:rPr lang="en-US" dirty="0" err="1"/>
              <a:t>lược</a:t>
            </a:r>
            <a:r>
              <a:rPr lang="en-US" dirty="0"/>
              <a:t> </a:t>
            </a:r>
            <a:r>
              <a:rPr lang="en-US" dirty="0" err="1"/>
              <a:t>cho</a:t>
            </a:r>
            <a:r>
              <a:rPr lang="en-US" dirty="0"/>
              <a:t> </a:t>
            </a:r>
            <a:r>
              <a:rPr lang="en-US" dirty="0" err="1"/>
              <a:t>từng</a:t>
            </a:r>
            <a:r>
              <a:rPr lang="en-US" dirty="0"/>
              <a:t> </a:t>
            </a:r>
            <a:r>
              <a:rPr lang="en-US" dirty="0" err="1"/>
              <a:t>sản</a:t>
            </a:r>
            <a:r>
              <a:rPr lang="en-US" dirty="0"/>
              <a:t> </a:t>
            </a:r>
            <a:r>
              <a:rPr lang="en-US" dirty="0" err="1"/>
              <a:t>phẩm</a:t>
            </a:r>
            <a:r>
              <a:rPr lang="en-US" dirty="0"/>
              <a:t> (Product Item</a:t>
            </a:r>
            <a:r>
              <a:rPr lang="en-US" dirty="0" smtClean="0"/>
              <a:t>)</a:t>
            </a:r>
          </a:p>
          <a:p>
            <a:pPr marL="0" indent="0" algn="just">
              <a:buNone/>
            </a:pPr>
            <a:r>
              <a:rPr lang="en-AU" dirty="0" smtClean="0"/>
              <a:t>5.3.4.2. </a:t>
            </a:r>
            <a:r>
              <a:rPr lang="en-US" dirty="0" err="1"/>
              <a:t>Chiến</a:t>
            </a:r>
            <a:r>
              <a:rPr lang="en-US" dirty="0"/>
              <a:t> </a:t>
            </a:r>
            <a:r>
              <a:rPr lang="en-US" dirty="0" err="1"/>
              <a:t>lược</a:t>
            </a:r>
            <a:r>
              <a:rPr lang="en-US" dirty="0"/>
              <a:t> </a:t>
            </a:r>
            <a:r>
              <a:rPr lang="en-US" dirty="0" err="1"/>
              <a:t>cho</a:t>
            </a:r>
            <a:r>
              <a:rPr lang="en-US" dirty="0"/>
              <a:t> </a:t>
            </a:r>
            <a:r>
              <a:rPr lang="en-US" dirty="0" err="1"/>
              <a:t>từng</a:t>
            </a:r>
            <a:r>
              <a:rPr lang="en-US" dirty="0"/>
              <a:t> </a:t>
            </a:r>
            <a:r>
              <a:rPr lang="en-US" dirty="0" err="1"/>
              <a:t>sản</a:t>
            </a:r>
            <a:r>
              <a:rPr lang="en-US" dirty="0"/>
              <a:t> </a:t>
            </a:r>
            <a:r>
              <a:rPr lang="en-US" dirty="0" err="1"/>
              <a:t>phẩm</a:t>
            </a:r>
            <a:r>
              <a:rPr lang="en-US" dirty="0"/>
              <a:t> </a:t>
            </a:r>
            <a:r>
              <a:rPr lang="en-US" dirty="0" err="1"/>
              <a:t>tiếp</a:t>
            </a:r>
            <a:r>
              <a:rPr lang="en-US" dirty="0"/>
              <a:t> </a:t>
            </a:r>
            <a:r>
              <a:rPr lang="en-US" dirty="0" err="1"/>
              <a:t>cận</a:t>
            </a:r>
            <a:r>
              <a:rPr lang="en-US" dirty="0"/>
              <a:t> </a:t>
            </a:r>
            <a:r>
              <a:rPr lang="en-US" dirty="0" err="1"/>
              <a:t>theo</a:t>
            </a:r>
            <a:r>
              <a:rPr lang="en-US" dirty="0"/>
              <a:t> </a:t>
            </a:r>
            <a:r>
              <a:rPr lang="en-US" dirty="0" smtClean="0"/>
              <a:t>Chu </a:t>
            </a:r>
            <a:r>
              <a:rPr lang="en-US" dirty="0" err="1" smtClean="0"/>
              <a:t>kỳ</a:t>
            </a:r>
            <a:r>
              <a:rPr lang="en-US" dirty="0" smtClean="0"/>
              <a:t> </a:t>
            </a:r>
            <a:r>
              <a:rPr lang="en-US" dirty="0" err="1" smtClean="0"/>
              <a:t>sống</a:t>
            </a:r>
            <a:r>
              <a:rPr lang="en-US" dirty="0" smtClean="0"/>
              <a:t> </a:t>
            </a:r>
            <a:r>
              <a:rPr lang="en-US" dirty="0" err="1" smtClean="0"/>
              <a:t>của</a:t>
            </a:r>
            <a:r>
              <a:rPr lang="en-US" dirty="0" smtClean="0"/>
              <a:t> </a:t>
            </a:r>
            <a:r>
              <a:rPr lang="en-US" dirty="0" err="1" smtClean="0"/>
              <a:t>sản</a:t>
            </a:r>
            <a:r>
              <a:rPr lang="en-US" dirty="0" smtClean="0"/>
              <a:t> </a:t>
            </a:r>
            <a:r>
              <a:rPr lang="en-US" dirty="0" err="1" smtClean="0"/>
              <a:t>phẩm</a:t>
            </a:r>
            <a:r>
              <a:rPr lang="en-AU" dirty="0" smtClean="0"/>
              <a:t> </a:t>
            </a:r>
            <a:r>
              <a:rPr lang="en-AU" dirty="0"/>
              <a:t>(</a:t>
            </a:r>
            <a:r>
              <a:rPr lang="en-AU" dirty="0" err="1"/>
              <a:t>cont</a:t>
            </a:r>
            <a:r>
              <a:rPr lang="en-AU" dirty="0"/>
              <a:t>’</a:t>
            </a:r>
            <a:r>
              <a:rPr lang="en-AU" dirty="0" smtClean="0"/>
              <a:t>)</a:t>
            </a:r>
          </a:p>
          <a:p>
            <a:pPr algn="just"/>
            <a:r>
              <a:rPr lang="en-AU" dirty="0" err="1" smtClean="0"/>
              <a:t>Giai</a:t>
            </a:r>
            <a:r>
              <a:rPr lang="en-AU" dirty="0" smtClean="0"/>
              <a:t> </a:t>
            </a:r>
            <a:r>
              <a:rPr lang="en-AU" dirty="0" err="1" smtClean="0"/>
              <a:t>đoạn</a:t>
            </a:r>
            <a:r>
              <a:rPr lang="en-AU" dirty="0" smtClean="0"/>
              <a:t> </a:t>
            </a:r>
            <a:r>
              <a:rPr lang="en-AU" dirty="0" err="1" smtClean="0"/>
              <a:t>tăng</a:t>
            </a:r>
            <a:r>
              <a:rPr lang="en-AU" dirty="0" smtClean="0"/>
              <a:t> </a:t>
            </a:r>
            <a:r>
              <a:rPr lang="en-AU" dirty="0" err="1" smtClean="0"/>
              <a:t>trưởng</a:t>
            </a:r>
            <a:endParaRPr lang="en-AU" dirty="0" smtClean="0"/>
          </a:p>
          <a:p>
            <a:pPr lvl="1" algn="just">
              <a:buFont typeface="Wingdings" charset="2"/>
              <a:buChar char="§"/>
            </a:pPr>
            <a:r>
              <a:rPr lang="en-AU" dirty="0" err="1"/>
              <a:t>Nếu</a:t>
            </a:r>
            <a:r>
              <a:rPr lang="en-AU" dirty="0"/>
              <a:t> </a:t>
            </a:r>
            <a:r>
              <a:rPr lang="en-AU" dirty="0" err="1"/>
              <a:t>sản</a:t>
            </a:r>
            <a:r>
              <a:rPr lang="en-AU" dirty="0"/>
              <a:t> </a:t>
            </a:r>
            <a:r>
              <a:rPr lang="en-AU" dirty="0" err="1"/>
              <a:t>phẩm</a:t>
            </a:r>
            <a:r>
              <a:rPr lang="en-AU" dirty="0"/>
              <a:t> </a:t>
            </a:r>
            <a:r>
              <a:rPr lang="en-AU" dirty="0" err="1"/>
              <a:t>tiếp</a:t>
            </a:r>
            <a:r>
              <a:rPr lang="en-AU" dirty="0"/>
              <a:t> </a:t>
            </a:r>
            <a:r>
              <a:rPr lang="en-AU" dirty="0" err="1"/>
              <a:t>tục</a:t>
            </a:r>
            <a:r>
              <a:rPr lang="en-AU" dirty="0"/>
              <a:t> </a:t>
            </a:r>
            <a:r>
              <a:rPr lang="en-AU" dirty="0" err="1"/>
              <a:t>phát</a:t>
            </a:r>
            <a:r>
              <a:rPr lang="en-AU" dirty="0"/>
              <a:t> </a:t>
            </a:r>
            <a:r>
              <a:rPr lang="en-AU" dirty="0" err="1"/>
              <a:t>triển</a:t>
            </a:r>
            <a:r>
              <a:rPr lang="en-AU" dirty="0"/>
              <a:t> </a:t>
            </a:r>
            <a:r>
              <a:rPr lang="en-AU" dirty="0" err="1"/>
              <a:t>mạnh</a:t>
            </a:r>
            <a:r>
              <a:rPr lang="en-AU" dirty="0"/>
              <a:t> </a:t>
            </a:r>
            <a:r>
              <a:rPr lang="en-AU" dirty="0" err="1"/>
              <a:t>và</a:t>
            </a:r>
            <a:r>
              <a:rPr lang="en-AU" dirty="0"/>
              <a:t> </a:t>
            </a:r>
            <a:r>
              <a:rPr lang="en-AU" dirty="0" err="1"/>
              <a:t>đáp</a:t>
            </a:r>
            <a:r>
              <a:rPr lang="en-AU" dirty="0"/>
              <a:t> </a:t>
            </a:r>
            <a:r>
              <a:rPr lang="en-AU" dirty="0" err="1"/>
              <a:t>ứng</a:t>
            </a:r>
            <a:r>
              <a:rPr lang="en-AU" dirty="0"/>
              <a:t> </a:t>
            </a:r>
            <a:r>
              <a:rPr lang="en-AU" dirty="0" err="1"/>
              <a:t>được</a:t>
            </a:r>
            <a:r>
              <a:rPr lang="en-AU" dirty="0"/>
              <a:t> </a:t>
            </a:r>
            <a:r>
              <a:rPr lang="en-AU" dirty="0" err="1"/>
              <a:t>nhu</a:t>
            </a:r>
            <a:r>
              <a:rPr lang="en-AU" dirty="0"/>
              <a:t> </a:t>
            </a:r>
            <a:r>
              <a:rPr lang="en-AU" dirty="0" err="1"/>
              <a:t>cầu</a:t>
            </a:r>
            <a:r>
              <a:rPr lang="en-AU" dirty="0"/>
              <a:t> </a:t>
            </a:r>
            <a:r>
              <a:rPr lang="en-AU" dirty="0" err="1"/>
              <a:t>thị</a:t>
            </a:r>
            <a:r>
              <a:rPr lang="en-AU" dirty="0"/>
              <a:t> </a:t>
            </a:r>
            <a:r>
              <a:rPr lang="en-AU" dirty="0" err="1"/>
              <a:t>trường</a:t>
            </a:r>
            <a:r>
              <a:rPr lang="en-AU" dirty="0"/>
              <a:t> </a:t>
            </a:r>
            <a:r>
              <a:rPr lang="en-AU" dirty="0" err="1"/>
              <a:t>thì</a:t>
            </a:r>
            <a:r>
              <a:rPr lang="en-AU" dirty="0"/>
              <a:t> </a:t>
            </a:r>
            <a:r>
              <a:rPr lang="en-AU" dirty="0" err="1"/>
              <a:t>nó</a:t>
            </a:r>
            <a:r>
              <a:rPr lang="en-AU" dirty="0"/>
              <a:t> </a:t>
            </a:r>
            <a:r>
              <a:rPr lang="en-AU" dirty="0" err="1"/>
              <a:t>đã</a:t>
            </a:r>
            <a:r>
              <a:rPr lang="en-AU" dirty="0"/>
              <a:t> </a:t>
            </a:r>
            <a:r>
              <a:rPr lang="en-AU" dirty="0" err="1"/>
              <a:t>sẵn</a:t>
            </a:r>
            <a:r>
              <a:rPr lang="en-AU" dirty="0"/>
              <a:t> </a:t>
            </a:r>
            <a:r>
              <a:rPr lang="en-AU" dirty="0" err="1"/>
              <a:t>sàng</a:t>
            </a:r>
            <a:r>
              <a:rPr lang="en-AU" dirty="0"/>
              <a:t> </a:t>
            </a:r>
            <a:r>
              <a:rPr lang="en-AU" dirty="0" err="1"/>
              <a:t>để</a:t>
            </a:r>
            <a:r>
              <a:rPr lang="en-AU" dirty="0"/>
              <a:t> </a:t>
            </a:r>
            <a:r>
              <a:rPr lang="en-AU" dirty="0" err="1"/>
              <a:t>bước</a:t>
            </a:r>
            <a:r>
              <a:rPr lang="en-AU" dirty="0"/>
              <a:t> </a:t>
            </a:r>
            <a:r>
              <a:rPr lang="en-AU" dirty="0" err="1"/>
              <a:t>vào</a:t>
            </a:r>
            <a:r>
              <a:rPr lang="en-AU" dirty="0"/>
              <a:t> </a:t>
            </a:r>
            <a:r>
              <a:rPr lang="en-AU" dirty="0" err="1"/>
              <a:t>giai</a:t>
            </a:r>
            <a:r>
              <a:rPr lang="en-AU" dirty="0"/>
              <a:t> </a:t>
            </a:r>
            <a:r>
              <a:rPr lang="en-AU" dirty="0" err="1"/>
              <a:t>đoạn</a:t>
            </a:r>
            <a:r>
              <a:rPr lang="en-AU" dirty="0"/>
              <a:t> </a:t>
            </a:r>
            <a:r>
              <a:rPr lang="en-AU" dirty="0" err="1"/>
              <a:t>tăng</a:t>
            </a:r>
            <a:r>
              <a:rPr lang="en-AU" dirty="0"/>
              <a:t> </a:t>
            </a:r>
            <a:r>
              <a:rPr lang="en-AU" dirty="0" err="1"/>
              <a:t>trưởng</a:t>
            </a:r>
            <a:r>
              <a:rPr lang="en-AU" dirty="0"/>
              <a:t> </a:t>
            </a:r>
            <a:r>
              <a:rPr lang="en-AU" dirty="0" err="1"/>
              <a:t>của</a:t>
            </a:r>
            <a:r>
              <a:rPr lang="en-AU" dirty="0"/>
              <a:t> </a:t>
            </a:r>
            <a:r>
              <a:rPr lang="en-AU" dirty="0" err="1"/>
              <a:t>chu</a:t>
            </a:r>
            <a:r>
              <a:rPr lang="en-AU" dirty="0"/>
              <a:t> </a:t>
            </a:r>
            <a:r>
              <a:rPr lang="en-AU" dirty="0" err="1"/>
              <a:t>kỳ</a:t>
            </a:r>
            <a:r>
              <a:rPr lang="en-AU" dirty="0"/>
              <a:t> </a:t>
            </a:r>
            <a:r>
              <a:rPr lang="en-AU" dirty="0" err="1"/>
              <a:t>sống</a:t>
            </a:r>
            <a:r>
              <a:rPr lang="en-AU" dirty="0" smtClean="0"/>
              <a:t>.</a:t>
            </a:r>
            <a:endParaRPr lang="en-AU" dirty="0"/>
          </a:p>
          <a:p>
            <a:pPr marL="0" indent="0" algn="r">
              <a:buNone/>
            </a:pPr>
            <a:r>
              <a:rPr lang="vi-VN" dirty="0" smtClean="0"/>
              <a:t>(SIYB, 1998)</a:t>
            </a:r>
            <a:r>
              <a:rPr lang="en-AU" dirty="0" smtClean="0"/>
              <a:t> </a:t>
            </a:r>
            <a:endParaRPr lang="en-AU" dirty="0"/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AU" smtClean="0"/>
              <a:t>Friday, 10 March 23</a:t>
            </a:r>
            <a:endParaRPr lang="en-US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r"/>
            <a:r>
              <a:rPr lang="en-US" smtClean="0"/>
              <a:t>duonghoaian@tuaf.edu.vn</a:t>
            </a:r>
            <a:endParaRPr lang="en-US" dirty="0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FEC368-1D7A-4F81-ABF6-AE0E36BAF64C}" type="slidenum">
              <a:rPr lang="en-US" smtClean="0"/>
              <a:pPr/>
              <a:t>33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6185314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8616" y="517325"/>
            <a:ext cx="8890782" cy="990600"/>
          </a:xfrm>
        </p:spPr>
        <p:txBody>
          <a:bodyPr>
            <a:normAutofit fontScale="90000"/>
          </a:bodyPr>
          <a:lstStyle/>
          <a:p>
            <a:r>
              <a:rPr lang="en-US" dirty="0" err="1" smtClean="0"/>
              <a:t>Chương</a:t>
            </a:r>
            <a:r>
              <a:rPr lang="en-US" dirty="0" smtClean="0"/>
              <a:t> 5 </a:t>
            </a:r>
            <a:r>
              <a:rPr lang="mr-IN" dirty="0" smtClean="0"/>
              <a:t>–</a:t>
            </a:r>
            <a:r>
              <a:rPr lang="en-US" dirty="0" smtClean="0"/>
              <a:t> </a:t>
            </a:r>
            <a:r>
              <a:rPr lang="en-US" dirty="0" err="1" smtClean="0"/>
              <a:t>Thoả</a:t>
            </a:r>
            <a:r>
              <a:rPr lang="en-US" dirty="0" smtClean="0"/>
              <a:t> </a:t>
            </a:r>
            <a:r>
              <a:rPr lang="en-US" dirty="0" err="1" smtClean="0"/>
              <a:t>Mãn</a:t>
            </a:r>
            <a:r>
              <a:rPr lang="en-US" dirty="0" smtClean="0"/>
              <a:t> </a:t>
            </a:r>
            <a:r>
              <a:rPr lang="en-US" dirty="0" err="1" smtClean="0"/>
              <a:t>Nhu</a:t>
            </a:r>
            <a:r>
              <a:rPr lang="en-US" dirty="0" smtClean="0"/>
              <a:t> </a:t>
            </a:r>
            <a:r>
              <a:rPr lang="en-US" dirty="0" err="1" smtClean="0"/>
              <a:t>Cầu</a:t>
            </a:r>
            <a:r>
              <a:rPr lang="en-US" dirty="0" smtClean="0"/>
              <a:t> </a:t>
            </a:r>
            <a:r>
              <a:rPr lang="en-US" dirty="0" err="1" smtClean="0"/>
              <a:t>Của</a:t>
            </a:r>
            <a:r>
              <a:rPr lang="en-US" dirty="0" smtClean="0"/>
              <a:t> </a:t>
            </a:r>
            <a:r>
              <a:rPr lang="en-US" dirty="0" err="1" smtClean="0"/>
              <a:t>Khách</a:t>
            </a:r>
            <a:r>
              <a:rPr lang="en-US" dirty="0" smtClean="0"/>
              <a:t> </a:t>
            </a:r>
            <a:r>
              <a:rPr lang="en-US" dirty="0" err="1" smtClean="0"/>
              <a:t>Hàng</a:t>
            </a:r>
            <a:r>
              <a:rPr lang="en-US" dirty="0" smtClean="0"/>
              <a:t> </a:t>
            </a:r>
            <a:r>
              <a:rPr lang="en-US" dirty="0" err="1" smtClean="0"/>
              <a:t>Bằng</a:t>
            </a:r>
            <a:r>
              <a:rPr lang="en-US" dirty="0" smtClean="0"/>
              <a:t> </a:t>
            </a:r>
            <a:r>
              <a:rPr lang="en-US" dirty="0" err="1" smtClean="0"/>
              <a:t>Cung</a:t>
            </a:r>
            <a:r>
              <a:rPr lang="en-US" dirty="0" smtClean="0"/>
              <a:t> </a:t>
            </a:r>
            <a:r>
              <a:rPr lang="en-US" dirty="0" err="1" smtClean="0"/>
              <a:t>Cấp</a:t>
            </a:r>
            <a:r>
              <a:rPr lang="en-US" dirty="0" smtClean="0"/>
              <a:t> </a:t>
            </a:r>
            <a:r>
              <a:rPr lang="en-US" dirty="0" err="1" smtClean="0"/>
              <a:t>Sản</a:t>
            </a:r>
            <a:r>
              <a:rPr lang="en-US" dirty="0" smtClean="0"/>
              <a:t> </a:t>
            </a:r>
            <a:r>
              <a:rPr lang="en-US" dirty="0" err="1" smtClean="0"/>
              <a:t>Phẩm</a:t>
            </a:r>
            <a:r>
              <a:rPr lang="en-US" dirty="0" smtClean="0"/>
              <a:t> </a:t>
            </a:r>
            <a:r>
              <a:rPr lang="en-US" dirty="0" err="1" smtClean="0"/>
              <a:t>Phù</a:t>
            </a:r>
            <a:r>
              <a:rPr lang="en-US" dirty="0" smtClean="0"/>
              <a:t> </a:t>
            </a:r>
            <a:r>
              <a:rPr lang="en-US" dirty="0" err="1" smtClean="0"/>
              <a:t>Hợp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96650"/>
            <a:ext cx="8229600" cy="4876800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hr-HR" dirty="0" smtClean="0"/>
              <a:t>5.3.4.</a:t>
            </a:r>
            <a:r>
              <a:rPr lang="vi-VN" dirty="0" smtClean="0"/>
              <a:t> </a:t>
            </a:r>
            <a:r>
              <a:rPr lang="en-US" dirty="0" err="1"/>
              <a:t>Chiến</a:t>
            </a:r>
            <a:r>
              <a:rPr lang="en-US" dirty="0"/>
              <a:t> </a:t>
            </a:r>
            <a:r>
              <a:rPr lang="en-US" dirty="0" err="1"/>
              <a:t>lược</a:t>
            </a:r>
            <a:r>
              <a:rPr lang="en-US" dirty="0"/>
              <a:t> </a:t>
            </a:r>
            <a:r>
              <a:rPr lang="en-US" dirty="0" err="1"/>
              <a:t>cho</a:t>
            </a:r>
            <a:r>
              <a:rPr lang="en-US" dirty="0"/>
              <a:t> </a:t>
            </a:r>
            <a:r>
              <a:rPr lang="en-US" dirty="0" err="1"/>
              <a:t>từng</a:t>
            </a:r>
            <a:r>
              <a:rPr lang="en-US" dirty="0"/>
              <a:t> </a:t>
            </a:r>
            <a:r>
              <a:rPr lang="en-US" dirty="0" err="1"/>
              <a:t>sản</a:t>
            </a:r>
            <a:r>
              <a:rPr lang="en-US" dirty="0"/>
              <a:t> </a:t>
            </a:r>
            <a:r>
              <a:rPr lang="en-US" dirty="0" err="1"/>
              <a:t>phẩm</a:t>
            </a:r>
            <a:r>
              <a:rPr lang="en-US" dirty="0"/>
              <a:t> (Product Item</a:t>
            </a:r>
            <a:r>
              <a:rPr lang="en-US" dirty="0" smtClean="0"/>
              <a:t>)</a:t>
            </a:r>
          </a:p>
          <a:p>
            <a:pPr marL="0" indent="0" algn="just">
              <a:buNone/>
            </a:pPr>
            <a:r>
              <a:rPr lang="en-AU" dirty="0" smtClean="0"/>
              <a:t>5.3.4.2. </a:t>
            </a:r>
            <a:r>
              <a:rPr lang="en-US" dirty="0" err="1"/>
              <a:t>Chiến</a:t>
            </a:r>
            <a:r>
              <a:rPr lang="en-US" dirty="0"/>
              <a:t> </a:t>
            </a:r>
            <a:r>
              <a:rPr lang="en-US" dirty="0" err="1"/>
              <a:t>lược</a:t>
            </a:r>
            <a:r>
              <a:rPr lang="en-US" dirty="0"/>
              <a:t> </a:t>
            </a:r>
            <a:r>
              <a:rPr lang="en-US" dirty="0" err="1"/>
              <a:t>cho</a:t>
            </a:r>
            <a:r>
              <a:rPr lang="en-US" dirty="0"/>
              <a:t> </a:t>
            </a:r>
            <a:r>
              <a:rPr lang="en-US" dirty="0" err="1"/>
              <a:t>từng</a:t>
            </a:r>
            <a:r>
              <a:rPr lang="en-US" dirty="0"/>
              <a:t> </a:t>
            </a:r>
            <a:r>
              <a:rPr lang="en-US" dirty="0" err="1"/>
              <a:t>sản</a:t>
            </a:r>
            <a:r>
              <a:rPr lang="en-US" dirty="0"/>
              <a:t> </a:t>
            </a:r>
            <a:r>
              <a:rPr lang="en-US" dirty="0" err="1"/>
              <a:t>phẩm</a:t>
            </a:r>
            <a:r>
              <a:rPr lang="en-US" dirty="0"/>
              <a:t> </a:t>
            </a:r>
            <a:r>
              <a:rPr lang="en-US" dirty="0" err="1"/>
              <a:t>tiếp</a:t>
            </a:r>
            <a:r>
              <a:rPr lang="en-US" dirty="0"/>
              <a:t> </a:t>
            </a:r>
            <a:r>
              <a:rPr lang="en-US" dirty="0" err="1"/>
              <a:t>cận</a:t>
            </a:r>
            <a:r>
              <a:rPr lang="en-US" dirty="0"/>
              <a:t> </a:t>
            </a:r>
            <a:r>
              <a:rPr lang="en-US" dirty="0" err="1"/>
              <a:t>theo</a:t>
            </a:r>
            <a:r>
              <a:rPr lang="en-US" dirty="0"/>
              <a:t> </a:t>
            </a:r>
            <a:r>
              <a:rPr lang="en-US" dirty="0" smtClean="0"/>
              <a:t>Chu </a:t>
            </a:r>
            <a:r>
              <a:rPr lang="en-US" dirty="0" err="1" smtClean="0"/>
              <a:t>kỳ</a:t>
            </a:r>
            <a:r>
              <a:rPr lang="en-US" dirty="0" smtClean="0"/>
              <a:t> </a:t>
            </a:r>
            <a:r>
              <a:rPr lang="en-US" dirty="0" err="1" smtClean="0"/>
              <a:t>sống</a:t>
            </a:r>
            <a:r>
              <a:rPr lang="en-US" dirty="0" smtClean="0"/>
              <a:t> </a:t>
            </a:r>
            <a:r>
              <a:rPr lang="en-US" dirty="0" err="1" smtClean="0"/>
              <a:t>của</a:t>
            </a:r>
            <a:r>
              <a:rPr lang="en-US" dirty="0" smtClean="0"/>
              <a:t> </a:t>
            </a:r>
            <a:r>
              <a:rPr lang="en-US" dirty="0" err="1" smtClean="0"/>
              <a:t>sản</a:t>
            </a:r>
            <a:r>
              <a:rPr lang="en-US" dirty="0" smtClean="0"/>
              <a:t> </a:t>
            </a:r>
            <a:r>
              <a:rPr lang="en-US" dirty="0" err="1" smtClean="0"/>
              <a:t>phẩm</a:t>
            </a:r>
            <a:r>
              <a:rPr lang="en-AU" dirty="0" smtClean="0"/>
              <a:t> </a:t>
            </a:r>
            <a:r>
              <a:rPr lang="en-AU" dirty="0"/>
              <a:t>(</a:t>
            </a:r>
            <a:r>
              <a:rPr lang="en-AU" dirty="0" err="1"/>
              <a:t>cont</a:t>
            </a:r>
            <a:r>
              <a:rPr lang="en-AU" dirty="0"/>
              <a:t>’</a:t>
            </a:r>
            <a:r>
              <a:rPr lang="en-AU" dirty="0" smtClean="0"/>
              <a:t>)</a:t>
            </a:r>
          </a:p>
          <a:p>
            <a:pPr algn="just"/>
            <a:r>
              <a:rPr lang="en-AU" dirty="0" err="1" smtClean="0"/>
              <a:t>Giai</a:t>
            </a:r>
            <a:r>
              <a:rPr lang="en-AU" dirty="0" smtClean="0"/>
              <a:t> </a:t>
            </a:r>
            <a:r>
              <a:rPr lang="en-AU" dirty="0" err="1" smtClean="0"/>
              <a:t>đoạn</a:t>
            </a:r>
            <a:r>
              <a:rPr lang="en-AU" dirty="0" smtClean="0"/>
              <a:t> </a:t>
            </a:r>
            <a:r>
              <a:rPr lang="en-AU" dirty="0" err="1" smtClean="0"/>
              <a:t>tăng</a:t>
            </a:r>
            <a:r>
              <a:rPr lang="en-AU" dirty="0" smtClean="0"/>
              <a:t> </a:t>
            </a:r>
            <a:r>
              <a:rPr lang="en-AU" dirty="0" err="1" smtClean="0"/>
              <a:t>trưởng</a:t>
            </a:r>
            <a:r>
              <a:rPr lang="en-AU" dirty="0"/>
              <a:t> (</a:t>
            </a:r>
            <a:r>
              <a:rPr lang="en-AU" dirty="0" err="1"/>
              <a:t>cont</a:t>
            </a:r>
            <a:r>
              <a:rPr lang="en-AU" dirty="0"/>
              <a:t>’)</a:t>
            </a:r>
            <a:endParaRPr lang="en-AU" dirty="0" smtClean="0"/>
          </a:p>
          <a:p>
            <a:pPr lvl="1" algn="just">
              <a:buFont typeface="Wingdings" charset="2"/>
              <a:buChar char="§"/>
            </a:pPr>
            <a:r>
              <a:rPr lang="en-AU" dirty="0" err="1" smtClean="0"/>
              <a:t>Trong</a:t>
            </a:r>
            <a:r>
              <a:rPr lang="en-AU" dirty="0" smtClean="0"/>
              <a:t> </a:t>
            </a:r>
            <a:r>
              <a:rPr lang="en-AU" dirty="0" err="1"/>
              <a:t>giai</a:t>
            </a:r>
            <a:r>
              <a:rPr lang="en-AU" dirty="0"/>
              <a:t> </a:t>
            </a:r>
            <a:r>
              <a:rPr lang="en-AU" dirty="0" err="1"/>
              <a:t>đoạn</a:t>
            </a:r>
            <a:r>
              <a:rPr lang="en-AU" dirty="0"/>
              <a:t> </a:t>
            </a:r>
            <a:r>
              <a:rPr lang="en-AU" dirty="0" err="1"/>
              <a:t>tăng</a:t>
            </a:r>
            <a:r>
              <a:rPr lang="en-AU" dirty="0"/>
              <a:t> </a:t>
            </a:r>
            <a:r>
              <a:rPr lang="en-AU" dirty="0" err="1"/>
              <a:t>trưởng</a:t>
            </a:r>
            <a:r>
              <a:rPr lang="en-AU" dirty="0"/>
              <a:t>, </a:t>
            </a:r>
            <a:r>
              <a:rPr lang="en-AU" dirty="0" err="1"/>
              <a:t>doanh</a:t>
            </a:r>
            <a:r>
              <a:rPr lang="en-AU" dirty="0"/>
              <a:t> </a:t>
            </a:r>
            <a:r>
              <a:rPr lang="en-AU" dirty="0" err="1"/>
              <a:t>thu</a:t>
            </a:r>
            <a:r>
              <a:rPr lang="en-AU" dirty="0"/>
              <a:t> </a:t>
            </a:r>
            <a:r>
              <a:rPr lang="en-AU" dirty="0" err="1"/>
              <a:t>bán</a:t>
            </a:r>
            <a:r>
              <a:rPr lang="en-AU" dirty="0"/>
              <a:t> </a:t>
            </a:r>
            <a:r>
              <a:rPr lang="en-AU" dirty="0" err="1"/>
              <a:t>hàng</a:t>
            </a:r>
            <a:r>
              <a:rPr lang="en-AU" dirty="0"/>
              <a:t> </a:t>
            </a:r>
            <a:r>
              <a:rPr lang="en-AU" dirty="0" err="1"/>
              <a:t>thường</a:t>
            </a:r>
            <a:r>
              <a:rPr lang="en-AU" dirty="0"/>
              <a:t> </a:t>
            </a:r>
            <a:r>
              <a:rPr lang="en-AU" dirty="0" err="1"/>
              <a:t>tăng</a:t>
            </a:r>
            <a:r>
              <a:rPr lang="en-AU" dirty="0"/>
              <a:t> </a:t>
            </a:r>
            <a:r>
              <a:rPr lang="en-AU" dirty="0" err="1"/>
              <a:t>theo</a:t>
            </a:r>
            <a:r>
              <a:rPr lang="en-AU" dirty="0"/>
              <a:t> </a:t>
            </a:r>
            <a:r>
              <a:rPr lang="en-AU" dirty="0" err="1"/>
              <a:t>cấp</a:t>
            </a:r>
            <a:r>
              <a:rPr lang="en-AU" dirty="0"/>
              <a:t> </a:t>
            </a:r>
            <a:r>
              <a:rPr lang="en-AU" dirty="0" err="1"/>
              <a:t>số</a:t>
            </a:r>
            <a:r>
              <a:rPr lang="en-AU" dirty="0"/>
              <a:t> </a:t>
            </a:r>
            <a:r>
              <a:rPr lang="en-AU" dirty="0" err="1"/>
              <a:t>nhân</a:t>
            </a:r>
            <a:r>
              <a:rPr lang="en-AU" dirty="0"/>
              <a:t>. </a:t>
            </a:r>
            <a:r>
              <a:rPr lang="en-AU" dirty="0" err="1"/>
              <a:t>Điều</a:t>
            </a:r>
            <a:r>
              <a:rPr lang="en-AU" dirty="0"/>
              <a:t> </a:t>
            </a:r>
            <a:r>
              <a:rPr lang="en-AU" dirty="0" err="1"/>
              <a:t>này</a:t>
            </a:r>
            <a:r>
              <a:rPr lang="en-AU" dirty="0"/>
              <a:t> </a:t>
            </a:r>
            <a:r>
              <a:rPr lang="en-AU" dirty="0" err="1"/>
              <a:t>cho</a:t>
            </a:r>
            <a:r>
              <a:rPr lang="en-AU" dirty="0"/>
              <a:t> </a:t>
            </a:r>
            <a:r>
              <a:rPr lang="en-AU" dirty="0" err="1"/>
              <a:t>thấy</a:t>
            </a:r>
            <a:r>
              <a:rPr lang="en-AU" dirty="0"/>
              <a:t> </a:t>
            </a:r>
            <a:r>
              <a:rPr lang="en-AU" dirty="0" err="1"/>
              <a:t>nhu</a:t>
            </a:r>
            <a:r>
              <a:rPr lang="en-AU" dirty="0"/>
              <a:t> </a:t>
            </a:r>
            <a:r>
              <a:rPr lang="en-AU" dirty="0" err="1"/>
              <a:t>cầu</a:t>
            </a:r>
            <a:r>
              <a:rPr lang="en-AU" dirty="0"/>
              <a:t> </a:t>
            </a:r>
            <a:r>
              <a:rPr lang="en-AU" dirty="0" err="1"/>
              <a:t>của</a:t>
            </a:r>
            <a:r>
              <a:rPr lang="en-AU" dirty="0"/>
              <a:t> </a:t>
            </a:r>
            <a:r>
              <a:rPr lang="en-AU" dirty="0" err="1"/>
              <a:t>người</a:t>
            </a:r>
            <a:r>
              <a:rPr lang="en-AU" dirty="0"/>
              <a:t> </a:t>
            </a:r>
            <a:r>
              <a:rPr lang="en-AU" dirty="0" err="1"/>
              <a:t>tiêu</a:t>
            </a:r>
            <a:r>
              <a:rPr lang="en-AU" dirty="0"/>
              <a:t> </a:t>
            </a:r>
            <a:r>
              <a:rPr lang="en-AU" dirty="0" err="1"/>
              <a:t>dùng</a:t>
            </a:r>
            <a:r>
              <a:rPr lang="en-AU" dirty="0"/>
              <a:t> </a:t>
            </a:r>
            <a:r>
              <a:rPr lang="en-AU" dirty="0" err="1"/>
              <a:t>ngày</a:t>
            </a:r>
            <a:r>
              <a:rPr lang="en-AU" dirty="0"/>
              <a:t> </a:t>
            </a:r>
            <a:r>
              <a:rPr lang="en-AU" dirty="0" err="1"/>
              <a:t>càng</a:t>
            </a:r>
            <a:r>
              <a:rPr lang="en-AU" dirty="0"/>
              <a:t> </a:t>
            </a:r>
            <a:r>
              <a:rPr lang="en-AU" dirty="0" err="1"/>
              <a:t>tăng</a:t>
            </a:r>
            <a:r>
              <a:rPr lang="en-AU" dirty="0"/>
              <a:t>, </a:t>
            </a:r>
            <a:r>
              <a:rPr lang="en-AU" dirty="0" err="1"/>
              <a:t>thúc</a:t>
            </a:r>
            <a:r>
              <a:rPr lang="en-AU" dirty="0"/>
              <a:t> </a:t>
            </a:r>
            <a:r>
              <a:rPr lang="en-AU" dirty="0" err="1"/>
              <a:t>đẩy</a:t>
            </a:r>
            <a:r>
              <a:rPr lang="en-AU" dirty="0"/>
              <a:t> </a:t>
            </a:r>
            <a:r>
              <a:rPr lang="en-AU" dirty="0" err="1"/>
              <a:t>sự</a:t>
            </a:r>
            <a:r>
              <a:rPr lang="en-AU" dirty="0"/>
              <a:t> </a:t>
            </a:r>
            <a:r>
              <a:rPr lang="en-AU" dirty="0" err="1"/>
              <a:t>gia</a:t>
            </a:r>
            <a:r>
              <a:rPr lang="en-AU" dirty="0"/>
              <a:t> </a:t>
            </a:r>
            <a:r>
              <a:rPr lang="en-AU" dirty="0" err="1"/>
              <a:t>tăng</a:t>
            </a:r>
            <a:r>
              <a:rPr lang="en-AU" dirty="0"/>
              <a:t> </a:t>
            </a:r>
            <a:r>
              <a:rPr lang="en-AU" dirty="0" err="1"/>
              <a:t>sản</a:t>
            </a:r>
            <a:r>
              <a:rPr lang="en-AU" dirty="0"/>
              <a:t> </a:t>
            </a:r>
            <a:r>
              <a:rPr lang="en-AU" dirty="0" err="1"/>
              <a:t>xuất</a:t>
            </a:r>
            <a:r>
              <a:rPr lang="en-AU" dirty="0"/>
              <a:t> </a:t>
            </a:r>
            <a:r>
              <a:rPr lang="en-AU" dirty="0" err="1"/>
              <a:t>và</a:t>
            </a:r>
            <a:r>
              <a:rPr lang="en-AU" dirty="0"/>
              <a:t> </a:t>
            </a:r>
            <a:r>
              <a:rPr lang="en-AU" dirty="0" err="1"/>
              <a:t>sản</a:t>
            </a:r>
            <a:r>
              <a:rPr lang="en-AU" dirty="0"/>
              <a:t> </a:t>
            </a:r>
            <a:r>
              <a:rPr lang="en-AU" dirty="0" err="1"/>
              <a:t>phẩm</a:t>
            </a:r>
            <a:r>
              <a:rPr lang="en-AU" dirty="0"/>
              <a:t> </a:t>
            </a:r>
            <a:r>
              <a:rPr lang="en-AU" dirty="0" err="1"/>
              <a:t>đã</a:t>
            </a:r>
            <a:r>
              <a:rPr lang="en-AU" dirty="0"/>
              <a:t> </a:t>
            </a:r>
            <a:r>
              <a:rPr lang="en-AU" dirty="0" err="1"/>
              <a:t>trở</a:t>
            </a:r>
            <a:r>
              <a:rPr lang="en-AU" dirty="0"/>
              <a:t> </a:t>
            </a:r>
            <a:r>
              <a:rPr lang="en-AU" dirty="0" err="1"/>
              <a:t>nên</a:t>
            </a:r>
            <a:r>
              <a:rPr lang="en-AU" dirty="0"/>
              <a:t> </a:t>
            </a:r>
            <a:r>
              <a:rPr lang="en-AU" dirty="0" err="1"/>
              <a:t>phổ</a:t>
            </a:r>
            <a:r>
              <a:rPr lang="en-AU" dirty="0"/>
              <a:t> </a:t>
            </a:r>
            <a:r>
              <a:rPr lang="en-AU" dirty="0" err="1"/>
              <a:t>biến</a:t>
            </a:r>
            <a:r>
              <a:rPr lang="en-AU" dirty="0"/>
              <a:t> </a:t>
            </a:r>
            <a:r>
              <a:rPr lang="en-AU" dirty="0" err="1"/>
              <a:t>rộng</a:t>
            </a:r>
            <a:r>
              <a:rPr lang="en-AU" dirty="0"/>
              <a:t> </a:t>
            </a:r>
            <a:r>
              <a:rPr lang="en-AU" dirty="0" err="1"/>
              <a:t>rãi</a:t>
            </a:r>
            <a:r>
              <a:rPr lang="en-AU" dirty="0"/>
              <a:t> </a:t>
            </a:r>
            <a:r>
              <a:rPr lang="en-AU" dirty="0" err="1"/>
              <a:t>hơn</a:t>
            </a:r>
            <a:r>
              <a:rPr lang="en-AU" dirty="0" smtClean="0"/>
              <a:t>.</a:t>
            </a:r>
            <a:endParaRPr lang="en-AU" dirty="0"/>
          </a:p>
          <a:p>
            <a:pPr marL="0" indent="0" algn="r">
              <a:buNone/>
            </a:pPr>
            <a:r>
              <a:rPr lang="vi-VN" dirty="0" smtClean="0"/>
              <a:t>(SIYB, 1998)</a:t>
            </a:r>
            <a:r>
              <a:rPr lang="en-AU" dirty="0" smtClean="0"/>
              <a:t> </a:t>
            </a:r>
            <a:endParaRPr lang="en-AU" dirty="0"/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AU" smtClean="0"/>
              <a:t>Friday, 10 March 23</a:t>
            </a:r>
            <a:endParaRPr lang="en-US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r"/>
            <a:r>
              <a:rPr lang="en-US" smtClean="0"/>
              <a:t>duonghoaian@tuaf.edu.vn</a:t>
            </a:r>
            <a:endParaRPr lang="en-US" dirty="0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FEC368-1D7A-4F81-ABF6-AE0E36BAF64C}" type="slidenum">
              <a:rPr lang="en-US" smtClean="0"/>
              <a:pPr/>
              <a:t>34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6794421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8616" y="517325"/>
            <a:ext cx="8890782" cy="990600"/>
          </a:xfrm>
        </p:spPr>
        <p:txBody>
          <a:bodyPr>
            <a:normAutofit fontScale="90000"/>
          </a:bodyPr>
          <a:lstStyle/>
          <a:p>
            <a:r>
              <a:rPr lang="en-US" dirty="0" err="1" smtClean="0"/>
              <a:t>Chương</a:t>
            </a:r>
            <a:r>
              <a:rPr lang="en-US" dirty="0" smtClean="0"/>
              <a:t> 5 </a:t>
            </a:r>
            <a:r>
              <a:rPr lang="mr-IN" dirty="0" smtClean="0"/>
              <a:t>–</a:t>
            </a:r>
            <a:r>
              <a:rPr lang="en-US" dirty="0" smtClean="0"/>
              <a:t> </a:t>
            </a:r>
            <a:r>
              <a:rPr lang="en-US" dirty="0" err="1" smtClean="0"/>
              <a:t>Thoả</a:t>
            </a:r>
            <a:r>
              <a:rPr lang="en-US" dirty="0" smtClean="0"/>
              <a:t> </a:t>
            </a:r>
            <a:r>
              <a:rPr lang="en-US" dirty="0" err="1" smtClean="0"/>
              <a:t>Mãn</a:t>
            </a:r>
            <a:r>
              <a:rPr lang="en-US" dirty="0" smtClean="0"/>
              <a:t> </a:t>
            </a:r>
            <a:r>
              <a:rPr lang="en-US" dirty="0" err="1" smtClean="0"/>
              <a:t>Nhu</a:t>
            </a:r>
            <a:r>
              <a:rPr lang="en-US" dirty="0" smtClean="0"/>
              <a:t> </a:t>
            </a:r>
            <a:r>
              <a:rPr lang="en-US" dirty="0" err="1" smtClean="0"/>
              <a:t>Cầu</a:t>
            </a:r>
            <a:r>
              <a:rPr lang="en-US" dirty="0" smtClean="0"/>
              <a:t> </a:t>
            </a:r>
            <a:r>
              <a:rPr lang="en-US" dirty="0" err="1" smtClean="0"/>
              <a:t>Của</a:t>
            </a:r>
            <a:r>
              <a:rPr lang="en-US" dirty="0" smtClean="0"/>
              <a:t> </a:t>
            </a:r>
            <a:r>
              <a:rPr lang="en-US" dirty="0" err="1" smtClean="0"/>
              <a:t>Khách</a:t>
            </a:r>
            <a:r>
              <a:rPr lang="en-US" dirty="0" smtClean="0"/>
              <a:t> </a:t>
            </a:r>
            <a:r>
              <a:rPr lang="en-US" dirty="0" err="1" smtClean="0"/>
              <a:t>Hàng</a:t>
            </a:r>
            <a:r>
              <a:rPr lang="en-US" dirty="0" smtClean="0"/>
              <a:t> </a:t>
            </a:r>
            <a:r>
              <a:rPr lang="en-US" dirty="0" err="1" smtClean="0"/>
              <a:t>Bằng</a:t>
            </a:r>
            <a:r>
              <a:rPr lang="en-US" dirty="0" smtClean="0"/>
              <a:t> </a:t>
            </a:r>
            <a:r>
              <a:rPr lang="en-US" dirty="0" err="1" smtClean="0"/>
              <a:t>Cung</a:t>
            </a:r>
            <a:r>
              <a:rPr lang="en-US" dirty="0" smtClean="0"/>
              <a:t> </a:t>
            </a:r>
            <a:r>
              <a:rPr lang="en-US" dirty="0" err="1" smtClean="0"/>
              <a:t>Cấp</a:t>
            </a:r>
            <a:r>
              <a:rPr lang="en-US" dirty="0" smtClean="0"/>
              <a:t> </a:t>
            </a:r>
            <a:r>
              <a:rPr lang="en-US" dirty="0" err="1" smtClean="0"/>
              <a:t>Sản</a:t>
            </a:r>
            <a:r>
              <a:rPr lang="en-US" dirty="0" smtClean="0"/>
              <a:t> </a:t>
            </a:r>
            <a:r>
              <a:rPr lang="en-US" dirty="0" err="1" smtClean="0"/>
              <a:t>Phẩm</a:t>
            </a:r>
            <a:r>
              <a:rPr lang="en-US" dirty="0" smtClean="0"/>
              <a:t> </a:t>
            </a:r>
            <a:r>
              <a:rPr lang="en-US" dirty="0" err="1" smtClean="0"/>
              <a:t>Phù</a:t>
            </a:r>
            <a:r>
              <a:rPr lang="en-US" dirty="0" smtClean="0"/>
              <a:t> </a:t>
            </a:r>
            <a:r>
              <a:rPr lang="en-US" dirty="0" err="1" smtClean="0"/>
              <a:t>Hợp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96650"/>
            <a:ext cx="8229600" cy="4876800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hr-HR" dirty="0" smtClean="0"/>
              <a:t>5.3.4.</a:t>
            </a:r>
            <a:r>
              <a:rPr lang="vi-VN" dirty="0" smtClean="0"/>
              <a:t> </a:t>
            </a:r>
            <a:r>
              <a:rPr lang="en-US" dirty="0" err="1"/>
              <a:t>Chiến</a:t>
            </a:r>
            <a:r>
              <a:rPr lang="en-US" dirty="0"/>
              <a:t> </a:t>
            </a:r>
            <a:r>
              <a:rPr lang="en-US" dirty="0" err="1"/>
              <a:t>lược</a:t>
            </a:r>
            <a:r>
              <a:rPr lang="en-US" dirty="0"/>
              <a:t> </a:t>
            </a:r>
            <a:r>
              <a:rPr lang="en-US" dirty="0" err="1"/>
              <a:t>cho</a:t>
            </a:r>
            <a:r>
              <a:rPr lang="en-US" dirty="0"/>
              <a:t> </a:t>
            </a:r>
            <a:r>
              <a:rPr lang="en-US" dirty="0" err="1"/>
              <a:t>từng</a:t>
            </a:r>
            <a:r>
              <a:rPr lang="en-US" dirty="0"/>
              <a:t> </a:t>
            </a:r>
            <a:r>
              <a:rPr lang="en-US" dirty="0" err="1"/>
              <a:t>sản</a:t>
            </a:r>
            <a:r>
              <a:rPr lang="en-US" dirty="0"/>
              <a:t> </a:t>
            </a:r>
            <a:r>
              <a:rPr lang="en-US" dirty="0" err="1"/>
              <a:t>phẩm</a:t>
            </a:r>
            <a:r>
              <a:rPr lang="en-US" dirty="0"/>
              <a:t> (Product Item</a:t>
            </a:r>
            <a:r>
              <a:rPr lang="en-US" dirty="0" smtClean="0"/>
              <a:t>)</a:t>
            </a:r>
          </a:p>
          <a:p>
            <a:pPr marL="0" indent="0" algn="just">
              <a:buNone/>
            </a:pPr>
            <a:r>
              <a:rPr lang="en-AU" dirty="0" smtClean="0"/>
              <a:t>5.3.4.2. </a:t>
            </a:r>
            <a:r>
              <a:rPr lang="en-US" dirty="0" err="1"/>
              <a:t>Chiến</a:t>
            </a:r>
            <a:r>
              <a:rPr lang="en-US" dirty="0"/>
              <a:t> </a:t>
            </a:r>
            <a:r>
              <a:rPr lang="en-US" dirty="0" err="1"/>
              <a:t>lược</a:t>
            </a:r>
            <a:r>
              <a:rPr lang="en-US" dirty="0"/>
              <a:t> </a:t>
            </a:r>
            <a:r>
              <a:rPr lang="en-US" dirty="0" err="1"/>
              <a:t>cho</a:t>
            </a:r>
            <a:r>
              <a:rPr lang="en-US" dirty="0"/>
              <a:t> </a:t>
            </a:r>
            <a:r>
              <a:rPr lang="en-US" dirty="0" err="1"/>
              <a:t>từng</a:t>
            </a:r>
            <a:r>
              <a:rPr lang="en-US" dirty="0"/>
              <a:t> </a:t>
            </a:r>
            <a:r>
              <a:rPr lang="en-US" dirty="0" err="1"/>
              <a:t>sản</a:t>
            </a:r>
            <a:r>
              <a:rPr lang="en-US" dirty="0"/>
              <a:t> </a:t>
            </a:r>
            <a:r>
              <a:rPr lang="en-US" dirty="0" err="1"/>
              <a:t>phẩm</a:t>
            </a:r>
            <a:r>
              <a:rPr lang="en-US" dirty="0"/>
              <a:t> </a:t>
            </a:r>
            <a:r>
              <a:rPr lang="en-US" dirty="0" err="1"/>
              <a:t>tiếp</a:t>
            </a:r>
            <a:r>
              <a:rPr lang="en-US" dirty="0"/>
              <a:t> </a:t>
            </a:r>
            <a:r>
              <a:rPr lang="en-US" dirty="0" err="1"/>
              <a:t>cận</a:t>
            </a:r>
            <a:r>
              <a:rPr lang="en-US" dirty="0"/>
              <a:t> </a:t>
            </a:r>
            <a:r>
              <a:rPr lang="en-US" dirty="0" err="1"/>
              <a:t>theo</a:t>
            </a:r>
            <a:r>
              <a:rPr lang="en-US" dirty="0"/>
              <a:t> </a:t>
            </a:r>
            <a:r>
              <a:rPr lang="en-US" dirty="0" smtClean="0"/>
              <a:t>Chu </a:t>
            </a:r>
            <a:r>
              <a:rPr lang="en-US" dirty="0" err="1" smtClean="0"/>
              <a:t>kỳ</a:t>
            </a:r>
            <a:r>
              <a:rPr lang="en-US" dirty="0" smtClean="0"/>
              <a:t> </a:t>
            </a:r>
            <a:r>
              <a:rPr lang="en-US" dirty="0" err="1" smtClean="0"/>
              <a:t>sống</a:t>
            </a:r>
            <a:r>
              <a:rPr lang="en-US" dirty="0" smtClean="0"/>
              <a:t> </a:t>
            </a:r>
            <a:r>
              <a:rPr lang="en-US" dirty="0" err="1" smtClean="0"/>
              <a:t>của</a:t>
            </a:r>
            <a:r>
              <a:rPr lang="en-US" dirty="0" smtClean="0"/>
              <a:t> </a:t>
            </a:r>
            <a:r>
              <a:rPr lang="en-US" dirty="0" err="1" smtClean="0"/>
              <a:t>sản</a:t>
            </a:r>
            <a:r>
              <a:rPr lang="en-US" dirty="0" smtClean="0"/>
              <a:t> </a:t>
            </a:r>
            <a:r>
              <a:rPr lang="en-US" dirty="0" err="1" smtClean="0"/>
              <a:t>phẩm</a:t>
            </a:r>
            <a:r>
              <a:rPr lang="en-AU" dirty="0" smtClean="0"/>
              <a:t> </a:t>
            </a:r>
            <a:r>
              <a:rPr lang="en-AU" dirty="0"/>
              <a:t>(</a:t>
            </a:r>
            <a:r>
              <a:rPr lang="en-AU" dirty="0" err="1"/>
              <a:t>cont</a:t>
            </a:r>
            <a:r>
              <a:rPr lang="en-AU" dirty="0"/>
              <a:t>’</a:t>
            </a:r>
            <a:r>
              <a:rPr lang="en-AU" dirty="0" smtClean="0"/>
              <a:t>)</a:t>
            </a:r>
          </a:p>
          <a:p>
            <a:pPr algn="just"/>
            <a:r>
              <a:rPr lang="en-AU" dirty="0" err="1" smtClean="0"/>
              <a:t>Giai</a:t>
            </a:r>
            <a:r>
              <a:rPr lang="en-AU" dirty="0" smtClean="0"/>
              <a:t> </a:t>
            </a:r>
            <a:r>
              <a:rPr lang="en-AU" dirty="0" err="1" smtClean="0"/>
              <a:t>đoạn</a:t>
            </a:r>
            <a:r>
              <a:rPr lang="en-AU" dirty="0" smtClean="0"/>
              <a:t> </a:t>
            </a:r>
            <a:r>
              <a:rPr lang="en-AU" dirty="0" err="1" smtClean="0"/>
              <a:t>tăng</a:t>
            </a:r>
            <a:r>
              <a:rPr lang="en-AU" dirty="0" smtClean="0"/>
              <a:t> </a:t>
            </a:r>
            <a:r>
              <a:rPr lang="en-AU" dirty="0" err="1" smtClean="0"/>
              <a:t>trưởng</a:t>
            </a:r>
            <a:r>
              <a:rPr lang="en-AU" dirty="0"/>
              <a:t> (</a:t>
            </a:r>
            <a:r>
              <a:rPr lang="en-AU" dirty="0" err="1"/>
              <a:t>cont</a:t>
            </a:r>
            <a:r>
              <a:rPr lang="en-AU" dirty="0"/>
              <a:t>’)</a:t>
            </a:r>
            <a:endParaRPr lang="en-AU" dirty="0" smtClean="0"/>
          </a:p>
          <a:p>
            <a:pPr lvl="1" algn="just">
              <a:buFont typeface="Wingdings" charset="2"/>
              <a:buChar char="§"/>
            </a:pPr>
            <a:r>
              <a:rPr lang="en-AU" dirty="0" err="1"/>
              <a:t>Cạnh</a:t>
            </a:r>
            <a:r>
              <a:rPr lang="en-AU" dirty="0"/>
              <a:t> </a:t>
            </a:r>
            <a:r>
              <a:rPr lang="en-AU" dirty="0" err="1"/>
              <a:t>tranh</a:t>
            </a:r>
            <a:r>
              <a:rPr lang="en-AU" dirty="0"/>
              <a:t> </a:t>
            </a:r>
            <a:r>
              <a:rPr lang="en-AU" dirty="0" err="1"/>
              <a:t>trong</a:t>
            </a:r>
            <a:r>
              <a:rPr lang="en-AU" dirty="0"/>
              <a:t> </a:t>
            </a:r>
            <a:r>
              <a:rPr lang="en-AU" dirty="0" err="1"/>
              <a:t>giai</a:t>
            </a:r>
            <a:r>
              <a:rPr lang="en-AU" dirty="0"/>
              <a:t> </a:t>
            </a:r>
            <a:r>
              <a:rPr lang="en-AU" dirty="0" err="1"/>
              <a:t>đoạn</a:t>
            </a:r>
            <a:r>
              <a:rPr lang="en-AU" dirty="0"/>
              <a:t> </a:t>
            </a:r>
            <a:r>
              <a:rPr lang="en-AU" dirty="0" err="1"/>
              <a:t>tăng</a:t>
            </a:r>
            <a:r>
              <a:rPr lang="en-AU" dirty="0"/>
              <a:t> </a:t>
            </a:r>
            <a:r>
              <a:rPr lang="en-AU" dirty="0" err="1"/>
              <a:t>trưởng</a:t>
            </a:r>
            <a:r>
              <a:rPr lang="en-AU" dirty="0"/>
              <a:t> </a:t>
            </a:r>
            <a:r>
              <a:rPr lang="en-AU" dirty="0" err="1"/>
              <a:t>thường</a:t>
            </a:r>
            <a:r>
              <a:rPr lang="en-AU" dirty="0"/>
              <a:t> </a:t>
            </a:r>
            <a:r>
              <a:rPr lang="en-AU" dirty="0" err="1"/>
              <a:t>rất</a:t>
            </a:r>
            <a:r>
              <a:rPr lang="en-AU" dirty="0"/>
              <a:t> </a:t>
            </a:r>
            <a:r>
              <a:rPr lang="en-AU" dirty="0" err="1"/>
              <a:t>khốc</a:t>
            </a:r>
            <a:r>
              <a:rPr lang="en-AU" dirty="0"/>
              <a:t> </a:t>
            </a:r>
            <a:r>
              <a:rPr lang="en-AU" dirty="0" err="1"/>
              <a:t>liệt</a:t>
            </a:r>
            <a:r>
              <a:rPr lang="en-AU" dirty="0"/>
              <a:t>, do </a:t>
            </a:r>
            <a:r>
              <a:rPr lang="en-AU" dirty="0" err="1"/>
              <a:t>các</a:t>
            </a:r>
            <a:r>
              <a:rPr lang="en-AU" dirty="0"/>
              <a:t> </a:t>
            </a:r>
            <a:r>
              <a:rPr lang="en-AU" dirty="0" err="1"/>
              <a:t>đối</a:t>
            </a:r>
            <a:r>
              <a:rPr lang="en-AU" dirty="0"/>
              <a:t> </a:t>
            </a:r>
            <a:r>
              <a:rPr lang="en-AU" dirty="0" err="1"/>
              <a:t>thủ</a:t>
            </a:r>
            <a:r>
              <a:rPr lang="en-AU" dirty="0"/>
              <a:t> </a:t>
            </a:r>
            <a:r>
              <a:rPr lang="en-AU" dirty="0" err="1"/>
              <a:t>của</a:t>
            </a:r>
            <a:r>
              <a:rPr lang="en-AU" dirty="0"/>
              <a:t> </a:t>
            </a:r>
            <a:r>
              <a:rPr lang="en-AU" dirty="0" err="1"/>
              <a:t>bạn</a:t>
            </a:r>
            <a:r>
              <a:rPr lang="en-AU" dirty="0"/>
              <a:t> </a:t>
            </a:r>
            <a:r>
              <a:rPr lang="en-AU" dirty="0" err="1"/>
              <a:t>có</a:t>
            </a:r>
            <a:r>
              <a:rPr lang="en-AU" dirty="0"/>
              <a:t> </a:t>
            </a:r>
            <a:r>
              <a:rPr lang="en-AU" dirty="0" err="1"/>
              <a:t>thể</a:t>
            </a:r>
            <a:r>
              <a:rPr lang="en-AU" dirty="0"/>
              <a:t> </a:t>
            </a:r>
            <a:r>
              <a:rPr lang="en-AU" dirty="0" err="1"/>
              <a:t>tham</a:t>
            </a:r>
            <a:r>
              <a:rPr lang="en-AU" dirty="0"/>
              <a:t> </a:t>
            </a:r>
            <a:r>
              <a:rPr lang="en-AU" dirty="0" err="1"/>
              <a:t>gia</a:t>
            </a:r>
            <a:r>
              <a:rPr lang="en-AU" dirty="0"/>
              <a:t> </a:t>
            </a:r>
            <a:r>
              <a:rPr lang="en-AU" dirty="0" err="1"/>
              <a:t>vào</a:t>
            </a:r>
            <a:r>
              <a:rPr lang="en-AU" dirty="0"/>
              <a:t> </a:t>
            </a:r>
            <a:r>
              <a:rPr lang="en-AU" dirty="0" err="1"/>
              <a:t>thị</a:t>
            </a:r>
            <a:r>
              <a:rPr lang="en-AU" dirty="0"/>
              <a:t> </a:t>
            </a:r>
            <a:r>
              <a:rPr lang="en-AU" dirty="0" err="1"/>
              <a:t>trường</a:t>
            </a:r>
            <a:r>
              <a:rPr lang="en-AU" dirty="0"/>
              <a:t> </a:t>
            </a:r>
            <a:r>
              <a:rPr lang="en-AU" dirty="0" err="1"/>
              <a:t>với</a:t>
            </a:r>
            <a:r>
              <a:rPr lang="en-AU" dirty="0"/>
              <a:t> </a:t>
            </a:r>
            <a:r>
              <a:rPr lang="en-AU" dirty="0" err="1"/>
              <a:t>những</a:t>
            </a:r>
            <a:r>
              <a:rPr lang="en-AU" dirty="0"/>
              <a:t> </a:t>
            </a:r>
            <a:r>
              <a:rPr lang="en-AU" dirty="0" err="1"/>
              <a:t>phiên</a:t>
            </a:r>
            <a:r>
              <a:rPr lang="en-AU" dirty="0"/>
              <a:t> </a:t>
            </a:r>
            <a:r>
              <a:rPr lang="en-AU" dirty="0" err="1"/>
              <a:t>bản</a:t>
            </a:r>
            <a:r>
              <a:rPr lang="en-AU" dirty="0"/>
              <a:t> </a:t>
            </a:r>
            <a:r>
              <a:rPr lang="en-AU" dirty="0" err="1"/>
              <a:t>sản</a:t>
            </a:r>
            <a:r>
              <a:rPr lang="en-AU" dirty="0"/>
              <a:t> </a:t>
            </a:r>
            <a:r>
              <a:rPr lang="en-AU" dirty="0" err="1"/>
              <a:t>phẩm</a:t>
            </a:r>
            <a:r>
              <a:rPr lang="en-AU" dirty="0"/>
              <a:t> </a:t>
            </a:r>
            <a:r>
              <a:rPr lang="en-AU" dirty="0" err="1"/>
              <a:t>tương</a:t>
            </a:r>
            <a:r>
              <a:rPr lang="en-AU" dirty="0"/>
              <a:t> </a:t>
            </a:r>
            <a:r>
              <a:rPr lang="en-AU" dirty="0" err="1"/>
              <a:t>tự</a:t>
            </a:r>
            <a:r>
              <a:rPr lang="en-AU" dirty="0"/>
              <a:t> </a:t>
            </a:r>
            <a:r>
              <a:rPr lang="en-AU" dirty="0" err="1"/>
              <a:t>đi</a:t>
            </a:r>
            <a:r>
              <a:rPr lang="en-AU" dirty="0"/>
              <a:t> </a:t>
            </a:r>
            <a:r>
              <a:rPr lang="en-AU" dirty="0" err="1"/>
              <a:t>kèm</a:t>
            </a:r>
            <a:r>
              <a:rPr lang="en-AU" dirty="0"/>
              <a:t> </a:t>
            </a:r>
            <a:r>
              <a:rPr lang="en-AU" dirty="0" err="1"/>
              <a:t>một</a:t>
            </a:r>
            <a:r>
              <a:rPr lang="en-AU" dirty="0"/>
              <a:t> </a:t>
            </a:r>
            <a:r>
              <a:rPr lang="en-AU" dirty="0" err="1"/>
              <a:t>số</a:t>
            </a:r>
            <a:r>
              <a:rPr lang="en-AU" dirty="0"/>
              <a:t> </a:t>
            </a:r>
            <a:r>
              <a:rPr lang="en-AU" dirty="0" err="1"/>
              <a:t>cải</a:t>
            </a:r>
            <a:r>
              <a:rPr lang="en-AU" dirty="0"/>
              <a:t> </a:t>
            </a:r>
            <a:r>
              <a:rPr lang="en-AU" dirty="0" err="1"/>
              <a:t>tiến</a:t>
            </a:r>
            <a:r>
              <a:rPr lang="en-AU" dirty="0"/>
              <a:t> </a:t>
            </a:r>
            <a:r>
              <a:rPr lang="en-AU" dirty="0" err="1"/>
              <a:t>khác</a:t>
            </a:r>
            <a:r>
              <a:rPr lang="en-AU" dirty="0" smtClean="0"/>
              <a:t>.</a:t>
            </a:r>
            <a:endParaRPr lang="en-AU" dirty="0"/>
          </a:p>
          <a:p>
            <a:pPr marL="0" indent="0" algn="r">
              <a:buNone/>
            </a:pPr>
            <a:r>
              <a:rPr lang="vi-VN" dirty="0" smtClean="0"/>
              <a:t>(SIYB, 1998)</a:t>
            </a:r>
            <a:r>
              <a:rPr lang="en-AU" dirty="0" smtClean="0"/>
              <a:t> </a:t>
            </a:r>
            <a:endParaRPr lang="en-AU" dirty="0"/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AU" smtClean="0"/>
              <a:t>Friday, 10 March 23</a:t>
            </a:r>
            <a:endParaRPr lang="en-US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r"/>
            <a:r>
              <a:rPr lang="en-US" smtClean="0"/>
              <a:t>duonghoaian@tuaf.edu.vn</a:t>
            </a:r>
            <a:endParaRPr lang="en-US" dirty="0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FEC368-1D7A-4F81-ABF6-AE0E36BAF64C}" type="slidenum">
              <a:rPr lang="en-US" smtClean="0"/>
              <a:pPr/>
              <a:t>35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6997178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8616" y="517325"/>
            <a:ext cx="8890782" cy="990600"/>
          </a:xfrm>
        </p:spPr>
        <p:txBody>
          <a:bodyPr>
            <a:normAutofit fontScale="90000"/>
          </a:bodyPr>
          <a:lstStyle/>
          <a:p>
            <a:r>
              <a:rPr lang="en-US" dirty="0" err="1" smtClean="0"/>
              <a:t>Chương</a:t>
            </a:r>
            <a:r>
              <a:rPr lang="en-US" dirty="0" smtClean="0"/>
              <a:t> 5 </a:t>
            </a:r>
            <a:r>
              <a:rPr lang="mr-IN" dirty="0" smtClean="0"/>
              <a:t>–</a:t>
            </a:r>
            <a:r>
              <a:rPr lang="en-US" dirty="0" smtClean="0"/>
              <a:t> </a:t>
            </a:r>
            <a:r>
              <a:rPr lang="en-US" dirty="0" err="1" smtClean="0"/>
              <a:t>Thoả</a:t>
            </a:r>
            <a:r>
              <a:rPr lang="en-US" dirty="0" smtClean="0"/>
              <a:t> </a:t>
            </a:r>
            <a:r>
              <a:rPr lang="en-US" dirty="0" err="1" smtClean="0"/>
              <a:t>Mãn</a:t>
            </a:r>
            <a:r>
              <a:rPr lang="en-US" dirty="0" smtClean="0"/>
              <a:t> </a:t>
            </a:r>
            <a:r>
              <a:rPr lang="en-US" dirty="0" err="1" smtClean="0"/>
              <a:t>Nhu</a:t>
            </a:r>
            <a:r>
              <a:rPr lang="en-US" dirty="0" smtClean="0"/>
              <a:t> </a:t>
            </a:r>
            <a:r>
              <a:rPr lang="en-US" dirty="0" err="1" smtClean="0"/>
              <a:t>Cầu</a:t>
            </a:r>
            <a:r>
              <a:rPr lang="en-US" dirty="0" smtClean="0"/>
              <a:t> </a:t>
            </a:r>
            <a:r>
              <a:rPr lang="en-US" dirty="0" err="1" smtClean="0"/>
              <a:t>Của</a:t>
            </a:r>
            <a:r>
              <a:rPr lang="en-US" dirty="0" smtClean="0"/>
              <a:t> </a:t>
            </a:r>
            <a:r>
              <a:rPr lang="en-US" dirty="0" err="1" smtClean="0"/>
              <a:t>Khách</a:t>
            </a:r>
            <a:r>
              <a:rPr lang="en-US" dirty="0" smtClean="0"/>
              <a:t> </a:t>
            </a:r>
            <a:r>
              <a:rPr lang="en-US" dirty="0" err="1" smtClean="0"/>
              <a:t>Hàng</a:t>
            </a:r>
            <a:r>
              <a:rPr lang="en-US" dirty="0" smtClean="0"/>
              <a:t> </a:t>
            </a:r>
            <a:r>
              <a:rPr lang="en-US" dirty="0" err="1" smtClean="0"/>
              <a:t>Bằng</a:t>
            </a:r>
            <a:r>
              <a:rPr lang="en-US" dirty="0" smtClean="0"/>
              <a:t> </a:t>
            </a:r>
            <a:r>
              <a:rPr lang="en-US" dirty="0" err="1" smtClean="0"/>
              <a:t>Cung</a:t>
            </a:r>
            <a:r>
              <a:rPr lang="en-US" dirty="0" smtClean="0"/>
              <a:t> </a:t>
            </a:r>
            <a:r>
              <a:rPr lang="en-US" dirty="0" err="1" smtClean="0"/>
              <a:t>Cấp</a:t>
            </a:r>
            <a:r>
              <a:rPr lang="en-US" dirty="0" smtClean="0"/>
              <a:t> </a:t>
            </a:r>
            <a:r>
              <a:rPr lang="en-US" dirty="0" err="1" smtClean="0"/>
              <a:t>Sản</a:t>
            </a:r>
            <a:r>
              <a:rPr lang="en-US" dirty="0" smtClean="0"/>
              <a:t> </a:t>
            </a:r>
            <a:r>
              <a:rPr lang="en-US" dirty="0" err="1" smtClean="0"/>
              <a:t>Phẩm</a:t>
            </a:r>
            <a:r>
              <a:rPr lang="en-US" dirty="0" smtClean="0"/>
              <a:t> </a:t>
            </a:r>
            <a:r>
              <a:rPr lang="en-US" dirty="0" err="1" smtClean="0"/>
              <a:t>Phù</a:t>
            </a:r>
            <a:r>
              <a:rPr lang="en-US" dirty="0" smtClean="0"/>
              <a:t> </a:t>
            </a:r>
            <a:r>
              <a:rPr lang="en-US" dirty="0" err="1" smtClean="0"/>
              <a:t>Hợp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96650"/>
            <a:ext cx="8229600" cy="4876800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hr-HR" dirty="0" smtClean="0"/>
              <a:t>5.3.4.</a:t>
            </a:r>
            <a:r>
              <a:rPr lang="vi-VN" dirty="0" smtClean="0"/>
              <a:t> </a:t>
            </a:r>
            <a:r>
              <a:rPr lang="en-US" dirty="0" err="1"/>
              <a:t>Chiến</a:t>
            </a:r>
            <a:r>
              <a:rPr lang="en-US" dirty="0"/>
              <a:t> </a:t>
            </a:r>
            <a:r>
              <a:rPr lang="en-US" dirty="0" err="1"/>
              <a:t>lược</a:t>
            </a:r>
            <a:r>
              <a:rPr lang="en-US" dirty="0"/>
              <a:t> </a:t>
            </a:r>
            <a:r>
              <a:rPr lang="en-US" dirty="0" err="1"/>
              <a:t>cho</a:t>
            </a:r>
            <a:r>
              <a:rPr lang="en-US" dirty="0"/>
              <a:t> </a:t>
            </a:r>
            <a:r>
              <a:rPr lang="en-US" dirty="0" err="1"/>
              <a:t>từng</a:t>
            </a:r>
            <a:r>
              <a:rPr lang="en-US" dirty="0"/>
              <a:t> </a:t>
            </a:r>
            <a:r>
              <a:rPr lang="en-US" dirty="0" err="1"/>
              <a:t>sản</a:t>
            </a:r>
            <a:r>
              <a:rPr lang="en-US" dirty="0"/>
              <a:t> </a:t>
            </a:r>
            <a:r>
              <a:rPr lang="en-US" dirty="0" err="1"/>
              <a:t>phẩm</a:t>
            </a:r>
            <a:r>
              <a:rPr lang="en-US" dirty="0"/>
              <a:t> (Product Item</a:t>
            </a:r>
            <a:r>
              <a:rPr lang="en-US" dirty="0" smtClean="0"/>
              <a:t>)</a:t>
            </a:r>
          </a:p>
          <a:p>
            <a:pPr marL="0" indent="0" algn="just">
              <a:buNone/>
            </a:pPr>
            <a:r>
              <a:rPr lang="en-AU" dirty="0" smtClean="0"/>
              <a:t>5.3.4.2. </a:t>
            </a:r>
            <a:r>
              <a:rPr lang="en-US" dirty="0" err="1"/>
              <a:t>Chiến</a:t>
            </a:r>
            <a:r>
              <a:rPr lang="en-US" dirty="0"/>
              <a:t> </a:t>
            </a:r>
            <a:r>
              <a:rPr lang="en-US" dirty="0" err="1"/>
              <a:t>lược</a:t>
            </a:r>
            <a:r>
              <a:rPr lang="en-US" dirty="0"/>
              <a:t> </a:t>
            </a:r>
            <a:r>
              <a:rPr lang="en-US" dirty="0" err="1"/>
              <a:t>cho</a:t>
            </a:r>
            <a:r>
              <a:rPr lang="en-US" dirty="0"/>
              <a:t> </a:t>
            </a:r>
            <a:r>
              <a:rPr lang="en-US" dirty="0" err="1"/>
              <a:t>từng</a:t>
            </a:r>
            <a:r>
              <a:rPr lang="en-US" dirty="0"/>
              <a:t> </a:t>
            </a:r>
            <a:r>
              <a:rPr lang="en-US" dirty="0" err="1"/>
              <a:t>sản</a:t>
            </a:r>
            <a:r>
              <a:rPr lang="en-US" dirty="0"/>
              <a:t> </a:t>
            </a:r>
            <a:r>
              <a:rPr lang="en-US" dirty="0" err="1"/>
              <a:t>phẩm</a:t>
            </a:r>
            <a:r>
              <a:rPr lang="en-US" dirty="0"/>
              <a:t> </a:t>
            </a:r>
            <a:r>
              <a:rPr lang="en-US" dirty="0" err="1"/>
              <a:t>tiếp</a:t>
            </a:r>
            <a:r>
              <a:rPr lang="en-US" dirty="0"/>
              <a:t> </a:t>
            </a:r>
            <a:r>
              <a:rPr lang="en-US" dirty="0" err="1"/>
              <a:t>cận</a:t>
            </a:r>
            <a:r>
              <a:rPr lang="en-US" dirty="0"/>
              <a:t> </a:t>
            </a:r>
            <a:r>
              <a:rPr lang="en-US" dirty="0" err="1"/>
              <a:t>theo</a:t>
            </a:r>
            <a:r>
              <a:rPr lang="en-US" dirty="0"/>
              <a:t> </a:t>
            </a:r>
            <a:r>
              <a:rPr lang="en-US" dirty="0" smtClean="0"/>
              <a:t>Chu </a:t>
            </a:r>
            <a:r>
              <a:rPr lang="en-US" dirty="0" err="1" smtClean="0"/>
              <a:t>kỳ</a:t>
            </a:r>
            <a:r>
              <a:rPr lang="en-US" dirty="0" smtClean="0"/>
              <a:t> </a:t>
            </a:r>
            <a:r>
              <a:rPr lang="en-US" dirty="0" err="1" smtClean="0"/>
              <a:t>sống</a:t>
            </a:r>
            <a:r>
              <a:rPr lang="en-US" dirty="0" smtClean="0"/>
              <a:t> </a:t>
            </a:r>
            <a:r>
              <a:rPr lang="en-US" dirty="0" err="1" smtClean="0"/>
              <a:t>của</a:t>
            </a:r>
            <a:r>
              <a:rPr lang="en-US" dirty="0" smtClean="0"/>
              <a:t> </a:t>
            </a:r>
            <a:r>
              <a:rPr lang="en-US" dirty="0" err="1" smtClean="0"/>
              <a:t>sản</a:t>
            </a:r>
            <a:r>
              <a:rPr lang="en-US" dirty="0" smtClean="0"/>
              <a:t> </a:t>
            </a:r>
            <a:r>
              <a:rPr lang="en-US" dirty="0" err="1" smtClean="0"/>
              <a:t>phẩm</a:t>
            </a:r>
            <a:r>
              <a:rPr lang="en-AU" dirty="0" smtClean="0"/>
              <a:t> </a:t>
            </a:r>
            <a:r>
              <a:rPr lang="en-AU" dirty="0"/>
              <a:t>(</a:t>
            </a:r>
            <a:r>
              <a:rPr lang="en-AU" dirty="0" err="1"/>
              <a:t>cont</a:t>
            </a:r>
            <a:r>
              <a:rPr lang="en-AU" dirty="0"/>
              <a:t>’</a:t>
            </a:r>
            <a:r>
              <a:rPr lang="en-AU" dirty="0" smtClean="0"/>
              <a:t>)</a:t>
            </a:r>
          </a:p>
          <a:p>
            <a:pPr algn="just"/>
            <a:r>
              <a:rPr lang="en-AU" dirty="0" err="1" smtClean="0"/>
              <a:t>Giai</a:t>
            </a:r>
            <a:r>
              <a:rPr lang="en-AU" dirty="0" smtClean="0"/>
              <a:t> </a:t>
            </a:r>
            <a:r>
              <a:rPr lang="en-AU" dirty="0" err="1" smtClean="0"/>
              <a:t>đoạn</a:t>
            </a:r>
            <a:r>
              <a:rPr lang="en-AU" dirty="0" smtClean="0"/>
              <a:t> </a:t>
            </a:r>
            <a:r>
              <a:rPr lang="en-AU" dirty="0" err="1" smtClean="0"/>
              <a:t>tăng</a:t>
            </a:r>
            <a:r>
              <a:rPr lang="en-AU" dirty="0" smtClean="0"/>
              <a:t> </a:t>
            </a:r>
            <a:r>
              <a:rPr lang="en-AU" dirty="0" err="1" smtClean="0"/>
              <a:t>trưởng</a:t>
            </a:r>
            <a:r>
              <a:rPr lang="en-AU" dirty="0"/>
              <a:t> (</a:t>
            </a:r>
            <a:r>
              <a:rPr lang="en-AU" dirty="0" err="1"/>
              <a:t>cont</a:t>
            </a:r>
            <a:r>
              <a:rPr lang="en-AU" dirty="0"/>
              <a:t>’)</a:t>
            </a:r>
            <a:endParaRPr lang="en-AU" dirty="0" smtClean="0"/>
          </a:p>
          <a:p>
            <a:pPr lvl="1" algn="just">
              <a:buFont typeface="Wingdings" charset="2"/>
              <a:buChar char="§"/>
            </a:pPr>
            <a:r>
              <a:rPr lang="en-AU" dirty="0" err="1" smtClean="0"/>
              <a:t>Tại</a:t>
            </a:r>
            <a:r>
              <a:rPr lang="en-AU" dirty="0" smtClean="0"/>
              <a:t> </a:t>
            </a:r>
            <a:r>
              <a:rPr lang="en-AU" dirty="0" err="1"/>
              <a:t>giai</a:t>
            </a:r>
            <a:r>
              <a:rPr lang="en-AU" dirty="0"/>
              <a:t> </a:t>
            </a:r>
            <a:r>
              <a:rPr lang="en-AU" dirty="0" err="1"/>
              <a:t>đoạn</a:t>
            </a:r>
            <a:r>
              <a:rPr lang="en-AU" dirty="0"/>
              <a:t> </a:t>
            </a:r>
            <a:r>
              <a:rPr lang="en-AU" dirty="0" err="1"/>
              <a:t>này</a:t>
            </a:r>
            <a:r>
              <a:rPr lang="en-AU" dirty="0"/>
              <a:t>, </a:t>
            </a:r>
            <a:r>
              <a:rPr lang="en-AU" dirty="0" err="1"/>
              <a:t>doanh</a:t>
            </a:r>
            <a:r>
              <a:rPr lang="en-AU" dirty="0"/>
              <a:t> </a:t>
            </a:r>
            <a:r>
              <a:rPr lang="en-AU" dirty="0" err="1"/>
              <a:t>nghiệp</a:t>
            </a:r>
            <a:r>
              <a:rPr lang="en-AU" dirty="0"/>
              <a:t> </a:t>
            </a:r>
            <a:r>
              <a:rPr lang="en-AU" dirty="0" err="1"/>
              <a:t>nên</a:t>
            </a:r>
            <a:r>
              <a:rPr lang="en-AU" dirty="0"/>
              <a:t> </a:t>
            </a:r>
            <a:r>
              <a:rPr lang="en-AU" dirty="0" err="1"/>
              <a:t>cân</a:t>
            </a:r>
            <a:r>
              <a:rPr lang="en-AU" dirty="0"/>
              <a:t> </a:t>
            </a:r>
            <a:r>
              <a:rPr lang="en-AU" dirty="0" err="1"/>
              <a:t>nhắc</a:t>
            </a:r>
            <a:r>
              <a:rPr lang="en-AU" dirty="0"/>
              <a:t> </a:t>
            </a:r>
            <a:r>
              <a:rPr lang="en-AU" dirty="0" err="1"/>
              <a:t>cắt</a:t>
            </a:r>
            <a:r>
              <a:rPr lang="en-AU" dirty="0"/>
              <a:t> </a:t>
            </a:r>
            <a:r>
              <a:rPr lang="en-AU" dirty="0" err="1"/>
              <a:t>giảm</a:t>
            </a:r>
            <a:r>
              <a:rPr lang="en-AU" dirty="0"/>
              <a:t> </a:t>
            </a:r>
            <a:r>
              <a:rPr lang="en-AU" dirty="0" err="1"/>
              <a:t>bớt</a:t>
            </a:r>
            <a:r>
              <a:rPr lang="en-AU" dirty="0"/>
              <a:t> chi </a:t>
            </a:r>
            <a:r>
              <a:rPr lang="en-AU" dirty="0" err="1"/>
              <a:t>phí</a:t>
            </a:r>
            <a:r>
              <a:rPr lang="en-AU" dirty="0"/>
              <a:t> </a:t>
            </a:r>
            <a:r>
              <a:rPr lang="en-AU" dirty="0" err="1"/>
              <a:t>quảng</a:t>
            </a:r>
            <a:r>
              <a:rPr lang="en-AU" dirty="0"/>
              <a:t> </a:t>
            </a:r>
            <a:r>
              <a:rPr lang="en-AU" dirty="0" err="1"/>
              <a:t>cáo</a:t>
            </a:r>
            <a:r>
              <a:rPr lang="en-AU" dirty="0"/>
              <a:t> </a:t>
            </a:r>
            <a:r>
              <a:rPr lang="en-AU" dirty="0" err="1"/>
              <a:t>để</a:t>
            </a:r>
            <a:r>
              <a:rPr lang="en-AU" dirty="0"/>
              <a:t> </a:t>
            </a:r>
            <a:r>
              <a:rPr lang="en-AU" dirty="0" err="1"/>
              <a:t>tập</a:t>
            </a:r>
            <a:r>
              <a:rPr lang="en-AU" dirty="0"/>
              <a:t> </a:t>
            </a:r>
            <a:r>
              <a:rPr lang="en-AU" dirty="0" err="1"/>
              <a:t>trung</a:t>
            </a:r>
            <a:r>
              <a:rPr lang="en-AU" dirty="0"/>
              <a:t> </a:t>
            </a:r>
            <a:r>
              <a:rPr lang="en-AU" dirty="0" err="1"/>
              <a:t>vào</a:t>
            </a:r>
            <a:r>
              <a:rPr lang="en-AU" dirty="0"/>
              <a:t> </a:t>
            </a:r>
            <a:r>
              <a:rPr lang="en-AU" dirty="0" err="1"/>
              <a:t>chiến</a:t>
            </a:r>
            <a:r>
              <a:rPr lang="en-AU" dirty="0"/>
              <a:t> </a:t>
            </a:r>
            <a:r>
              <a:rPr lang="en-AU" dirty="0" err="1"/>
              <a:t>lược</a:t>
            </a:r>
            <a:r>
              <a:rPr lang="en-AU" dirty="0"/>
              <a:t> </a:t>
            </a:r>
            <a:r>
              <a:rPr lang="en-AU" dirty="0" err="1"/>
              <a:t>bán</a:t>
            </a:r>
            <a:r>
              <a:rPr lang="en-AU" dirty="0"/>
              <a:t> </a:t>
            </a:r>
            <a:r>
              <a:rPr lang="en-AU" dirty="0" err="1"/>
              <a:t>hàng</a:t>
            </a:r>
            <a:r>
              <a:rPr lang="en-AU" dirty="0"/>
              <a:t> </a:t>
            </a:r>
            <a:r>
              <a:rPr lang="en-AU" dirty="0" err="1"/>
              <a:t>như</a:t>
            </a:r>
            <a:r>
              <a:rPr lang="en-AU" dirty="0"/>
              <a:t> </a:t>
            </a:r>
            <a:r>
              <a:rPr lang="en-AU" dirty="0" err="1"/>
              <a:t>sản</a:t>
            </a:r>
            <a:r>
              <a:rPr lang="en-AU" dirty="0"/>
              <a:t> </a:t>
            </a:r>
            <a:r>
              <a:rPr lang="en-AU" dirty="0" err="1"/>
              <a:t>xuất</a:t>
            </a:r>
            <a:r>
              <a:rPr lang="en-AU" dirty="0"/>
              <a:t>, </a:t>
            </a:r>
            <a:r>
              <a:rPr lang="en-AU" dirty="0" err="1"/>
              <a:t>mở</a:t>
            </a:r>
            <a:r>
              <a:rPr lang="en-AU" dirty="0"/>
              <a:t> </a:t>
            </a:r>
            <a:r>
              <a:rPr lang="en-AU" dirty="0" err="1"/>
              <a:t>rộng</a:t>
            </a:r>
            <a:r>
              <a:rPr lang="en-AU" dirty="0"/>
              <a:t> </a:t>
            </a:r>
            <a:r>
              <a:rPr lang="en-AU" dirty="0" err="1"/>
              <a:t>thị</a:t>
            </a:r>
            <a:r>
              <a:rPr lang="en-AU" dirty="0"/>
              <a:t> </a:t>
            </a:r>
            <a:r>
              <a:rPr lang="en-AU" dirty="0" err="1"/>
              <a:t>trường</a:t>
            </a:r>
            <a:r>
              <a:rPr lang="en-AU" dirty="0"/>
              <a:t> </a:t>
            </a:r>
            <a:r>
              <a:rPr lang="en-AU" dirty="0" err="1"/>
              <a:t>tiêu</a:t>
            </a:r>
            <a:r>
              <a:rPr lang="en-AU" dirty="0"/>
              <a:t> </a:t>
            </a:r>
            <a:r>
              <a:rPr lang="en-AU" dirty="0" err="1"/>
              <a:t>thụ</a:t>
            </a:r>
            <a:r>
              <a:rPr lang="en-AU" dirty="0"/>
              <a:t>, </a:t>
            </a:r>
            <a:r>
              <a:rPr lang="en-AU" dirty="0" err="1"/>
              <a:t>tìm</a:t>
            </a:r>
            <a:r>
              <a:rPr lang="en-AU" dirty="0"/>
              <a:t> </a:t>
            </a:r>
            <a:r>
              <a:rPr lang="en-AU" dirty="0" err="1"/>
              <a:t>kiếm</a:t>
            </a:r>
            <a:r>
              <a:rPr lang="en-AU" dirty="0"/>
              <a:t> </a:t>
            </a:r>
            <a:r>
              <a:rPr lang="en-AU" dirty="0" err="1"/>
              <a:t>các</a:t>
            </a:r>
            <a:r>
              <a:rPr lang="en-AU" dirty="0"/>
              <a:t> </a:t>
            </a:r>
            <a:r>
              <a:rPr lang="en-AU" dirty="0" err="1"/>
              <a:t>đại</a:t>
            </a:r>
            <a:r>
              <a:rPr lang="en-AU" dirty="0"/>
              <a:t> </a:t>
            </a:r>
            <a:r>
              <a:rPr lang="en-AU" dirty="0" err="1"/>
              <a:t>lý</a:t>
            </a:r>
            <a:r>
              <a:rPr lang="en-AU" dirty="0"/>
              <a:t> </a:t>
            </a:r>
            <a:r>
              <a:rPr lang="en-AU" dirty="0" err="1"/>
              <a:t>phân</a:t>
            </a:r>
            <a:r>
              <a:rPr lang="en-AU" dirty="0"/>
              <a:t> </a:t>
            </a:r>
            <a:r>
              <a:rPr lang="en-AU" dirty="0" err="1"/>
              <a:t>phối</a:t>
            </a:r>
            <a:r>
              <a:rPr lang="en-AU" dirty="0"/>
              <a:t> </a:t>
            </a:r>
            <a:r>
              <a:rPr lang="en-AU" dirty="0" err="1"/>
              <a:t>sản</a:t>
            </a:r>
            <a:r>
              <a:rPr lang="en-AU" dirty="0"/>
              <a:t> </a:t>
            </a:r>
            <a:r>
              <a:rPr lang="en-AU" dirty="0" err="1"/>
              <a:t>phẩm</a:t>
            </a:r>
            <a:r>
              <a:rPr lang="en-AU" dirty="0"/>
              <a:t>,</a:t>
            </a:r>
            <a:r>
              <a:rPr lang="en-AU" dirty="0" smtClean="0"/>
              <a:t>…</a:t>
            </a:r>
            <a:endParaRPr lang="en-AU" dirty="0"/>
          </a:p>
          <a:p>
            <a:pPr marL="0" indent="0" algn="r">
              <a:buNone/>
            </a:pPr>
            <a:r>
              <a:rPr lang="vi-VN" dirty="0" smtClean="0"/>
              <a:t>(SIYB, 1998)</a:t>
            </a:r>
            <a:r>
              <a:rPr lang="en-AU" dirty="0" smtClean="0"/>
              <a:t> </a:t>
            </a:r>
            <a:endParaRPr lang="en-AU" dirty="0"/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AU" smtClean="0"/>
              <a:t>Friday, 10 March 23</a:t>
            </a:r>
            <a:endParaRPr lang="en-US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r"/>
            <a:r>
              <a:rPr lang="en-US" smtClean="0"/>
              <a:t>duonghoaian@tuaf.edu.vn</a:t>
            </a:r>
            <a:endParaRPr lang="en-US" dirty="0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FEC368-1D7A-4F81-ABF6-AE0E36BAF64C}" type="slidenum">
              <a:rPr lang="en-US" smtClean="0"/>
              <a:pPr/>
              <a:t>36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9953398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8616" y="517325"/>
            <a:ext cx="8890782" cy="990600"/>
          </a:xfrm>
        </p:spPr>
        <p:txBody>
          <a:bodyPr>
            <a:normAutofit fontScale="90000"/>
          </a:bodyPr>
          <a:lstStyle/>
          <a:p>
            <a:r>
              <a:rPr lang="en-US" dirty="0" err="1" smtClean="0"/>
              <a:t>Chương</a:t>
            </a:r>
            <a:r>
              <a:rPr lang="en-US" dirty="0" smtClean="0"/>
              <a:t> 5 </a:t>
            </a:r>
            <a:r>
              <a:rPr lang="mr-IN" dirty="0" smtClean="0"/>
              <a:t>–</a:t>
            </a:r>
            <a:r>
              <a:rPr lang="en-US" dirty="0" smtClean="0"/>
              <a:t> </a:t>
            </a:r>
            <a:r>
              <a:rPr lang="en-US" dirty="0" err="1" smtClean="0"/>
              <a:t>Thoả</a:t>
            </a:r>
            <a:r>
              <a:rPr lang="en-US" dirty="0" smtClean="0"/>
              <a:t> </a:t>
            </a:r>
            <a:r>
              <a:rPr lang="en-US" dirty="0" err="1" smtClean="0"/>
              <a:t>Mãn</a:t>
            </a:r>
            <a:r>
              <a:rPr lang="en-US" dirty="0" smtClean="0"/>
              <a:t> </a:t>
            </a:r>
            <a:r>
              <a:rPr lang="en-US" dirty="0" err="1" smtClean="0"/>
              <a:t>Nhu</a:t>
            </a:r>
            <a:r>
              <a:rPr lang="en-US" dirty="0" smtClean="0"/>
              <a:t> </a:t>
            </a:r>
            <a:r>
              <a:rPr lang="en-US" dirty="0" err="1" smtClean="0"/>
              <a:t>Cầu</a:t>
            </a:r>
            <a:r>
              <a:rPr lang="en-US" dirty="0" smtClean="0"/>
              <a:t> </a:t>
            </a:r>
            <a:r>
              <a:rPr lang="en-US" dirty="0" err="1" smtClean="0"/>
              <a:t>Của</a:t>
            </a:r>
            <a:r>
              <a:rPr lang="en-US" dirty="0" smtClean="0"/>
              <a:t> </a:t>
            </a:r>
            <a:r>
              <a:rPr lang="en-US" dirty="0" err="1" smtClean="0"/>
              <a:t>Khách</a:t>
            </a:r>
            <a:r>
              <a:rPr lang="en-US" dirty="0" smtClean="0"/>
              <a:t> </a:t>
            </a:r>
            <a:r>
              <a:rPr lang="en-US" dirty="0" err="1" smtClean="0"/>
              <a:t>Hàng</a:t>
            </a:r>
            <a:r>
              <a:rPr lang="en-US" dirty="0" smtClean="0"/>
              <a:t> </a:t>
            </a:r>
            <a:r>
              <a:rPr lang="en-US" dirty="0" err="1" smtClean="0"/>
              <a:t>Bằng</a:t>
            </a:r>
            <a:r>
              <a:rPr lang="en-US" dirty="0" smtClean="0"/>
              <a:t> </a:t>
            </a:r>
            <a:r>
              <a:rPr lang="en-US" dirty="0" err="1" smtClean="0"/>
              <a:t>Cung</a:t>
            </a:r>
            <a:r>
              <a:rPr lang="en-US" dirty="0" smtClean="0"/>
              <a:t> </a:t>
            </a:r>
            <a:r>
              <a:rPr lang="en-US" dirty="0" err="1" smtClean="0"/>
              <a:t>Cấp</a:t>
            </a:r>
            <a:r>
              <a:rPr lang="en-US" dirty="0" smtClean="0"/>
              <a:t> </a:t>
            </a:r>
            <a:r>
              <a:rPr lang="en-US" dirty="0" err="1" smtClean="0"/>
              <a:t>Sản</a:t>
            </a:r>
            <a:r>
              <a:rPr lang="en-US" dirty="0" smtClean="0"/>
              <a:t> </a:t>
            </a:r>
            <a:r>
              <a:rPr lang="en-US" dirty="0" err="1" smtClean="0"/>
              <a:t>Phẩm</a:t>
            </a:r>
            <a:r>
              <a:rPr lang="en-US" dirty="0" smtClean="0"/>
              <a:t> </a:t>
            </a:r>
            <a:r>
              <a:rPr lang="en-US" dirty="0" err="1" smtClean="0"/>
              <a:t>Phù</a:t>
            </a:r>
            <a:r>
              <a:rPr lang="en-US" dirty="0" smtClean="0"/>
              <a:t> </a:t>
            </a:r>
            <a:r>
              <a:rPr lang="en-US" dirty="0" err="1" smtClean="0"/>
              <a:t>Hợp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96650"/>
            <a:ext cx="8229600" cy="4876800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hr-HR" dirty="0" smtClean="0"/>
              <a:t>5.3.4.</a:t>
            </a:r>
            <a:r>
              <a:rPr lang="vi-VN" dirty="0" smtClean="0"/>
              <a:t> </a:t>
            </a:r>
            <a:r>
              <a:rPr lang="en-US" dirty="0" err="1"/>
              <a:t>Chiến</a:t>
            </a:r>
            <a:r>
              <a:rPr lang="en-US" dirty="0"/>
              <a:t> </a:t>
            </a:r>
            <a:r>
              <a:rPr lang="en-US" dirty="0" err="1"/>
              <a:t>lược</a:t>
            </a:r>
            <a:r>
              <a:rPr lang="en-US" dirty="0"/>
              <a:t> </a:t>
            </a:r>
            <a:r>
              <a:rPr lang="en-US" dirty="0" err="1"/>
              <a:t>cho</a:t>
            </a:r>
            <a:r>
              <a:rPr lang="en-US" dirty="0"/>
              <a:t> </a:t>
            </a:r>
            <a:r>
              <a:rPr lang="en-US" dirty="0" err="1"/>
              <a:t>từng</a:t>
            </a:r>
            <a:r>
              <a:rPr lang="en-US" dirty="0"/>
              <a:t> </a:t>
            </a:r>
            <a:r>
              <a:rPr lang="en-US" dirty="0" err="1"/>
              <a:t>sản</a:t>
            </a:r>
            <a:r>
              <a:rPr lang="en-US" dirty="0"/>
              <a:t> </a:t>
            </a:r>
            <a:r>
              <a:rPr lang="en-US" dirty="0" err="1"/>
              <a:t>phẩm</a:t>
            </a:r>
            <a:r>
              <a:rPr lang="en-US" dirty="0"/>
              <a:t> (Product Item</a:t>
            </a:r>
            <a:r>
              <a:rPr lang="en-US" dirty="0" smtClean="0"/>
              <a:t>)</a:t>
            </a:r>
          </a:p>
          <a:p>
            <a:pPr marL="0" indent="0" algn="just">
              <a:buNone/>
            </a:pPr>
            <a:r>
              <a:rPr lang="en-AU" dirty="0" smtClean="0"/>
              <a:t>5.3.4.2. </a:t>
            </a:r>
            <a:r>
              <a:rPr lang="en-US" dirty="0" err="1"/>
              <a:t>Chiến</a:t>
            </a:r>
            <a:r>
              <a:rPr lang="en-US" dirty="0"/>
              <a:t> </a:t>
            </a:r>
            <a:r>
              <a:rPr lang="en-US" dirty="0" err="1"/>
              <a:t>lược</a:t>
            </a:r>
            <a:r>
              <a:rPr lang="en-US" dirty="0"/>
              <a:t> </a:t>
            </a:r>
            <a:r>
              <a:rPr lang="en-US" dirty="0" err="1"/>
              <a:t>cho</a:t>
            </a:r>
            <a:r>
              <a:rPr lang="en-US" dirty="0"/>
              <a:t> </a:t>
            </a:r>
            <a:r>
              <a:rPr lang="en-US" dirty="0" err="1"/>
              <a:t>từng</a:t>
            </a:r>
            <a:r>
              <a:rPr lang="en-US" dirty="0"/>
              <a:t> </a:t>
            </a:r>
            <a:r>
              <a:rPr lang="en-US" dirty="0" err="1"/>
              <a:t>sản</a:t>
            </a:r>
            <a:r>
              <a:rPr lang="en-US" dirty="0"/>
              <a:t> </a:t>
            </a:r>
            <a:r>
              <a:rPr lang="en-US" dirty="0" err="1"/>
              <a:t>phẩm</a:t>
            </a:r>
            <a:r>
              <a:rPr lang="en-US" dirty="0"/>
              <a:t> </a:t>
            </a:r>
            <a:r>
              <a:rPr lang="en-US" dirty="0" err="1"/>
              <a:t>tiếp</a:t>
            </a:r>
            <a:r>
              <a:rPr lang="en-US" dirty="0"/>
              <a:t> </a:t>
            </a:r>
            <a:r>
              <a:rPr lang="en-US" dirty="0" err="1"/>
              <a:t>cận</a:t>
            </a:r>
            <a:r>
              <a:rPr lang="en-US" dirty="0"/>
              <a:t> </a:t>
            </a:r>
            <a:r>
              <a:rPr lang="en-US" dirty="0" err="1"/>
              <a:t>theo</a:t>
            </a:r>
            <a:r>
              <a:rPr lang="en-US" dirty="0"/>
              <a:t> </a:t>
            </a:r>
            <a:r>
              <a:rPr lang="en-US" dirty="0" smtClean="0"/>
              <a:t>Chu </a:t>
            </a:r>
            <a:r>
              <a:rPr lang="en-US" dirty="0" err="1" smtClean="0"/>
              <a:t>kỳ</a:t>
            </a:r>
            <a:r>
              <a:rPr lang="en-US" dirty="0" smtClean="0"/>
              <a:t> </a:t>
            </a:r>
            <a:r>
              <a:rPr lang="en-US" dirty="0" err="1" smtClean="0"/>
              <a:t>sống</a:t>
            </a:r>
            <a:r>
              <a:rPr lang="en-US" dirty="0" smtClean="0"/>
              <a:t> </a:t>
            </a:r>
            <a:r>
              <a:rPr lang="en-US" dirty="0" err="1" smtClean="0"/>
              <a:t>của</a:t>
            </a:r>
            <a:r>
              <a:rPr lang="en-US" dirty="0" smtClean="0"/>
              <a:t> </a:t>
            </a:r>
            <a:r>
              <a:rPr lang="en-US" dirty="0" err="1" smtClean="0"/>
              <a:t>sản</a:t>
            </a:r>
            <a:r>
              <a:rPr lang="en-US" dirty="0" smtClean="0"/>
              <a:t> </a:t>
            </a:r>
            <a:r>
              <a:rPr lang="en-US" dirty="0" err="1" smtClean="0"/>
              <a:t>phẩm</a:t>
            </a:r>
            <a:r>
              <a:rPr lang="en-AU" dirty="0" smtClean="0"/>
              <a:t> </a:t>
            </a:r>
            <a:r>
              <a:rPr lang="en-AU" dirty="0"/>
              <a:t>(</a:t>
            </a:r>
            <a:r>
              <a:rPr lang="en-AU" dirty="0" err="1"/>
              <a:t>cont</a:t>
            </a:r>
            <a:r>
              <a:rPr lang="en-AU" dirty="0"/>
              <a:t>’</a:t>
            </a:r>
            <a:r>
              <a:rPr lang="en-AU" dirty="0" smtClean="0"/>
              <a:t>)</a:t>
            </a:r>
          </a:p>
          <a:p>
            <a:pPr algn="just"/>
            <a:r>
              <a:rPr lang="en-AU" dirty="0" err="1" smtClean="0"/>
              <a:t>Giai</a:t>
            </a:r>
            <a:r>
              <a:rPr lang="en-AU" dirty="0" smtClean="0"/>
              <a:t> </a:t>
            </a:r>
            <a:r>
              <a:rPr lang="en-AU" dirty="0" err="1" smtClean="0"/>
              <a:t>đoạn</a:t>
            </a:r>
            <a:r>
              <a:rPr lang="en-AU" dirty="0" smtClean="0"/>
              <a:t> </a:t>
            </a:r>
            <a:r>
              <a:rPr lang="en-AU" dirty="0" err="1" smtClean="0"/>
              <a:t>bão</a:t>
            </a:r>
            <a:r>
              <a:rPr lang="en-AU" dirty="0" smtClean="0"/>
              <a:t> </a:t>
            </a:r>
            <a:r>
              <a:rPr lang="en-AU" dirty="0" err="1" smtClean="0"/>
              <a:t>hoà</a:t>
            </a:r>
            <a:endParaRPr lang="en-AU" dirty="0" smtClean="0"/>
          </a:p>
          <a:p>
            <a:pPr lvl="1" algn="just">
              <a:buFont typeface="Wingdings" charset="2"/>
              <a:buChar char="§"/>
            </a:pPr>
            <a:r>
              <a:rPr lang="en-AU" dirty="0" err="1"/>
              <a:t>Tại</a:t>
            </a:r>
            <a:r>
              <a:rPr lang="en-AU" dirty="0"/>
              <a:t> </a:t>
            </a:r>
            <a:r>
              <a:rPr lang="en-AU" dirty="0" err="1"/>
              <a:t>thời</a:t>
            </a:r>
            <a:r>
              <a:rPr lang="en-AU" dirty="0"/>
              <a:t> </a:t>
            </a:r>
            <a:r>
              <a:rPr lang="en-AU" dirty="0" err="1"/>
              <a:t>điểm</a:t>
            </a:r>
            <a:r>
              <a:rPr lang="en-AU" dirty="0"/>
              <a:t> </a:t>
            </a:r>
            <a:r>
              <a:rPr lang="en-AU" dirty="0" err="1"/>
              <a:t>này</a:t>
            </a:r>
            <a:r>
              <a:rPr lang="en-AU" dirty="0"/>
              <a:t>, </a:t>
            </a:r>
            <a:r>
              <a:rPr lang="en-AU" dirty="0" err="1"/>
              <a:t>sản</a:t>
            </a:r>
            <a:r>
              <a:rPr lang="en-AU" dirty="0"/>
              <a:t> </a:t>
            </a:r>
            <a:r>
              <a:rPr lang="en-AU" dirty="0" err="1"/>
              <a:t>phẩm</a:t>
            </a:r>
            <a:r>
              <a:rPr lang="en-AU" dirty="0"/>
              <a:t> </a:t>
            </a:r>
            <a:r>
              <a:rPr lang="en-AU" dirty="0" err="1"/>
              <a:t>đã</a:t>
            </a:r>
            <a:r>
              <a:rPr lang="en-AU" dirty="0"/>
              <a:t> </a:t>
            </a:r>
            <a:r>
              <a:rPr lang="en-AU" dirty="0" err="1"/>
              <a:t>đạt</a:t>
            </a:r>
            <a:r>
              <a:rPr lang="en-AU" dirty="0"/>
              <a:t> </a:t>
            </a:r>
            <a:r>
              <a:rPr lang="en-AU" dirty="0" err="1"/>
              <a:t>được</a:t>
            </a:r>
            <a:r>
              <a:rPr lang="en-AU" dirty="0"/>
              <a:t> </a:t>
            </a:r>
            <a:r>
              <a:rPr lang="en-AU" dirty="0" err="1"/>
              <a:t>vị</a:t>
            </a:r>
            <a:r>
              <a:rPr lang="en-AU" dirty="0"/>
              <a:t> </a:t>
            </a:r>
            <a:r>
              <a:rPr lang="en-AU" dirty="0" err="1"/>
              <a:t>trí</a:t>
            </a:r>
            <a:r>
              <a:rPr lang="en-AU" dirty="0"/>
              <a:t> </a:t>
            </a:r>
            <a:r>
              <a:rPr lang="en-AU" dirty="0" err="1"/>
              <a:t>nhất</a:t>
            </a:r>
            <a:r>
              <a:rPr lang="en-AU" dirty="0"/>
              <a:t> </a:t>
            </a:r>
            <a:r>
              <a:rPr lang="en-AU" dirty="0" err="1"/>
              <a:t>định</a:t>
            </a:r>
            <a:r>
              <a:rPr lang="en-AU" dirty="0"/>
              <a:t> </a:t>
            </a:r>
            <a:r>
              <a:rPr lang="en-AU" dirty="0" err="1"/>
              <a:t>trên</a:t>
            </a:r>
            <a:r>
              <a:rPr lang="en-AU" dirty="0"/>
              <a:t> </a:t>
            </a:r>
            <a:r>
              <a:rPr lang="en-AU" dirty="0" err="1"/>
              <a:t>thị</a:t>
            </a:r>
            <a:r>
              <a:rPr lang="en-AU" dirty="0"/>
              <a:t> </a:t>
            </a:r>
            <a:r>
              <a:rPr lang="en-AU" dirty="0" err="1"/>
              <a:t>trường</a:t>
            </a:r>
            <a:r>
              <a:rPr lang="en-AU" dirty="0"/>
              <a:t>. Do </a:t>
            </a:r>
            <a:r>
              <a:rPr lang="en-AU" dirty="0" err="1"/>
              <a:t>đó</a:t>
            </a:r>
            <a:r>
              <a:rPr lang="en-AU" dirty="0"/>
              <a:t>, chi </a:t>
            </a:r>
            <a:r>
              <a:rPr lang="en-AU" dirty="0" err="1"/>
              <a:t>phí</a:t>
            </a:r>
            <a:r>
              <a:rPr lang="en-AU" dirty="0"/>
              <a:t> </a:t>
            </a:r>
            <a:r>
              <a:rPr lang="en-AU" dirty="0" err="1"/>
              <a:t>sản</a:t>
            </a:r>
            <a:r>
              <a:rPr lang="en-AU" dirty="0"/>
              <a:t> </a:t>
            </a:r>
            <a:r>
              <a:rPr lang="en-AU" dirty="0" err="1"/>
              <a:t>xuất</a:t>
            </a:r>
            <a:r>
              <a:rPr lang="en-AU" dirty="0"/>
              <a:t> </a:t>
            </a:r>
            <a:r>
              <a:rPr lang="en-AU" dirty="0" err="1"/>
              <a:t>và</a:t>
            </a:r>
            <a:r>
              <a:rPr lang="en-AU" dirty="0"/>
              <a:t> </a:t>
            </a:r>
            <a:r>
              <a:rPr lang="en-AU" dirty="0" err="1"/>
              <a:t>tiếp</a:t>
            </a:r>
            <a:r>
              <a:rPr lang="en-AU" dirty="0"/>
              <a:t> </a:t>
            </a:r>
            <a:r>
              <a:rPr lang="en-AU" dirty="0" err="1"/>
              <a:t>thị</a:t>
            </a:r>
            <a:r>
              <a:rPr lang="en-AU" dirty="0"/>
              <a:t> </a:t>
            </a:r>
            <a:r>
              <a:rPr lang="en-AU" dirty="0" err="1"/>
              <a:t>sản</a:t>
            </a:r>
            <a:r>
              <a:rPr lang="en-AU" dirty="0"/>
              <a:t> </a:t>
            </a:r>
            <a:r>
              <a:rPr lang="en-AU" dirty="0" err="1"/>
              <a:t>phẩm</a:t>
            </a:r>
            <a:r>
              <a:rPr lang="en-AU" dirty="0"/>
              <a:t> </a:t>
            </a:r>
            <a:r>
              <a:rPr lang="en-AU" dirty="0" err="1"/>
              <a:t>sẽ</a:t>
            </a:r>
            <a:r>
              <a:rPr lang="en-AU" dirty="0"/>
              <a:t> </a:t>
            </a:r>
            <a:r>
              <a:rPr lang="en-AU" dirty="0" err="1"/>
              <a:t>giảm</a:t>
            </a:r>
            <a:r>
              <a:rPr lang="en-AU" dirty="0"/>
              <a:t> </a:t>
            </a:r>
            <a:r>
              <a:rPr lang="en-AU" dirty="0" err="1"/>
              <a:t>xuống</a:t>
            </a:r>
            <a:r>
              <a:rPr lang="en-AU" dirty="0"/>
              <a:t>, </a:t>
            </a:r>
            <a:r>
              <a:rPr lang="en-AU" dirty="0" err="1"/>
              <a:t>đồng</a:t>
            </a:r>
            <a:r>
              <a:rPr lang="en-AU" dirty="0"/>
              <a:t> </a:t>
            </a:r>
            <a:r>
              <a:rPr lang="en-AU" dirty="0" err="1"/>
              <a:t>thời</a:t>
            </a:r>
            <a:r>
              <a:rPr lang="en-AU" dirty="0"/>
              <a:t> </a:t>
            </a:r>
            <a:r>
              <a:rPr lang="en-AU" dirty="0" err="1"/>
              <a:t>thị</a:t>
            </a:r>
            <a:r>
              <a:rPr lang="en-AU" dirty="0"/>
              <a:t> </a:t>
            </a:r>
            <a:r>
              <a:rPr lang="en-AU" dirty="0" err="1"/>
              <a:t>trường</a:t>
            </a:r>
            <a:r>
              <a:rPr lang="en-AU" dirty="0"/>
              <a:t> </a:t>
            </a:r>
            <a:r>
              <a:rPr lang="en-AU" dirty="0" err="1"/>
              <a:t>tiến</a:t>
            </a:r>
            <a:r>
              <a:rPr lang="en-AU" dirty="0"/>
              <a:t> </a:t>
            </a:r>
            <a:r>
              <a:rPr lang="en-AU" dirty="0" err="1"/>
              <a:t>vào</a:t>
            </a:r>
            <a:r>
              <a:rPr lang="en-AU" dirty="0"/>
              <a:t> </a:t>
            </a:r>
            <a:r>
              <a:rPr lang="en-AU" dirty="0" err="1"/>
              <a:t>giai</a:t>
            </a:r>
            <a:r>
              <a:rPr lang="en-AU" dirty="0"/>
              <a:t> </a:t>
            </a:r>
            <a:r>
              <a:rPr lang="en-AU" dirty="0" err="1"/>
              <a:t>đoạn</a:t>
            </a:r>
            <a:r>
              <a:rPr lang="en-AU" dirty="0"/>
              <a:t> </a:t>
            </a:r>
            <a:r>
              <a:rPr lang="en-AU" dirty="0" err="1"/>
              <a:t>bão</a:t>
            </a:r>
            <a:r>
              <a:rPr lang="en-AU" dirty="0"/>
              <a:t> </a:t>
            </a:r>
            <a:r>
              <a:rPr lang="en-AU" dirty="0" err="1"/>
              <a:t>hòa</a:t>
            </a:r>
            <a:r>
              <a:rPr lang="en-AU" dirty="0"/>
              <a:t>. </a:t>
            </a:r>
          </a:p>
          <a:p>
            <a:pPr marL="0" indent="0" algn="r">
              <a:buNone/>
            </a:pPr>
            <a:r>
              <a:rPr lang="vi-VN" dirty="0" smtClean="0"/>
              <a:t>(SIYB, 1998)</a:t>
            </a:r>
            <a:r>
              <a:rPr lang="en-AU" dirty="0" smtClean="0"/>
              <a:t> </a:t>
            </a:r>
            <a:endParaRPr lang="en-AU" dirty="0"/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AU" smtClean="0"/>
              <a:t>Friday, 10 March 23</a:t>
            </a:r>
            <a:endParaRPr lang="en-US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r"/>
            <a:r>
              <a:rPr lang="en-US" smtClean="0"/>
              <a:t>duonghoaian@tuaf.edu.vn</a:t>
            </a:r>
            <a:endParaRPr lang="en-US" dirty="0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FEC368-1D7A-4F81-ABF6-AE0E36BAF64C}" type="slidenum">
              <a:rPr lang="en-US" smtClean="0"/>
              <a:pPr/>
              <a:t>37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3084630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8616" y="517325"/>
            <a:ext cx="8890782" cy="990600"/>
          </a:xfrm>
        </p:spPr>
        <p:txBody>
          <a:bodyPr>
            <a:normAutofit fontScale="90000"/>
          </a:bodyPr>
          <a:lstStyle/>
          <a:p>
            <a:r>
              <a:rPr lang="en-US" dirty="0" err="1" smtClean="0"/>
              <a:t>Chương</a:t>
            </a:r>
            <a:r>
              <a:rPr lang="en-US" dirty="0" smtClean="0"/>
              <a:t> 5 </a:t>
            </a:r>
            <a:r>
              <a:rPr lang="mr-IN" dirty="0" smtClean="0"/>
              <a:t>–</a:t>
            </a:r>
            <a:r>
              <a:rPr lang="en-US" dirty="0" smtClean="0"/>
              <a:t> </a:t>
            </a:r>
            <a:r>
              <a:rPr lang="en-US" dirty="0" err="1" smtClean="0"/>
              <a:t>Thoả</a:t>
            </a:r>
            <a:r>
              <a:rPr lang="en-US" dirty="0" smtClean="0"/>
              <a:t> </a:t>
            </a:r>
            <a:r>
              <a:rPr lang="en-US" dirty="0" err="1" smtClean="0"/>
              <a:t>Mãn</a:t>
            </a:r>
            <a:r>
              <a:rPr lang="en-US" dirty="0" smtClean="0"/>
              <a:t> </a:t>
            </a:r>
            <a:r>
              <a:rPr lang="en-US" dirty="0" err="1" smtClean="0"/>
              <a:t>Nhu</a:t>
            </a:r>
            <a:r>
              <a:rPr lang="en-US" dirty="0" smtClean="0"/>
              <a:t> </a:t>
            </a:r>
            <a:r>
              <a:rPr lang="en-US" dirty="0" err="1" smtClean="0"/>
              <a:t>Cầu</a:t>
            </a:r>
            <a:r>
              <a:rPr lang="en-US" dirty="0" smtClean="0"/>
              <a:t> </a:t>
            </a:r>
            <a:r>
              <a:rPr lang="en-US" dirty="0" err="1" smtClean="0"/>
              <a:t>Của</a:t>
            </a:r>
            <a:r>
              <a:rPr lang="en-US" dirty="0" smtClean="0"/>
              <a:t> </a:t>
            </a:r>
            <a:r>
              <a:rPr lang="en-US" dirty="0" err="1" smtClean="0"/>
              <a:t>Khách</a:t>
            </a:r>
            <a:r>
              <a:rPr lang="en-US" dirty="0" smtClean="0"/>
              <a:t> </a:t>
            </a:r>
            <a:r>
              <a:rPr lang="en-US" dirty="0" err="1" smtClean="0"/>
              <a:t>Hàng</a:t>
            </a:r>
            <a:r>
              <a:rPr lang="en-US" dirty="0" smtClean="0"/>
              <a:t> </a:t>
            </a:r>
            <a:r>
              <a:rPr lang="en-US" dirty="0" err="1" smtClean="0"/>
              <a:t>Bằng</a:t>
            </a:r>
            <a:r>
              <a:rPr lang="en-US" dirty="0" smtClean="0"/>
              <a:t> </a:t>
            </a:r>
            <a:r>
              <a:rPr lang="en-US" dirty="0" err="1" smtClean="0"/>
              <a:t>Cung</a:t>
            </a:r>
            <a:r>
              <a:rPr lang="en-US" dirty="0" smtClean="0"/>
              <a:t> </a:t>
            </a:r>
            <a:r>
              <a:rPr lang="en-US" dirty="0" err="1" smtClean="0"/>
              <a:t>Cấp</a:t>
            </a:r>
            <a:r>
              <a:rPr lang="en-US" dirty="0" smtClean="0"/>
              <a:t> </a:t>
            </a:r>
            <a:r>
              <a:rPr lang="en-US" dirty="0" err="1" smtClean="0"/>
              <a:t>Sản</a:t>
            </a:r>
            <a:r>
              <a:rPr lang="en-US" dirty="0" smtClean="0"/>
              <a:t> </a:t>
            </a:r>
            <a:r>
              <a:rPr lang="en-US" dirty="0" err="1" smtClean="0"/>
              <a:t>Phẩm</a:t>
            </a:r>
            <a:r>
              <a:rPr lang="en-US" dirty="0" smtClean="0"/>
              <a:t> </a:t>
            </a:r>
            <a:r>
              <a:rPr lang="en-US" dirty="0" err="1" smtClean="0"/>
              <a:t>Phù</a:t>
            </a:r>
            <a:r>
              <a:rPr lang="en-US" dirty="0" smtClean="0"/>
              <a:t> </a:t>
            </a:r>
            <a:r>
              <a:rPr lang="en-US" dirty="0" err="1" smtClean="0"/>
              <a:t>Hợp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96650"/>
            <a:ext cx="8229600" cy="4876800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hr-HR" dirty="0" smtClean="0"/>
              <a:t>5.3.4.</a:t>
            </a:r>
            <a:r>
              <a:rPr lang="vi-VN" dirty="0" smtClean="0"/>
              <a:t> </a:t>
            </a:r>
            <a:r>
              <a:rPr lang="en-US" dirty="0" err="1"/>
              <a:t>Chiến</a:t>
            </a:r>
            <a:r>
              <a:rPr lang="en-US" dirty="0"/>
              <a:t> </a:t>
            </a:r>
            <a:r>
              <a:rPr lang="en-US" dirty="0" err="1"/>
              <a:t>lược</a:t>
            </a:r>
            <a:r>
              <a:rPr lang="en-US" dirty="0"/>
              <a:t> </a:t>
            </a:r>
            <a:r>
              <a:rPr lang="en-US" dirty="0" err="1"/>
              <a:t>cho</a:t>
            </a:r>
            <a:r>
              <a:rPr lang="en-US" dirty="0"/>
              <a:t> </a:t>
            </a:r>
            <a:r>
              <a:rPr lang="en-US" dirty="0" err="1"/>
              <a:t>từng</a:t>
            </a:r>
            <a:r>
              <a:rPr lang="en-US" dirty="0"/>
              <a:t> </a:t>
            </a:r>
            <a:r>
              <a:rPr lang="en-US" dirty="0" err="1"/>
              <a:t>sản</a:t>
            </a:r>
            <a:r>
              <a:rPr lang="en-US" dirty="0"/>
              <a:t> </a:t>
            </a:r>
            <a:r>
              <a:rPr lang="en-US" dirty="0" err="1"/>
              <a:t>phẩm</a:t>
            </a:r>
            <a:r>
              <a:rPr lang="en-US" dirty="0"/>
              <a:t> (Product Item</a:t>
            </a:r>
            <a:r>
              <a:rPr lang="en-US" dirty="0" smtClean="0"/>
              <a:t>)</a:t>
            </a:r>
          </a:p>
          <a:p>
            <a:pPr marL="0" indent="0" algn="just">
              <a:buNone/>
            </a:pPr>
            <a:r>
              <a:rPr lang="en-AU" dirty="0" smtClean="0"/>
              <a:t>5.3.4.2. </a:t>
            </a:r>
            <a:r>
              <a:rPr lang="en-US" dirty="0" err="1"/>
              <a:t>Chiến</a:t>
            </a:r>
            <a:r>
              <a:rPr lang="en-US" dirty="0"/>
              <a:t> </a:t>
            </a:r>
            <a:r>
              <a:rPr lang="en-US" dirty="0" err="1"/>
              <a:t>lược</a:t>
            </a:r>
            <a:r>
              <a:rPr lang="en-US" dirty="0"/>
              <a:t> </a:t>
            </a:r>
            <a:r>
              <a:rPr lang="en-US" dirty="0" err="1"/>
              <a:t>cho</a:t>
            </a:r>
            <a:r>
              <a:rPr lang="en-US" dirty="0"/>
              <a:t> </a:t>
            </a:r>
            <a:r>
              <a:rPr lang="en-US" dirty="0" err="1"/>
              <a:t>từng</a:t>
            </a:r>
            <a:r>
              <a:rPr lang="en-US" dirty="0"/>
              <a:t> </a:t>
            </a:r>
            <a:r>
              <a:rPr lang="en-US" dirty="0" err="1"/>
              <a:t>sản</a:t>
            </a:r>
            <a:r>
              <a:rPr lang="en-US" dirty="0"/>
              <a:t> </a:t>
            </a:r>
            <a:r>
              <a:rPr lang="en-US" dirty="0" err="1"/>
              <a:t>phẩm</a:t>
            </a:r>
            <a:r>
              <a:rPr lang="en-US" dirty="0"/>
              <a:t> </a:t>
            </a:r>
            <a:r>
              <a:rPr lang="en-US" dirty="0" err="1"/>
              <a:t>tiếp</a:t>
            </a:r>
            <a:r>
              <a:rPr lang="en-US" dirty="0"/>
              <a:t> </a:t>
            </a:r>
            <a:r>
              <a:rPr lang="en-US" dirty="0" err="1"/>
              <a:t>cận</a:t>
            </a:r>
            <a:r>
              <a:rPr lang="en-US" dirty="0"/>
              <a:t> </a:t>
            </a:r>
            <a:r>
              <a:rPr lang="en-US" dirty="0" err="1"/>
              <a:t>theo</a:t>
            </a:r>
            <a:r>
              <a:rPr lang="en-US" dirty="0"/>
              <a:t> </a:t>
            </a:r>
            <a:r>
              <a:rPr lang="en-US" dirty="0" smtClean="0"/>
              <a:t>Chu </a:t>
            </a:r>
            <a:r>
              <a:rPr lang="en-US" dirty="0" err="1" smtClean="0"/>
              <a:t>kỳ</a:t>
            </a:r>
            <a:r>
              <a:rPr lang="en-US" dirty="0" smtClean="0"/>
              <a:t> </a:t>
            </a:r>
            <a:r>
              <a:rPr lang="en-US" dirty="0" err="1" smtClean="0"/>
              <a:t>sống</a:t>
            </a:r>
            <a:r>
              <a:rPr lang="en-US" dirty="0" smtClean="0"/>
              <a:t> </a:t>
            </a:r>
            <a:r>
              <a:rPr lang="en-US" dirty="0" err="1" smtClean="0"/>
              <a:t>của</a:t>
            </a:r>
            <a:r>
              <a:rPr lang="en-US" dirty="0" smtClean="0"/>
              <a:t> </a:t>
            </a:r>
            <a:r>
              <a:rPr lang="en-US" dirty="0" err="1" smtClean="0"/>
              <a:t>sản</a:t>
            </a:r>
            <a:r>
              <a:rPr lang="en-US" dirty="0" smtClean="0"/>
              <a:t> </a:t>
            </a:r>
            <a:r>
              <a:rPr lang="en-US" dirty="0" err="1" smtClean="0"/>
              <a:t>phẩm</a:t>
            </a:r>
            <a:r>
              <a:rPr lang="en-AU" dirty="0" smtClean="0"/>
              <a:t> </a:t>
            </a:r>
            <a:r>
              <a:rPr lang="en-AU" dirty="0"/>
              <a:t>(</a:t>
            </a:r>
            <a:r>
              <a:rPr lang="en-AU" dirty="0" err="1"/>
              <a:t>cont</a:t>
            </a:r>
            <a:r>
              <a:rPr lang="en-AU" dirty="0"/>
              <a:t>’</a:t>
            </a:r>
            <a:r>
              <a:rPr lang="en-AU" dirty="0" smtClean="0"/>
              <a:t>)</a:t>
            </a:r>
          </a:p>
          <a:p>
            <a:pPr algn="just"/>
            <a:r>
              <a:rPr lang="en-AU" dirty="0" err="1" smtClean="0"/>
              <a:t>Giai</a:t>
            </a:r>
            <a:r>
              <a:rPr lang="en-AU" dirty="0" smtClean="0"/>
              <a:t> </a:t>
            </a:r>
            <a:r>
              <a:rPr lang="en-AU" dirty="0" err="1" smtClean="0"/>
              <a:t>đoạn</a:t>
            </a:r>
            <a:r>
              <a:rPr lang="en-AU" dirty="0" smtClean="0"/>
              <a:t> </a:t>
            </a:r>
            <a:r>
              <a:rPr lang="en-AU" dirty="0" err="1" smtClean="0"/>
              <a:t>bão</a:t>
            </a:r>
            <a:r>
              <a:rPr lang="en-AU" dirty="0" smtClean="0"/>
              <a:t> </a:t>
            </a:r>
            <a:r>
              <a:rPr lang="en-AU" dirty="0" err="1" smtClean="0"/>
              <a:t>hoà</a:t>
            </a:r>
            <a:r>
              <a:rPr lang="en-AU" dirty="0"/>
              <a:t> (</a:t>
            </a:r>
            <a:r>
              <a:rPr lang="en-AU" dirty="0" err="1"/>
              <a:t>cont</a:t>
            </a:r>
            <a:r>
              <a:rPr lang="en-AU" dirty="0"/>
              <a:t>’)</a:t>
            </a:r>
            <a:endParaRPr lang="en-AU" dirty="0" smtClean="0"/>
          </a:p>
          <a:p>
            <a:pPr lvl="1" algn="just">
              <a:buFont typeface="Wingdings" charset="2"/>
              <a:buChar char="§"/>
            </a:pPr>
            <a:r>
              <a:rPr lang="en-AU" dirty="0" err="1"/>
              <a:t>Trong</a:t>
            </a:r>
            <a:r>
              <a:rPr lang="en-AU" dirty="0"/>
              <a:t> </a:t>
            </a:r>
            <a:r>
              <a:rPr lang="en-AU" dirty="0" err="1"/>
              <a:t>giai</a:t>
            </a:r>
            <a:r>
              <a:rPr lang="en-AU" dirty="0"/>
              <a:t> </a:t>
            </a:r>
            <a:r>
              <a:rPr lang="en-AU" dirty="0" err="1"/>
              <a:t>đoạn</a:t>
            </a:r>
            <a:r>
              <a:rPr lang="en-AU" dirty="0"/>
              <a:t> </a:t>
            </a:r>
            <a:r>
              <a:rPr lang="en-AU" dirty="0" err="1"/>
              <a:t>bão</a:t>
            </a:r>
            <a:r>
              <a:rPr lang="en-AU" dirty="0"/>
              <a:t> </a:t>
            </a:r>
            <a:r>
              <a:rPr lang="en-AU" dirty="0" err="1"/>
              <a:t>hòa</a:t>
            </a:r>
            <a:r>
              <a:rPr lang="en-AU" dirty="0"/>
              <a:t>, </a:t>
            </a:r>
            <a:r>
              <a:rPr lang="en-AU" dirty="0" err="1"/>
              <a:t>các</a:t>
            </a:r>
            <a:r>
              <a:rPr lang="en-AU" dirty="0"/>
              <a:t> </a:t>
            </a:r>
            <a:r>
              <a:rPr lang="en-AU" dirty="0" err="1"/>
              <a:t>nhà</a:t>
            </a:r>
            <a:r>
              <a:rPr lang="en-AU" dirty="0"/>
              <a:t> </a:t>
            </a:r>
            <a:r>
              <a:rPr lang="en-AU" dirty="0" err="1"/>
              <a:t>bán</a:t>
            </a:r>
            <a:r>
              <a:rPr lang="en-AU" dirty="0"/>
              <a:t> </a:t>
            </a:r>
            <a:r>
              <a:rPr lang="en-AU" dirty="0" err="1"/>
              <a:t>lẻ</a:t>
            </a:r>
            <a:r>
              <a:rPr lang="en-AU" dirty="0"/>
              <a:t> </a:t>
            </a:r>
            <a:r>
              <a:rPr lang="en-AU" dirty="0" err="1"/>
              <a:t>sẽ</a:t>
            </a:r>
            <a:r>
              <a:rPr lang="en-AU" dirty="0"/>
              <a:t> </a:t>
            </a:r>
            <a:r>
              <a:rPr lang="en-AU" dirty="0" err="1"/>
              <a:t>không</a:t>
            </a:r>
            <a:r>
              <a:rPr lang="en-AU" dirty="0"/>
              <a:t> </a:t>
            </a:r>
            <a:r>
              <a:rPr lang="en-AU" dirty="0" err="1"/>
              <a:t>tìm</a:t>
            </a:r>
            <a:r>
              <a:rPr lang="en-AU" dirty="0"/>
              <a:t> </a:t>
            </a:r>
            <a:r>
              <a:rPr lang="en-AU" dirty="0" err="1"/>
              <a:t>cách</a:t>
            </a:r>
            <a:r>
              <a:rPr lang="en-AU" dirty="0"/>
              <a:t> </a:t>
            </a:r>
            <a:r>
              <a:rPr lang="en-AU" dirty="0" err="1"/>
              <a:t>quảng</a:t>
            </a:r>
            <a:r>
              <a:rPr lang="en-AU" dirty="0"/>
              <a:t> </a:t>
            </a:r>
            <a:r>
              <a:rPr lang="en-AU" dirty="0" err="1"/>
              <a:t>bá</a:t>
            </a:r>
            <a:r>
              <a:rPr lang="en-AU" dirty="0"/>
              <a:t> </a:t>
            </a:r>
            <a:r>
              <a:rPr lang="en-AU" dirty="0" err="1"/>
              <a:t>sản</a:t>
            </a:r>
            <a:r>
              <a:rPr lang="en-AU" dirty="0"/>
              <a:t> </a:t>
            </a:r>
            <a:r>
              <a:rPr lang="en-AU" dirty="0" err="1"/>
              <a:t>phẩm</a:t>
            </a:r>
            <a:r>
              <a:rPr lang="en-AU" dirty="0"/>
              <a:t> </a:t>
            </a:r>
            <a:r>
              <a:rPr lang="en-AU" dirty="0" err="1"/>
              <a:t>của</a:t>
            </a:r>
            <a:r>
              <a:rPr lang="en-AU" dirty="0"/>
              <a:t> </a:t>
            </a:r>
            <a:r>
              <a:rPr lang="en-AU" dirty="0" err="1"/>
              <a:t>bạn</a:t>
            </a:r>
            <a:r>
              <a:rPr lang="en-AU" dirty="0"/>
              <a:t> </a:t>
            </a:r>
            <a:r>
              <a:rPr lang="en-AU" dirty="0" err="1"/>
              <a:t>như</a:t>
            </a:r>
            <a:r>
              <a:rPr lang="en-AU" dirty="0"/>
              <a:t> </a:t>
            </a:r>
            <a:r>
              <a:rPr lang="en-AU" dirty="0" err="1"/>
              <a:t>họ</a:t>
            </a:r>
            <a:r>
              <a:rPr lang="en-AU" dirty="0"/>
              <a:t> </a:t>
            </a:r>
            <a:r>
              <a:rPr lang="en-AU" dirty="0" err="1"/>
              <a:t>có</a:t>
            </a:r>
            <a:r>
              <a:rPr lang="en-AU" dirty="0"/>
              <a:t> </a:t>
            </a:r>
            <a:r>
              <a:rPr lang="en-AU" dirty="0" err="1"/>
              <a:t>thể</a:t>
            </a:r>
            <a:r>
              <a:rPr lang="en-AU" dirty="0"/>
              <a:t> </a:t>
            </a:r>
            <a:r>
              <a:rPr lang="en-AU" dirty="0" err="1"/>
              <a:t>làm</a:t>
            </a:r>
            <a:r>
              <a:rPr lang="en-AU" dirty="0"/>
              <a:t> </a:t>
            </a:r>
            <a:r>
              <a:rPr lang="en-AU" dirty="0" err="1"/>
              <a:t>ở</a:t>
            </a:r>
            <a:r>
              <a:rPr lang="en-AU" dirty="0"/>
              <a:t> </a:t>
            </a:r>
            <a:r>
              <a:rPr lang="en-AU" dirty="0" err="1"/>
              <a:t>giai</a:t>
            </a:r>
            <a:r>
              <a:rPr lang="en-AU" dirty="0"/>
              <a:t> </a:t>
            </a:r>
            <a:r>
              <a:rPr lang="en-AU" dirty="0" err="1"/>
              <a:t>đoạn</a:t>
            </a:r>
            <a:r>
              <a:rPr lang="en-AU" dirty="0"/>
              <a:t> 1. </a:t>
            </a:r>
            <a:r>
              <a:rPr lang="en-AU" dirty="0" err="1"/>
              <a:t>Mà</a:t>
            </a:r>
            <a:r>
              <a:rPr lang="en-AU" dirty="0"/>
              <a:t> </a:t>
            </a:r>
            <a:r>
              <a:rPr lang="en-AU" dirty="0" err="1"/>
              <a:t>thay</a:t>
            </a:r>
            <a:r>
              <a:rPr lang="en-AU" dirty="0"/>
              <a:t> </a:t>
            </a:r>
            <a:r>
              <a:rPr lang="en-AU" dirty="0" err="1"/>
              <a:t>vào</a:t>
            </a:r>
            <a:r>
              <a:rPr lang="en-AU" dirty="0"/>
              <a:t> </a:t>
            </a:r>
            <a:r>
              <a:rPr lang="en-AU" dirty="0" err="1"/>
              <a:t>đó</a:t>
            </a:r>
            <a:r>
              <a:rPr lang="en-AU" dirty="0"/>
              <a:t>, </a:t>
            </a:r>
            <a:r>
              <a:rPr lang="en-AU" dirty="0" err="1"/>
              <a:t>họ</a:t>
            </a:r>
            <a:r>
              <a:rPr lang="en-AU" dirty="0"/>
              <a:t> </a:t>
            </a:r>
            <a:r>
              <a:rPr lang="en-AU" dirty="0" err="1"/>
              <a:t>sẽ</a:t>
            </a:r>
            <a:r>
              <a:rPr lang="en-AU" dirty="0"/>
              <a:t> </a:t>
            </a:r>
            <a:r>
              <a:rPr lang="en-AU" dirty="0" err="1"/>
              <a:t>trở</a:t>
            </a:r>
            <a:r>
              <a:rPr lang="en-AU" dirty="0"/>
              <a:t> </a:t>
            </a:r>
            <a:r>
              <a:rPr lang="en-AU" dirty="0" err="1"/>
              <a:t>thành</a:t>
            </a:r>
            <a:r>
              <a:rPr lang="en-AU" dirty="0"/>
              <a:t> </a:t>
            </a:r>
            <a:r>
              <a:rPr lang="en-AU" dirty="0" err="1"/>
              <a:t>người</a:t>
            </a:r>
            <a:r>
              <a:rPr lang="en-AU" dirty="0"/>
              <a:t> </a:t>
            </a:r>
            <a:r>
              <a:rPr lang="en-AU" dirty="0" err="1"/>
              <a:t>dự</a:t>
            </a:r>
            <a:r>
              <a:rPr lang="en-AU" dirty="0"/>
              <a:t> </a:t>
            </a:r>
            <a:r>
              <a:rPr lang="en-AU" dirty="0" err="1"/>
              <a:t>trữ</a:t>
            </a:r>
            <a:r>
              <a:rPr lang="en-AU" dirty="0"/>
              <a:t> </a:t>
            </a:r>
            <a:r>
              <a:rPr lang="en-AU" dirty="0" err="1"/>
              <a:t>hàng</a:t>
            </a:r>
            <a:r>
              <a:rPr lang="en-AU" dirty="0"/>
              <a:t> </a:t>
            </a:r>
            <a:r>
              <a:rPr lang="en-AU" dirty="0" err="1"/>
              <a:t>hóa</a:t>
            </a:r>
            <a:r>
              <a:rPr lang="en-AU" dirty="0"/>
              <a:t> </a:t>
            </a:r>
            <a:r>
              <a:rPr lang="en-AU" dirty="0" err="1"/>
              <a:t>và</a:t>
            </a:r>
            <a:r>
              <a:rPr lang="en-AU" dirty="0"/>
              <a:t> </a:t>
            </a:r>
            <a:r>
              <a:rPr lang="en-AU" dirty="0" err="1"/>
              <a:t>tiếp</a:t>
            </a:r>
            <a:r>
              <a:rPr lang="en-AU" dirty="0"/>
              <a:t> </a:t>
            </a:r>
            <a:r>
              <a:rPr lang="en-AU" dirty="0" err="1"/>
              <a:t>nhận</a:t>
            </a:r>
            <a:r>
              <a:rPr lang="en-AU" dirty="0"/>
              <a:t> </a:t>
            </a:r>
            <a:r>
              <a:rPr lang="en-AU" dirty="0" err="1"/>
              <a:t>đơn</a:t>
            </a:r>
            <a:r>
              <a:rPr lang="en-AU" dirty="0"/>
              <a:t> </a:t>
            </a:r>
            <a:r>
              <a:rPr lang="en-AU" dirty="0" err="1"/>
              <a:t>đặt</a:t>
            </a:r>
            <a:r>
              <a:rPr lang="en-AU" dirty="0"/>
              <a:t> </a:t>
            </a:r>
            <a:r>
              <a:rPr lang="en-AU" dirty="0" err="1"/>
              <a:t>hàng</a:t>
            </a:r>
            <a:r>
              <a:rPr lang="en-AU" dirty="0"/>
              <a:t>. </a:t>
            </a:r>
            <a:r>
              <a:rPr lang="en-AU" dirty="0" err="1"/>
              <a:t>Khi</a:t>
            </a:r>
            <a:r>
              <a:rPr lang="en-AU" dirty="0"/>
              <a:t> </a:t>
            </a:r>
            <a:r>
              <a:rPr lang="en-AU" dirty="0" err="1"/>
              <a:t>đó</a:t>
            </a:r>
            <a:r>
              <a:rPr lang="en-AU" dirty="0"/>
              <a:t>, </a:t>
            </a:r>
            <a:r>
              <a:rPr lang="en-AU" dirty="0" err="1"/>
              <a:t>giá</a:t>
            </a:r>
            <a:r>
              <a:rPr lang="en-AU" dirty="0"/>
              <a:t> </a:t>
            </a:r>
            <a:r>
              <a:rPr lang="en-AU" dirty="0" err="1"/>
              <a:t>cả</a:t>
            </a:r>
            <a:r>
              <a:rPr lang="en-AU" dirty="0"/>
              <a:t> </a:t>
            </a:r>
            <a:r>
              <a:rPr lang="en-AU" dirty="0" err="1"/>
              <a:t>và</a:t>
            </a:r>
            <a:r>
              <a:rPr lang="en-AU" dirty="0"/>
              <a:t> </a:t>
            </a:r>
            <a:r>
              <a:rPr lang="en-AU" dirty="0" err="1"/>
              <a:t>sự</a:t>
            </a:r>
            <a:r>
              <a:rPr lang="en-AU" dirty="0"/>
              <a:t> </a:t>
            </a:r>
            <a:r>
              <a:rPr lang="en-AU" dirty="0" err="1"/>
              <a:t>khác</a:t>
            </a:r>
            <a:r>
              <a:rPr lang="en-AU" dirty="0"/>
              <a:t> </a:t>
            </a:r>
            <a:r>
              <a:rPr lang="en-AU" dirty="0" err="1"/>
              <a:t>biệt</a:t>
            </a:r>
            <a:r>
              <a:rPr lang="en-AU" dirty="0"/>
              <a:t> </a:t>
            </a:r>
            <a:r>
              <a:rPr lang="en-AU" dirty="0" err="1"/>
              <a:t>của</a:t>
            </a:r>
            <a:r>
              <a:rPr lang="en-AU" dirty="0"/>
              <a:t> </a:t>
            </a:r>
            <a:r>
              <a:rPr lang="en-AU" dirty="0" err="1"/>
              <a:t>sản</a:t>
            </a:r>
            <a:r>
              <a:rPr lang="en-AU" dirty="0"/>
              <a:t> </a:t>
            </a:r>
            <a:r>
              <a:rPr lang="en-AU" dirty="0" err="1"/>
              <a:t>phẩm</a:t>
            </a:r>
            <a:r>
              <a:rPr lang="en-AU" dirty="0"/>
              <a:t> </a:t>
            </a:r>
            <a:r>
              <a:rPr lang="en-AU" dirty="0" err="1"/>
              <a:t>càng</a:t>
            </a:r>
            <a:r>
              <a:rPr lang="en-AU" dirty="0"/>
              <a:t> </a:t>
            </a:r>
            <a:r>
              <a:rPr lang="en-AU" dirty="0" err="1"/>
              <a:t>trở</a:t>
            </a:r>
            <a:r>
              <a:rPr lang="en-AU" dirty="0"/>
              <a:t> </a:t>
            </a:r>
            <a:r>
              <a:rPr lang="en-AU" dirty="0" err="1"/>
              <a:t>nên</a:t>
            </a:r>
            <a:r>
              <a:rPr lang="en-AU" dirty="0"/>
              <a:t> </a:t>
            </a:r>
            <a:r>
              <a:rPr lang="en-AU" dirty="0" err="1"/>
              <a:t>quan</a:t>
            </a:r>
            <a:r>
              <a:rPr lang="en-AU" dirty="0"/>
              <a:t> </a:t>
            </a:r>
            <a:r>
              <a:rPr lang="en-AU" dirty="0" err="1"/>
              <a:t>trọng</a:t>
            </a:r>
            <a:r>
              <a:rPr lang="en-AU" dirty="0"/>
              <a:t> </a:t>
            </a:r>
            <a:r>
              <a:rPr lang="en-AU" dirty="0" err="1"/>
              <a:t>hơn</a:t>
            </a:r>
            <a:r>
              <a:rPr lang="en-AU" dirty="0"/>
              <a:t> </a:t>
            </a:r>
            <a:r>
              <a:rPr lang="en-AU" dirty="0" err="1"/>
              <a:t>để</a:t>
            </a:r>
            <a:r>
              <a:rPr lang="en-AU" dirty="0"/>
              <a:t> </a:t>
            </a:r>
            <a:r>
              <a:rPr lang="en-AU" dirty="0" err="1"/>
              <a:t>duy</a:t>
            </a:r>
            <a:r>
              <a:rPr lang="en-AU" dirty="0"/>
              <a:t> </a:t>
            </a:r>
            <a:r>
              <a:rPr lang="en-AU" dirty="0" err="1"/>
              <a:t>trì</a:t>
            </a:r>
            <a:r>
              <a:rPr lang="en-AU" dirty="0"/>
              <a:t> </a:t>
            </a:r>
            <a:r>
              <a:rPr lang="en-AU" dirty="0" err="1"/>
              <a:t>thị</a:t>
            </a:r>
            <a:r>
              <a:rPr lang="en-AU" dirty="0"/>
              <a:t> </a:t>
            </a:r>
            <a:r>
              <a:rPr lang="en-AU" dirty="0" err="1"/>
              <a:t>phần</a:t>
            </a:r>
            <a:r>
              <a:rPr lang="en-AU" dirty="0" smtClean="0"/>
              <a:t>.</a:t>
            </a:r>
            <a:r>
              <a:rPr lang="en-AU" dirty="0"/>
              <a:t> </a:t>
            </a:r>
          </a:p>
          <a:p>
            <a:pPr marL="0" indent="0" algn="r">
              <a:buNone/>
            </a:pPr>
            <a:r>
              <a:rPr lang="vi-VN" dirty="0" smtClean="0"/>
              <a:t>(SIYB, 1998)</a:t>
            </a:r>
            <a:r>
              <a:rPr lang="en-AU" dirty="0" smtClean="0"/>
              <a:t> </a:t>
            </a:r>
            <a:endParaRPr lang="en-AU" dirty="0"/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AU" smtClean="0"/>
              <a:t>Friday, 10 March 23</a:t>
            </a:r>
            <a:endParaRPr lang="en-US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r"/>
            <a:r>
              <a:rPr lang="en-US" smtClean="0"/>
              <a:t>duonghoaian@tuaf.edu.vn</a:t>
            </a:r>
            <a:endParaRPr lang="en-US" dirty="0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FEC368-1D7A-4F81-ABF6-AE0E36BAF64C}" type="slidenum">
              <a:rPr lang="en-US" smtClean="0"/>
              <a:pPr/>
              <a:t>38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664845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8616" y="501250"/>
            <a:ext cx="8890782" cy="990600"/>
          </a:xfrm>
        </p:spPr>
        <p:txBody>
          <a:bodyPr>
            <a:normAutofit fontScale="90000"/>
          </a:bodyPr>
          <a:lstStyle/>
          <a:p>
            <a:r>
              <a:rPr lang="en-US" dirty="0" err="1" smtClean="0"/>
              <a:t>Chương</a:t>
            </a:r>
            <a:r>
              <a:rPr lang="en-US" dirty="0" smtClean="0"/>
              <a:t> 5 </a:t>
            </a:r>
            <a:r>
              <a:rPr lang="mr-IN" dirty="0" smtClean="0"/>
              <a:t>–</a:t>
            </a:r>
            <a:r>
              <a:rPr lang="en-US" dirty="0" smtClean="0"/>
              <a:t> </a:t>
            </a:r>
            <a:r>
              <a:rPr lang="en-US" dirty="0" err="1" smtClean="0"/>
              <a:t>Thoả</a:t>
            </a:r>
            <a:r>
              <a:rPr lang="en-US" dirty="0" smtClean="0"/>
              <a:t> </a:t>
            </a:r>
            <a:r>
              <a:rPr lang="en-US" dirty="0" err="1" smtClean="0"/>
              <a:t>Mãn</a:t>
            </a:r>
            <a:r>
              <a:rPr lang="en-US" dirty="0" smtClean="0"/>
              <a:t> </a:t>
            </a:r>
            <a:r>
              <a:rPr lang="en-US" dirty="0" err="1" smtClean="0"/>
              <a:t>Nhu</a:t>
            </a:r>
            <a:r>
              <a:rPr lang="en-US" dirty="0" smtClean="0"/>
              <a:t> </a:t>
            </a:r>
            <a:r>
              <a:rPr lang="en-US" dirty="0" err="1" smtClean="0"/>
              <a:t>Cầu</a:t>
            </a:r>
            <a:r>
              <a:rPr lang="en-US" dirty="0" smtClean="0"/>
              <a:t> </a:t>
            </a:r>
            <a:r>
              <a:rPr lang="en-US" dirty="0" err="1" smtClean="0"/>
              <a:t>Của</a:t>
            </a:r>
            <a:r>
              <a:rPr lang="en-US" dirty="0" smtClean="0"/>
              <a:t> </a:t>
            </a:r>
            <a:r>
              <a:rPr lang="en-US" dirty="0" err="1" smtClean="0"/>
              <a:t>Khách</a:t>
            </a:r>
            <a:r>
              <a:rPr lang="en-US" dirty="0" smtClean="0"/>
              <a:t> </a:t>
            </a:r>
            <a:r>
              <a:rPr lang="en-US" dirty="0" err="1" smtClean="0"/>
              <a:t>Hàng</a:t>
            </a:r>
            <a:r>
              <a:rPr lang="en-US" dirty="0" smtClean="0"/>
              <a:t> </a:t>
            </a:r>
            <a:r>
              <a:rPr lang="en-US" dirty="0" err="1" smtClean="0"/>
              <a:t>Bằng</a:t>
            </a:r>
            <a:r>
              <a:rPr lang="en-US" dirty="0" smtClean="0"/>
              <a:t> </a:t>
            </a:r>
            <a:r>
              <a:rPr lang="en-US" dirty="0" err="1" smtClean="0"/>
              <a:t>Cung</a:t>
            </a:r>
            <a:r>
              <a:rPr lang="en-US" dirty="0" smtClean="0"/>
              <a:t> </a:t>
            </a:r>
            <a:r>
              <a:rPr lang="en-US" dirty="0" err="1" smtClean="0"/>
              <a:t>Cấp</a:t>
            </a:r>
            <a:r>
              <a:rPr lang="en-US" dirty="0" smtClean="0"/>
              <a:t> </a:t>
            </a:r>
            <a:r>
              <a:rPr lang="en-US" dirty="0" err="1" smtClean="0"/>
              <a:t>Sản</a:t>
            </a:r>
            <a:r>
              <a:rPr lang="en-US" dirty="0" smtClean="0"/>
              <a:t> </a:t>
            </a:r>
            <a:r>
              <a:rPr lang="en-US" dirty="0" err="1" smtClean="0"/>
              <a:t>Phẩm</a:t>
            </a:r>
            <a:r>
              <a:rPr lang="en-US" dirty="0" smtClean="0"/>
              <a:t> </a:t>
            </a:r>
            <a:r>
              <a:rPr lang="en-US" dirty="0" err="1" smtClean="0"/>
              <a:t>Phù</a:t>
            </a:r>
            <a:r>
              <a:rPr lang="en-US" dirty="0" smtClean="0"/>
              <a:t> </a:t>
            </a:r>
            <a:r>
              <a:rPr lang="en-US" dirty="0" err="1" smtClean="0"/>
              <a:t>Hợp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80575"/>
            <a:ext cx="8229600" cy="4876800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hr-HR" dirty="0" smtClean="0"/>
              <a:t>5.3.4.</a:t>
            </a:r>
            <a:r>
              <a:rPr lang="vi-VN" dirty="0" smtClean="0"/>
              <a:t> </a:t>
            </a:r>
            <a:r>
              <a:rPr lang="en-US" dirty="0" err="1"/>
              <a:t>Chiến</a:t>
            </a:r>
            <a:r>
              <a:rPr lang="en-US" dirty="0"/>
              <a:t> </a:t>
            </a:r>
            <a:r>
              <a:rPr lang="en-US" dirty="0" err="1"/>
              <a:t>lược</a:t>
            </a:r>
            <a:r>
              <a:rPr lang="en-US" dirty="0"/>
              <a:t> </a:t>
            </a:r>
            <a:r>
              <a:rPr lang="en-US" dirty="0" err="1"/>
              <a:t>cho</a:t>
            </a:r>
            <a:r>
              <a:rPr lang="en-US" dirty="0"/>
              <a:t> </a:t>
            </a:r>
            <a:r>
              <a:rPr lang="en-US" dirty="0" err="1"/>
              <a:t>từng</a:t>
            </a:r>
            <a:r>
              <a:rPr lang="en-US" dirty="0"/>
              <a:t> </a:t>
            </a:r>
            <a:r>
              <a:rPr lang="en-US" dirty="0" err="1"/>
              <a:t>sản</a:t>
            </a:r>
            <a:r>
              <a:rPr lang="en-US" dirty="0"/>
              <a:t> </a:t>
            </a:r>
            <a:r>
              <a:rPr lang="en-US" dirty="0" err="1"/>
              <a:t>phẩm</a:t>
            </a:r>
            <a:r>
              <a:rPr lang="en-US" dirty="0"/>
              <a:t> (Product Item</a:t>
            </a:r>
            <a:r>
              <a:rPr lang="en-US" dirty="0" smtClean="0"/>
              <a:t>)</a:t>
            </a:r>
          </a:p>
          <a:p>
            <a:pPr marL="0" indent="0" algn="just">
              <a:buNone/>
            </a:pPr>
            <a:r>
              <a:rPr lang="en-AU" dirty="0" smtClean="0"/>
              <a:t>5.3.4.2. </a:t>
            </a:r>
            <a:r>
              <a:rPr lang="en-US" dirty="0" err="1"/>
              <a:t>Chiến</a:t>
            </a:r>
            <a:r>
              <a:rPr lang="en-US" dirty="0"/>
              <a:t> </a:t>
            </a:r>
            <a:r>
              <a:rPr lang="en-US" dirty="0" err="1"/>
              <a:t>lược</a:t>
            </a:r>
            <a:r>
              <a:rPr lang="en-US" dirty="0"/>
              <a:t> </a:t>
            </a:r>
            <a:r>
              <a:rPr lang="en-US" dirty="0" err="1"/>
              <a:t>cho</a:t>
            </a:r>
            <a:r>
              <a:rPr lang="en-US" dirty="0"/>
              <a:t> </a:t>
            </a:r>
            <a:r>
              <a:rPr lang="en-US" dirty="0" err="1"/>
              <a:t>từng</a:t>
            </a:r>
            <a:r>
              <a:rPr lang="en-US" dirty="0"/>
              <a:t> </a:t>
            </a:r>
            <a:r>
              <a:rPr lang="en-US" dirty="0" err="1"/>
              <a:t>sản</a:t>
            </a:r>
            <a:r>
              <a:rPr lang="en-US" dirty="0"/>
              <a:t> </a:t>
            </a:r>
            <a:r>
              <a:rPr lang="en-US" dirty="0" err="1"/>
              <a:t>phẩm</a:t>
            </a:r>
            <a:r>
              <a:rPr lang="en-US" dirty="0"/>
              <a:t> </a:t>
            </a:r>
            <a:r>
              <a:rPr lang="en-US" dirty="0" err="1"/>
              <a:t>tiếp</a:t>
            </a:r>
            <a:r>
              <a:rPr lang="en-US" dirty="0"/>
              <a:t> </a:t>
            </a:r>
            <a:r>
              <a:rPr lang="en-US" dirty="0" err="1"/>
              <a:t>cận</a:t>
            </a:r>
            <a:r>
              <a:rPr lang="en-US" dirty="0"/>
              <a:t> </a:t>
            </a:r>
            <a:r>
              <a:rPr lang="en-US" dirty="0" err="1"/>
              <a:t>theo</a:t>
            </a:r>
            <a:r>
              <a:rPr lang="en-US" dirty="0"/>
              <a:t> </a:t>
            </a:r>
            <a:r>
              <a:rPr lang="en-US" dirty="0" smtClean="0"/>
              <a:t>Chu </a:t>
            </a:r>
            <a:r>
              <a:rPr lang="en-US" dirty="0" err="1" smtClean="0"/>
              <a:t>kỳ</a:t>
            </a:r>
            <a:r>
              <a:rPr lang="en-US" dirty="0" smtClean="0"/>
              <a:t> </a:t>
            </a:r>
            <a:r>
              <a:rPr lang="en-US" dirty="0" err="1" smtClean="0"/>
              <a:t>sống</a:t>
            </a:r>
            <a:r>
              <a:rPr lang="en-US" dirty="0" smtClean="0"/>
              <a:t> </a:t>
            </a:r>
            <a:r>
              <a:rPr lang="en-US" dirty="0" err="1" smtClean="0"/>
              <a:t>của</a:t>
            </a:r>
            <a:r>
              <a:rPr lang="en-US" dirty="0" smtClean="0"/>
              <a:t> </a:t>
            </a:r>
            <a:r>
              <a:rPr lang="en-US" dirty="0" err="1" smtClean="0"/>
              <a:t>sản</a:t>
            </a:r>
            <a:r>
              <a:rPr lang="en-US" dirty="0" smtClean="0"/>
              <a:t> </a:t>
            </a:r>
            <a:r>
              <a:rPr lang="en-US" dirty="0" err="1" smtClean="0"/>
              <a:t>phẩm</a:t>
            </a:r>
            <a:r>
              <a:rPr lang="en-AU" dirty="0" smtClean="0"/>
              <a:t> </a:t>
            </a:r>
            <a:r>
              <a:rPr lang="en-AU" dirty="0"/>
              <a:t>(</a:t>
            </a:r>
            <a:r>
              <a:rPr lang="en-AU" dirty="0" err="1"/>
              <a:t>cont</a:t>
            </a:r>
            <a:r>
              <a:rPr lang="en-AU" dirty="0"/>
              <a:t>’</a:t>
            </a:r>
            <a:r>
              <a:rPr lang="en-AU" dirty="0" smtClean="0"/>
              <a:t>)</a:t>
            </a:r>
          </a:p>
          <a:p>
            <a:pPr algn="just"/>
            <a:r>
              <a:rPr lang="en-AU" dirty="0" err="1" smtClean="0"/>
              <a:t>Giai</a:t>
            </a:r>
            <a:r>
              <a:rPr lang="en-AU" dirty="0" smtClean="0"/>
              <a:t> </a:t>
            </a:r>
            <a:r>
              <a:rPr lang="en-AU" dirty="0" err="1" smtClean="0"/>
              <a:t>đoạn</a:t>
            </a:r>
            <a:r>
              <a:rPr lang="en-AU" dirty="0" smtClean="0"/>
              <a:t> </a:t>
            </a:r>
            <a:r>
              <a:rPr lang="en-AU" dirty="0" err="1" smtClean="0"/>
              <a:t>bão</a:t>
            </a:r>
            <a:r>
              <a:rPr lang="en-AU" dirty="0" smtClean="0"/>
              <a:t> </a:t>
            </a:r>
            <a:r>
              <a:rPr lang="en-AU" dirty="0" err="1" smtClean="0"/>
              <a:t>hoà</a:t>
            </a:r>
            <a:r>
              <a:rPr lang="en-AU" dirty="0"/>
              <a:t> (</a:t>
            </a:r>
            <a:r>
              <a:rPr lang="en-AU" dirty="0" err="1"/>
              <a:t>cont</a:t>
            </a:r>
            <a:r>
              <a:rPr lang="en-AU" dirty="0"/>
              <a:t>’</a:t>
            </a:r>
            <a:r>
              <a:rPr lang="en-AU" dirty="0" smtClean="0"/>
              <a:t>)</a:t>
            </a:r>
          </a:p>
          <a:p>
            <a:pPr marL="0" indent="0" algn="just">
              <a:buNone/>
            </a:pPr>
            <a:r>
              <a:rPr lang="en-AU" dirty="0" err="1"/>
              <a:t>Một</a:t>
            </a:r>
            <a:r>
              <a:rPr lang="en-AU" dirty="0"/>
              <a:t> </a:t>
            </a:r>
            <a:r>
              <a:rPr lang="en-AU" dirty="0" err="1"/>
              <a:t>số</a:t>
            </a:r>
            <a:r>
              <a:rPr lang="en-AU" dirty="0"/>
              <a:t> </a:t>
            </a:r>
            <a:r>
              <a:rPr lang="en-AU" dirty="0" err="1"/>
              <a:t>chiến</a:t>
            </a:r>
            <a:r>
              <a:rPr lang="en-AU" dirty="0"/>
              <a:t> </a:t>
            </a:r>
            <a:r>
              <a:rPr lang="en-AU" dirty="0" err="1"/>
              <a:t>lược</a:t>
            </a:r>
            <a:r>
              <a:rPr lang="en-AU" dirty="0"/>
              <a:t> </a:t>
            </a:r>
            <a:r>
              <a:rPr lang="en-AU" dirty="0" err="1" smtClean="0"/>
              <a:t>có</a:t>
            </a:r>
            <a:r>
              <a:rPr lang="en-AU" dirty="0" smtClean="0"/>
              <a:t> </a:t>
            </a:r>
            <a:r>
              <a:rPr lang="en-AU" dirty="0" err="1"/>
              <a:t>thể</a:t>
            </a:r>
            <a:r>
              <a:rPr lang="en-AU" dirty="0"/>
              <a:t> </a:t>
            </a:r>
            <a:r>
              <a:rPr lang="en-AU" dirty="0" err="1"/>
              <a:t>thực</a:t>
            </a:r>
            <a:r>
              <a:rPr lang="en-AU" dirty="0"/>
              <a:t> </a:t>
            </a:r>
            <a:r>
              <a:rPr lang="en-AU" dirty="0" err="1"/>
              <a:t>hiện</a:t>
            </a:r>
            <a:r>
              <a:rPr lang="en-AU" dirty="0"/>
              <a:t> </a:t>
            </a:r>
            <a:r>
              <a:rPr lang="en-AU" dirty="0" err="1"/>
              <a:t>trong</a:t>
            </a:r>
            <a:r>
              <a:rPr lang="en-AU" dirty="0"/>
              <a:t> </a:t>
            </a:r>
            <a:r>
              <a:rPr lang="en-AU" dirty="0" err="1"/>
              <a:t>giai</a:t>
            </a:r>
            <a:r>
              <a:rPr lang="en-AU" dirty="0"/>
              <a:t> </a:t>
            </a:r>
            <a:r>
              <a:rPr lang="en-AU" dirty="0" err="1"/>
              <a:t>đoạn</a:t>
            </a:r>
            <a:r>
              <a:rPr lang="en-AU" dirty="0"/>
              <a:t> </a:t>
            </a:r>
            <a:r>
              <a:rPr lang="en-AU" dirty="0" err="1"/>
              <a:t>này</a:t>
            </a:r>
            <a:r>
              <a:rPr lang="en-AU" dirty="0"/>
              <a:t> </a:t>
            </a:r>
            <a:r>
              <a:rPr lang="en-AU" dirty="0" err="1"/>
              <a:t>bao</a:t>
            </a:r>
            <a:r>
              <a:rPr lang="en-AU" dirty="0"/>
              <a:t> </a:t>
            </a:r>
            <a:r>
              <a:rPr lang="en-AU" dirty="0" err="1"/>
              <a:t>gồm</a:t>
            </a:r>
            <a:r>
              <a:rPr lang="en-AU" dirty="0"/>
              <a:t>: </a:t>
            </a:r>
            <a:endParaRPr lang="en-AU" dirty="0" smtClean="0"/>
          </a:p>
          <a:p>
            <a:pPr lvl="1" algn="just">
              <a:buFont typeface="Wingdings" charset="2"/>
              <a:buChar char="§"/>
            </a:pPr>
            <a:r>
              <a:rPr lang="en-AU" dirty="0" err="1"/>
              <a:t>Củng</a:t>
            </a:r>
            <a:r>
              <a:rPr lang="en-AU" dirty="0"/>
              <a:t> </a:t>
            </a:r>
            <a:r>
              <a:rPr lang="en-AU" dirty="0" err="1"/>
              <a:t>cố</a:t>
            </a:r>
            <a:r>
              <a:rPr lang="en-AU" dirty="0"/>
              <a:t> </a:t>
            </a:r>
            <a:r>
              <a:rPr lang="en-AU" dirty="0" err="1"/>
              <a:t>độ</a:t>
            </a:r>
            <a:r>
              <a:rPr lang="en-AU" dirty="0"/>
              <a:t> nhận diện thương hiệu </a:t>
            </a:r>
            <a:r>
              <a:rPr lang="en-AU" dirty="0" err="1"/>
              <a:t>và</a:t>
            </a:r>
            <a:r>
              <a:rPr lang="en-AU" dirty="0"/>
              <a:t> </a:t>
            </a:r>
            <a:r>
              <a:rPr lang="en-AU" dirty="0" err="1"/>
              <a:t>duy</a:t>
            </a:r>
            <a:r>
              <a:rPr lang="en-AU" dirty="0"/>
              <a:t> </a:t>
            </a:r>
            <a:r>
              <a:rPr lang="en-AU" dirty="0" err="1"/>
              <a:t>trì</a:t>
            </a:r>
            <a:r>
              <a:rPr lang="en-AU" dirty="0"/>
              <a:t> </a:t>
            </a:r>
            <a:r>
              <a:rPr lang="en-AU" dirty="0" err="1"/>
              <a:t>lòng</a:t>
            </a:r>
            <a:r>
              <a:rPr lang="en-AU" dirty="0"/>
              <a:t> </a:t>
            </a:r>
            <a:r>
              <a:rPr lang="en-AU" dirty="0" err="1"/>
              <a:t>trung</a:t>
            </a:r>
            <a:r>
              <a:rPr lang="en-AU" dirty="0"/>
              <a:t> </a:t>
            </a:r>
            <a:r>
              <a:rPr lang="en-AU" dirty="0" err="1"/>
              <a:t>thành</a:t>
            </a:r>
            <a:r>
              <a:rPr lang="en-AU" dirty="0"/>
              <a:t> </a:t>
            </a:r>
            <a:r>
              <a:rPr lang="en-AU" dirty="0" err="1"/>
              <a:t>của</a:t>
            </a:r>
            <a:r>
              <a:rPr lang="en-AU" dirty="0"/>
              <a:t> </a:t>
            </a:r>
            <a:r>
              <a:rPr lang="en-AU" dirty="0" err="1"/>
              <a:t>khách</a:t>
            </a:r>
            <a:r>
              <a:rPr lang="en-AU" dirty="0"/>
              <a:t> </a:t>
            </a:r>
            <a:r>
              <a:rPr lang="en-AU" dirty="0" err="1" smtClean="0"/>
              <a:t>hàng</a:t>
            </a:r>
            <a:r>
              <a:rPr lang="en-AU" dirty="0" smtClean="0"/>
              <a:t>;</a:t>
            </a:r>
          </a:p>
          <a:p>
            <a:pPr lvl="1" algn="just">
              <a:buFont typeface="Wingdings" charset="2"/>
              <a:buChar char="§"/>
            </a:pPr>
            <a:r>
              <a:rPr lang="en-AU" dirty="0"/>
              <a:t> </a:t>
            </a:r>
            <a:r>
              <a:rPr lang="en-AU" dirty="0" err="1"/>
              <a:t>Làm</a:t>
            </a:r>
            <a:r>
              <a:rPr lang="en-AU" dirty="0"/>
              <a:t> </a:t>
            </a:r>
            <a:r>
              <a:rPr lang="en-AU" dirty="0" err="1"/>
              <a:t>nổi</a:t>
            </a:r>
            <a:r>
              <a:rPr lang="en-AU" dirty="0"/>
              <a:t> </a:t>
            </a:r>
            <a:r>
              <a:rPr lang="en-AU" dirty="0" err="1"/>
              <a:t>bật</a:t>
            </a:r>
            <a:r>
              <a:rPr lang="en-AU" dirty="0"/>
              <a:t> </a:t>
            </a:r>
            <a:r>
              <a:rPr lang="en-AU" dirty="0" err="1"/>
              <a:t>những</a:t>
            </a:r>
            <a:r>
              <a:rPr lang="en-AU" dirty="0"/>
              <a:t> </a:t>
            </a:r>
            <a:r>
              <a:rPr lang="en-AU" dirty="0" err="1"/>
              <a:t>điểm</a:t>
            </a:r>
            <a:r>
              <a:rPr lang="en-AU" dirty="0"/>
              <a:t> </a:t>
            </a:r>
            <a:r>
              <a:rPr lang="en-AU" dirty="0" err="1"/>
              <a:t>khác</a:t>
            </a:r>
            <a:r>
              <a:rPr lang="en-AU" dirty="0"/>
              <a:t> </a:t>
            </a:r>
            <a:r>
              <a:rPr lang="en-AU" dirty="0" err="1"/>
              <a:t>biệt</a:t>
            </a:r>
            <a:r>
              <a:rPr lang="en-AU" dirty="0"/>
              <a:t> </a:t>
            </a:r>
            <a:r>
              <a:rPr lang="en-AU" dirty="0" err="1"/>
              <a:t>giữa</a:t>
            </a:r>
            <a:r>
              <a:rPr lang="en-AU" dirty="0"/>
              <a:t> </a:t>
            </a:r>
            <a:r>
              <a:rPr lang="en-AU" dirty="0" err="1"/>
              <a:t>sản</a:t>
            </a:r>
            <a:r>
              <a:rPr lang="en-AU" dirty="0"/>
              <a:t> </a:t>
            </a:r>
            <a:r>
              <a:rPr lang="en-AU" dirty="0" err="1"/>
              <a:t>phẩm</a:t>
            </a:r>
            <a:r>
              <a:rPr lang="en-AU" dirty="0"/>
              <a:t> </a:t>
            </a:r>
            <a:r>
              <a:rPr lang="en-AU" dirty="0" err="1"/>
              <a:t>của</a:t>
            </a:r>
            <a:r>
              <a:rPr lang="en-AU" dirty="0"/>
              <a:t> </a:t>
            </a:r>
            <a:r>
              <a:rPr lang="en-AU" dirty="0" err="1"/>
              <a:t>bạn</a:t>
            </a:r>
            <a:r>
              <a:rPr lang="en-AU" dirty="0"/>
              <a:t> </a:t>
            </a:r>
            <a:r>
              <a:rPr lang="en-AU" dirty="0" err="1"/>
              <a:t>với</a:t>
            </a:r>
            <a:r>
              <a:rPr lang="en-AU" dirty="0"/>
              <a:t> </a:t>
            </a:r>
            <a:r>
              <a:rPr lang="en-AU" dirty="0" err="1"/>
              <a:t>các</a:t>
            </a:r>
            <a:r>
              <a:rPr lang="en-AU" dirty="0"/>
              <a:t> </a:t>
            </a:r>
            <a:r>
              <a:rPr lang="en-AU" dirty="0" err="1"/>
              <a:t>lựa</a:t>
            </a:r>
            <a:r>
              <a:rPr lang="en-AU" dirty="0"/>
              <a:t> </a:t>
            </a:r>
            <a:r>
              <a:rPr lang="en-AU" dirty="0" err="1"/>
              <a:t>chọn</a:t>
            </a:r>
            <a:r>
              <a:rPr lang="en-AU" dirty="0"/>
              <a:t> </a:t>
            </a:r>
            <a:r>
              <a:rPr lang="en-AU" dirty="0" err="1"/>
              <a:t>thay</a:t>
            </a:r>
            <a:r>
              <a:rPr lang="en-AU" dirty="0"/>
              <a:t> </a:t>
            </a:r>
            <a:r>
              <a:rPr lang="en-AU" dirty="0" err="1"/>
              <a:t>thế</a:t>
            </a:r>
            <a:r>
              <a:rPr lang="en-AU" dirty="0"/>
              <a:t> </a:t>
            </a:r>
            <a:r>
              <a:rPr lang="en-AU" dirty="0" err="1"/>
              <a:t>trên</a:t>
            </a:r>
            <a:r>
              <a:rPr lang="en-AU" dirty="0"/>
              <a:t> </a:t>
            </a:r>
            <a:r>
              <a:rPr lang="en-AU" dirty="0" err="1"/>
              <a:t>thị</a:t>
            </a:r>
            <a:r>
              <a:rPr lang="en-AU" dirty="0"/>
              <a:t> </a:t>
            </a:r>
            <a:r>
              <a:rPr lang="en-AU" dirty="0" err="1"/>
              <a:t>trường</a:t>
            </a:r>
            <a:r>
              <a:rPr lang="en-AU" dirty="0"/>
              <a:t>.</a:t>
            </a:r>
          </a:p>
          <a:p>
            <a:pPr marL="0" indent="0" algn="r">
              <a:buNone/>
            </a:pPr>
            <a:r>
              <a:rPr lang="vi-VN" dirty="0" smtClean="0"/>
              <a:t>(SIYB, 1998)</a:t>
            </a:r>
            <a:r>
              <a:rPr lang="en-AU" dirty="0" smtClean="0"/>
              <a:t> </a:t>
            </a:r>
            <a:endParaRPr lang="en-AU" dirty="0"/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AU" smtClean="0"/>
              <a:t>Friday, 10 March 23</a:t>
            </a:r>
            <a:endParaRPr lang="en-US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r"/>
            <a:r>
              <a:rPr lang="en-US" smtClean="0"/>
              <a:t>duonghoaian@tuaf.edu.vn</a:t>
            </a:r>
            <a:endParaRPr lang="en-US" dirty="0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FEC368-1D7A-4F81-ABF6-AE0E36BAF64C}" type="slidenum">
              <a:rPr lang="en-US" smtClean="0"/>
              <a:pPr/>
              <a:t>39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5826420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8616" y="533400"/>
            <a:ext cx="8890782" cy="990600"/>
          </a:xfrm>
        </p:spPr>
        <p:txBody>
          <a:bodyPr>
            <a:normAutofit fontScale="90000"/>
          </a:bodyPr>
          <a:lstStyle/>
          <a:p>
            <a:r>
              <a:rPr lang="en-US" dirty="0" err="1" smtClean="0"/>
              <a:t>Chương</a:t>
            </a:r>
            <a:r>
              <a:rPr lang="en-US" dirty="0" smtClean="0"/>
              <a:t> 5 </a:t>
            </a:r>
            <a:r>
              <a:rPr lang="mr-IN" dirty="0" smtClean="0"/>
              <a:t>–</a:t>
            </a:r>
            <a:r>
              <a:rPr lang="en-US" dirty="0" smtClean="0"/>
              <a:t> </a:t>
            </a:r>
            <a:r>
              <a:rPr lang="en-US" dirty="0" err="1" smtClean="0"/>
              <a:t>Thoả</a:t>
            </a:r>
            <a:r>
              <a:rPr lang="en-US" dirty="0" smtClean="0"/>
              <a:t> </a:t>
            </a:r>
            <a:r>
              <a:rPr lang="en-US" dirty="0" err="1" smtClean="0"/>
              <a:t>Mãn</a:t>
            </a:r>
            <a:r>
              <a:rPr lang="en-US" dirty="0" smtClean="0"/>
              <a:t> </a:t>
            </a:r>
            <a:r>
              <a:rPr lang="en-US" dirty="0" err="1" smtClean="0"/>
              <a:t>Nhu</a:t>
            </a:r>
            <a:r>
              <a:rPr lang="en-US" dirty="0" smtClean="0"/>
              <a:t> </a:t>
            </a:r>
            <a:r>
              <a:rPr lang="en-US" dirty="0" err="1" smtClean="0"/>
              <a:t>Cầu</a:t>
            </a:r>
            <a:r>
              <a:rPr lang="en-US" dirty="0" smtClean="0"/>
              <a:t> </a:t>
            </a:r>
            <a:r>
              <a:rPr lang="en-US" dirty="0" err="1" smtClean="0"/>
              <a:t>Của</a:t>
            </a:r>
            <a:r>
              <a:rPr lang="en-US" dirty="0" smtClean="0"/>
              <a:t> </a:t>
            </a:r>
            <a:r>
              <a:rPr lang="en-US" dirty="0" err="1" smtClean="0"/>
              <a:t>Khách</a:t>
            </a:r>
            <a:r>
              <a:rPr lang="en-US" dirty="0" smtClean="0"/>
              <a:t> </a:t>
            </a:r>
            <a:r>
              <a:rPr lang="en-US" dirty="0" err="1" smtClean="0"/>
              <a:t>Hàng</a:t>
            </a:r>
            <a:r>
              <a:rPr lang="en-US" dirty="0" smtClean="0"/>
              <a:t> </a:t>
            </a:r>
            <a:r>
              <a:rPr lang="en-US" dirty="0" err="1" smtClean="0"/>
              <a:t>Bằng</a:t>
            </a:r>
            <a:r>
              <a:rPr lang="en-US" dirty="0" smtClean="0"/>
              <a:t> </a:t>
            </a:r>
            <a:r>
              <a:rPr lang="en-US" dirty="0" err="1" smtClean="0"/>
              <a:t>Cung</a:t>
            </a:r>
            <a:r>
              <a:rPr lang="en-US" dirty="0" smtClean="0"/>
              <a:t> </a:t>
            </a:r>
            <a:r>
              <a:rPr lang="en-US" dirty="0" err="1" smtClean="0"/>
              <a:t>Cấp</a:t>
            </a:r>
            <a:r>
              <a:rPr lang="en-US" dirty="0" smtClean="0"/>
              <a:t> </a:t>
            </a:r>
            <a:r>
              <a:rPr lang="en-US" dirty="0" err="1" smtClean="0"/>
              <a:t>Sản</a:t>
            </a:r>
            <a:r>
              <a:rPr lang="en-US" dirty="0" smtClean="0"/>
              <a:t> </a:t>
            </a:r>
            <a:r>
              <a:rPr lang="en-US" dirty="0" err="1" smtClean="0"/>
              <a:t>Phẩm</a:t>
            </a:r>
            <a:r>
              <a:rPr lang="en-US" dirty="0" smtClean="0"/>
              <a:t> </a:t>
            </a:r>
            <a:r>
              <a:rPr lang="en-US" dirty="0" err="1" smtClean="0"/>
              <a:t>Phù</a:t>
            </a:r>
            <a:r>
              <a:rPr lang="en-US" dirty="0" smtClean="0"/>
              <a:t> </a:t>
            </a:r>
            <a:r>
              <a:rPr lang="en-US" dirty="0" err="1" smtClean="0"/>
              <a:t>Hợp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712725"/>
            <a:ext cx="8229600" cy="4876800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hr-HR" dirty="0" smtClean="0"/>
              <a:t>5.3.4.</a:t>
            </a:r>
            <a:r>
              <a:rPr lang="vi-VN" dirty="0" smtClean="0"/>
              <a:t> </a:t>
            </a:r>
            <a:r>
              <a:rPr lang="en-US" dirty="0" err="1"/>
              <a:t>Chiến</a:t>
            </a:r>
            <a:r>
              <a:rPr lang="en-US" dirty="0"/>
              <a:t> </a:t>
            </a:r>
            <a:r>
              <a:rPr lang="en-US" dirty="0" err="1"/>
              <a:t>lược</a:t>
            </a:r>
            <a:r>
              <a:rPr lang="en-US" dirty="0"/>
              <a:t> </a:t>
            </a:r>
            <a:r>
              <a:rPr lang="en-US" dirty="0" err="1"/>
              <a:t>cho</a:t>
            </a:r>
            <a:r>
              <a:rPr lang="en-US" dirty="0"/>
              <a:t> </a:t>
            </a:r>
            <a:r>
              <a:rPr lang="en-US" dirty="0" err="1"/>
              <a:t>từng</a:t>
            </a:r>
            <a:r>
              <a:rPr lang="en-US" dirty="0"/>
              <a:t> </a:t>
            </a:r>
            <a:r>
              <a:rPr lang="en-US" dirty="0" err="1"/>
              <a:t>sản</a:t>
            </a:r>
            <a:r>
              <a:rPr lang="en-US" dirty="0"/>
              <a:t> </a:t>
            </a:r>
            <a:r>
              <a:rPr lang="en-US" dirty="0" err="1"/>
              <a:t>phẩm</a:t>
            </a:r>
            <a:r>
              <a:rPr lang="en-US" dirty="0"/>
              <a:t> (Product Item</a:t>
            </a:r>
            <a:r>
              <a:rPr lang="en-US" dirty="0" smtClean="0"/>
              <a:t>)</a:t>
            </a:r>
          </a:p>
          <a:p>
            <a:pPr marL="0" indent="0" algn="just">
              <a:buNone/>
            </a:pPr>
            <a:r>
              <a:rPr lang="en-AU" dirty="0" smtClean="0"/>
              <a:t>5.3.4.2. </a:t>
            </a:r>
            <a:r>
              <a:rPr lang="en-US" dirty="0" err="1"/>
              <a:t>Chiến</a:t>
            </a:r>
            <a:r>
              <a:rPr lang="en-US" dirty="0"/>
              <a:t> </a:t>
            </a:r>
            <a:r>
              <a:rPr lang="en-US" dirty="0" err="1"/>
              <a:t>lược</a:t>
            </a:r>
            <a:r>
              <a:rPr lang="en-US" dirty="0"/>
              <a:t> </a:t>
            </a:r>
            <a:r>
              <a:rPr lang="en-US" dirty="0" err="1"/>
              <a:t>cho</a:t>
            </a:r>
            <a:r>
              <a:rPr lang="en-US" dirty="0"/>
              <a:t> </a:t>
            </a:r>
            <a:r>
              <a:rPr lang="en-US" dirty="0" err="1"/>
              <a:t>từng</a:t>
            </a:r>
            <a:r>
              <a:rPr lang="en-US" dirty="0"/>
              <a:t> </a:t>
            </a:r>
            <a:r>
              <a:rPr lang="en-US" dirty="0" err="1"/>
              <a:t>sản</a:t>
            </a:r>
            <a:r>
              <a:rPr lang="en-US" dirty="0"/>
              <a:t> </a:t>
            </a:r>
            <a:r>
              <a:rPr lang="en-US" dirty="0" err="1"/>
              <a:t>phẩm</a:t>
            </a:r>
            <a:r>
              <a:rPr lang="en-US" dirty="0"/>
              <a:t> </a:t>
            </a:r>
            <a:r>
              <a:rPr lang="en-US" dirty="0" err="1"/>
              <a:t>tiếp</a:t>
            </a:r>
            <a:r>
              <a:rPr lang="en-US" dirty="0"/>
              <a:t> </a:t>
            </a:r>
            <a:r>
              <a:rPr lang="en-US" dirty="0" err="1"/>
              <a:t>cận</a:t>
            </a:r>
            <a:r>
              <a:rPr lang="en-US" dirty="0"/>
              <a:t> </a:t>
            </a:r>
            <a:r>
              <a:rPr lang="en-US" dirty="0" err="1"/>
              <a:t>theo</a:t>
            </a:r>
            <a:r>
              <a:rPr lang="en-US" dirty="0"/>
              <a:t> </a:t>
            </a:r>
            <a:r>
              <a:rPr lang="en-US" dirty="0" smtClean="0"/>
              <a:t>Chu </a:t>
            </a:r>
            <a:r>
              <a:rPr lang="en-US" dirty="0" err="1" smtClean="0"/>
              <a:t>kỳ</a:t>
            </a:r>
            <a:r>
              <a:rPr lang="en-US" dirty="0" smtClean="0"/>
              <a:t> </a:t>
            </a:r>
            <a:r>
              <a:rPr lang="en-US" dirty="0" err="1" smtClean="0"/>
              <a:t>sống</a:t>
            </a:r>
            <a:r>
              <a:rPr lang="en-US" dirty="0" smtClean="0"/>
              <a:t> </a:t>
            </a:r>
            <a:r>
              <a:rPr lang="en-US" dirty="0" err="1" smtClean="0"/>
              <a:t>của</a:t>
            </a:r>
            <a:r>
              <a:rPr lang="en-US" dirty="0" smtClean="0"/>
              <a:t> </a:t>
            </a:r>
            <a:r>
              <a:rPr lang="en-US" dirty="0" err="1" smtClean="0"/>
              <a:t>sản</a:t>
            </a:r>
            <a:r>
              <a:rPr lang="en-US" dirty="0" smtClean="0"/>
              <a:t> </a:t>
            </a:r>
            <a:r>
              <a:rPr lang="en-US" dirty="0" err="1" smtClean="0"/>
              <a:t>phẩm</a:t>
            </a:r>
            <a:r>
              <a:rPr lang="en-AU" dirty="0" smtClean="0"/>
              <a:t> </a:t>
            </a:r>
            <a:r>
              <a:rPr lang="en-AU" dirty="0"/>
              <a:t>(</a:t>
            </a:r>
            <a:r>
              <a:rPr lang="en-AU" dirty="0" err="1"/>
              <a:t>cont</a:t>
            </a:r>
            <a:r>
              <a:rPr lang="en-AU" dirty="0"/>
              <a:t>’</a:t>
            </a:r>
            <a:r>
              <a:rPr lang="en-AU" dirty="0" smtClean="0"/>
              <a:t>)</a:t>
            </a:r>
          </a:p>
          <a:p>
            <a:pPr algn="just"/>
            <a:r>
              <a:rPr lang="en-AU" dirty="0" err="1" smtClean="0"/>
              <a:t>Giai</a:t>
            </a:r>
            <a:r>
              <a:rPr lang="en-AU" dirty="0" smtClean="0"/>
              <a:t> </a:t>
            </a:r>
            <a:r>
              <a:rPr lang="en-AU" dirty="0" err="1" smtClean="0"/>
              <a:t>đoạn</a:t>
            </a:r>
            <a:r>
              <a:rPr lang="en-AU" dirty="0" smtClean="0"/>
              <a:t> </a:t>
            </a:r>
            <a:r>
              <a:rPr lang="en-AU" dirty="0" err="1" smtClean="0"/>
              <a:t>bão</a:t>
            </a:r>
            <a:r>
              <a:rPr lang="en-AU" dirty="0" smtClean="0"/>
              <a:t> </a:t>
            </a:r>
            <a:r>
              <a:rPr lang="en-AU" dirty="0" err="1" smtClean="0"/>
              <a:t>hoà</a:t>
            </a:r>
            <a:r>
              <a:rPr lang="en-AU" dirty="0"/>
              <a:t> (</a:t>
            </a:r>
            <a:r>
              <a:rPr lang="en-AU" dirty="0" err="1"/>
              <a:t>cont</a:t>
            </a:r>
            <a:r>
              <a:rPr lang="en-AU" dirty="0"/>
              <a:t>’</a:t>
            </a:r>
            <a:r>
              <a:rPr lang="en-AU" dirty="0" smtClean="0"/>
              <a:t>)</a:t>
            </a:r>
          </a:p>
          <a:p>
            <a:pPr marL="0" indent="0" algn="just">
              <a:buNone/>
            </a:pPr>
            <a:r>
              <a:rPr lang="en-AU" dirty="0" err="1"/>
              <a:t>Một</a:t>
            </a:r>
            <a:r>
              <a:rPr lang="en-AU" dirty="0"/>
              <a:t> </a:t>
            </a:r>
            <a:r>
              <a:rPr lang="en-AU" dirty="0" err="1"/>
              <a:t>số</a:t>
            </a:r>
            <a:r>
              <a:rPr lang="en-AU" dirty="0"/>
              <a:t> </a:t>
            </a:r>
            <a:r>
              <a:rPr lang="en-AU" dirty="0" err="1"/>
              <a:t>chiến</a:t>
            </a:r>
            <a:r>
              <a:rPr lang="en-AU" dirty="0"/>
              <a:t> </a:t>
            </a:r>
            <a:r>
              <a:rPr lang="en-AU" dirty="0" err="1"/>
              <a:t>lược</a:t>
            </a:r>
            <a:r>
              <a:rPr lang="en-AU" dirty="0"/>
              <a:t> </a:t>
            </a:r>
            <a:r>
              <a:rPr lang="en-AU" dirty="0" err="1" smtClean="0"/>
              <a:t>có</a:t>
            </a:r>
            <a:r>
              <a:rPr lang="en-AU" dirty="0" smtClean="0"/>
              <a:t> </a:t>
            </a:r>
            <a:r>
              <a:rPr lang="en-AU" dirty="0" err="1"/>
              <a:t>thể</a:t>
            </a:r>
            <a:r>
              <a:rPr lang="en-AU" dirty="0"/>
              <a:t> </a:t>
            </a:r>
            <a:r>
              <a:rPr lang="en-AU" dirty="0" err="1"/>
              <a:t>thực</a:t>
            </a:r>
            <a:r>
              <a:rPr lang="en-AU" dirty="0"/>
              <a:t> </a:t>
            </a:r>
            <a:r>
              <a:rPr lang="en-AU" dirty="0" err="1"/>
              <a:t>hiện</a:t>
            </a:r>
            <a:r>
              <a:rPr lang="en-AU" dirty="0"/>
              <a:t> </a:t>
            </a:r>
            <a:r>
              <a:rPr lang="en-AU" dirty="0" err="1"/>
              <a:t>trong</a:t>
            </a:r>
            <a:r>
              <a:rPr lang="en-AU" dirty="0"/>
              <a:t> </a:t>
            </a:r>
            <a:r>
              <a:rPr lang="en-AU" dirty="0" err="1"/>
              <a:t>giai</a:t>
            </a:r>
            <a:r>
              <a:rPr lang="en-AU" dirty="0"/>
              <a:t> </a:t>
            </a:r>
            <a:r>
              <a:rPr lang="en-AU" dirty="0" err="1"/>
              <a:t>đoạn</a:t>
            </a:r>
            <a:r>
              <a:rPr lang="en-AU" dirty="0"/>
              <a:t> </a:t>
            </a:r>
            <a:r>
              <a:rPr lang="en-AU" dirty="0" err="1"/>
              <a:t>này</a:t>
            </a:r>
            <a:r>
              <a:rPr lang="en-AU" dirty="0"/>
              <a:t> </a:t>
            </a:r>
            <a:r>
              <a:rPr lang="en-AU" dirty="0" err="1"/>
              <a:t>bao</a:t>
            </a:r>
            <a:r>
              <a:rPr lang="en-AU" dirty="0"/>
              <a:t> </a:t>
            </a:r>
            <a:r>
              <a:rPr lang="en-AU" dirty="0" err="1"/>
              <a:t>gồm</a:t>
            </a:r>
            <a:r>
              <a:rPr lang="en-AU" dirty="0"/>
              <a:t>: </a:t>
            </a:r>
            <a:endParaRPr lang="en-AU" dirty="0" smtClean="0"/>
          </a:p>
          <a:p>
            <a:pPr lvl="1" algn="just">
              <a:buFont typeface="Wingdings" charset="2"/>
              <a:buChar char="§"/>
            </a:pPr>
            <a:r>
              <a:rPr lang="en-AU" dirty="0" err="1"/>
              <a:t>Đẩy</a:t>
            </a:r>
            <a:r>
              <a:rPr lang="en-AU" dirty="0"/>
              <a:t> </a:t>
            </a:r>
            <a:r>
              <a:rPr lang="en-AU" dirty="0" err="1"/>
              <a:t>mạnh</a:t>
            </a:r>
            <a:r>
              <a:rPr lang="en-AU" dirty="0"/>
              <a:t> </a:t>
            </a:r>
            <a:r>
              <a:rPr lang="en-AU" dirty="0" err="1"/>
              <a:t>dịch</a:t>
            </a:r>
            <a:r>
              <a:rPr lang="en-AU" dirty="0"/>
              <a:t> </a:t>
            </a:r>
            <a:r>
              <a:rPr lang="en-AU" dirty="0" err="1"/>
              <a:t>vụ</a:t>
            </a:r>
            <a:r>
              <a:rPr lang="en-AU" dirty="0"/>
              <a:t> </a:t>
            </a:r>
            <a:r>
              <a:rPr lang="en-AU" dirty="0" err="1"/>
              <a:t>khách</a:t>
            </a:r>
            <a:r>
              <a:rPr lang="en-AU" dirty="0"/>
              <a:t> </a:t>
            </a:r>
            <a:r>
              <a:rPr lang="en-AU" dirty="0" err="1"/>
              <a:t>hàng</a:t>
            </a:r>
            <a:r>
              <a:rPr lang="en-AU" dirty="0"/>
              <a:t>, </a:t>
            </a:r>
            <a:r>
              <a:rPr lang="en-AU" dirty="0" err="1"/>
              <a:t>gia</a:t>
            </a:r>
            <a:r>
              <a:rPr lang="en-AU" dirty="0"/>
              <a:t> </a:t>
            </a:r>
            <a:r>
              <a:rPr lang="en-AU" dirty="0" err="1"/>
              <a:t>tăng</a:t>
            </a:r>
            <a:r>
              <a:rPr lang="en-AU" dirty="0"/>
              <a:t> </a:t>
            </a:r>
            <a:r>
              <a:rPr lang="en-AU" dirty="0" err="1"/>
              <a:t>chương</a:t>
            </a:r>
            <a:r>
              <a:rPr lang="en-AU" dirty="0"/>
              <a:t> </a:t>
            </a:r>
            <a:r>
              <a:rPr lang="en-AU" dirty="0" err="1"/>
              <a:t>trình</a:t>
            </a:r>
            <a:r>
              <a:rPr lang="en-AU" dirty="0"/>
              <a:t> </a:t>
            </a:r>
            <a:r>
              <a:rPr lang="en-AU" dirty="0" err="1"/>
              <a:t>khuyến</a:t>
            </a:r>
            <a:r>
              <a:rPr lang="en-AU" dirty="0"/>
              <a:t> </a:t>
            </a:r>
            <a:r>
              <a:rPr lang="en-AU" dirty="0" err="1"/>
              <a:t>mãi</a:t>
            </a:r>
            <a:r>
              <a:rPr lang="en-AU" dirty="0"/>
              <a:t>, </a:t>
            </a:r>
            <a:r>
              <a:rPr lang="en-AU" dirty="0" err="1"/>
              <a:t>hậu</a:t>
            </a:r>
            <a:r>
              <a:rPr lang="en-AU" dirty="0"/>
              <a:t> </a:t>
            </a:r>
            <a:r>
              <a:rPr lang="en-AU" dirty="0" err="1"/>
              <a:t>mãi</a:t>
            </a:r>
            <a:r>
              <a:rPr lang="en-AU" dirty="0"/>
              <a:t> </a:t>
            </a:r>
            <a:r>
              <a:rPr lang="en-AU" dirty="0" err="1"/>
              <a:t>nhằm</a:t>
            </a:r>
            <a:r>
              <a:rPr lang="en-AU" dirty="0"/>
              <a:t> </a:t>
            </a:r>
            <a:r>
              <a:rPr lang="en-AU" dirty="0" err="1"/>
              <a:t>kích</a:t>
            </a:r>
            <a:r>
              <a:rPr lang="en-AU" dirty="0"/>
              <a:t> </a:t>
            </a:r>
            <a:r>
              <a:rPr lang="en-AU" dirty="0" err="1"/>
              <a:t>cầu</a:t>
            </a:r>
            <a:r>
              <a:rPr lang="en-AU" dirty="0"/>
              <a:t> </a:t>
            </a:r>
            <a:r>
              <a:rPr lang="en-AU" dirty="0" err="1"/>
              <a:t>tiêu</a:t>
            </a:r>
            <a:r>
              <a:rPr lang="en-AU" dirty="0"/>
              <a:t> </a:t>
            </a:r>
            <a:r>
              <a:rPr lang="en-AU" dirty="0" err="1" smtClean="0"/>
              <a:t>dùng</a:t>
            </a:r>
            <a:r>
              <a:rPr lang="en-AU" dirty="0" smtClean="0"/>
              <a:t>;</a:t>
            </a:r>
          </a:p>
          <a:p>
            <a:pPr lvl="1" algn="just">
              <a:buFont typeface="Wingdings" charset="2"/>
              <a:buChar char="§"/>
            </a:pPr>
            <a:r>
              <a:rPr lang="en-AU" dirty="0" err="1"/>
              <a:t>Thay</a:t>
            </a:r>
            <a:r>
              <a:rPr lang="en-AU" dirty="0"/>
              <a:t> </a:t>
            </a:r>
            <a:r>
              <a:rPr lang="en-AU" dirty="0" err="1"/>
              <a:t>đổi</a:t>
            </a:r>
            <a:r>
              <a:rPr lang="en-AU" dirty="0"/>
              <a:t> </a:t>
            </a:r>
            <a:r>
              <a:rPr lang="en-AU" dirty="0" err="1"/>
              <a:t>và</a:t>
            </a:r>
            <a:r>
              <a:rPr lang="en-AU" dirty="0"/>
              <a:t> </a:t>
            </a:r>
            <a:r>
              <a:rPr lang="en-AU" dirty="0" err="1"/>
              <a:t>cải</a:t>
            </a:r>
            <a:r>
              <a:rPr lang="en-AU" dirty="0"/>
              <a:t> </a:t>
            </a:r>
            <a:r>
              <a:rPr lang="en-AU" dirty="0" err="1"/>
              <a:t>tiến</a:t>
            </a:r>
            <a:r>
              <a:rPr lang="en-AU" dirty="0"/>
              <a:t> </a:t>
            </a:r>
            <a:r>
              <a:rPr lang="en-AU" dirty="0" err="1"/>
              <a:t>sản</a:t>
            </a:r>
            <a:r>
              <a:rPr lang="en-AU" dirty="0"/>
              <a:t> </a:t>
            </a:r>
            <a:r>
              <a:rPr lang="en-AU" dirty="0" err="1"/>
              <a:t>phẩm</a:t>
            </a:r>
            <a:r>
              <a:rPr lang="en-AU" dirty="0"/>
              <a:t> (</a:t>
            </a:r>
            <a:r>
              <a:rPr lang="en-AU" dirty="0" err="1"/>
              <a:t>chất</a:t>
            </a:r>
            <a:r>
              <a:rPr lang="en-AU" dirty="0"/>
              <a:t> </a:t>
            </a:r>
            <a:r>
              <a:rPr lang="en-AU" dirty="0" err="1"/>
              <a:t>lượng</a:t>
            </a:r>
            <a:r>
              <a:rPr lang="en-AU" dirty="0"/>
              <a:t>, </a:t>
            </a:r>
            <a:r>
              <a:rPr lang="en-AU" dirty="0" err="1"/>
              <a:t>tính</a:t>
            </a:r>
            <a:r>
              <a:rPr lang="en-AU" dirty="0"/>
              <a:t> </a:t>
            </a:r>
            <a:r>
              <a:rPr lang="en-AU" dirty="0" err="1"/>
              <a:t>năng</a:t>
            </a:r>
            <a:r>
              <a:rPr lang="en-AU" dirty="0"/>
              <a:t>, </a:t>
            </a:r>
            <a:r>
              <a:rPr lang="en-AU" dirty="0" err="1"/>
              <a:t>mẫu</a:t>
            </a:r>
            <a:r>
              <a:rPr lang="en-AU" dirty="0"/>
              <a:t> </a:t>
            </a:r>
            <a:r>
              <a:rPr lang="en-AU" dirty="0" err="1"/>
              <a:t>mã</a:t>
            </a:r>
            <a:r>
              <a:rPr lang="en-AU" dirty="0"/>
              <a:t>,…)</a:t>
            </a:r>
            <a:r>
              <a:rPr lang="en-AU" dirty="0" smtClean="0"/>
              <a:t>.</a:t>
            </a:r>
          </a:p>
          <a:p>
            <a:pPr marL="274320" lvl="1" indent="0" algn="r">
              <a:buNone/>
            </a:pPr>
            <a:r>
              <a:rPr lang="vi-VN" dirty="0" smtClean="0"/>
              <a:t>(SIYB, 1998)</a:t>
            </a:r>
            <a:r>
              <a:rPr lang="en-AU" dirty="0" smtClean="0"/>
              <a:t> </a:t>
            </a:r>
            <a:endParaRPr lang="en-AU" dirty="0"/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AU" smtClean="0"/>
              <a:t>Friday, 10 March 23</a:t>
            </a:r>
            <a:endParaRPr lang="en-US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r"/>
            <a:r>
              <a:rPr lang="en-US" smtClean="0"/>
              <a:t>duonghoaian@tuaf.edu.vn</a:t>
            </a:r>
            <a:endParaRPr lang="en-US" dirty="0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FEC368-1D7A-4F81-ABF6-AE0E36BAF64C}" type="slidenum">
              <a:rPr lang="en-US" smtClean="0"/>
              <a:pPr/>
              <a:t>40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4433436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8616" y="517325"/>
            <a:ext cx="8890782" cy="990600"/>
          </a:xfrm>
        </p:spPr>
        <p:txBody>
          <a:bodyPr>
            <a:normAutofit fontScale="90000"/>
          </a:bodyPr>
          <a:lstStyle/>
          <a:p>
            <a:r>
              <a:rPr lang="en-US" dirty="0" err="1" smtClean="0"/>
              <a:t>Chương</a:t>
            </a:r>
            <a:r>
              <a:rPr lang="en-US" dirty="0" smtClean="0"/>
              <a:t> 5 </a:t>
            </a:r>
            <a:r>
              <a:rPr lang="mr-IN" dirty="0" smtClean="0"/>
              <a:t>–</a:t>
            </a:r>
            <a:r>
              <a:rPr lang="en-US" dirty="0" smtClean="0"/>
              <a:t> </a:t>
            </a:r>
            <a:r>
              <a:rPr lang="en-US" dirty="0" err="1" smtClean="0"/>
              <a:t>Thoả</a:t>
            </a:r>
            <a:r>
              <a:rPr lang="en-US" dirty="0" smtClean="0"/>
              <a:t> </a:t>
            </a:r>
            <a:r>
              <a:rPr lang="en-US" dirty="0" err="1" smtClean="0"/>
              <a:t>Mãn</a:t>
            </a:r>
            <a:r>
              <a:rPr lang="en-US" dirty="0" smtClean="0"/>
              <a:t> </a:t>
            </a:r>
            <a:r>
              <a:rPr lang="en-US" dirty="0" err="1" smtClean="0"/>
              <a:t>Nhu</a:t>
            </a:r>
            <a:r>
              <a:rPr lang="en-US" dirty="0" smtClean="0"/>
              <a:t> </a:t>
            </a:r>
            <a:r>
              <a:rPr lang="en-US" dirty="0" err="1" smtClean="0"/>
              <a:t>Cầu</a:t>
            </a:r>
            <a:r>
              <a:rPr lang="en-US" dirty="0" smtClean="0"/>
              <a:t> </a:t>
            </a:r>
            <a:r>
              <a:rPr lang="en-US" dirty="0" err="1" smtClean="0"/>
              <a:t>Của</a:t>
            </a:r>
            <a:r>
              <a:rPr lang="en-US" dirty="0" smtClean="0"/>
              <a:t> </a:t>
            </a:r>
            <a:r>
              <a:rPr lang="en-US" dirty="0" err="1" smtClean="0"/>
              <a:t>Khách</a:t>
            </a:r>
            <a:r>
              <a:rPr lang="en-US" dirty="0" smtClean="0"/>
              <a:t> </a:t>
            </a:r>
            <a:r>
              <a:rPr lang="en-US" dirty="0" err="1" smtClean="0"/>
              <a:t>Hàng</a:t>
            </a:r>
            <a:r>
              <a:rPr lang="en-US" dirty="0" smtClean="0"/>
              <a:t> </a:t>
            </a:r>
            <a:r>
              <a:rPr lang="en-US" dirty="0" err="1" smtClean="0"/>
              <a:t>Bằng</a:t>
            </a:r>
            <a:r>
              <a:rPr lang="en-US" dirty="0" smtClean="0"/>
              <a:t> </a:t>
            </a:r>
            <a:r>
              <a:rPr lang="en-US" dirty="0" err="1" smtClean="0"/>
              <a:t>Cung</a:t>
            </a:r>
            <a:r>
              <a:rPr lang="en-US" dirty="0" smtClean="0"/>
              <a:t> </a:t>
            </a:r>
            <a:r>
              <a:rPr lang="en-US" dirty="0" err="1" smtClean="0"/>
              <a:t>Cấp</a:t>
            </a:r>
            <a:r>
              <a:rPr lang="en-US" dirty="0" smtClean="0"/>
              <a:t> </a:t>
            </a:r>
            <a:r>
              <a:rPr lang="en-US" dirty="0" err="1" smtClean="0"/>
              <a:t>Sản</a:t>
            </a:r>
            <a:r>
              <a:rPr lang="en-US" dirty="0" smtClean="0"/>
              <a:t> </a:t>
            </a:r>
            <a:r>
              <a:rPr lang="en-US" dirty="0" err="1" smtClean="0"/>
              <a:t>Phẩm</a:t>
            </a:r>
            <a:r>
              <a:rPr lang="en-US" dirty="0" smtClean="0"/>
              <a:t> </a:t>
            </a:r>
            <a:r>
              <a:rPr lang="en-US" dirty="0" err="1" smtClean="0"/>
              <a:t>Phù</a:t>
            </a:r>
            <a:r>
              <a:rPr lang="en-US" dirty="0" smtClean="0"/>
              <a:t> </a:t>
            </a:r>
            <a:r>
              <a:rPr lang="en-US" dirty="0" err="1" smtClean="0"/>
              <a:t>Hợp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96650"/>
            <a:ext cx="8229600" cy="4876800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hr-HR" dirty="0" smtClean="0"/>
              <a:t>5.3.4.</a:t>
            </a:r>
            <a:r>
              <a:rPr lang="vi-VN" dirty="0" smtClean="0"/>
              <a:t> </a:t>
            </a:r>
            <a:r>
              <a:rPr lang="en-US" dirty="0" err="1"/>
              <a:t>Chiến</a:t>
            </a:r>
            <a:r>
              <a:rPr lang="en-US" dirty="0"/>
              <a:t> </a:t>
            </a:r>
            <a:r>
              <a:rPr lang="en-US" dirty="0" err="1"/>
              <a:t>lược</a:t>
            </a:r>
            <a:r>
              <a:rPr lang="en-US" dirty="0"/>
              <a:t> </a:t>
            </a:r>
            <a:r>
              <a:rPr lang="en-US" dirty="0" err="1"/>
              <a:t>cho</a:t>
            </a:r>
            <a:r>
              <a:rPr lang="en-US" dirty="0"/>
              <a:t> </a:t>
            </a:r>
            <a:r>
              <a:rPr lang="en-US" dirty="0" err="1"/>
              <a:t>từng</a:t>
            </a:r>
            <a:r>
              <a:rPr lang="en-US" dirty="0"/>
              <a:t> </a:t>
            </a:r>
            <a:r>
              <a:rPr lang="en-US" dirty="0" err="1"/>
              <a:t>sản</a:t>
            </a:r>
            <a:r>
              <a:rPr lang="en-US" dirty="0"/>
              <a:t> </a:t>
            </a:r>
            <a:r>
              <a:rPr lang="en-US" dirty="0" err="1"/>
              <a:t>phẩm</a:t>
            </a:r>
            <a:r>
              <a:rPr lang="en-US" dirty="0"/>
              <a:t> (Product Item</a:t>
            </a:r>
            <a:r>
              <a:rPr lang="en-US" dirty="0" smtClean="0"/>
              <a:t>)</a:t>
            </a:r>
          </a:p>
          <a:p>
            <a:pPr marL="0" indent="0" algn="just">
              <a:buNone/>
            </a:pPr>
            <a:r>
              <a:rPr lang="en-AU" dirty="0" smtClean="0"/>
              <a:t>5.3.4.2. </a:t>
            </a:r>
            <a:r>
              <a:rPr lang="en-US" dirty="0" err="1"/>
              <a:t>Chiến</a:t>
            </a:r>
            <a:r>
              <a:rPr lang="en-US" dirty="0"/>
              <a:t> </a:t>
            </a:r>
            <a:r>
              <a:rPr lang="en-US" dirty="0" err="1"/>
              <a:t>lược</a:t>
            </a:r>
            <a:r>
              <a:rPr lang="en-US" dirty="0"/>
              <a:t> </a:t>
            </a:r>
            <a:r>
              <a:rPr lang="en-US" dirty="0" err="1"/>
              <a:t>cho</a:t>
            </a:r>
            <a:r>
              <a:rPr lang="en-US" dirty="0"/>
              <a:t> </a:t>
            </a:r>
            <a:r>
              <a:rPr lang="en-US" dirty="0" err="1"/>
              <a:t>từng</a:t>
            </a:r>
            <a:r>
              <a:rPr lang="en-US" dirty="0"/>
              <a:t> </a:t>
            </a:r>
            <a:r>
              <a:rPr lang="en-US" dirty="0" err="1"/>
              <a:t>sản</a:t>
            </a:r>
            <a:r>
              <a:rPr lang="en-US" dirty="0"/>
              <a:t> </a:t>
            </a:r>
            <a:r>
              <a:rPr lang="en-US" dirty="0" err="1"/>
              <a:t>phẩm</a:t>
            </a:r>
            <a:r>
              <a:rPr lang="en-US" dirty="0"/>
              <a:t> </a:t>
            </a:r>
            <a:r>
              <a:rPr lang="en-US" dirty="0" err="1"/>
              <a:t>tiếp</a:t>
            </a:r>
            <a:r>
              <a:rPr lang="en-US" dirty="0"/>
              <a:t> </a:t>
            </a:r>
            <a:r>
              <a:rPr lang="en-US" dirty="0" err="1"/>
              <a:t>cận</a:t>
            </a:r>
            <a:r>
              <a:rPr lang="en-US" dirty="0"/>
              <a:t> </a:t>
            </a:r>
            <a:r>
              <a:rPr lang="en-US" dirty="0" err="1"/>
              <a:t>theo</a:t>
            </a:r>
            <a:r>
              <a:rPr lang="en-US" dirty="0"/>
              <a:t> </a:t>
            </a:r>
            <a:r>
              <a:rPr lang="en-US" dirty="0" smtClean="0"/>
              <a:t>Chu </a:t>
            </a:r>
            <a:r>
              <a:rPr lang="en-US" dirty="0" err="1" smtClean="0"/>
              <a:t>kỳ</a:t>
            </a:r>
            <a:r>
              <a:rPr lang="en-US" dirty="0" smtClean="0"/>
              <a:t> </a:t>
            </a:r>
            <a:r>
              <a:rPr lang="en-US" dirty="0" err="1" smtClean="0"/>
              <a:t>sống</a:t>
            </a:r>
            <a:r>
              <a:rPr lang="en-US" dirty="0" smtClean="0"/>
              <a:t> </a:t>
            </a:r>
            <a:r>
              <a:rPr lang="en-US" dirty="0" err="1" smtClean="0"/>
              <a:t>của</a:t>
            </a:r>
            <a:r>
              <a:rPr lang="en-US" dirty="0" smtClean="0"/>
              <a:t> </a:t>
            </a:r>
            <a:r>
              <a:rPr lang="en-US" dirty="0" err="1" smtClean="0"/>
              <a:t>sản</a:t>
            </a:r>
            <a:r>
              <a:rPr lang="en-US" dirty="0" smtClean="0"/>
              <a:t> </a:t>
            </a:r>
            <a:r>
              <a:rPr lang="en-US" dirty="0" err="1" smtClean="0"/>
              <a:t>phẩm</a:t>
            </a:r>
            <a:r>
              <a:rPr lang="en-AU" dirty="0" smtClean="0"/>
              <a:t> </a:t>
            </a:r>
            <a:r>
              <a:rPr lang="en-AU" dirty="0"/>
              <a:t>(</a:t>
            </a:r>
            <a:r>
              <a:rPr lang="en-AU" dirty="0" err="1"/>
              <a:t>cont</a:t>
            </a:r>
            <a:r>
              <a:rPr lang="en-AU" dirty="0"/>
              <a:t>’</a:t>
            </a:r>
            <a:r>
              <a:rPr lang="en-AU" dirty="0" smtClean="0"/>
              <a:t>)</a:t>
            </a:r>
          </a:p>
          <a:p>
            <a:pPr algn="just"/>
            <a:r>
              <a:rPr lang="en-AU" dirty="0" err="1" smtClean="0"/>
              <a:t>Giai</a:t>
            </a:r>
            <a:r>
              <a:rPr lang="en-AU" dirty="0" smtClean="0"/>
              <a:t> </a:t>
            </a:r>
            <a:r>
              <a:rPr lang="en-AU" dirty="0" err="1" smtClean="0"/>
              <a:t>đoạn</a:t>
            </a:r>
            <a:r>
              <a:rPr lang="en-AU" dirty="0" smtClean="0"/>
              <a:t> </a:t>
            </a:r>
            <a:r>
              <a:rPr lang="en-AU" dirty="0" err="1" smtClean="0"/>
              <a:t>suy</a:t>
            </a:r>
            <a:r>
              <a:rPr lang="en-AU" dirty="0" smtClean="0"/>
              <a:t> </a:t>
            </a:r>
            <a:r>
              <a:rPr lang="en-AU" dirty="0" err="1" smtClean="0"/>
              <a:t>thoái</a:t>
            </a:r>
            <a:endParaRPr lang="en-AU" dirty="0" smtClean="0"/>
          </a:p>
          <a:p>
            <a:pPr lvl="1" algn="just">
              <a:buFont typeface="Wingdings" charset="2"/>
              <a:buChar char="§"/>
            </a:pPr>
            <a:r>
              <a:rPr lang="en-AU" dirty="0" err="1" smtClean="0"/>
              <a:t>Trong</a:t>
            </a:r>
            <a:r>
              <a:rPr lang="en-AU" dirty="0" smtClean="0"/>
              <a:t> </a:t>
            </a:r>
            <a:r>
              <a:rPr lang="en-AU" dirty="0" err="1"/>
              <a:t>giai</a:t>
            </a:r>
            <a:r>
              <a:rPr lang="en-AU" dirty="0"/>
              <a:t> </a:t>
            </a:r>
            <a:r>
              <a:rPr lang="en-AU" dirty="0" err="1"/>
              <a:t>đoạn</a:t>
            </a:r>
            <a:r>
              <a:rPr lang="en-AU" dirty="0"/>
              <a:t> </a:t>
            </a:r>
            <a:r>
              <a:rPr lang="en-AU" dirty="0" err="1"/>
              <a:t>suy</a:t>
            </a:r>
            <a:r>
              <a:rPr lang="en-AU" dirty="0"/>
              <a:t> </a:t>
            </a:r>
            <a:r>
              <a:rPr lang="en-AU" dirty="0" err="1"/>
              <a:t>thoái</a:t>
            </a:r>
            <a:r>
              <a:rPr lang="en-AU" dirty="0"/>
              <a:t>, </a:t>
            </a:r>
            <a:r>
              <a:rPr lang="en-AU" dirty="0" err="1"/>
              <a:t>các</a:t>
            </a:r>
            <a:r>
              <a:rPr lang="en-AU" dirty="0"/>
              <a:t> </a:t>
            </a:r>
            <a:r>
              <a:rPr lang="en-AU" dirty="0" err="1"/>
              <a:t>chỉ</a:t>
            </a:r>
            <a:r>
              <a:rPr lang="en-AU" dirty="0"/>
              <a:t> </a:t>
            </a:r>
            <a:r>
              <a:rPr lang="en-AU" dirty="0" err="1"/>
              <a:t>số</a:t>
            </a:r>
            <a:r>
              <a:rPr lang="en-AU" dirty="0"/>
              <a:t> </a:t>
            </a:r>
            <a:r>
              <a:rPr lang="en-AU" dirty="0" err="1"/>
              <a:t>như</a:t>
            </a:r>
            <a:r>
              <a:rPr lang="en-AU" dirty="0"/>
              <a:t> </a:t>
            </a:r>
            <a:r>
              <a:rPr lang="en-AU" dirty="0" err="1"/>
              <a:t>doanh</a:t>
            </a:r>
            <a:r>
              <a:rPr lang="en-AU" dirty="0"/>
              <a:t> </a:t>
            </a:r>
            <a:r>
              <a:rPr lang="en-AU" dirty="0" err="1"/>
              <a:t>thu</a:t>
            </a:r>
            <a:r>
              <a:rPr lang="en-AU" dirty="0"/>
              <a:t>, </a:t>
            </a:r>
            <a:r>
              <a:rPr lang="en-AU" dirty="0" err="1"/>
              <a:t>lợi</a:t>
            </a:r>
            <a:r>
              <a:rPr lang="en-AU" dirty="0"/>
              <a:t> </a:t>
            </a:r>
            <a:r>
              <a:rPr lang="en-AU" dirty="0" err="1"/>
              <a:t>nhuận</a:t>
            </a:r>
            <a:r>
              <a:rPr lang="en-AU" dirty="0"/>
              <a:t>, </a:t>
            </a:r>
            <a:r>
              <a:rPr lang="en-AU" dirty="0" err="1"/>
              <a:t>lượng</a:t>
            </a:r>
            <a:r>
              <a:rPr lang="en-AU" dirty="0"/>
              <a:t> </a:t>
            </a:r>
            <a:r>
              <a:rPr lang="en-AU" dirty="0" err="1"/>
              <a:t>khách</a:t>
            </a:r>
            <a:r>
              <a:rPr lang="en-AU" dirty="0"/>
              <a:t> </a:t>
            </a:r>
            <a:r>
              <a:rPr lang="en-AU" dirty="0" err="1"/>
              <a:t>hàng</a:t>
            </a:r>
            <a:r>
              <a:rPr lang="en-AU" dirty="0"/>
              <a:t> </a:t>
            </a:r>
            <a:r>
              <a:rPr lang="en-AU" dirty="0" err="1"/>
              <a:t>mới</a:t>
            </a:r>
            <a:r>
              <a:rPr lang="en-AU" dirty="0"/>
              <a:t>, </a:t>
            </a:r>
            <a:r>
              <a:rPr lang="en-AU" dirty="0" err="1"/>
              <a:t>tỉ</a:t>
            </a:r>
            <a:r>
              <a:rPr lang="en-AU" dirty="0"/>
              <a:t> </a:t>
            </a:r>
            <a:r>
              <a:rPr lang="en-AU" dirty="0" err="1"/>
              <a:t>lệ</a:t>
            </a:r>
            <a:r>
              <a:rPr lang="en-AU" dirty="0"/>
              <a:t> quay </a:t>
            </a:r>
            <a:r>
              <a:rPr lang="en-AU" dirty="0" err="1"/>
              <a:t>lại</a:t>
            </a:r>
            <a:r>
              <a:rPr lang="en-AU" dirty="0"/>
              <a:t> </a:t>
            </a:r>
            <a:r>
              <a:rPr lang="en-AU" dirty="0" err="1"/>
              <a:t>của</a:t>
            </a:r>
            <a:r>
              <a:rPr lang="en-AU" dirty="0"/>
              <a:t> </a:t>
            </a:r>
            <a:r>
              <a:rPr lang="en-AU" dirty="0" err="1"/>
              <a:t>khách</a:t>
            </a:r>
            <a:r>
              <a:rPr lang="en-AU" dirty="0"/>
              <a:t> </a:t>
            </a:r>
            <a:r>
              <a:rPr lang="en-AU" dirty="0" err="1"/>
              <a:t>hàng</a:t>
            </a:r>
            <a:r>
              <a:rPr lang="en-AU" dirty="0"/>
              <a:t> </a:t>
            </a:r>
            <a:r>
              <a:rPr lang="en-AU" dirty="0" err="1"/>
              <a:t>cũ</a:t>
            </a:r>
            <a:r>
              <a:rPr lang="en-AU" dirty="0"/>
              <a:t>,… </a:t>
            </a:r>
            <a:r>
              <a:rPr lang="en-AU" dirty="0" err="1"/>
              <a:t>sẽ</a:t>
            </a:r>
            <a:r>
              <a:rPr lang="en-AU" dirty="0"/>
              <a:t> </a:t>
            </a:r>
            <a:r>
              <a:rPr lang="en-AU" dirty="0" err="1"/>
              <a:t>sụt</a:t>
            </a:r>
            <a:r>
              <a:rPr lang="en-AU" dirty="0"/>
              <a:t> </a:t>
            </a:r>
            <a:r>
              <a:rPr lang="en-AU" dirty="0" err="1"/>
              <a:t>giảm</a:t>
            </a:r>
            <a:r>
              <a:rPr lang="en-AU" dirty="0"/>
              <a:t> </a:t>
            </a:r>
            <a:r>
              <a:rPr lang="en-AU" dirty="0" err="1"/>
              <a:t>một</a:t>
            </a:r>
            <a:r>
              <a:rPr lang="en-AU" dirty="0"/>
              <a:t> </a:t>
            </a:r>
            <a:r>
              <a:rPr lang="en-AU" dirty="0" err="1"/>
              <a:t>cách</a:t>
            </a:r>
            <a:r>
              <a:rPr lang="en-AU" dirty="0"/>
              <a:t> </a:t>
            </a:r>
            <a:r>
              <a:rPr lang="en-AU" dirty="0" err="1"/>
              <a:t>rõ</a:t>
            </a:r>
            <a:r>
              <a:rPr lang="en-AU" dirty="0"/>
              <a:t> </a:t>
            </a:r>
            <a:r>
              <a:rPr lang="en-AU" dirty="0" err="1"/>
              <a:t>rệt</a:t>
            </a:r>
            <a:r>
              <a:rPr lang="en-AU" dirty="0"/>
              <a:t>. </a:t>
            </a:r>
            <a:r>
              <a:rPr lang="en-AU" dirty="0" err="1"/>
              <a:t>Điều</a:t>
            </a:r>
            <a:r>
              <a:rPr lang="en-AU" dirty="0"/>
              <a:t> </a:t>
            </a:r>
            <a:r>
              <a:rPr lang="en-AU" dirty="0" err="1"/>
              <a:t>này</a:t>
            </a:r>
            <a:r>
              <a:rPr lang="en-AU" dirty="0"/>
              <a:t> </a:t>
            </a:r>
            <a:r>
              <a:rPr lang="en-AU" dirty="0" err="1"/>
              <a:t>chủ</a:t>
            </a:r>
            <a:r>
              <a:rPr lang="en-AU" dirty="0"/>
              <a:t> </a:t>
            </a:r>
            <a:r>
              <a:rPr lang="en-AU" dirty="0" err="1"/>
              <a:t>yếu</a:t>
            </a:r>
            <a:r>
              <a:rPr lang="en-AU" dirty="0"/>
              <a:t> </a:t>
            </a:r>
            <a:r>
              <a:rPr lang="en-AU" dirty="0" err="1"/>
              <a:t>là</a:t>
            </a:r>
            <a:r>
              <a:rPr lang="en-AU" dirty="0"/>
              <a:t> do </a:t>
            </a:r>
            <a:r>
              <a:rPr lang="en-AU" dirty="0" err="1"/>
              <a:t>sự</a:t>
            </a:r>
            <a:r>
              <a:rPr lang="en-AU" dirty="0"/>
              <a:t> </a:t>
            </a:r>
            <a:r>
              <a:rPr lang="en-AU" dirty="0" err="1"/>
              <a:t>gia</a:t>
            </a:r>
            <a:r>
              <a:rPr lang="en-AU" dirty="0"/>
              <a:t> </a:t>
            </a:r>
            <a:r>
              <a:rPr lang="en-AU" dirty="0" err="1"/>
              <a:t>nhập</a:t>
            </a:r>
            <a:r>
              <a:rPr lang="en-AU" dirty="0"/>
              <a:t> </a:t>
            </a:r>
            <a:r>
              <a:rPr lang="en-AU" dirty="0" err="1"/>
              <a:t>thị</a:t>
            </a:r>
            <a:r>
              <a:rPr lang="en-AU" dirty="0"/>
              <a:t> </a:t>
            </a:r>
            <a:r>
              <a:rPr lang="en-AU" dirty="0" err="1"/>
              <a:t>trường</a:t>
            </a:r>
            <a:r>
              <a:rPr lang="en-AU" dirty="0"/>
              <a:t> </a:t>
            </a:r>
            <a:r>
              <a:rPr lang="en-AU" dirty="0" err="1"/>
              <a:t>của</a:t>
            </a:r>
            <a:r>
              <a:rPr lang="en-AU" dirty="0"/>
              <a:t> </a:t>
            </a:r>
            <a:r>
              <a:rPr lang="en-AU" dirty="0" err="1"/>
              <a:t>các</a:t>
            </a:r>
            <a:r>
              <a:rPr lang="en-AU" dirty="0"/>
              <a:t> </a:t>
            </a:r>
            <a:r>
              <a:rPr lang="en-AU" dirty="0" err="1"/>
              <a:t>sản</a:t>
            </a:r>
            <a:r>
              <a:rPr lang="en-AU" dirty="0"/>
              <a:t> </a:t>
            </a:r>
            <a:r>
              <a:rPr lang="en-AU" dirty="0" err="1"/>
              <a:t>phẩm</a:t>
            </a:r>
            <a:r>
              <a:rPr lang="en-AU" dirty="0"/>
              <a:t> </a:t>
            </a:r>
            <a:r>
              <a:rPr lang="en-AU" dirty="0" err="1"/>
              <a:t>thay</a:t>
            </a:r>
            <a:r>
              <a:rPr lang="en-AU" dirty="0"/>
              <a:t> </a:t>
            </a:r>
            <a:r>
              <a:rPr lang="en-AU" dirty="0" err="1"/>
              <a:t>thế</a:t>
            </a:r>
            <a:r>
              <a:rPr lang="en-AU" dirty="0"/>
              <a:t> </a:t>
            </a:r>
            <a:r>
              <a:rPr lang="en-AU" dirty="0" err="1"/>
              <a:t>đáp</a:t>
            </a:r>
            <a:r>
              <a:rPr lang="en-AU" dirty="0"/>
              <a:t> </a:t>
            </a:r>
            <a:r>
              <a:rPr lang="en-AU" dirty="0" err="1"/>
              <a:t>ứng</a:t>
            </a:r>
            <a:r>
              <a:rPr lang="en-AU" dirty="0"/>
              <a:t> </a:t>
            </a:r>
            <a:r>
              <a:rPr lang="en-AU" dirty="0" err="1"/>
              <a:t>nhu</a:t>
            </a:r>
            <a:r>
              <a:rPr lang="en-AU" dirty="0"/>
              <a:t> </a:t>
            </a:r>
            <a:r>
              <a:rPr lang="en-AU" dirty="0" err="1"/>
              <a:t>cầu</a:t>
            </a:r>
            <a:r>
              <a:rPr lang="en-AU" dirty="0"/>
              <a:t> </a:t>
            </a:r>
            <a:r>
              <a:rPr lang="en-AU" dirty="0" err="1"/>
              <a:t>của</a:t>
            </a:r>
            <a:r>
              <a:rPr lang="en-AU" dirty="0"/>
              <a:t> </a:t>
            </a:r>
            <a:r>
              <a:rPr lang="en-AU" dirty="0" err="1"/>
              <a:t>khách</a:t>
            </a:r>
            <a:r>
              <a:rPr lang="en-AU" dirty="0"/>
              <a:t> </a:t>
            </a:r>
            <a:r>
              <a:rPr lang="en-AU" dirty="0" err="1"/>
              <a:t>hàng</a:t>
            </a:r>
            <a:r>
              <a:rPr lang="en-AU" dirty="0"/>
              <a:t> </a:t>
            </a:r>
            <a:r>
              <a:rPr lang="en-AU" dirty="0" err="1"/>
              <a:t>tốt</a:t>
            </a:r>
            <a:r>
              <a:rPr lang="en-AU" dirty="0"/>
              <a:t> </a:t>
            </a:r>
            <a:r>
              <a:rPr lang="en-AU" dirty="0" err="1"/>
              <a:t>hơn</a:t>
            </a:r>
            <a:r>
              <a:rPr lang="en-AU" dirty="0"/>
              <a:t> </a:t>
            </a:r>
            <a:r>
              <a:rPr lang="en-AU" dirty="0" err="1"/>
              <a:t>sản</a:t>
            </a:r>
            <a:r>
              <a:rPr lang="en-AU" dirty="0"/>
              <a:t> </a:t>
            </a:r>
            <a:r>
              <a:rPr lang="en-AU" dirty="0" err="1"/>
              <a:t>phẩm</a:t>
            </a:r>
            <a:r>
              <a:rPr lang="en-AU" dirty="0"/>
              <a:t> </a:t>
            </a:r>
            <a:r>
              <a:rPr lang="en-AU" dirty="0" err="1"/>
              <a:t>hiện</a:t>
            </a:r>
            <a:r>
              <a:rPr lang="en-AU" dirty="0"/>
              <a:t> </a:t>
            </a:r>
            <a:r>
              <a:rPr lang="en-AU" dirty="0" err="1" smtClean="0"/>
              <a:t>tại</a:t>
            </a:r>
            <a:r>
              <a:rPr lang="en-AU" dirty="0" smtClean="0"/>
              <a:t>.</a:t>
            </a:r>
          </a:p>
          <a:p>
            <a:pPr marL="274320" lvl="1" indent="0" algn="r">
              <a:buNone/>
            </a:pPr>
            <a:r>
              <a:rPr lang="vi-VN" dirty="0" smtClean="0"/>
              <a:t>(SIYB, 1998)</a:t>
            </a:r>
            <a:r>
              <a:rPr lang="en-AU" dirty="0" smtClean="0"/>
              <a:t> </a:t>
            </a:r>
            <a:endParaRPr lang="en-AU" dirty="0"/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AU" smtClean="0"/>
              <a:t>Friday, 10 March 23</a:t>
            </a:r>
            <a:endParaRPr lang="en-US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r"/>
            <a:r>
              <a:rPr lang="en-US" smtClean="0"/>
              <a:t>duonghoaian@tuaf.edu.vn</a:t>
            </a:r>
            <a:endParaRPr lang="en-US" dirty="0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FEC368-1D7A-4F81-ABF6-AE0E36BAF64C}" type="slidenum">
              <a:rPr lang="en-US" smtClean="0"/>
              <a:pPr/>
              <a:t>41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5761773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8616" y="517325"/>
            <a:ext cx="8890782" cy="990600"/>
          </a:xfrm>
        </p:spPr>
        <p:txBody>
          <a:bodyPr>
            <a:normAutofit fontScale="90000"/>
          </a:bodyPr>
          <a:lstStyle/>
          <a:p>
            <a:r>
              <a:rPr lang="en-US" dirty="0" err="1" smtClean="0"/>
              <a:t>Chương</a:t>
            </a:r>
            <a:r>
              <a:rPr lang="en-US" dirty="0" smtClean="0"/>
              <a:t> 5 </a:t>
            </a:r>
            <a:r>
              <a:rPr lang="mr-IN" dirty="0" smtClean="0"/>
              <a:t>–</a:t>
            </a:r>
            <a:r>
              <a:rPr lang="en-US" dirty="0" smtClean="0"/>
              <a:t> </a:t>
            </a:r>
            <a:r>
              <a:rPr lang="en-US" dirty="0" err="1" smtClean="0"/>
              <a:t>Thoả</a:t>
            </a:r>
            <a:r>
              <a:rPr lang="en-US" dirty="0" smtClean="0"/>
              <a:t> </a:t>
            </a:r>
            <a:r>
              <a:rPr lang="en-US" dirty="0" err="1" smtClean="0"/>
              <a:t>Mãn</a:t>
            </a:r>
            <a:r>
              <a:rPr lang="en-US" dirty="0" smtClean="0"/>
              <a:t> </a:t>
            </a:r>
            <a:r>
              <a:rPr lang="en-US" dirty="0" err="1" smtClean="0"/>
              <a:t>Nhu</a:t>
            </a:r>
            <a:r>
              <a:rPr lang="en-US" dirty="0" smtClean="0"/>
              <a:t> </a:t>
            </a:r>
            <a:r>
              <a:rPr lang="en-US" dirty="0" err="1" smtClean="0"/>
              <a:t>Cầu</a:t>
            </a:r>
            <a:r>
              <a:rPr lang="en-US" dirty="0" smtClean="0"/>
              <a:t> </a:t>
            </a:r>
            <a:r>
              <a:rPr lang="en-US" dirty="0" err="1" smtClean="0"/>
              <a:t>Của</a:t>
            </a:r>
            <a:r>
              <a:rPr lang="en-US" dirty="0" smtClean="0"/>
              <a:t> </a:t>
            </a:r>
            <a:r>
              <a:rPr lang="en-US" dirty="0" err="1" smtClean="0"/>
              <a:t>Khách</a:t>
            </a:r>
            <a:r>
              <a:rPr lang="en-US" dirty="0" smtClean="0"/>
              <a:t> </a:t>
            </a:r>
            <a:r>
              <a:rPr lang="en-US" dirty="0" err="1" smtClean="0"/>
              <a:t>Hàng</a:t>
            </a:r>
            <a:r>
              <a:rPr lang="en-US" dirty="0" smtClean="0"/>
              <a:t> </a:t>
            </a:r>
            <a:r>
              <a:rPr lang="en-US" dirty="0" err="1" smtClean="0"/>
              <a:t>Bằng</a:t>
            </a:r>
            <a:r>
              <a:rPr lang="en-US" dirty="0" smtClean="0"/>
              <a:t> </a:t>
            </a:r>
            <a:r>
              <a:rPr lang="en-US" dirty="0" err="1" smtClean="0"/>
              <a:t>Cung</a:t>
            </a:r>
            <a:r>
              <a:rPr lang="en-US" dirty="0" smtClean="0"/>
              <a:t> </a:t>
            </a:r>
            <a:r>
              <a:rPr lang="en-US" dirty="0" err="1" smtClean="0"/>
              <a:t>Cấp</a:t>
            </a:r>
            <a:r>
              <a:rPr lang="en-US" dirty="0" smtClean="0"/>
              <a:t> </a:t>
            </a:r>
            <a:r>
              <a:rPr lang="en-US" dirty="0" err="1" smtClean="0"/>
              <a:t>Sản</a:t>
            </a:r>
            <a:r>
              <a:rPr lang="en-US" dirty="0" smtClean="0"/>
              <a:t> </a:t>
            </a:r>
            <a:r>
              <a:rPr lang="en-US" dirty="0" err="1" smtClean="0"/>
              <a:t>Phẩm</a:t>
            </a:r>
            <a:r>
              <a:rPr lang="en-US" dirty="0" smtClean="0"/>
              <a:t> </a:t>
            </a:r>
            <a:r>
              <a:rPr lang="en-US" dirty="0" err="1" smtClean="0"/>
              <a:t>Phù</a:t>
            </a:r>
            <a:r>
              <a:rPr lang="en-US" dirty="0" smtClean="0"/>
              <a:t> </a:t>
            </a:r>
            <a:r>
              <a:rPr lang="en-US" dirty="0" err="1" smtClean="0"/>
              <a:t>Hợp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96650"/>
            <a:ext cx="8229600" cy="4876800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hr-HR" dirty="0" smtClean="0"/>
              <a:t>5.3.4.</a:t>
            </a:r>
            <a:r>
              <a:rPr lang="vi-VN" dirty="0" smtClean="0"/>
              <a:t> </a:t>
            </a:r>
            <a:r>
              <a:rPr lang="en-US" dirty="0" err="1"/>
              <a:t>Chiến</a:t>
            </a:r>
            <a:r>
              <a:rPr lang="en-US" dirty="0"/>
              <a:t> </a:t>
            </a:r>
            <a:r>
              <a:rPr lang="en-US" dirty="0" err="1"/>
              <a:t>lược</a:t>
            </a:r>
            <a:r>
              <a:rPr lang="en-US" dirty="0"/>
              <a:t> </a:t>
            </a:r>
            <a:r>
              <a:rPr lang="en-US" dirty="0" err="1"/>
              <a:t>cho</a:t>
            </a:r>
            <a:r>
              <a:rPr lang="en-US" dirty="0"/>
              <a:t> </a:t>
            </a:r>
            <a:r>
              <a:rPr lang="en-US" dirty="0" err="1"/>
              <a:t>từng</a:t>
            </a:r>
            <a:r>
              <a:rPr lang="en-US" dirty="0"/>
              <a:t> </a:t>
            </a:r>
            <a:r>
              <a:rPr lang="en-US" dirty="0" err="1"/>
              <a:t>sản</a:t>
            </a:r>
            <a:r>
              <a:rPr lang="en-US" dirty="0"/>
              <a:t> </a:t>
            </a:r>
            <a:r>
              <a:rPr lang="en-US" dirty="0" err="1"/>
              <a:t>phẩm</a:t>
            </a:r>
            <a:r>
              <a:rPr lang="en-US" dirty="0"/>
              <a:t> (Product Item</a:t>
            </a:r>
            <a:r>
              <a:rPr lang="en-US" dirty="0" smtClean="0"/>
              <a:t>)</a:t>
            </a:r>
          </a:p>
          <a:p>
            <a:pPr marL="0" indent="0" algn="just">
              <a:buNone/>
            </a:pPr>
            <a:r>
              <a:rPr lang="en-AU" dirty="0" smtClean="0"/>
              <a:t>5.3.4.2. </a:t>
            </a:r>
            <a:r>
              <a:rPr lang="en-US" dirty="0" err="1"/>
              <a:t>Chiến</a:t>
            </a:r>
            <a:r>
              <a:rPr lang="en-US" dirty="0"/>
              <a:t> </a:t>
            </a:r>
            <a:r>
              <a:rPr lang="en-US" dirty="0" err="1"/>
              <a:t>lược</a:t>
            </a:r>
            <a:r>
              <a:rPr lang="en-US" dirty="0"/>
              <a:t> </a:t>
            </a:r>
            <a:r>
              <a:rPr lang="en-US" dirty="0" err="1"/>
              <a:t>cho</a:t>
            </a:r>
            <a:r>
              <a:rPr lang="en-US" dirty="0"/>
              <a:t> </a:t>
            </a:r>
            <a:r>
              <a:rPr lang="en-US" dirty="0" err="1"/>
              <a:t>từng</a:t>
            </a:r>
            <a:r>
              <a:rPr lang="en-US" dirty="0"/>
              <a:t> </a:t>
            </a:r>
            <a:r>
              <a:rPr lang="en-US" dirty="0" err="1"/>
              <a:t>sản</a:t>
            </a:r>
            <a:r>
              <a:rPr lang="en-US" dirty="0"/>
              <a:t> </a:t>
            </a:r>
            <a:r>
              <a:rPr lang="en-US" dirty="0" err="1"/>
              <a:t>phẩm</a:t>
            </a:r>
            <a:r>
              <a:rPr lang="en-US" dirty="0"/>
              <a:t> </a:t>
            </a:r>
            <a:r>
              <a:rPr lang="en-US" dirty="0" err="1"/>
              <a:t>tiếp</a:t>
            </a:r>
            <a:r>
              <a:rPr lang="en-US" dirty="0"/>
              <a:t> </a:t>
            </a:r>
            <a:r>
              <a:rPr lang="en-US" dirty="0" err="1"/>
              <a:t>cận</a:t>
            </a:r>
            <a:r>
              <a:rPr lang="en-US" dirty="0"/>
              <a:t> </a:t>
            </a:r>
            <a:r>
              <a:rPr lang="en-US" dirty="0" err="1"/>
              <a:t>theo</a:t>
            </a:r>
            <a:r>
              <a:rPr lang="en-US" dirty="0"/>
              <a:t> </a:t>
            </a:r>
            <a:r>
              <a:rPr lang="en-US" dirty="0" smtClean="0"/>
              <a:t>Chu </a:t>
            </a:r>
            <a:r>
              <a:rPr lang="en-US" dirty="0" err="1" smtClean="0"/>
              <a:t>kỳ</a:t>
            </a:r>
            <a:r>
              <a:rPr lang="en-US" dirty="0" smtClean="0"/>
              <a:t> </a:t>
            </a:r>
            <a:r>
              <a:rPr lang="en-US" dirty="0" err="1" smtClean="0"/>
              <a:t>sống</a:t>
            </a:r>
            <a:r>
              <a:rPr lang="en-US" dirty="0" smtClean="0"/>
              <a:t> </a:t>
            </a:r>
            <a:r>
              <a:rPr lang="en-US" dirty="0" err="1" smtClean="0"/>
              <a:t>của</a:t>
            </a:r>
            <a:r>
              <a:rPr lang="en-US" dirty="0" smtClean="0"/>
              <a:t> </a:t>
            </a:r>
            <a:r>
              <a:rPr lang="en-US" dirty="0" err="1" smtClean="0"/>
              <a:t>sản</a:t>
            </a:r>
            <a:r>
              <a:rPr lang="en-US" dirty="0" smtClean="0"/>
              <a:t> </a:t>
            </a:r>
            <a:r>
              <a:rPr lang="en-US" dirty="0" err="1" smtClean="0"/>
              <a:t>phẩm</a:t>
            </a:r>
            <a:r>
              <a:rPr lang="en-AU" dirty="0" smtClean="0"/>
              <a:t> </a:t>
            </a:r>
            <a:r>
              <a:rPr lang="en-AU" dirty="0"/>
              <a:t>(</a:t>
            </a:r>
            <a:r>
              <a:rPr lang="en-AU" dirty="0" err="1"/>
              <a:t>cont</a:t>
            </a:r>
            <a:r>
              <a:rPr lang="en-AU" dirty="0"/>
              <a:t>’</a:t>
            </a:r>
            <a:r>
              <a:rPr lang="en-AU" dirty="0" smtClean="0"/>
              <a:t>)</a:t>
            </a:r>
          </a:p>
          <a:p>
            <a:pPr algn="just"/>
            <a:r>
              <a:rPr lang="en-AU" dirty="0" err="1" smtClean="0"/>
              <a:t>Giai</a:t>
            </a:r>
            <a:r>
              <a:rPr lang="en-AU" dirty="0" smtClean="0"/>
              <a:t> </a:t>
            </a:r>
            <a:r>
              <a:rPr lang="en-AU" dirty="0" err="1" smtClean="0"/>
              <a:t>đoạn</a:t>
            </a:r>
            <a:r>
              <a:rPr lang="en-AU" dirty="0" smtClean="0"/>
              <a:t> </a:t>
            </a:r>
            <a:r>
              <a:rPr lang="en-AU" dirty="0" err="1" smtClean="0"/>
              <a:t>suy</a:t>
            </a:r>
            <a:r>
              <a:rPr lang="en-AU" dirty="0" smtClean="0"/>
              <a:t> </a:t>
            </a:r>
            <a:r>
              <a:rPr lang="en-AU" dirty="0" err="1" smtClean="0"/>
              <a:t>thoái</a:t>
            </a:r>
            <a:r>
              <a:rPr lang="en-AU" dirty="0"/>
              <a:t> (</a:t>
            </a:r>
            <a:r>
              <a:rPr lang="en-AU" dirty="0" err="1"/>
              <a:t>cont</a:t>
            </a:r>
            <a:r>
              <a:rPr lang="en-AU" dirty="0"/>
              <a:t>’)</a:t>
            </a:r>
            <a:endParaRPr lang="en-AU" dirty="0" smtClean="0"/>
          </a:p>
          <a:p>
            <a:pPr marL="0" indent="0" algn="just">
              <a:buNone/>
            </a:pPr>
            <a:r>
              <a:rPr lang="en-AU" dirty="0" err="1" smtClean="0"/>
              <a:t>Một</a:t>
            </a:r>
            <a:r>
              <a:rPr lang="en-AU" dirty="0" smtClean="0"/>
              <a:t> </a:t>
            </a:r>
            <a:r>
              <a:rPr lang="en-AU" dirty="0" err="1" smtClean="0"/>
              <a:t>số</a:t>
            </a:r>
            <a:r>
              <a:rPr lang="en-AU" dirty="0" smtClean="0"/>
              <a:t> </a:t>
            </a:r>
            <a:r>
              <a:rPr lang="en-AU" dirty="0" err="1" smtClean="0"/>
              <a:t>chiến</a:t>
            </a:r>
            <a:r>
              <a:rPr lang="en-AU" dirty="0" smtClean="0"/>
              <a:t> </a:t>
            </a:r>
            <a:r>
              <a:rPr lang="en-AU" dirty="0" err="1" smtClean="0"/>
              <a:t>lược</a:t>
            </a:r>
            <a:r>
              <a:rPr lang="en-AU" dirty="0" smtClean="0"/>
              <a:t> </a:t>
            </a:r>
            <a:r>
              <a:rPr lang="en-AU" dirty="0" err="1" smtClean="0"/>
              <a:t>có</a:t>
            </a:r>
            <a:r>
              <a:rPr lang="en-AU" dirty="0" smtClean="0"/>
              <a:t> </a:t>
            </a:r>
            <a:r>
              <a:rPr lang="en-AU" dirty="0" err="1" smtClean="0"/>
              <a:t>thể</a:t>
            </a:r>
            <a:r>
              <a:rPr lang="en-AU" dirty="0" smtClean="0"/>
              <a:t> </a:t>
            </a:r>
            <a:r>
              <a:rPr lang="en-AU" dirty="0" err="1" smtClean="0"/>
              <a:t>thực</a:t>
            </a:r>
            <a:r>
              <a:rPr lang="en-AU" dirty="0" smtClean="0"/>
              <a:t> </a:t>
            </a:r>
            <a:r>
              <a:rPr lang="en-AU" dirty="0" err="1" smtClean="0"/>
              <a:t>hiện</a:t>
            </a:r>
            <a:r>
              <a:rPr lang="en-AU" dirty="0" smtClean="0"/>
              <a:t> </a:t>
            </a:r>
            <a:r>
              <a:rPr lang="en-AU" dirty="0" err="1" smtClean="0"/>
              <a:t>trong</a:t>
            </a:r>
            <a:r>
              <a:rPr lang="en-AU" dirty="0" smtClean="0"/>
              <a:t> </a:t>
            </a:r>
            <a:r>
              <a:rPr lang="en-AU" dirty="0" err="1" smtClean="0"/>
              <a:t>giai</a:t>
            </a:r>
            <a:r>
              <a:rPr lang="en-AU" dirty="0" smtClean="0"/>
              <a:t> </a:t>
            </a:r>
            <a:r>
              <a:rPr lang="en-AU" dirty="0" err="1" smtClean="0"/>
              <a:t>đoạn</a:t>
            </a:r>
            <a:r>
              <a:rPr lang="en-AU" dirty="0" smtClean="0"/>
              <a:t> </a:t>
            </a:r>
            <a:r>
              <a:rPr lang="en-AU" dirty="0" err="1" smtClean="0"/>
              <a:t>này</a:t>
            </a:r>
            <a:r>
              <a:rPr lang="en-AU" dirty="0" smtClean="0"/>
              <a:t> </a:t>
            </a:r>
            <a:r>
              <a:rPr lang="en-AU" dirty="0" err="1" smtClean="0"/>
              <a:t>là</a:t>
            </a:r>
            <a:r>
              <a:rPr lang="en-AU" dirty="0" smtClean="0"/>
              <a:t>:</a:t>
            </a:r>
            <a:r>
              <a:rPr lang="en-AU" dirty="0"/>
              <a:t> </a:t>
            </a:r>
            <a:endParaRPr lang="en-AU" dirty="0" smtClean="0"/>
          </a:p>
          <a:p>
            <a:pPr lvl="1" algn="just">
              <a:buFont typeface="Wingdings" charset="2"/>
              <a:buChar char="§"/>
            </a:pPr>
            <a:r>
              <a:rPr lang="en-AU" dirty="0" err="1"/>
              <a:t>Giảm</a:t>
            </a:r>
            <a:r>
              <a:rPr lang="en-AU" dirty="0"/>
              <a:t> </a:t>
            </a:r>
            <a:r>
              <a:rPr lang="en-AU" dirty="0" err="1"/>
              <a:t>các</a:t>
            </a:r>
            <a:r>
              <a:rPr lang="en-AU" dirty="0"/>
              <a:t> </a:t>
            </a:r>
            <a:r>
              <a:rPr lang="en-AU" dirty="0" err="1"/>
              <a:t>nỗ</a:t>
            </a:r>
            <a:r>
              <a:rPr lang="en-AU" dirty="0"/>
              <a:t> </a:t>
            </a:r>
            <a:r>
              <a:rPr lang="en-AU" dirty="0" err="1"/>
              <a:t>lực</a:t>
            </a:r>
            <a:r>
              <a:rPr lang="en-AU" dirty="0"/>
              <a:t> </a:t>
            </a:r>
            <a:r>
              <a:rPr lang="en-AU" dirty="0" err="1"/>
              <a:t>tiếp</a:t>
            </a:r>
            <a:r>
              <a:rPr lang="en-AU" dirty="0"/>
              <a:t> </a:t>
            </a:r>
            <a:r>
              <a:rPr lang="en-AU" dirty="0" err="1"/>
              <a:t>thị</a:t>
            </a:r>
            <a:r>
              <a:rPr lang="en-AU" dirty="0"/>
              <a:t> </a:t>
            </a:r>
            <a:r>
              <a:rPr lang="en-AU" dirty="0" err="1"/>
              <a:t>và</a:t>
            </a:r>
            <a:r>
              <a:rPr lang="en-AU" dirty="0"/>
              <a:t> </a:t>
            </a:r>
            <a:r>
              <a:rPr lang="en-AU" dirty="0" err="1"/>
              <a:t>cố</a:t>
            </a:r>
            <a:r>
              <a:rPr lang="en-AU" dirty="0"/>
              <a:t> </a:t>
            </a:r>
            <a:r>
              <a:rPr lang="en-AU" dirty="0" err="1"/>
              <a:t>gắng</a:t>
            </a:r>
            <a:r>
              <a:rPr lang="en-AU" dirty="0"/>
              <a:t> </a:t>
            </a:r>
            <a:r>
              <a:rPr lang="en-AU" dirty="0" err="1"/>
              <a:t>tối</a:t>
            </a:r>
            <a:r>
              <a:rPr lang="en-AU" dirty="0"/>
              <a:t> </a:t>
            </a:r>
            <a:r>
              <a:rPr lang="en-AU" dirty="0" err="1"/>
              <a:t>đa</a:t>
            </a:r>
            <a:r>
              <a:rPr lang="en-AU" dirty="0"/>
              <a:t> </a:t>
            </a:r>
            <a:r>
              <a:rPr lang="en-AU" dirty="0" err="1"/>
              <a:t>hóa</a:t>
            </a:r>
            <a:r>
              <a:rPr lang="en-AU" dirty="0"/>
              <a:t> </a:t>
            </a:r>
            <a:r>
              <a:rPr lang="en-AU" dirty="0" err="1"/>
              <a:t>tuổi</a:t>
            </a:r>
            <a:r>
              <a:rPr lang="en-AU" dirty="0"/>
              <a:t> </a:t>
            </a:r>
            <a:r>
              <a:rPr lang="en-AU" dirty="0" err="1"/>
              <a:t>thọ</a:t>
            </a:r>
            <a:r>
              <a:rPr lang="en-AU" dirty="0"/>
              <a:t> </a:t>
            </a:r>
            <a:r>
              <a:rPr lang="en-AU" dirty="0" err="1"/>
              <a:t>của</a:t>
            </a:r>
            <a:r>
              <a:rPr lang="en-AU" dirty="0"/>
              <a:t> </a:t>
            </a:r>
            <a:r>
              <a:rPr lang="en-AU" dirty="0" err="1"/>
              <a:t>sản</a:t>
            </a:r>
            <a:r>
              <a:rPr lang="en-AU" dirty="0"/>
              <a:t> </a:t>
            </a:r>
            <a:r>
              <a:rPr lang="en-AU" dirty="0" err="1"/>
              <a:t>phẩm</a:t>
            </a:r>
            <a:r>
              <a:rPr lang="en-AU" dirty="0"/>
              <a:t> </a:t>
            </a:r>
            <a:r>
              <a:rPr lang="en-AU" dirty="0" err="1"/>
              <a:t>càng</a:t>
            </a:r>
            <a:r>
              <a:rPr lang="en-AU" dirty="0"/>
              <a:t> </a:t>
            </a:r>
            <a:r>
              <a:rPr lang="en-AU" dirty="0" err="1"/>
              <a:t>lâu</a:t>
            </a:r>
            <a:r>
              <a:rPr lang="en-AU" dirty="0"/>
              <a:t> </a:t>
            </a:r>
            <a:r>
              <a:rPr lang="en-AU" dirty="0" err="1"/>
              <a:t>càng</a:t>
            </a:r>
            <a:r>
              <a:rPr lang="en-AU" dirty="0"/>
              <a:t> </a:t>
            </a:r>
            <a:r>
              <a:rPr lang="en-AU" dirty="0" err="1" smtClean="0"/>
              <a:t>tốt</a:t>
            </a:r>
            <a:r>
              <a:rPr lang="en-AU" dirty="0" smtClean="0"/>
              <a:t>;</a:t>
            </a:r>
          </a:p>
          <a:p>
            <a:pPr lvl="1" algn="just">
              <a:buFont typeface="Wingdings" charset="2"/>
              <a:buChar char="§"/>
            </a:pPr>
            <a:r>
              <a:rPr lang="en-AU" dirty="0" smtClean="0"/>
              <a:t>Thu </a:t>
            </a:r>
            <a:r>
              <a:rPr lang="en-AU" dirty="0" err="1"/>
              <a:t>hẹp</a:t>
            </a:r>
            <a:r>
              <a:rPr lang="en-AU" dirty="0"/>
              <a:t> </a:t>
            </a:r>
            <a:r>
              <a:rPr lang="en-AU" dirty="0" err="1"/>
              <a:t>và</a:t>
            </a:r>
            <a:r>
              <a:rPr lang="en-AU" dirty="0"/>
              <a:t> </a:t>
            </a:r>
            <a:r>
              <a:rPr lang="en-AU" dirty="0" err="1"/>
              <a:t>dần</a:t>
            </a:r>
            <a:r>
              <a:rPr lang="en-AU" dirty="0"/>
              <a:t> </a:t>
            </a:r>
            <a:r>
              <a:rPr lang="en-AU" dirty="0" err="1"/>
              <a:t>loại</a:t>
            </a:r>
            <a:r>
              <a:rPr lang="en-AU" dirty="0"/>
              <a:t> </a:t>
            </a:r>
            <a:r>
              <a:rPr lang="en-AU" dirty="0" err="1"/>
              <a:t>bỏ</a:t>
            </a:r>
            <a:r>
              <a:rPr lang="en-AU" dirty="0"/>
              <a:t> </a:t>
            </a:r>
            <a:r>
              <a:rPr lang="en-AU" dirty="0" err="1"/>
              <a:t>các</a:t>
            </a:r>
            <a:r>
              <a:rPr lang="en-AU" dirty="0"/>
              <a:t> </a:t>
            </a:r>
            <a:r>
              <a:rPr lang="en-AU" dirty="0" err="1"/>
              <a:t>kênh</a:t>
            </a:r>
            <a:r>
              <a:rPr lang="en-AU" dirty="0"/>
              <a:t> </a:t>
            </a:r>
            <a:r>
              <a:rPr lang="en-AU" dirty="0" err="1"/>
              <a:t>phân</a:t>
            </a:r>
            <a:r>
              <a:rPr lang="en-AU" dirty="0"/>
              <a:t> </a:t>
            </a:r>
            <a:r>
              <a:rPr lang="en-AU" dirty="0" err="1"/>
              <a:t>phối</a:t>
            </a:r>
            <a:r>
              <a:rPr lang="en-AU" dirty="0"/>
              <a:t> </a:t>
            </a:r>
            <a:r>
              <a:rPr lang="en-AU" dirty="0" err="1"/>
              <a:t>để</a:t>
            </a:r>
            <a:r>
              <a:rPr lang="en-AU" dirty="0"/>
              <a:t> </a:t>
            </a:r>
            <a:r>
              <a:rPr lang="en-AU" dirty="0" err="1"/>
              <a:t>giảm</a:t>
            </a:r>
            <a:r>
              <a:rPr lang="en-AU" dirty="0"/>
              <a:t> </a:t>
            </a:r>
            <a:r>
              <a:rPr lang="en-AU" dirty="0" err="1"/>
              <a:t>thiểu</a:t>
            </a:r>
            <a:r>
              <a:rPr lang="en-AU" dirty="0"/>
              <a:t> </a:t>
            </a:r>
            <a:r>
              <a:rPr lang="en-AU" dirty="0" err="1"/>
              <a:t>các</a:t>
            </a:r>
            <a:r>
              <a:rPr lang="en-AU" dirty="0"/>
              <a:t> chi </a:t>
            </a:r>
            <a:r>
              <a:rPr lang="en-AU" dirty="0" err="1"/>
              <a:t>phí</a:t>
            </a:r>
            <a:r>
              <a:rPr lang="en-AU" dirty="0"/>
              <a:t> </a:t>
            </a:r>
            <a:r>
              <a:rPr lang="en-AU" dirty="0" err="1"/>
              <a:t>duy</a:t>
            </a:r>
            <a:r>
              <a:rPr lang="en-AU" dirty="0"/>
              <a:t> </a:t>
            </a:r>
            <a:r>
              <a:rPr lang="en-AU" dirty="0" err="1" smtClean="0"/>
              <a:t>trì</a:t>
            </a:r>
            <a:r>
              <a:rPr lang="en-AU" dirty="0"/>
              <a:t>;</a:t>
            </a:r>
            <a:endParaRPr lang="en-AU" dirty="0" smtClean="0"/>
          </a:p>
          <a:p>
            <a:pPr marL="274320" lvl="1" indent="0" algn="r">
              <a:buNone/>
            </a:pPr>
            <a:r>
              <a:rPr lang="vi-VN" dirty="0" smtClean="0"/>
              <a:t>(SIYB, 1998)</a:t>
            </a:r>
            <a:r>
              <a:rPr lang="en-AU" dirty="0" smtClean="0"/>
              <a:t> </a:t>
            </a:r>
            <a:endParaRPr lang="en-AU" dirty="0"/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AU" smtClean="0"/>
              <a:t>Friday, 10 March 23</a:t>
            </a:r>
            <a:endParaRPr lang="en-US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r"/>
            <a:r>
              <a:rPr lang="en-US" smtClean="0"/>
              <a:t>duonghoaian@tuaf.edu.vn</a:t>
            </a:r>
            <a:endParaRPr lang="en-US" dirty="0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FEC368-1D7A-4F81-ABF6-AE0E36BAF64C}" type="slidenum">
              <a:rPr lang="en-US" smtClean="0"/>
              <a:pPr/>
              <a:t>42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8961073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8616" y="533400"/>
            <a:ext cx="8890782" cy="990600"/>
          </a:xfrm>
        </p:spPr>
        <p:txBody>
          <a:bodyPr>
            <a:normAutofit fontScale="90000"/>
          </a:bodyPr>
          <a:lstStyle/>
          <a:p>
            <a:r>
              <a:rPr lang="en-US" dirty="0" err="1" smtClean="0"/>
              <a:t>Chương</a:t>
            </a:r>
            <a:r>
              <a:rPr lang="en-US" dirty="0" smtClean="0"/>
              <a:t> 5 </a:t>
            </a:r>
            <a:r>
              <a:rPr lang="mr-IN" dirty="0" smtClean="0"/>
              <a:t>–</a:t>
            </a:r>
            <a:r>
              <a:rPr lang="en-US" dirty="0" smtClean="0"/>
              <a:t> </a:t>
            </a:r>
            <a:r>
              <a:rPr lang="en-US" dirty="0" err="1" smtClean="0"/>
              <a:t>Thoả</a:t>
            </a:r>
            <a:r>
              <a:rPr lang="en-US" dirty="0" smtClean="0"/>
              <a:t> </a:t>
            </a:r>
            <a:r>
              <a:rPr lang="en-US" dirty="0" err="1" smtClean="0"/>
              <a:t>Mãn</a:t>
            </a:r>
            <a:r>
              <a:rPr lang="en-US" dirty="0" smtClean="0"/>
              <a:t> </a:t>
            </a:r>
            <a:r>
              <a:rPr lang="en-US" dirty="0" err="1" smtClean="0"/>
              <a:t>Nhu</a:t>
            </a:r>
            <a:r>
              <a:rPr lang="en-US" dirty="0" smtClean="0"/>
              <a:t> </a:t>
            </a:r>
            <a:r>
              <a:rPr lang="en-US" dirty="0" err="1" smtClean="0"/>
              <a:t>Cầu</a:t>
            </a:r>
            <a:r>
              <a:rPr lang="en-US" dirty="0" smtClean="0"/>
              <a:t> </a:t>
            </a:r>
            <a:r>
              <a:rPr lang="en-US" dirty="0" err="1" smtClean="0"/>
              <a:t>Của</a:t>
            </a:r>
            <a:r>
              <a:rPr lang="en-US" dirty="0" smtClean="0"/>
              <a:t> </a:t>
            </a:r>
            <a:r>
              <a:rPr lang="en-US" dirty="0" err="1" smtClean="0"/>
              <a:t>Khách</a:t>
            </a:r>
            <a:r>
              <a:rPr lang="en-US" dirty="0" smtClean="0"/>
              <a:t> </a:t>
            </a:r>
            <a:r>
              <a:rPr lang="en-US" dirty="0" err="1" smtClean="0"/>
              <a:t>Hàng</a:t>
            </a:r>
            <a:r>
              <a:rPr lang="en-US" dirty="0" smtClean="0"/>
              <a:t> </a:t>
            </a:r>
            <a:r>
              <a:rPr lang="en-US" dirty="0" err="1" smtClean="0"/>
              <a:t>Bằng</a:t>
            </a:r>
            <a:r>
              <a:rPr lang="en-US" dirty="0" smtClean="0"/>
              <a:t> </a:t>
            </a:r>
            <a:r>
              <a:rPr lang="en-US" dirty="0" err="1" smtClean="0"/>
              <a:t>Cung</a:t>
            </a:r>
            <a:r>
              <a:rPr lang="en-US" dirty="0" smtClean="0"/>
              <a:t> </a:t>
            </a:r>
            <a:r>
              <a:rPr lang="en-US" dirty="0" err="1" smtClean="0"/>
              <a:t>Cấp</a:t>
            </a:r>
            <a:r>
              <a:rPr lang="en-US" dirty="0" smtClean="0"/>
              <a:t> </a:t>
            </a:r>
            <a:r>
              <a:rPr lang="en-US" dirty="0" err="1" smtClean="0"/>
              <a:t>Sản</a:t>
            </a:r>
            <a:r>
              <a:rPr lang="en-US" dirty="0" smtClean="0"/>
              <a:t> </a:t>
            </a:r>
            <a:r>
              <a:rPr lang="en-US" dirty="0" err="1" smtClean="0"/>
              <a:t>Phẩm</a:t>
            </a:r>
            <a:r>
              <a:rPr lang="en-US" dirty="0" smtClean="0"/>
              <a:t> </a:t>
            </a:r>
            <a:r>
              <a:rPr lang="en-US" dirty="0" err="1" smtClean="0"/>
              <a:t>Phù</a:t>
            </a:r>
            <a:r>
              <a:rPr lang="en-US" dirty="0" smtClean="0"/>
              <a:t> </a:t>
            </a:r>
            <a:r>
              <a:rPr lang="en-US" dirty="0" err="1" smtClean="0"/>
              <a:t>Hợp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712725"/>
            <a:ext cx="8229600" cy="4876800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hr-HR" dirty="0" smtClean="0"/>
              <a:t>5.3.4.</a:t>
            </a:r>
            <a:r>
              <a:rPr lang="vi-VN" dirty="0" smtClean="0"/>
              <a:t> </a:t>
            </a:r>
            <a:r>
              <a:rPr lang="en-US" dirty="0" err="1"/>
              <a:t>Chiến</a:t>
            </a:r>
            <a:r>
              <a:rPr lang="en-US" dirty="0"/>
              <a:t> </a:t>
            </a:r>
            <a:r>
              <a:rPr lang="en-US" dirty="0" err="1"/>
              <a:t>lược</a:t>
            </a:r>
            <a:r>
              <a:rPr lang="en-US" dirty="0"/>
              <a:t> </a:t>
            </a:r>
            <a:r>
              <a:rPr lang="en-US" dirty="0" err="1"/>
              <a:t>cho</a:t>
            </a:r>
            <a:r>
              <a:rPr lang="en-US" dirty="0"/>
              <a:t> </a:t>
            </a:r>
            <a:r>
              <a:rPr lang="en-US" dirty="0" err="1"/>
              <a:t>từng</a:t>
            </a:r>
            <a:r>
              <a:rPr lang="en-US" dirty="0"/>
              <a:t> </a:t>
            </a:r>
            <a:r>
              <a:rPr lang="en-US" dirty="0" err="1"/>
              <a:t>sản</a:t>
            </a:r>
            <a:r>
              <a:rPr lang="en-US" dirty="0"/>
              <a:t> </a:t>
            </a:r>
            <a:r>
              <a:rPr lang="en-US" dirty="0" err="1"/>
              <a:t>phẩm</a:t>
            </a:r>
            <a:r>
              <a:rPr lang="en-US" dirty="0"/>
              <a:t> (Product Item</a:t>
            </a:r>
            <a:r>
              <a:rPr lang="en-US" dirty="0" smtClean="0"/>
              <a:t>)</a:t>
            </a:r>
          </a:p>
          <a:p>
            <a:pPr marL="0" indent="0" algn="just">
              <a:buNone/>
            </a:pPr>
            <a:r>
              <a:rPr lang="en-AU" dirty="0" smtClean="0"/>
              <a:t>5.3.4.2. </a:t>
            </a:r>
            <a:r>
              <a:rPr lang="en-US" dirty="0" err="1"/>
              <a:t>Chiến</a:t>
            </a:r>
            <a:r>
              <a:rPr lang="en-US" dirty="0"/>
              <a:t> </a:t>
            </a:r>
            <a:r>
              <a:rPr lang="en-US" dirty="0" err="1"/>
              <a:t>lược</a:t>
            </a:r>
            <a:r>
              <a:rPr lang="en-US" dirty="0"/>
              <a:t> </a:t>
            </a:r>
            <a:r>
              <a:rPr lang="en-US" dirty="0" err="1"/>
              <a:t>cho</a:t>
            </a:r>
            <a:r>
              <a:rPr lang="en-US" dirty="0"/>
              <a:t> </a:t>
            </a:r>
            <a:r>
              <a:rPr lang="en-US" dirty="0" err="1"/>
              <a:t>từng</a:t>
            </a:r>
            <a:r>
              <a:rPr lang="en-US" dirty="0"/>
              <a:t> </a:t>
            </a:r>
            <a:r>
              <a:rPr lang="en-US" dirty="0" err="1"/>
              <a:t>sản</a:t>
            </a:r>
            <a:r>
              <a:rPr lang="en-US" dirty="0"/>
              <a:t> </a:t>
            </a:r>
            <a:r>
              <a:rPr lang="en-US" dirty="0" err="1"/>
              <a:t>phẩm</a:t>
            </a:r>
            <a:r>
              <a:rPr lang="en-US" dirty="0"/>
              <a:t> </a:t>
            </a:r>
            <a:r>
              <a:rPr lang="en-US" dirty="0" err="1"/>
              <a:t>tiếp</a:t>
            </a:r>
            <a:r>
              <a:rPr lang="en-US" dirty="0"/>
              <a:t> </a:t>
            </a:r>
            <a:r>
              <a:rPr lang="en-US" dirty="0" err="1"/>
              <a:t>cận</a:t>
            </a:r>
            <a:r>
              <a:rPr lang="en-US" dirty="0"/>
              <a:t> </a:t>
            </a:r>
            <a:r>
              <a:rPr lang="en-US" dirty="0" err="1"/>
              <a:t>theo</a:t>
            </a:r>
            <a:r>
              <a:rPr lang="en-US" dirty="0"/>
              <a:t> </a:t>
            </a:r>
            <a:r>
              <a:rPr lang="en-US" dirty="0" smtClean="0"/>
              <a:t>Chu </a:t>
            </a:r>
            <a:r>
              <a:rPr lang="en-US" dirty="0" err="1" smtClean="0"/>
              <a:t>kỳ</a:t>
            </a:r>
            <a:r>
              <a:rPr lang="en-US" dirty="0" smtClean="0"/>
              <a:t> </a:t>
            </a:r>
            <a:r>
              <a:rPr lang="en-US" dirty="0" err="1" smtClean="0"/>
              <a:t>sống</a:t>
            </a:r>
            <a:r>
              <a:rPr lang="en-US" dirty="0" smtClean="0"/>
              <a:t> </a:t>
            </a:r>
            <a:r>
              <a:rPr lang="en-US" dirty="0" err="1" smtClean="0"/>
              <a:t>của</a:t>
            </a:r>
            <a:r>
              <a:rPr lang="en-US" dirty="0" smtClean="0"/>
              <a:t> </a:t>
            </a:r>
            <a:r>
              <a:rPr lang="en-US" dirty="0" err="1" smtClean="0"/>
              <a:t>sản</a:t>
            </a:r>
            <a:r>
              <a:rPr lang="en-US" dirty="0" smtClean="0"/>
              <a:t> </a:t>
            </a:r>
            <a:r>
              <a:rPr lang="en-US" dirty="0" err="1" smtClean="0"/>
              <a:t>phẩm</a:t>
            </a:r>
            <a:r>
              <a:rPr lang="en-AU" dirty="0" smtClean="0"/>
              <a:t> </a:t>
            </a:r>
            <a:r>
              <a:rPr lang="en-AU" dirty="0"/>
              <a:t>(</a:t>
            </a:r>
            <a:r>
              <a:rPr lang="en-AU" dirty="0" err="1"/>
              <a:t>cont</a:t>
            </a:r>
            <a:r>
              <a:rPr lang="en-AU" dirty="0"/>
              <a:t>’</a:t>
            </a:r>
            <a:r>
              <a:rPr lang="en-AU" dirty="0" smtClean="0"/>
              <a:t>)</a:t>
            </a:r>
          </a:p>
          <a:p>
            <a:pPr algn="just"/>
            <a:r>
              <a:rPr lang="en-AU" dirty="0" err="1" smtClean="0"/>
              <a:t>Giai</a:t>
            </a:r>
            <a:r>
              <a:rPr lang="en-AU" dirty="0" smtClean="0"/>
              <a:t> </a:t>
            </a:r>
            <a:r>
              <a:rPr lang="en-AU" dirty="0" err="1" smtClean="0"/>
              <a:t>đoạn</a:t>
            </a:r>
            <a:r>
              <a:rPr lang="en-AU" dirty="0" smtClean="0"/>
              <a:t> </a:t>
            </a:r>
            <a:r>
              <a:rPr lang="en-AU" dirty="0" err="1" smtClean="0"/>
              <a:t>suy</a:t>
            </a:r>
            <a:r>
              <a:rPr lang="en-AU" dirty="0" smtClean="0"/>
              <a:t> </a:t>
            </a:r>
            <a:r>
              <a:rPr lang="en-AU" dirty="0" err="1" smtClean="0"/>
              <a:t>thoái</a:t>
            </a:r>
            <a:r>
              <a:rPr lang="en-AU" dirty="0"/>
              <a:t> (</a:t>
            </a:r>
            <a:r>
              <a:rPr lang="en-AU" dirty="0" err="1"/>
              <a:t>cont</a:t>
            </a:r>
            <a:r>
              <a:rPr lang="en-AU" dirty="0"/>
              <a:t>’)</a:t>
            </a:r>
            <a:endParaRPr lang="en-AU" dirty="0" smtClean="0"/>
          </a:p>
          <a:p>
            <a:pPr marL="0" indent="0" algn="just">
              <a:buNone/>
            </a:pPr>
            <a:r>
              <a:rPr lang="en-AU" dirty="0" err="1" smtClean="0"/>
              <a:t>Một</a:t>
            </a:r>
            <a:r>
              <a:rPr lang="en-AU" dirty="0" smtClean="0"/>
              <a:t> </a:t>
            </a:r>
            <a:r>
              <a:rPr lang="en-AU" dirty="0" err="1" smtClean="0"/>
              <a:t>số</a:t>
            </a:r>
            <a:r>
              <a:rPr lang="en-AU" dirty="0" smtClean="0"/>
              <a:t> </a:t>
            </a:r>
            <a:r>
              <a:rPr lang="en-AU" dirty="0" err="1" smtClean="0"/>
              <a:t>chiến</a:t>
            </a:r>
            <a:r>
              <a:rPr lang="en-AU" dirty="0" smtClean="0"/>
              <a:t> </a:t>
            </a:r>
            <a:r>
              <a:rPr lang="en-AU" dirty="0" err="1" smtClean="0"/>
              <a:t>lược</a:t>
            </a:r>
            <a:r>
              <a:rPr lang="en-AU" dirty="0" smtClean="0"/>
              <a:t> </a:t>
            </a:r>
            <a:r>
              <a:rPr lang="en-AU" dirty="0" err="1" smtClean="0"/>
              <a:t>có</a:t>
            </a:r>
            <a:r>
              <a:rPr lang="en-AU" dirty="0" smtClean="0"/>
              <a:t> </a:t>
            </a:r>
            <a:r>
              <a:rPr lang="en-AU" dirty="0" err="1" smtClean="0"/>
              <a:t>thể</a:t>
            </a:r>
            <a:r>
              <a:rPr lang="en-AU" dirty="0" smtClean="0"/>
              <a:t> </a:t>
            </a:r>
            <a:r>
              <a:rPr lang="en-AU" dirty="0" err="1" smtClean="0"/>
              <a:t>thực</a:t>
            </a:r>
            <a:r>
              <a:rPr lang="en-AU" dirty="0" smtClean="0"/>
              <a:t> </a:t>
            </a:r>
            <a:r>
              <a:rPr lang="en-AU" dirty="0" err="1" smtClean="0"/>
              <a:t>hiện</a:t>
            </a:r>
            <a:r>
              <a:rPr lang="en-AU" dirty="0" smtClean="0"/>
              <a:t> </a:t>
            </a:r>
            <a:r>
              <a:rPr lang="en-AU" dirty="0" err="1" smtClean="0"/>
              <a:t>trong</a:t>
            </a:r>
            <a:r>
              <a:rPr lang="en-AU" dirty="0" smtClean="0"/>
              <a:t> </a:t>
            </a:r>
            <a:r>
              <a:rPr lang="en-AU" dirty="0" err="1" smtClean="0"/>
              <a:t>giai</a:t>
            </a:r>
            <a:r>
              <a:rPr lang="en-AU" dirty="0" smtClean="0"/>
              <a:t> </a:t>
            </a:r>
            <a:r>
              <a:rPr lang="en-AU" dirty="0" err="1" smtClean="0"/>
              <a:t>đoạn</a:t>
            </a:r>
            <a:r>
              <a:rPr lang="en-AU" dirty="0" smtClean="0"/>
              <a:t> </a:t>
            </a:r>
            <a:r>
              <a:rPr lang="en-AU" dirty="0" err="1" smtClean="0"/>
              <a:t>này</a:t>
            </a:r>
            <a:r>
              <a:rPr lang="en-AU" dirty="0" smtClean="0"/>
              <a:t> </a:t>
            </a:r>
            <a:r>
              <a:rPr lang="en-AU" dirty="0" err="1" smtClean="0"/>
              <a:t>là</a:t>
            </a:r>
            <a:r>
              <a:rPr lang="en-AU" dirty="0" smtClean="0"/>
              <a:t>:</a:t>
            </a:r>
            <a:r>
              <a:rPr lang="en-AU" dirty="0"/>
              <a:t> </a:t>
            </a:r>
            <a:endParaRPr lang="en-AU" dirty="0" smtClean="0"/>
          </a:p>
          <a:p>
            <a:pPr lvl="1" algn="just">
              <a:buFont typeface="Wingdings" charset="2"/>
              <a:buChar char="§"/>
            </a:pPr>
            <a:r>
              <a:rPr lang="en-AU" dirty="0" err="1"/>
              <a:t>Mở</a:t>
            </a:r>
            <a:r>
              <a:rPr lang="en-AU" dirty="0"/>
              <a:t> </a:t>
            </a:r>
            <a:r>
              <a:rPr lang="en-AU" dirty="0" err="1"/>
              <a:t>ra</a:t>
            </a:r>
            <a:r>
              <a:rPr lang="en-AU" dirty="0"/>
              <a:t> </a:t>
            </a:r>
            <a:r>
              <a:rPr lang="en-AU" dirty="0" err="1"/>
              <a:t>nhiều</a:t>
            </a:r>
            <a:r>
              <a:rPr lang="en-AU" dirty="0"/>
              <a:t> </a:t>
            </a:r>
            <a:r>
              <a:rPr lang="en-AU" dirty="0" err="1"/>
              <a:t>đợt</a:t>
            </a:r>
            <a:r>
              <a:rPr lang="en-AU" dirty="0"/>
              <a:t> </a:t>
            </a:r>
            <a:r>
              <a:rPr lang="en-AU" dirty="0" err="1"/>
              <a:t>khuyến</a:t>
            </a:r>
            <a:r>
              <a:rPr lang="en-AU" dirty="0"/>
              <a:t> </a:t>
            </a:r>
            <a:r>
              <a:rPr lang="en-AU" dirty="0" err="1"/>
              <a:t>mãi</a:t>
            </a:r>
            <a:r>
              <a:rPr lang="en-AU" dirty="0"/>
              <a:t> </a:t>
            </a:r>
            <a:r>
              <a:rPr lang="en-AU" dirty="0" err="1"/>
              <a:t>đại</a:t>
            </a:r>
            <a:r>
              <a:rPr lang="en-AU" dirty="0"/>
              <a:t> </a:t>
            </a:r>
            <a:r>
              <a:rPr lang="en-AU" dirty="0" err="1"/>
              <a:t>hạ</a:t>
            </a:r>
            <a:r>
              <a:rPr lang="en-AU" dirty="0"/>
              <a:t> </a:t>
            </a:r>
            <a:r>
              <a:rPr lang="en-AU" dirty="0" err="1"/>
              <a:t>giá</a:t>
            </a:r>
            <a:r>
              <a:rPr lang="en-AU" dirty="0"/>
              <a:t>, </a:t>
            </a:r>
            <a:r>
              <a:rPr lang="en-AU" dirty="0" err="1"/>
              <a:t>thu</a:t>
            </a:r>
            <a:r>
              <a:rPr lang="en-AU" dirty="0"/>
              <a:t> </a:t>
            </a:r>
            <a:r>
              <a:rPr lang="en-AU" dirty="0" err="1"/>
              <a:t>hồi</a:t>
            </a:r>
            <a:r>
              <a:rPr lang="en-AU" dirty="0"/>
              <a:t>,… </a:t>
            </a:r>
            <a:r>
              <a:rPr lang="en-AU" dirty="0" err="1"/>
              <a:t>với</a:t>
            </a:r>
            <a:r>
              <a:rPr lang="en-AU" dirty="0"/>
              <a:t> </a:t>
            </a:r>
            <a:r>
              <a:rPr lang="en-AU" dirty="0" err="1"/>
              <a:t>mục</a:t>
            </a:r>
            <a:r>
              <a:rPr lang="en-AU" dirty="0"/>
              <a:t> </a:t>
            </a:r>
            <a:r>
              <a:rPr lang="en-AU" dirty="0" err="1"/>
              <a:t>đích</a:t>
            </a:r>
            <a:r>
              <a:rPr lang="en-AU" dirty="0"/>
              <a:t> </a:t>
            </a:r>
            <a:r>
              <a:rPr lang="en-AU" dirty="0" err="1"/>
              <a:t>thanh</a:t>
            </a:r>
            <a:r>
              <a:rPr lang="en-AU" dirty="0"/>
              <a:t> </a:t>
            </a:r>
            <a:r>
              <a:rPr lang="en-AU" dirty="0" err="1"/>
              <a:t>lý</a:t>
            </a:r>
            <a:r>
              <a:rPr lang="en-AU" dirty="0"/>
              <a:t> </a:t>
            </a:r>
            <a:r>
              <a:rPr lang="en-AU" dirty="0" err="1"/>
              <a:t>toàn</a:t>
            </a:r>
            <a:r>
              <a:rPr lang="en-AU" dirty="0"/>
              <a:t> </a:t>
            </a:r>
            <a:r>
              <a:rPr lang="en-AU" dirty="0" err="1"/>
              <a:t>bộ</a:t>
            </a:r>
            <a:r>
              <a:rPr lang="en-AU" dirty="0"/>
              <a:t> </a:t>
            </a:r>
            <a:r>
              <a:rPr lang="en-AU" dirty="0" err="1"/>
              <a:t>sản</a:t>
            </a:r>
            <a:r>
              <a:rPr lang="en-AU" dirty="0"/>
              <a:t> </a:t>
            </a:r>
            <a:r>
              <a:rPr lang="en-AU" dirty="0" err="1" smtClean="0"/>
              <a:t>phẩm</a:t>
            </a:r>
            <a:r>
              <a:rPr lang="en-AU" dirty="0" smtClean="0"/>
              <a:t>;</a:t>
            </a:r>
          </a:p>
          <a:p>
            <a:pPr lvl="1" algn="just">
              <a:buFont typeface="Wingdings" charset="2"/>
              <a:buChar char="§"/>
            </a:pPr>
            <a:r>
              <a:rPr lang="en-AU" dirty="0" err="1" smtClean="0"/>
              <a:t>Nghiên</a:t>
            </a:r>
            <a:r>
              <a:rPr lang="en-AU" dirty="0" smtClean="0"/>
              <a:t> </a:t>
            </a:r>
            <a:r>
              <a:rPr lang="en-AU" dirty="0" err="1"/>
              <a:t>cứu</a:t>
            </a:r>
            <a:r>
              <a:rPr lang="en-AU" dirty="0"/>
              <a:t> </a:t>
            </a:r>
            <a:r>
              <a:rPr lang="en-AU" dirty="0" err="1"/>
              <a:t>và</a:t>
            </a:r>
            <a:r>
              <a:rPr lang="en-AU" dirty="0"/>
              <a:t> </a:t>
            </a:r>
            <a:r>
              <a:rPr lang="en-AU" dirty="0" err="1"/>
              <a:t>lên</a:t>
            </a:r>
            <a:r>
              <a:rPr lang="en-AU" dirty="0"/>
              <a:t> </a:t>
            </a:r>
            <a:r>
              <a:rPr lang="en-AU" dirty="0" err="1"/>
              <a:t>kế</a:t>
            </a:r>
            <a:r>
              <a:rPr lang="en-AU" dirty="0"/>
              <a:t> </a:t>
            </a:r>
            <a:r>
              <a:rPr lang="en-AU" dirty="0" err="1"/>
              <a:t>hoạch</a:t>
            </a:r>
            <a:r>
              <a:rPr lang="en-AU" dirty="0"/>
              <a:t> </a:t>
            </a:r>
            <a:r>
              <a:rPr lang="en-AU" dirty="0" err="1"/>
              <a:t>cho</a:t>
            </a:r>
            <a:r>
              <a:rPr lang="en-AU" dirty="0"/>
              <a:t> </a:t>
            </a:r>
            <a:r>
              <a:rPr lang="en-AU" dirty="0" err="1"/>
              <a:t>việc</a:t>
            </a:r>
            <a:r>
              <a:rPr lang="en-AU" dirty="0"/>
              <a:t> </a:t>
            </a:r>
            <a:r>
              <a:rPr lang="en-AU" dirty="0" err="1"/>
              <a:t>phát</a:t>
            </a:r>
            <a:r>
              <a:rPr lang="en-AU" dirty="0"/>
              <a:t> </a:t>
            </a:r>
            <a:r>
              <a:rPr lang="en-AU" dirty="0" err="1"/>
              <a:t>triển</a:t>
            </a:r>
            <a:r>
              <a:rPr lang="en-AU" dirty="0"/>
              <a:t> </a:t>
            </a:r>
            <a:r>
              <a:rPr lang="en-AU" dirty="0" err="1"/>
              <a:t>sản</a:t>
            </a:r>
            <a:r>
              <a:rPr lang="en-AU" dirty="0"/>
              <a:t> </a:t>
            </a:r>
            <a:r>
              <a:rPr lang="en-AU" dirty="0" err="1"/>
              <a:t>phẩm</a:t>
            </a:r>
            <a:r>
              <a:rPr lang="en-AU" dirty="0"/>
              <a:t> </a:t>
            </a:r>
            <a:r>
              <a:rPr lang="en-AU" dirty="0" err="1" smtClean="0"/>
              <a:t>mới</a:t>
            </a:r>
            <a:r>
              <a:rPr lang="en-AU" dirty="0" smtClean="0"/>
              <a:t>.</a:t>
            </a:r>
          </a:p>
          <a:p>
            <a:pPr marL="274320" lvl="1" indent="0" algn="r">
              <a:buNone/>
            </a:pPr>
            <a:r>
              <a:rPr lang="vi-VN" dirty="0" smtClean="0"/>
              <a:t>(SIYB, 1998)</a:t>
            </a:r>
            <a:r>
              <a:rPr lang="en-AU" dirty="0" smtClean="0"/>
              <a:t> </a:t>
            </a:r>
            <a:endParaRPr lang="en-AU" dirty="0"/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AU" smtClean="0"/>
              <a:t>Friday, 10 March 23</a:t>
            </a:r>
            <a:endParaRPr lang="en-US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r"/>
            <a:r>
              <a:rPr lang="en-US" smtClean="0"/>
              <a:t>duonghoaian@tuaf.edu.vn</a:t>
            </a:r>
            <a:endParaRPr lang="en-US" dirty="0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FEC368-1D7A-4F81-ABF6-AE0E36BAF64C}" type="slidenum">
              <a:rPr lang="en-US" smtClean="0"/>
              <a:pPr/>
              <a:t>43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2787667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8616" y="533400"/>
            <a:ext cx="8890782" cy="990600"/>
          </a:xfrm>
        </p:spPr>
        <p:txBody>
          <a:bodyPr>
            <a:normAutofit fontScale="90000"/>
          </a:bodyPr>
          <a:lstStyle/>
          <a:p>
            <a:r>
              <a:rPr lang="en-US" dirty="0" err="1" smtClean="0"/>
              <a:t>Chương</a:t>
            </a:r>
            <a:r>
              <a:rPr lang="en-US" dirty="0" smtClean="0"/>
              <a:t> 5 </a:t>
            </a:r>
            <a:r>
              <a:rPr lang="mr-IN" dirty="0" smtClean="0"/>
              <a:t>–</a:t>
            </a:r>
            <a:r>
              <a:rPr lang="en-US" dirty="0" smtClean="0"/>
              <a:t> </a:t>
            </a:r>
            <a:r>
              <a:rPr lang="en-US" dirty="0" err="1" smtClean="0"/>
              <a:t>Thoả</a:t>
            </a:r>
            <a:r>
              <a:rPr lang="en-US" dirty="0" smtClean="0"/>
              <a:t> </a:t>
            </a:r>
            <a:r>
              <a:rPr lang="en-US" dirty="0" err="1" smtClean="0"/>
              <a:t>Mãn</a:t>
            </a:r>
            <a:r>
              <a:rPr lang="en-US" dirty="0" smtClean="0"/>
              <a:t> </a:t>
            </a:r>
            <a:r>
              <a:rPr lang="en-US" dirty="0" err="1" smtClean="0"/>
              <a:t>Nhu</a:t>
            </a:r>
            <a:r>
              <a:rPr lang="en-US" dirty="0" smtClean="0"/>
              <a:t> </a:t>
            </a:r>
            <a:r>
              <a:rPr lang="en-US" dirty="0" err="1" smtClean="0"/>
              <a:t>Cầu</a:t>
            </a:r>
            <a:r>
              <a:rPr lang="en-US" dirty="0" smtClean="0"/>
              <a:t> </a:t>
            </a:r>
            <a:r>
              <a:rPr lang="en-US" dirty="0" err="1" smtClean="0"/>
              <a:t>Của</a:t>
            </a:r>
            <a:r>
              <a:rPr lang="en-US" dirty="0" smtClean="0"/>
              <a:t> </a:t>
            </a:r>
            <a:r>
              <a:rPr lang="en-US" dirty="0" err="1" smtClean="0"/>
              <a:t>Khách</a:t>
            </a:r>
            <a:r>
              <a:rPr lang="en-US" dirty="0" smtClean="0"/>
              <a:t> </a:t>
            </a:r>
            <a:r>
              <a:rPr lang="en-US" dirty="0" err="1" smtClean="0"/>
              <a:t>Hàng</a:t>
            </a:r>
            <a:r>
              <a:rPr lang="en-US" dirty="0" smtClean="0"/>
              <a:t> </a:t>
            </a:r>
            <a:r>
              <a:rPr lang="en-US" dirty="0" err="1" smtClean="0"/>
              <a:t>Bằng</a:t>
            </a:r>
            <a:r>
              <a:rPr lang="en-US" dirty="0" smtClean="0"/>
              <a:t> </a:t>
            </a:r>
            <a:r>
              <a:rPr lang="en-US" dirty="0" err="1" smtClean="0"/>
              <a:t>Cung</a:t>
            </a:r>
            <a:r>
              <a:rPr lang="en-US" dirty="0" smtClean="0"/>
              <a:t> </a:t>
            </a:r>
            <a:r>
              <a:rPr lang="en-US" dirty="0" err="1" smtClean="0"/>
              <a:t>Cấp</a:t>
            </a:r>
            <a:r>
              <a:rPr lang="en-US" dirty="0" smtClean="0"/>
              <a:t> </a:t>
            </a:r>
            <a:r>
              <a:rPr lang="en-US" dirty="0" err="1" smtClean="0"/>
              <a:t>Sản</a:t>
            </a:r>
            <a:r>
              <a:rPr lang="en-US" dirty="0" smtClean="0"/>
              <a:t> </a:t>
            </a:r>
            <a:r>
              <a:rPr lang="en-US" dirty="0" err="1" smtClean="0"/>
              <a:t>Phẩm</a:t>
            </a:r>
            <a:r>
              <a:rPr lang="en-US" dirty="0" smtClean="0"/>
              <a:t> </a:t>
            </a:r>
            <a:r>
              <a:rPr lang="en-US" dirty="0" err="1" smtClean="0"/>
              <a:t>Phù</a:t>
            </a:r>
            <a:r>
              <a:rPr lang="en-US" dirty="0" smtClean="0"/>
              <a:t> </a:t>
            </a:r>
            <a:r>
              <a:rPr lang="en-US" dirty="0" err="1" smtClean="0"/>
              <a:t>Hợp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712725"/>
            <a:ext cx="8229600" cy="4876800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en-AU" dirty="0" err="1" smtClean="0"/>
              <a:t>Bài</a:t>
            </a:r>
            <a:r>
              <a:rPr lang="en-AU" dirty="0" smtClean="0"/>
              <a:t> </a:t>
            </a:r>
            <a:r>
              <a:rPr lang="en-AU" dirty="0" err="1" smtClean="0"/>
              <a:t>tập</a:t>
            </a:r>
            <a:r>
              <a:rPr lang="en-AU" dirty="0" smtClean="0"/>
              <a:t> </a:t>
            </a:r>
            <a:r>
              <a:rPr lang="en-AU" dirty="0" err="1" smtClean="0"/>
              <a:t>thực</a:t>
            </a:r>
            <a:r>
              <a:rPr lang="en-AU" dirty="0" smtClean="0"/>
              <a:t> </a:t>
            </a:r>
            <a:r>
              <a:rPr lang="en-AU" dirty="0" err="1" smtClean="0"/>
              <a:t>hành</a:t>
            </a:r>
            <a:r>
              <a:rPr lang="en-AU" dirty="0" smtClean="0"/>
              <a:t> 30</a:t>
            </a:r>
          </a:p>
          <a:p>
            <a:pPr marL="0" indent="0" algn="just">
              <a:buNone/>
            </a:pPr>
            <a:r>
              <a:rPr lang="en-AU" dirty="0" err="1" smtClean="0"/>
              <a:t>Hãy</a:t>
            </a:r>
            <a:r>
              <a:rPr lang="en-AU" dirty="0" smtClean="0"/>
              <a:t> </a:t>
            </a:r>
            <a:r>
              <a:rPr lang="en-AU" dirty="0" err="1" smtClean="0"/>
              <a:t>xây</a:t>
            </a:r>
            <a:r>
              <a:rPr lang="en-AU" dirty="0" smtClean="0"/>
              <a:t> </a:t>
            </a:r>
            <a:r>
              <a:rPr lang="en-AU" dirty="0" err="1" smtClean="0"/>
              <a:t>dựng</a:t>
            </a:r>
            <a:r>
              <a:rPr lang="en-AU" dirty="0" smtClean="0"/>
              <a:t> </a:t>
            </a:r>
            <a:r>
              <a:rPr lang="en-AU" dirty="0" err="1" smtClean="0"/>
              <a:t>chiến</a:t>
            </a:r>
            <a:r>
              <a:rPr lang="en-AU" dirty="0" smtClean="0"/>
              <a:t> </a:t>
            </a:r>
            <a:r>
              <a:rPr lang="en-AU" dirty="0" err="1" smtClean="0"/>
              <a:t>lược</a:t>
            </a:r>
            <a:r>
              <a:rPr lang="en-AU" dirty="0" smtClean="0"/>
              <a:t> </a:t>
            </a:r>
            <a:r>
              <a:rPr lang="en-AU" dirty="0" err="1" smtClean="0"/>
              <a:t>sản</a:t>
            </a:r>
            <a:r>
              <a:rPr lang="en-AU" dirty="0" smtClean="0"/>
              <a:t> </a:t>
            </a:r>
            <a:r>
              <a:rPr lang="en-AU" dirty="0" err="1" smtClean="0"/>
              <a:t>phẩm</a:t>
            </a:r>
            <a:r>
              <a:rPr lang="en-AU" dirty="0" smtClean="0"/>
              <a:t> </a:t>
            </a:r>
            <a:r>
              <a:rPr lang="en-AU" dirty="0" err="1" smtClean="0"/>
              <a:t>cho</a:t>
            </a:r>
            <a:r>
              <a:rPr lang="en-AU" dirty="0" smtClean="0"/>
              <a:t> </a:t>
            </a:r>
            <a:r>
              <a:rPr lang="en-AU" dirty="0" err="1" smtClean="0"/>
              <a:t>sản</a:t>
            </a:r>
            <a:r>
              <a:rPr lang="en-AU" dirty="0" smtClean="0"/>
              <a:t> </a:t>
            </a:r>
            <a:r>
              <a:rPr lang="en-AU" dirty="0" err="1" smtClean="0"/>
              <a:t>phẩm</a:t>
            </a:r>
            <a:r>
              <a:rPr lang="en-AU" dirty="0" smtClean="0"/>
              <a:t> </a:t>
            </a:r>
            <a:r>
              <a:rPr lang="en-AU" dirty="0" err="1" smtClean="0"/>
              <a:t>Cơm</a:t>
            </a:r>
            <a:r>
              <a:rPr lang="en-AU" dirty="0" smtClean="0"/>
              <a:t> </a:t>
            </a:r>
            <a:r>
              <a:rPr lang="en-AU" dirty="0" err="1" smtClean="0"/>
              <a:t>văn</a:t>
            </a:r>
            <a:r>
              <a:rPr lang="en-AU" dirty="0" smtClean="0"/>
              <a:t> </a:t>
            </a:r>
            <a:r>
              <a:rPr lang="en-AU" dirty="0" err="1" smtClean="0"/>
              <a:t>phòng</a:t>
            </a:r>
            <a:r>
              <a:rPr lang="en-AU" dirty="0"/>
              <a:t>. </a:t>
            </a:r>
            <a:r>
              <a:rPr lang="en-AU" dirty="0" err="1"/>
              <a:t>Đề</a:t>
            </a:r>
            <a:r>
              <a:rPr lang="en-AU" dirty="0"/>
              <a:t> </a:t>
            </a:r>
            <a:r>
              <a:rPr lang="en-AU" dirty="0" err="1"/>
              <a:t>nghị</a:t>
            </a:r>
            <a:r>
              <a:rPr lang="en-AU" dirty="0"/>
              <a:t> </a:t>
            </a:r>
            <a:r>
              <a:rPr lang="en-AU" dirty="0" err="1"/>
              <a:t>cung</a:t>
            </a:r>
            <a:r>
              <a:rPr lang="en-AU" dirty="0"/>
              <a:t> </a:t>
            </a:r>
            <a:r>
              <a:rPr lang="en-AU" dirty="0" err="1"/>
              <a:t>cấp</a:t>
            </a:r>
            <a:r>
              <a:rPr lang="en-AU" dirty="0"/>
              <a:t> </a:t>
            </a:r>
            <a:r>
              <a:rPr lang="en-AU" dirty="0" err="1"/>
              <a:t>mình</a:t>
            </a:r>
            <a:r>
              <a:rPr lang="en-AU" dirty="0"/>
              <a:t> </a:t>
            </a:r>
            <a:r>
              <a:rPr lang="en-AU" dirty="0" err="1"/>
              <a:t>chứng</a:t>
            </a:r>
            <a:r>
              <a:rPr lang="en-AU" dirty="0"/>
              <a:t> </a:t>
            </a:r>
            <a:r>
              <a:rPr lang="en-AU" dirty="0" err="1"/>
              <a:t>cho</a:t>
            </a:r>
            <a:r>
              <a:rPr lang="en-AU" dirty="0"/>
              <a:t> </a:t>
            </a:r>
            <a:r>
              <a:rPr lang="en-AU" dirty="0" err="1"/>
              <a:t>những</a:t>
            </a:r>
            <a:r>
              <a:rPr lang="en-AU" dirty="0"/>
              <a:t> </a:t>
            </a:r>
            <a:r>
              <a:rPr lang="en-AU" dirty="0" err="1"/>
              <a:t>nhận</a:t>
            </a:r>
            <a:r>
              <a:rPr lang="en-AU" dirty="0"/>
              <a:t> </a:t>
            </a:r>
            <a:r>
              <a:rPr lang="en-AU" dirty="0" err="1"/>
              <a:t>định</a:t>
            </a:r>
            <a:r>
              <a:rPr lang="en-AU" dirty="0"/>
              <a:t> </a:t>
            </a:r>
            <a:r>
              <a:rPr lang="en-AU" dirty="0" err="1"/>
              <a:t>của</a:t>
            </a:r>
            <a:r>
              <a:rPr lang="en-AU" dirty="0"/>
              <a:t> </a:t>
            </a:r>
            <a:r>
              <a:rPr lang="en-AU" dirty="0" err="1"/>
              <a:t>mình</a:t>
            </a:r>
            <a:r>
              <a:rPr lang="en-AU" dirty="0"/>
              <a:t> </a:t>
            </a:r>
            <a:r>
              <a:rPr lang="en-AU" dirty="0" err="1"/>
              <a:t>và</a:t>
            </a:r>
            <a:r>
              <a:rPr lang="en-AU" dirty="0"/>
              <a:t> </a:t>
            </a:r>
            <a:r>
              <a:rPr lang="en-AU" dirty="0" err="1"/>
              <a:t>nguồn</a:t>
            </a:r>
            <a:r>
              <a:rPr lang="en-AU" dirty="0"/>
              <a:t> </a:t>
            </a:r>
            <a:r>
              <a:rPr lang="en-AU" dirty="0" err="1"/>
              <a:t>tài</a:t>
            </a:r>
            <a:r>
              <a:rPr lang="en-AU" dirty="0"/>
              <a:t> </a:t>
            </a:r>
            <a:r>
              <a:rPr lang="en-AU" dirty="0" err="1"/>
              <a:t>liệu</a:t>
            </a:r>
            <a:r>
              <a:rPr lang="en-AU" dirty="0"/>
              <a:t> </a:t>
            </a:r>
            <a:r>
              <a:rPr lang="en-AU" dirty="0" err="1"/>
              <a:t>tham</a:t>
            </a:r>
            <a:r>
              <a:rPr lang="en-AU" dirty="0"/>
              <a:t> </a:t>
            </a:r>
            <a:r>
              <a:rPr lang="en-AU" dirty="0" err="1"/>
              <a:t>khảo</a:t>
            </a:r>
            <a:r>
              <a:rPr lang="en-AU"/>
              <a:t>.</a:t>
            </a:r>
            <a:endParaRPr lang="en-AU" dirty="0" smtClean="0"/>
          </a:p>
          <a:p>
            <a:pPr marL="0" indent="0" algn="just">
              <a:buNone/>
            </a:pPr>
            <a:r>
              <a:rPr lang="vi-VN" dirty="0" smtClean="0">
                <a:solidFill>
                  <a:srgbClr val="3366FF"/>
                </a:solidFill>
              </a:rPr>
              <a:t>Bài </a:t>
            </a:r>
            <a:r>
              <a:rPr lang="vi-VN" dirty="0">
                <a:solidFill>
                  <a:srgbClr val="3366FF"/>
                </a:solidFill>
              </a:rPr>
              <a:t>làm có thể chuẩn bị trên Word, Powerpoint hoặc trên giấy rồi chụp ảnh và gửi về giáo viên, qua: duonghoaian@tuaf.edu.vn 24 giờ trước buổi học tiếp theo</a:t>
            </a:r>
            <a:r>
              <a:rPr lang="vi-VN" dirty="0" smtClean="0">
                <a:solidFill>
                  <a:srgbClr val="3366FF"/>
                </a:solidFill>
              </a:rPr>
              <a:t>.</a:t>
            </a:r>
            <a:endParaRPr lang="en-AU" dirty="0"/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AU" smtClean="0"/>
              <a:t>Friday, 10 March 23</a:t>
            </a:r>
            <a:endParaRPr lang="en-US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r"/>
            <a:r>
              <a:rPr lang="en-US" smtClean="0"/>
              <a:t>duonghoaian@tuaf.edu.vn</a:t>
            </a:r>
            <a:endParaRPr lang="en-US" dirty="0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FEC368-1D7A-4F81-ABF6-AE0E36BAF64C}" type="slidenum">
              <a:rPr lang="en-US" smtClean="0"/>
              <a:pPr/>
              <a:t>44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5539719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8616" y="517325"/>
            <a:ext cx="8890782" cy="990600"/>
          </a:xfrm>
        </p:spPr>
        <p:txBody>
          <a:bodyPr>
            <a:normAutofit fontScale="90000"/>
          </a:bodyPr>
          <a:lstStyle/>
          <a:p>
            <a:r>
              <a:rPr lang="en-US" dirty="0" err="1" smtClean="0"/>
              <a:t>Chương</a:t>
            </a:r>
            <a:r>
              <a:rPr lang="en-US" dirty="0" smtClean="0"/>
              <a:t> 5 </a:t>
            </a:r>
            <a:r>
              <a:rPr lang="mr-IN" dirty="0" smtClean="0"/>
              <a:t>–</a:t>
            </a:r>
            <a:r>
              <a:rPr lang="en-US" dirty="0" smtClean="0"/>
              <a:t> </a:t>
            </a:r>
            <a:r>
              <a:rPr lang="en-US" dirty="0" err="1" smtClean="0"/>
              <a:t>Thoả</a:t>
            </a:r>
            <a:r>
              <a:rPr lang="en-US" dirty="0" smtClean="0"/>
              <a:t> </a:t>
            </a:r>
            <a:r>
              <a:rPr lang="en-US" dirty="0" err="1" smtClean="0"/>
              <a:t>Mãn</a:t>
            </a:r>
            <a:r>
              <a:rPr lang="en-US" dirty="0" smtClean="0"/>
              <a:t> </a:t>
            </a:r>
            <a:r>
              <a:rPr lang="en-US" dirty="0" err="1" smtClean="0"/>
              <a:t>Nhu</a:t>
            </a:r>
            <a:r>
              <a:rPr lang="en-US" dirty="0" smtClean="0"/>
              <a:t> </a:t>
            </a:r>
            <a:r>
              <a:rPr lang="en-US" dirty="0" err="1" smtClean="0"/>
              <a:t>Cầu</a:t>
            </a:r>
            <a:r>
              <a:rPr lang="en-US" dirty="0" smtClean="0"/>
              <a:t> </a:t>
            </a:r>
            <a:r>
              <a:rPr lang="en-US" dirty="0" err="1" smtClean="0"/>
              <a:t>Của</a:t>
            </a:r>
            <a:r>
              <a:rPr lang="en-US" dirty="0" smtClean="0"/>
              <a:t> </a:t>
            </a:r>
            <a:r>
              <a:rPr lang="en-US" dirty="0" err="1" smtClean="0"/>
              <a:t>Khách</a:t>
            </a:r>
            <a:r>
              <a:rPr lang="en-US" dirty="0" smtClean="0"/>
              <a:t> </a:t>
            </a:r>
            <a:r>
              <a:rPr lang="en-US" dirty="0" err="1" smtClean="0"/>
              <a:t>Hàng</a:t>
            </a:r>
            <a:r>
              <a:rPr lang="en-US" dirty="0" smtClean="0"/>
              <a:t> </a:t>
            </a:r>
            <a:r>
              <a:rPr lang="en-US" dirty="0" err="1" smtClean="0"/>
              <a:t>Bằng</a:t>
            </a:r>
            <a:r>
              <a:rPr lang="en-US" dirty="0" smtClean="0"/>
              <a:t> </a:t>
            </a:r>
            <a:r>
              <a:rPr lang="en-US" dirty="0" err="1" smtClean="0"/>
              <a:t>Cung</a:t>
            </a:r>
            <a:r>
              <a:rPr lang="en-US" dirty="0" smtClean="0"/>
              <a:t> </a:t>
            </a:r>
            <a:r>
              <a:rPr lang="en-US" dirty="0" err="1" smtClean="0"/>
              <a:t>Cấp</a:t>
            </a:r>
            <a:r>
              <a:rPr lang="en-US" dirty="0" smtClean="0"/>
              <a:t> </a:t>
            </a:r>
            <a:r>
              <a:rPr lang="en-US" dirty="0" err="1" smtClean="0"/>
              <a:t>Sản</a:t>
            </a:r>
            <a:r>
              <a:rPr lang="en-US" dirty="0" smtClean="0"/>
              <a:t> </a:t>
            </a:r>
            <a:r>
              <a:rPr lang="en-US" dirty="0" err="1" smtClean="0"/>
              <a:t>Phẩm</a:t>
            </a:r>
            <a:r>
              <a:rPr lang="en-US" dirty="0" smtClean="0"/>
              <a:t> </a:t>
            </a:r>
            <a:r>
              <a:rPr lang="en-US" dirty="0" err="1" smtClean="0"/>
              <a:t>Phù</a:t>
            </a:r>
            <a:r>
              <a:rPr lang="en-US" dirty="0" smtClean="0"/>
              <a:t> </a:t>
            </a:r>
            <a:r>
              <a:rPr lang="en-US" dirty="0" err="1" smtClean="0"/>
              <a:t>Hợp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96650"/>
            <a:ext cx="8229600" cy="4876800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en-AU" dirty="0" err="1" smtClean="0"/>
              <a:t>Bài</a:t>
            </a:r>
            <a:r>
              <a:rPr lang="en-AU" dirty="0" smtClean="0"/>
              <a:t> </a:t>
            </a:r>
            <a:r>
              <a:rPr lang="en-AU" dirty="0" err="1"/>
              <a:t>tập</a:t>
            </a:r>
            <a:r>
              <a:rPr lang="en-AU" dirty="0"/>
              <a:t> </a:t>
            </a:r>
            <a:r>
              <a:rPr lang="en-AU" dirty="0" err="1"/>
              <a:t>thực</a:t>
            </a:r>
            <a:r>
              <a:rPr lang="en-AU" dirty="0"/>
              <a:t> </a:t>
            </a:r>
            <a:r>
              <a:rPr lang="en-AU" dirty="0" err="1"/>
              <a:t>hành</a:t>
            </a:r>
            <a:r>
              <a:rPr lang="en-AU" dirty="0"/>
              <a:t> </a:t>
            </a:r>
            <a:r>
              <a:rPr lang="en-AU" dirty="0" smtClean="0"/>
              <a:t>31</a:t>
            </a:r>
          </a:p>
          <a:p>
            <a:pPr marL="0" indent="0" algn="just">
              <a:buNone/>
            </a:pPr>
            <a:r>
              <a:rPr lang="en-AU" dirty="0" err="1" smtClean="0"/>
              <a:t>Hãy</a:t>
            </a:r>
            <a:r>
              <a:rPr lang="en-AU" dirty="0" smtClean="0"/>
              <a:t> </a:t>
            </a:r>
            <a:r>
              <a:rPr lang="en-AU" dirty="0" err="1"/>
              <a:t>xây</a:t>
            </a:r>
            <a:r>
              <a:rPr lang="en-AU" dirty="0"/>
              <a:t> </a:t>
            </a:r>
            <a:r>
              <a:rPr lang="en-AU" dirty="0" err="1"/>
              <a:t>dựng</a:t>
            </a:r>
            <a:r>
              <a:rPr lang="en-AU" dirty="0"/>
              <a:t> </a:t>
            </a:r>
            <a:r>
              <a:rPr lang="en-AU" dirty="0" err="1"/>
              <a:t>chiến</a:t>
            </a:r>
            <a:r>
              <a:rPr lang="en-AU" dirty="0"/>
              <a:t> </a:t>
            </a:r>
            <a:r>
              <a:rPr lang="en-AU" dirty="0" err="1"/>
              <a:t>lược</a:t>
            </a:r>
            <a:r>
              <a:rPr lang="en-AU" dirty="0"/>
              <a:t> </a:t>
            </a:r>
            <a:r>
              <a:rPr lang="en-AU" dirty="0" err="1"/>
              <a:t>sản</a:t>
            </a:r>
            <a:r>
              <a:rPr lang="en-AU" dirty="0"/>
              <a:t> </a:t>
            </a:r>
            <a:r>
              <a:rPr lang="en-AU" dirty="0" err="1"/>
              <a:t>phẩm</a:t>
            </a:r>
            <a:r>
              <a:rPr lang="en-AU" dirty="0"/>
              <a:t> </a:t>
            </a:r>
            <a:r>
              <a:rPr lang="en-AU" dirty="0" err="1"/>
              <a:t>cho</a:t>
            </a:r>
            <a:r>
              <a:rPr lang="en-AU" dirty="0"/>
              <a:t> </a:t>
            </a:r>
            <a:r>
              <a:rPr lang="en-AU" dirty="0" err="1"/>
              <a:t>sản</a:t>
            </a:r>
            <a:r>
              <a:rPr lang="en-AU" dirty="0"/>
              <a:t> </a:t>
            </a:r>
            <a:r>
              <a:rPr lang="en-AU" dirty="0" err="1"/>
              <a:t>phẩm</a:t>
            </a:r>
            <a:r>
              <a:rPr lang="en-AU" dirty="0"/>
              <a:t> </a:t>
            </a:r>
            <a:r>
              <a:rPr lang="en-AU" dirty="0" smtClean="0"/>
              <a:t>Rau </a:t>
            </a:r>
            <a:r>
              <a:rPr lang="en-AU" dirty="0" err="1" smtClean="0"/>
              <a:t>sạch</a:t>
            </a:r>
            <a:r>
              <a:rPr lang="en-AU" dirty="0"/>
              <a:t>. </a:t>
            </a:r>
            <a:r>
              <a:rPr lang="en-AU" dirty="0" err="1"/>
              <a:t>Đề</a:t>
            </a:r>
            <a:r>
              <a:rPr lang="en-AU" dirty="0"/>
              <a:t> </a:t>
            </a:r>
            <a:r>
              <a:rPr lang="en-AU" dirty="0" err="1"/>
              <a:t>nghị</a:t>
            </a:r>
            <a:r>
              <a:rPr lang="en-AU" dirty="0"/>
              <a:t> </a:t>
            </a:r>
            <a:r>
              <a:rPr lang="en-AU" dirty="0" err="1"/>
              <a:t>cung</a:t>
            </a:r>
            <a:r>
              <a:rPr lang="en-AU" dirty="0"/>
              <a:t> </a:t>
            </a:r>
            <a:r>
              <a:rPr lang="en-AU" dirty="0" err="1"/>
              <a:t>cấp</a:t>
            </a:r>
            <a:r>
              <a:rPr lang="en-AU" dirty="0"/>
              <a:t> </a:t>
            </a:r>
            <a:r>
              <a:rPr lang="en-AU" dirty="0" err="1"/>
              <a:t>mình</a:t>
            </a:r>
            <a:r>
              <a:rPr lang="en-AU" dirty="0"/>
              <a:t> </a:t>
            </a:r>
            <a:r>
              <a:rPr lang="en-AU" dirty="0" err="1"/>
              <a:t>chứng</a:t>
            </a:r>
            <a:r>
              <a:rPr lang="en-AU" dirty="0"/>
              <a:t> </a:t>
            </a:r>
            <a:r>
              <a:rPr lang="en-AU" dirty="0" err="1"/>
              <a:t>cho</a:t>
            </a:r>
            <a:r>
              <a:rPr lang="en-AU" dirty="0"/>
              <a:t> </a:t>
            </a:r>
            <a:r>
              <a:rPr lang="en-AU" dirty="0" err="1"/>
              <a:t>những</a:t>
            </a:r>
            <a:r>
              <a:rPr lang="en-AU" dirty="0"/>
              <a:t> </a:t>
            </a:r>
            <a:r>
              <a:rPr lang="en-AU" dirty="0" err="1"/>
              <a:t>nhận</a:t>
            </a:r>
            <a:r>
              <a:rPr lang="en-AU" dirty="0"/>
              <a:t> </a:t>
            </a:r>
            <a:r>
              <a:rPr lang="en-AU" dirty="0" err="1"/>
              <a:t>định</a:t>
            </a:r>
            <a:r>
              <a:rPr lang="en-AU" dirty="0"/>
              <a:t> </a:t>
            </a:r>
            <a:r>
              <a:rPr lang="en-AU" dirty="0" err="1"/>
              <a:t>của</a:t>
            </a:r>
            <a:r>
              <a:rPr lang="en-AU" dirty="0"/>
              <a:t> </a:t>
            </a:r>
            <a:r>
              <a:rPr lang="en-AU" dirty="0" err="1"/>
              <a:t>mình</a:t>
            </a:r>
            <a:r>
              <a:rPr lang="en-AU" dirty="0"/>
              <a:t> </a:t>
            </a:r>
            <a:r>
              <a:rPr lang="en-AU" dirty="0" err="1"/>
              <a:t>và</a:t>
            </a:r>
            <a:r>
              <a:rPr lang="en-AU" dirty="0"/>
              <a:t> </a:t>
            </a:r>
            <a:r>
              <a:rPr lang="en-AU" dirty="0" err="1"/>
              <a:t>nguồn</a:t>
            </a:r>
            <a:r>
              <a:rPr lang="en-AU" dirty="0"/>
              <a:t> </a:t>
            </a:r>
            <a:r>
              <a:rPr lang="en-AU" dirty="0" err="1"/>
              <a:t>tài</a:t>
            </a:r>
            <a:r>
              <a:rPr lang="en-AU" dirty="0"/>
              <a:t> </a:t>
            </a:r>
            <a:r>
              <a:rPr lang="en-AU" dirty="0" err="1"/>
              <a:t>liệu</a:t>
            </a:r>
            <a:r>
              <a:rPr lang="en-AU" dirty="0"/>
              <a:t> </a:t>
            </a:r>
            <a:r>
              <a:rPr lang="en-AU" dirty="0" err="1"/>
              <a:t>tham</a:t>
            </a:r>
            <a:r>
              <a:rPr lang="en-AU" dirty="0"/>
              <a:t> </a:t>
            </a:r>
            <a:r>
              <a:rPr lang="en-AU" dirty="0" err="1"/>
              <a:t>khảo</a:t>
            </a:r>
            <a:r>
              <a:rPr lang="en-AU" dirty="0"/>
              <a:t>.</a:t>
            </a:r>
            <a:endParaRPr lang="en-AU" dirty="0" smtClean="0"/>
          </a:p>
          <a:p>
            <a:pPr marL="0" indent="0" algn="just">
              <a:buNone/>
            </a:pPr>
            <a:r>
              <a:rPr lang="vi-VN" dirty="0">
                <a:solidFill>
                  <a:srgbClr val="3366FF"/>
                </a:solidFill>
              </a:rPr>
              <a:t>Bài làm có thể chuẩn bị trên Word, Powerpoint hoặc trên giấy rồi chụp ảnh và gửi về giáo viên, qua: duonghoaian@tuaf.edu.vn 24 giờ trước buổi học tiếp theo</a:t>
            </a:r>
            <a:r>
              <a:rPr lang="vi-VN" dirty="0" smtClean="0">
                <a:solidFill>
                  <a:srgbClr val="3366FF"/>
                </a:solidFill>
              </a:rPr>
              <a:t>.</a:t>
            </a:r>
            <a:endParaRPr lang="en-AU" dirty="0"/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AU" smtClean="0"/>
              <a:t>Friday, 10 March 23</a:t>
            </a:r>
            <a:endParaRPr lang="en-US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r"/>
            <a:r>
              <a:rPr lang="en-US" smtClean="0"/>
              <a:t>duonghoaian@tuaf.edu.vn</a:t>
            </a:r>
            <a:endParaRPr lang="en-US" dirty="0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FEC368-1D7A-4F81-ABF6-AE0E36BAF64C}" type="slidenum">
              <a:rPr lang="en-US" smtClean="0"/>
              <a:pPr/>
              <a:t>45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954496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8616" y="517325"/>
            <a:ext cx="8890782" cy="990600"/>
          </a:xfrm>
        </p:spPr>
        <p:txBody>
          <a:bodyPr>
            <a:normAutofit fontScale="90000"/>
          </a:bodyPr>
          <a:lstStyle/>
          <a:p>
            <a:r>
              <a:rPr lang="en-US" dirty="0" err="1" smtClean="0"/>
              <a:t>Chương</a:t>
            </a:r>
            <a:r>
              <a:rPr lang="en-US" dirty="0" smtClean="0"/>
              <a:t> 5 </a:t>
            </a:r>
            <a:r>
              <a:rPr lang="mr-IN" dirty="0" smtClean="0"/>
              <a:t>–</a:t>
            </a:r>
            <a:r>
              <a:rPr lang="en-US" dirty="0" smtClean="0"/>
              <a:t> </a:t>
            </a:r>
            <a:r>
              <a:rPr lang="en-US" dirty="0" err="1" smtClean="0"/>
              <a:t>Thoả</a:t>
            </a:r>
            <a:r>
              <a:rPr lang="en-US" dirty="0" smtClean="0"/>
              <a:t> </a:t>
            </a:r>
            <a:r>
              <a:rPr lang="en-US" dirty="0" err="1" smtClean="0"/>
              <a:t>Mãn</a:t>
            </a:r>
            <a:r>
              <a:rPr lang="en-US" dirty="0" smtClean="0"/>
              <a:t> </a:t>
            </a:r>
            <a:r>
              <a:rPr lang="en-US" dirty="0" err="1" smtClean="0"/>
              <a:t>Nhu</a:t>
            </a:r>
            <a:r>
              <a:rPr lang="en-US" dirty="0" smtClean="0"/>
              <a:t> </a:t>
            </a:r>
            <a:r>
              <a:rPr lang="en-US" dirty="0" err="1" smtClean="0"/>
              <a:t>Cầu</a:t>
            </a:r>
            <a:r>
              <a:rPr lang="en-US" dirty="0" smtClean="0"/>
              <a:t> </a:t>
            </a:r>
            <a:r>
              <a:rPr lang="en-US" dirty="0" err="1" smtClean="0"/>
              <a:t>Của</a:t>
            </a:r>
            <a:r>
              <a:rPr lang="en-US" dirty="0" smtClean="0"/>
              <a:t> </a:t>
            </a:r>
            <a:r>
              <a:rPr lang="en-US" dirty="0" err="1" smtClean="0"/>
              <a:t>Khách</a:t>
            </a:r>
            <a:r>
              <a:rPr lang="en-US" dirty="0" smtClean="0"/>
              <a:t> </a:t>
            </a:r>
            <a:r>
              <a:rPr lang="en-US" dirty="0" err="1" smtClean="0"/>
              <a:t>Hàng</a:t>
            </a:r>
            <a:r>
              <a:rPr lang="en-US" dirty="0" smtClean="0"/>
              <a:t> </a:t>
            </a:r>
            <a:r>
              <a:rPr lang="en-US" dirty="0" err="1" smtClean="0"/>
              <a:t>Bằng</a:t>
            </a:r>
            <a:r>
              <a:rPr lang="en-US" dirty="0" smtClean="0"/>
              <a:t> </a:t>
            </a:r>
            <a:r>
              <a:rPr lang="en-US" dirty="0" err="1" smtClean="0"/>
              <a:t>Cung</a:t>
            </a:r>
            <a:r>
              <a:rPr lang="en-US" dirty="0" smtClean="0"/>
              <a:t> </a:t>
            </a:r>
            <a:r>
              <a:rPr lang="en-US" dirty="0" err="1" smtClean="0"/>
              <a:t>Cấp</a:t>
            </a:r>
            <a:r>
              <a:rPr lang="en-US" dirty="0" smtClean="0"/>
              <a:t> </a:t>
            </a:r>
            <a:r>
              <a:rPr lang="en-US" dirty="0" err="1" smtClean="0"/>
              <a:t>Sản</a:t>
            </a:r>
            <a:r>
              <a:rPr lang="en-US" dirty="0" smtClean="0"/>
              <a:t> </a:t>
            </a:r>
            <a:r>
              <a:rPr lang="en-US" dirty="0" err="1" smtClean="0"/>
              <a:t>Phẩm</a:t>
            </a:r>
            <a:r>
              <a:rPr lang="en-US" dirty="0" smtClean="0"/>
              <a:t> </a:t>
            </a:r>
            <a:r>
              <a:rPr lang="en-US" dirty="0" err="1" smtClean="0"/>
              <a:t>Phù</a:t>
            </a:r>
            <a:r>
              <a:rPr lang="en-US" dirty="0" smtClean="0"/>
              <a:t> </a:t>
            </a:r>
            <a:r>
              <a:rPr lang="en-US" dirty="0" err="1" smtClean="0"/>
              <a:t>Hợp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96650"/>
            <a:ext cx="8229600" cy="4876800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en-AU" dirty="0" err="1" smtClean="0"/>
              <a:t>Bài</a:t>
            </a:r>
            <a:r>
              <a:rPr lang="en-AU" dirty="0" smtClean="0"/>
              <a:t> </a:t>
            </a:r>
            <a:r>
              <a:rPr lang="en-AU" dirty="0" err="1"/>
              <a:t>tập</a:t>
            </a:r>
            <a:r>
              <a:rPr lang="en-AU" dirty="0"/>
              <a:t> </a:t>
            </a:r>
            <a:r>
              <a:rPr lang="en-AU" dirty="0" err="1"/>
              <a:t>thực</a:t>
            </a:r>
            <a:r>
              <a:rPr lang="en-AU" dirty="0"/>
              <a:t> </a:t>
            </a:r>
            <a:r>
              <a:rPr lang="en-AU" dirty="0" err="1"/>
              <a:t>hành</a:t>
            </a:r>
            <a:r>
              <a:rPr lang="en-AU" dirty="0"/>
              <a:t> </a:t>
            </a:r>
            <a:r>
              <a:rPr lang="en-AU" dirty="0" smtClean="0"/>
              <a:t>32</a:t>
            </a:r>
          </a:p>
          <a:p>
            <a:pPr marL="0" indent="0" algn="just">
              <a:buNone/>
            </a:pPr>
            <a:r>
              <a:rPr lang="en-AU" dirty="0" err="1" smtClean="0"/>
              <a:t>Anh</a:t>
            </a:r>
            <a:r>
              <a:rPr lang="en-AU" dirty="0" smtClean="0"/>
              <a:t>/</a:t>
            </a:r>
            <a:r>
              <a:rPr lang="en-AU" dirty="0" err="1" smtClean="0"/>
              <a:t>chị</a:t>
            </a:r>
            <a:r>
              <a:rPr lang="en-AU" dirty="0" smtClean="0"/>
              <a:t> </a:t>
            </a:r>
            <a:r>
              <a:rPr lang="en-AU" dirty="0" err="1" smtClean="0"/>
              <a:t>hãy</a:t>
            </a:r>
            <a:r>
              <a:rPr lang="en-AU" dirty="0" smtClean="0"/>
              <a:t> </a:t>
            </a:r>
            <a:r>
              <a:rPr lang="en-AU" dirty="0" err="1" smtClean="0"/>
              <a:t>cho</a:t>
            </a:r>
            <a:r>
              <a:rPr lang="en-AU" dirty="0" smtClean="0"/>
              <a:t> </a:t>
            </a:r>
            <a:r>
              <a:rPr lang="en-AU" dirty="0" err="1" smtClean="0"/>
              <a:t>biết</a:t>
            </a:r>
            <a:r>
              <a:rPr lang="en-AU" dirty="0" smtClean="0"/>
              <a:t> </a:t>
            </a:r>
            <a:r>
              <a:rPr lang="en-AU" dirty="0" err="1" smtClean="0"/>
              <a:t>hiện</a:t>
            </a:r>
            <a:r>
              <a:rPr lang="en-AU" dirty="0" smtClean="0"/>
              <a:t> </a:t>
            </a:r>
            <a:r>
              <a:rPr lang="en-AU" dirty="0" err="1" smtClean="0"/>
              <a:t>tại</a:t>
            </a:r>
            <a:r>
              <a:rPr lang="en-AU" dirty="0" smtClean="0"/>
              <a:t> TH </a:t>
            </a:r>
            <a:r>
              <a:rPr lang="en-AU" dirty="0" err="1" smtClean="0"/>
              <a:t>đang</a:t>
            </a:r>
            <a:r>
              <a:rPr lang="en-AU" dirty="0" smtClean="0"/>
              <a:t> </a:t>
            </a:r>
            <a:r>
              <a:rPr lang="en-AU" dirty="0" err="1" smtClean="0"/>
              <a:t>theo</a:t>
            </a:r>
            <a:r>
              <a:rPr lang="en-AU" dirty="0" smtClean="0"/>
              <a:t> </a:t>
            </a:r>
            <a:r>
              <a:rPr lang="en-AU" dirty="0" err="1" smtClean="0"/>
              <a:t>đuổi</a:t>
            </a:r>
            <a:r>
              <a:rPr lang="en-AU" dirty="0" smtClean="0"/>
              <a:t> </a:t>
            </a:r>
            <a:r>
              <a:rPr lang="en-AU" dirty="0" err="1" smtClean="0"/>
              <a:t>những</a:t>
            </a:r>
            <a:r>
              <a:rPr lang="en-AU" dirty="0" smtClean="0"/>
              <a:t> </a:t>
            </a:r>
            <a:r>
              <a:rPr lang="en-AU" dirty="0" err="1" smtClean="0"/>
              <a:t>chiến</a:t>
            </a:r>
            <a:r>
              <a:rPr lang="en-AU" dirty="0" smtClean="0"/>
              <a:t> </a:t>
            </a:r>
            <a:r>
              <a:rPr lang="en-AU" dirty="0" err="1" smtClean="0"/>
              <a:t>lược</a:t>
            </a:r>
            <a:r>
              <a:rPr lang="en-AU" dirty="0" smtClean="0"/>
              <a:t> </a:t>
            </a:r>
            <a:r>
              <a:rPr lang="en-AU" dirty="0" err="1" smtClean="0"/>
              <a:t>sản</a:t>
            </a:r>
            <a:r>
              <a:rPr lang="en-AU" dirty="0" smtClean="0"/>
              <a:t> </a:t>
            </a:r>
            <a:r>
              <a:rPr lang="en-AU" dirty="0" err="1" smtClean="0"/>
              <a:t>phẩm</a:t>
            </a:r>
            <a:r>
              <a:rPr lang="en-AU" dirty="0" smtClean="0"/>
              <a:t> </a:t>
            </a:r>
            <a:r>
              <a:rPr lang="en-AU" dirty="0" err="1" smtClean="0"/>
              <a:t>nào</a:t>
            </a:r>
            <a:r>
              <a:rPr lang="en-AU" dirty="0" smtClean="0"/>
              <a:t>? </a:t>
            </a:r>
            <a:r>
              <a:rPr lang="en-AU" dirty="0" err="1" smtClean="0"/>
              <a:t>Đề</a:t>
            </a:r>
            <a:r>
              <a:rPr lang="en-AU" dirty="0" smtClean="0"/>
              <a:t> </a:t>
            </a:r>
            <a:r>
              <a:rPr lang="en-AU" dirty="0" err="1" smtClean="0"/>
              <a:t>nghị</a:t>
            </a:r>
            <a:r>
              <a:rPr lang="en-AU" dirty="0" smtClean="0"/>
              <a:t> </a:t>
            </a:r>
            <a:r>
              <a:rPr lang="en-AU" dirty="0" err="1" smtClean="0"/>
              <a:t>cung</a:t>
            </a:r>
            <a:r>
              <a:rPr lang="en-AU" dirty="0" smtClean="0"/>
              <a:t> </a:t>
            </a:r>
            <a:r>
              <a:rPr lang="en-AU" dirty="0" err="1" smtClean="0"/>
              <a:t>cấp</a:t>
            </a:r>
            <a:r>
              <a:rPr lang="en-AU" dirty="0" smtClean="0"/>
              <a:t> </a:t>
            </a:r>
            <a:r>
              <a:rPr lang="en-AU" dirty="0" err="1" smtClean="0"/>
              <a:t>mình</a:t>
            </a:r>
            <a:r>
              <a:rPr lang="en-AU" dirty="0" smtClean="0"/>
              <a:t> </a:t>
            </a:r>
            <a:r>
              <a:rPr lang="en-AU" dirty="0" err="1" smtClean="0"/>
              <a:t>chứng</a:t>
            </a:r>
            <a:r>
              <a:rPr lang="en-AU" dirty="0" smtClean="0"/>
              <a:t> </a:t>
            </a:r>
            <a:r>
              <a:rPr lang="en-AU" dirty="0" err="1" smtClean="0"/>
              <a:t>cho</a:t>
            </a:r>
            <a:r>
              <a:rPr lang="en-AU" dirty="0" smtClean="0"/>
              <a:t> </a:t>
            </a:r>
            <a:r>
              <a:rPr lang="en-AU" dirty="0" err="1" smtClean="0"/>
              <a:t>những</a:t>
            </a:r>
            <a:r>
              <a:rPr lang="en-AU" dirty="0" smtClean="0"/>
              <a:t> </a:t>
            </a:r>
            <a:r>
              <a:rPr lang="en-AU" dirty="0" err="1" smtClean="0"/>
              <a:t>nhận</a:t>
            </a:r>
            <a:r>
              <a:rPr lang="en-AU" dirty="0" smtClean="0"/>
              <a:t> </a:t>
            </a:r>
            <a:r>
              <a:rPr lang="en-AU" dirty="0" err="1" smtClean="0"/>
              <a:t>định</a:t>
            </a:r>
            <a:r>
              <a:rPr lang="en-AU" dirty="0" smtClean="0"/>
              <a:t> </a:t>
            </a:r>
            <a:r>
              <a:rPr lang="en-AU" dirty="0" err="1" smtClean="0"/>
              <a:t>của</a:t>
            </a:r>
            <a:r>
              <a:rPr lang="en-AU" dirty="0" smtClean="0"/>
              <a:t> </a:t>
            </a:r>
            <a:r>
              <a:rPr lang="en-AU" dirty="0" err="1" smtClean="0"/>
              <a:t>mình</a:t>
            </a:r>
            <a:r>
              <a:rPr lang="en-AU" dirty="0" smtClean="0"/>
              <a:t> </a:t>
            </a:r>
            <a:r>
              <a:rPr lang="en-AU" dirty="0" err="1" smtClean="0"/>
              <a:t>và</a:t>
            </a:r>
            <a:r>
              <a:rPr lang="en-AU" dirty="0" smtClean="0"/>
              <a:t> </a:t>
            </a:r>
            <a:r>
              <a:rPr lang="en-AU" dirty="0" err="1" smtClean="0"/>
              <a:t>nguồn</a:t>
            </a:r>
            <a:r>
              <a:rPr lang="en-AU" dirty="0" smtClean="0"/>
              <a:t> </a:t>
            </a:r>
            <a:r>
              <a:rPr lang="en-AU" dirty="0" err="1" smtClean="0"/>
              <a:t>tài</a:t>
            </a:r>
            <a:r>
              <a:rPr lang="en-AU" dirty="0" smtClean="0"/>
              <a:t> </a:t>
            </a:r>
            <a:r>
              <a:rPr lang="en-AU" dirty="0" err="1" smtClean="0"/>
              <a:t>liệu</a:t>
            </a:r>
            <a:r>
              <a:rPr lang="en-AU" dirty="0" smtClean="0"/>
              <a:t> </a:t>
            </a:r>
            <a:r>
              <a:rPr lang="en-AU" dirty="0" err="1" smtClean="0"/>
              <a:t>tham</a:t>
            </a:r>
            <a:r>
              <a:rPr lang="en-AU" dirty="0" smtClean="0"/>
              <a:t> </a:t>
            </a:r>
            <a:r>
              <a:rPr lang="en-AU" dirty="0" err="1" smtClean="0"/>
              <a:t>khảo</a:t>
            </a:r>
            <a:r>
              <a:rPr lang="en-AU" dirty="0" smtClean="0"/>
              <a:t>.</a:t>
            </a:r>
          </a:p>
          <a:p>
            <a:pPr marL="0" indent="0" algn="just">
              <a:buNone/>
            </a:pPr>
            <a:r>
              <a:rPr lang="vi-VN" dirty="0">
                <a:solidFill>
                  <a:srgbClr val="3366FF"/>
                </a:solidFill>
              </a:rPr>
              <a:t>Bài làm có thể chuẩn bị trên Word, Powerpoint hoặc trên giấy rồi chụp ảnh và gửi về giáo viên, qua: duonghoaian@tuaf.edu.vn 24 giờ trước buổi học tiếp theo</a:t>
            </a:r>
            <a:r>
              <a:rPr lang="vi-VN" dirty="0" smtClean="0">
                <a:solidFill>
                  <a:srgbClr val="3366FF"/>
                </a:solidFill>
              </a:rPr>
              <a:t>.</a:t>
            </a:r>
            <a:endParaRPr lang="en-AU" dirty="0"/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AU" smtClean="0"/>
              <a:t>Friday, 10 March 23</a:t>
            </a:r>
            <a:endParaRPr lang="en-US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r"/>
            <a:r>
              <a:rPr lang="en-US" smtClean="0"/>
              <a:t>duonghoaian@tuaf.edu.vn</a:t>
            </a:r>
            <a:endParaRPr lang="en-US" dirty="0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FEC368-1D7A-4F81-ABF6-AE0E36BAF64C}" type="slidenum">
              <a:rPr lang="en-US" smtClean="0"/>
              <a:pPr/>
              <a:t>46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8568615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TÀI LIỆU THAM KHẢO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mtClean="0"/>
              <a:t>SIYB (Start </a:t>
            </a:r>
            <a:r>
              <a:rPr lang="en-US" dirty="0" smtClean="0"/>
              <a:t>and Improve </a:t>
            </a:r>
            <a:r>
              <a:rPr lang="en-US" smtClean="0"/>
              <a:t>Your Business)</a:t>
            </a:r>
            <a:r>
              <a:rPr lang="en-US" dirty="0" smtClean="0"/>
              <a:t>, International </a:t>
            </a:r>
            <a:r>
              <a:rPr lang="en-US" dirty="0" err="1" smtClean="0"/>
              <a:t>Labour</a:t>
            </a:r>
            <a:r>
              <a:rPr lang="en-US" dirty="0" smtClean="0"/>
              <a:t> </a:t>
            </a:r>
            <a:r>
              <a:rPr lang="en-US" dirty="0" err="1" smtClean="0"/>
              <a:t>Organisation</a:t>
            </a:r>
            <a:r>
              <a:rPr lang="en-US" dirty="0" smtClean="0"/>
              <a:t>, 1998</a:t>
            </a:r>
            <a:endParaRPr lang="en-US" dirty="0"/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AU" smtClean="0"/>
              <a:t>Friday, 10 March 23</a:t>
            </a:r>
            <a:endParaRPr lang="en-US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r"/>
            <a:r>
              <a:rPr lang="en-US" smtClean="0"/>
              <a:t>duonghoaian@tuaf.edu.vn</a:t>
            </a:r>
            <a:endParaRPr lang="en-US" dirty="0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FEC368-1D7A-4F81-ABF6-AE0E36BAF64C}" type="slidenum">
              <a:rPr lang="en-US" smtClean="0"/>
              <a:pPr/>
              <a:t>47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26130099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larity">
  <a:themeElements>
    <a:clrScheme name="Clarity">
      <a:dk1>
        <a:srgbClr val="292934"/>
      </a:dk1>
      <a:lt1>
        <a:srgbClr val="FFFFFF"/>
      </a:lt1>
      <a:dk2>
        <a:srgbClr val="D2533C"/>
      </a:dk2>
      <a:lt2>
        <a:srgbClr val="F3F2DC"/>
      </a:lt2>
      <a:accent1>
        <a:srgbClr val="93A299"/>
      </a:accent1>
      <a:accent2>
        <a:srgbClr val="AD8F67"/>
      </a:accent2>
      <a:accent3>
        <a:srgbClr val="726056"/>
      </a:accent3>
      <a:accent4>
        <a:srgbClr val="4C5A6A"/>
      </a:accent4>
      <a:accent5>
        <a:srgbClr val="808DA0"/>
      </a:accent5>
      <a:accent6>
        <a:srgbClr val="79463D"/>
      </a:accent6>
      <a:hlink>
        <a:srgbClr val="0000FF"/>
      </a:hlink>
      <a:folHlink>
        <a:srgbClr val="800080"/>
      </a:folHlink>
    </a:clrScheme>
    <a:fontScheme name="Office Classic 2">
      <a:majorFont>
        <a:latin typeface="Arial"/>
        <a:ea typeface=""/>
        <a:cs typeface=""/>
        <a:font script="Jpan" typeface="ＭＳ Ｐゴシック"/>
        <a:font script="Hang" typeface="돋움"/>
        <a:font script="Hans" typeface="华文新魏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돋움"/>
        <a:font script="Hans" typeface="华文新魏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Clarity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hade val="86000"/>
                <a:satMod val="140000"/>
              </a:schemeClr>
            </a:gs>
            <a:gs pos="45000">
              <a:schemeClr val="phClr">
                <a:tint val="48000"/>
                <a:satMod val="150000"/>
              </a:schemeClr>
            </a:gs>
            <a:gs pos="100000">
              <a:schemeClr val="phClr">
                <a:tint val="28000"/>
                <a:satMod val="16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70000"/>
                <a:satMod val="150000"/>
              </a:schemeClr>
            </a:gs>
            <a:gs pos="34000">
              <a:schemeClr val="phClr">
                <a:shade val="70000"/>
                <a:satMod val="140000"/>
              </a:schemeClr>
            </a:gs>
            <a:gs pos="70000">
              <a:schemeClr val="phClr">
                <a:tint val="100000"/>
                <a:shade val="90000"/>
                <a:satMod val="140000"/>
              </a:schemeClr>
            </a:gs>
            <a:gs pos="100000">
              <a:schemeClr val="phClr">
                <a:tint val="100000"/>
                <a:shade val="100000"/>
                <a:satMod val="10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6425" cap="flat" cmpd="sng" algn="ctr">
          <a:solidFill>
            <a:schemeClr val="phClr"/>
          </a:solidFill>
          <a:prstDash val="solid"/>
        </a:ln>
        <a:ln w="444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5100000"/>
            </a:lightRig>
          </a:scene3d>
          <a:sp3d contourW="6350">
            <a:bevelT w="29210" h="12700"/>
            <a:contourClr>
              <a:schemeClr val="phClr">
                <a:shade val="3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5000"/>
                <a:satMod val="180000"/>
              </a:schemeClr>
            </a:gs>
            <a:gs pos="40000">
              <a:schemeClr val="phClr">
                <a:tint val="95000"/>
                <a:shade val="85000"/>
                <a:satMod val="150000"/>
              </a:schemeClr>
            </a:gs>
            <a:gs pos="100000">
              <a:schemeClr val="phClr">
                <a:shade val="45000"/>
                <a:satMod val="200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shade val="55000"/>
              </a:schemeClr>
              <a:schemeClr val="phClr">
                <a:tint val="97000"/>
                <a:satMod val="95000"/>
              </a:schemeClr>
            </a:duotone>
          </a:blip>
          <a:tile tx="0" ty="0" sx="70000" sy="7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Clarity.thmx</Template>
  <TotalTime>3191</TotalTime>
  <Words>4232</Words>
  <Application>Microsoft Macintosh PowerPoint</Application>
  <PresentationFormat>On-screen Show (4:3)</PresentationFormat>
  <Paragraphs>405</Paragraphs>
  <Slides>48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48</vt:i4>
      </vt:variant>
    </vt:vector>
  </HeadingPairs>
  <TitlesOfParts>
    <vt:vector size="49" baseType="lpstr">
      <vt:lpstr>Clarity</vt:lpstr>
      <vt:lpstr>Start and improve your business – week 10: Satisfying customers needs by offering the right products</vt:lpstr>
      <vt:lpstr>khởi sự VÀ TĂNG CƯỜNG KHẢ NĂNG KINH DOANH TUẦN 10 – CHƯƠNG 5</vt:lpstr>
      <vt:lpstr>NỘI DUNG KHOÁ HỌC</vt:lpstr>
      <vt:lpstr>TÀI LIỆU HỌC TẬP</vt:lpstr>
      <vt:lpstr>TÀI LIỆU HỌC TẬP</vt:lpstr>
      <vt:lpstr>TÀI LIỆU THAM KHẢO</vt:lpstr>
      <vt:lpstr>Chương 5 – Thoả Mãn Nhu Cầu Của Khách Hàng Bằng Cung Cấp Sản Phẩm Phù Hợp</vt:lpstr>
      <vt:lpstr>Chương 5 – Thoả Mãn Nhu Cầu Của Khách Hàng Bằng Cung Cấp Sản Phẩm Phù Hợp</vt:lpstr>
      <vt:lpstr>Chương 5 – Thoả Mãn Nhu Cầu Của Khách Hàng Bằng Cung Cấp Sản Phẩm Phù Hợp</vt:lpstr>
      <vt:lpstr>Chương 5 – Thoả Mãn Nhu Cầu Của Khách Hàng Bằng Cung Cấp Sản Phẩm Phù Hợp</vt:lpstr>
      <vt:lpstr>Chương 5 – Thoả Mãn Nhu Cầu Của Khách Hàng Bằng Cung Cấp Sản Phẩm Phù Hợp</vt:lpstr>
      <vt:lpstr>Chương 5 – Thoả Mãn Nhu Cầu Của Khách Hàng Bằng Cung Cấp Sản Phẩm Phù Hợp</vt:lpstr>
      <vt:lpstr>Chương 5 – Thoả Mãn Nhu Cầu Của Khách Hàng Bằng Cung Cấp Sản Phẩm Phù Hợp</vt:lpstr>
      <vt:lpstr>Chương 5 – Thoả Mãn Nhu Cầu Của Khách Hàng Bằng Cung Cấp Sản Phẩm Phù Hợp</vt:lpstr>
      <vt:lpstr>Chương 5 – Thoả Mãn Nhu Cầu Của Khách Hàng Bằng Cung Cấp Sản Phẩm Phù Hợp</vt:lpstr>
      <vt:lpstr>Chương 5 – Thoả Mãn Nhu Cầu Của Khách Hàng Bằng Cung Cấp Sản Phẩm Phù Hợp</vt:lpstr>
      <vt:lpstr>Chương 5 – Thoả Mãn Nhu Cầu Của Khách Hàng Bằng Cung Cấp Sản Phẩm Phù Hợp</vt:lpstr>
      <vt:lpstr>Chương 5 – Thoả Mãn Nhu Cầu Của Khách Hàng Bằng Cung Cấp Sản Phẩm Phù Hợp</vt:lpstr>
      <vt:lpstr>Chương 5 – Thoả Mãn Nhu Cầu Của Khách Hàng Bằng Cung Cấp Sản Phẩm Phù Hợp</vt:lpstr>
      <vt:lpstr>Chương 5 – Thoả Mãn Nhu Cầu Của Khách Hàng Bằng Cung Cấp Sản Phẩm Phù Hợp</vt:lpstr>
      <vt:lpstr>Chương 5 – Thoả Mãn Nhu Cầu Của Khách Hàng Bằng Cung Cấp Sản Phẩm Phù Hợp</vt:lpstr>
      <vt:lpstr>Chương 5 – Thoả Mãn Nhu Cầu Của Khách Hàng Bằng Cung Cấp Sản Phẩm Phù Hợp</vt:lpstr>
      <vt:lpstr>Chương 5 – Thoả Mãn Nhu Cầu Của Khách Hàng Bằng Cung Cấp Sản Phẩm Phù Hợp</vt:lpstr>
      <vt:lpstr>Chương 5 – Thoả Mãn Nhu Cầu Của Khách Hàng Bằng Cung Cấp Sản Phẩm Phù Hợp</vt:lpstr>
      <vt:lpstr>Chương 5 – Thoả Mãn Nhu Cầu Của Khách Hàng Bằng Cung Cấp Sản Phẩm Phù Hợp</vt:lpstr>
      <vt:lpstr>Chương 5 – Thoả Mãn Nhu Cầu Của Khách Hàng Bằng Cung Cấp Sản Phẩm Phù Hợp</vt:lpstr>
      <vt:lpstr>Chương 5 – Thoả Mãn Nhu Cầu Của Khách Hàng Bằng Cung Cấp Sản Phẩm Phù Hợp</vt:lpstr>
      <vt:lpstr>Chương 5 – Thoả Mãn Nhu Cầu Của Khách Hàng Bằng Cung Cấp Sản Phẩm Phù Hợp</vt:lpstr>
      <vt:lpstr>Chương 5 – Thoả Mãn Nhu Cầu Của Khách Hàng Bằng Cung Cấp Sản Phẩm Phù Hợp</vt:lpstr>
      <vt:lpstr>Chương 5 – Thoả Mãn Nhu Cầu Của Khách Hàng Bằng Cung Cấp Sản Phẩm Phù Hợp</vt:lpstr>
      <vt:lpstr>Chương 5 – Thoả Mãn Nhu Cầu Của Khách Hàng Bằng Cung Cấp Sản Phẩm Phù Hợp</vt:lpstr>
      <vt:lpstr>Chương 5 – Thoả Mãn Nhu Cầu Của Khách Hàng Bằng Cung Cấp Sản Phẩm Phù Hợp</vt:lpstr>
      <vt:lpstr>Chương 5 – Thoả Mãn Nhu Cầu Của Khách Hàng Bằng Cung Cấp Sản Phẩm Phù Hợp</vt:lpstr>
      <vt:lpstr>Chương 5 – Thoả Mãn Nhu Cầu Của Khách Hàng Bằng Cung Cấp Sản Phẩm Phù Hợp</vt:lpstr>
      <vt:lpstr>Chương 5 – Thoả Mãn Nhu Cầu Của Khách Hàng Bằng Cung Cấp Sản Phẩm Phù Hợp</vt:lpstr>
      <vt:lpstr>Chương 5 – Thoả Mãn Nhu Cầu Của Khách Hàng Bằng Cung Cấp Sản Phẩm Phù Hợp</vt:lpstr>
      <vt:lpstr>Chương 5 – Thoả Mãn Nhu Cầu Của Khách Hàng Bằng Cung Cấp Sản Phẩm Phù Hợp</vt:lpstr>
      <vt:lpstr>Chương 5 – Thoả Mãn Nhu Cầu Của Khách Hàng Bằng Cung Cấp Sản Phẩm Phù Hợp</vt:lpstr>
      <vt:lpstr>Chương 5 – Thoả Mãn Nhu Cầu Của Khách Hàng Bằng Cung Cấp Sản Phẩm Phù Hợp</vt:lpstr>
      <vt:lpstr>Chương 5 – Thoả Mãn Nhu Cầu Của Khách Hàng Bằng Cung Cấp Sản Phẩm Phù Hợp</vt:lpstr>
      <vt:lpstr>Chương 5 – Thoả Mãn Nhu Cầu Của Khách Hàng Bằng Cung Cấp Sản Phẩm Phù Hợp</vt:lpstr>
      <vt:lpstr>Chương 5 – Thoả Mãn Nhu Cầu Của Khách Hàng Bằng Cung Cấp Sản Phẩm Phù Hợp</vt:lpstr>
      <vt:lpstr>Chương 5 – Thoả Mãn Nhu Cầu Của Khách Hàng Bằng Cung Cấp Sản Phẩm Phù Hợp</vt:lpstr>
      <vt:lpstr>Chương 5 – Thoả Mãn Nhu Cầu Của Khách Hàng Bằng Cung Cấp Sản Phẩm Phù Hợp</vt:lpstr>
      <vt:lpstr>Chương 5 – Thoả Mãn Nhu Cầu Của Khách Hàng Bằng Cung Cấp Sản Phẩm Phù Hợp</vt:lpstr>
      <vt:lpstr>Chương 5 – Thoả Mãn Nhu Cầu Của Khách Hàng Bằng Cung Cấp Sản Phẩm Phù Hợp</vt:lpstr>
      <vt:lpstr>Chương 5 – Thoả Mãn Nhu Cầu Của Khách Hàng Bằng Cung Cấp Sản Phẩm Phù Hợp</vt:lpstr>
      <vt:lpstr>TÀI LIỆU THAM KHẢO</vt:lpstr>
    </vt:vector>
  </TitlesOfParts>
  <Manager/>
  <Company>Cybershop JSC</Company>
  <LinksUpToDate>false</LinksUpToDate>
  <SharedDoc>false</SharedDoc>
  <HyperlinkBase/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khởi sự doanh nghiệp SIYB</dc:title>
  <dc:subject/>
  <dc:creator>AN DUONG</dc:creator>
  <cp:keywords/>
  <dc:description/>
  <cp:lastModifiedBy>AN DUONG</cp:lastModifiedBy>
  <cp:revision>190</cp:revision>
  <dcterms:created xsi:type="dcterms:W3CDTF">2023-03-09T02:42:31Z</dcterms:created>
  <dcterms:modified xsi:type="dcterms:W3CDTF">2023-06-08T09:45:57Z</dcterms:modified>
  <cp:category/>
</cp:coreProperties>
</file>