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960" r:id="rId1"/>
  </p:sldMasterIdLst>
  <p:notesMasterIdLst>
    <p:notesMasterId r:id="rId43"/>
  </p:notesMasterIdLst>
  <p:handoutMasterIdLst>
    <p:handoutMasterId r:id="rId44"/>
  </p:handoutMasterIdLst>
  <p:sldIdLst>
    <p:sldId id="323" r:id="rId2"/>
    <p:sldId id="256" r:id="rId3"/>
    <p:sldId id="257" r:id="rId4"/>
    <p:sldId id="490" r:id="rId5"/>
    <p:sldId id="491" r:id="rId6"/>
    <p:sldId id="492" r:id="rId7"/>
    <p:sldId id="438" r:id="rId8"/>
    <p:sldId id="439" r:id="rId9"/>
    <p:sldId id="467" r:id="rId10"/>
    <p:sldId id="468" r:id="rId11"/>
    <p:sldId id="450" r:id="rId12"/>
    <p:sldId id="469" r:id="rId13"/>
    <p:sldId id="494" r:id="rId14"/>
    <p:sldId id="470" r:id="rId15"/>
    <p:sldId id="441" r:id="rId16"/>
    <p:sldId id="442" r:id="rId17"/>
    <p:sldId id="495" r:id="rId18"/>
    <p:sldId id="444" r:id="rId19"/>
    <p:sldId id="446" r:id="rId20"/>
    <p:sldId id="447" r:id="rId21"/>
    <p:sldId id="486" r:id="rId22"/>
    <p:sldId id="449" r:id="rId23"/>
    <p:sldId id="487" r:id="rId24"/>
    <p:sldId id="488" r:id="rId25"/>
    <p:sldId id="453" r:id="rId26"/>
    <p:sldId id="454" r:id="rId27"/>
    <p:sldId id="456" r:id="rId28"/>
    <p:sldId id="457" r:id="rId29"/>
    <p:sldId id="458" r:id="rId30"/>
    <p:sldId id="459" r:id="rId31"/>
    <p:sldId id="460" r:id="rId32"/>
    <p:sldId id="476" r:id="rId33"/>
    <p:sldId id="462" r:id="rId34"/>
    <p:sldId id="484" r:id="rId35"/>
    <p:sldId id="464" r:id="rId36"/>
    <p:sldId id="478" r:id="rId37"/>
    <p:sldId id="466" r:id="rId38"/>
    <p:sldId id="480" r:id="rId39"/>
    <p:sldId id="482" r:id="rId40"/>
    <p:sldId id="483" r:id="rId41"/>
    <p:sldId id="493" r:id="rId4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5" autoAdjust="0"/>
    <p:restoredTop sz="94727" autoAdjust="0"/>
  </p:normalViewPr>
  <p:slideViewPr>
    <p:cSldViewPr snapToGrid="0" snapToObjects="1">
      <p:cViewPr varScale="1">
        <p:scale>
          <a:sx n="79" d="100"/>
          <a:sy n="79" d="100"/>
        </p:scale>
        <p:origin x="-664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769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presProps" Target="presProps.xml"/><Relationship Id="rId47" Type="http://schemas.openxmlformats.org/officeDocument/2006/relationships/viewProps" Target="viewProps.xml"/><Relationship Id="rId48" Type="http://schemas.openxmlformats.org/officeDocument/2006/relationships/theme" Target="theme/theme1.xml"/><Relationship Id="rId49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notesMaster" Target="notesMasters/notesMaster1.xml"/><Relationship Id="rId44" Type="http://schemas.openxmlformats.org/officeDocument/2006/relationships/handoutMaster" Target="handoutMasters/handoutMaster1.xml"/><Relationship Id="rId45" Type="http://schemas.openxmlformats.org/officeDocument/2006/relationships/printerSettings" Target="printerSettings/printerSettings1.bin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4DA120-C864-6946-9BAC-65FCD4477BC6}" type="datetimeFigureOut">
              <a:rPr lang="en-US" smtClean="0"/>
              <a:t>8/6/23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4E94C7-8BE6-B94E-AC83-426033BE0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89349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5AB1-1605-6740-B982-F8D7CFA41DA7}" type="datetimeFigureOut">
              <a:rPr lang="en-US" smtClean="0"/>
              <a:t>8/6/23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4220CA-BB6C-5F47-AD66-AB3A41C0A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14506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220CA-BB6C-5F47-AD66-AB3A41C0A71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4887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Stopped here.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220CA-BB6C-5F47-AD66-AB3A41C0A715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3737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AU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r>
              <a:rPr lang="en-AU" smtClean="0"/>
              <a:t>Friday, 10 March 23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0CFEC368-1D7A-4F81-ABF6-AE0E36BAF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mailto:duonghoaian@tuaf.edu.vn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40794"/>
            <a:ext cx="7848600" cy="2558032"/>
          </a:xfrm>
        </p:spPr>
        <p:txBody>
          <a:bodyPr/>
          <a:lstStyle/>
          <a:p>
            <a:pPr algn="just"/>
            <a:r>
              <a:rPr lang="en-US" sz="3800" dirty="0" smtClean="0"/>
              <a:t>Start and improve your business </a:t>
            </a:r>
            <a:r>
              <a:rPr lang="mr-IN" sz="3800" dirty="0" smtClean="0"/>
              <a:t>–</a:t>
            </a:r>
            <a:r>
              <a:rPr lang="en-US" sz="3800" dirty="0" smtClean="0"/>
              <a:t> week 12: </a:t>
            </a:r>
            <a:r>
              <a:rPr lang="en-US" sz="3800" dirty="0"/>
              <a:t>Satisfying customers </a:t>
            </a:r>
            <a:r>
              <a:rPr lang="en-US" sz="3800" dirty="0" smtClean="0"/>
              <a:t>needs </a:t>
            </a:r>
            <a:r>
              <a:rPr lang="en-US" sz="3800" dirty="0"/>
              <a:t>by offering the right </a:t>
            </a:r>
            <a:r>
              <a:rPr lang="en-US" sz="3800" dirty="0" smtClean="0"/>
              <a:t>prices</a:t>
            </a:r>
            <a:endParaRPr lang="en-US" sz="3800" dirty="0"/>
          </a:p>
        </p:txBody>
      </p:sp>
    </p:spTree>
    <p:extLst>
      <p:ext uri="{BB962C8B-B14F-4D97-AF65-F5344CB8AC3E}">
        <p14:creationId xmlns:p14="http://schemas.microsoft.com/office/powerpoint/2010/main" val="9899417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10556"/>
            <a:ext cx="7848600" cy="2588269"/>
          </a:xfrm>
        </p:spPr>
        <p:txBody>
          <a:bodyPr/>
          <a:lstStyle/>
          <a:p>
            <a:r>
              <a:rPr lang="en-US" sz="4400" dirty="0" err="1"/>
              <a:t>khởi</a:t>
            </a:r>
            <a:r>
              <a:rPr lang="en-US" sz="4400" dirty="0"/>
              <a:t> </a:t>
            </a:r>
            <a:r>
              <a:rPr lang="en-US" sz="4400" dirty="0" err="1"/>
              <a:t>sự</a:t>
            </a:r>
            <a:r>
              <a:rPr lang="en-US" sz="4400" dirty="0"/>
              <a:t> VÀ TĂNG CƯỜNG KHẢ NĂNG KINH DOANH</a:t>
            </a:r>
            <a:br>
              <a:rPr lang="en-US" sz="4400" dirty="0"/>
            </a:br>
            <a:r>
              <a:rPr lang="en-US" sz="4400" dirty="0"/>
              <a:t>TUẦN </a:t>
            </a:r>
            <a:r>
              <a:rPr lang="en-US" sz="4400" dirty="0" smtClean="0"/>
              <a:t>12 </a:t>
            </a:r>
            <a:r>
              <a:rPr lang="mr-IN" sz="4400" dirty="0"/>
              <a:t>–</a:t>
            </a:r>
            <a:r>
              <a:rPr lang="en-US" sz="4400" dirty="0"/>
              <a:t> CHƯƠNG 6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199"/>
            <a:ext cx="7848600" cy="2063817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: </a:t>
            </a:r>
            <a:r>
              <a:rPr lang="en-US" dirty="0" err="1" smtClean="0"/>
              <a:t>Dương</a:t>
            </a:r>
            <a:r>
              <a:rPr lang="en-US" dirty="0" smtClean="0"/>
              <a:t> </a:t>
            </a:r>
            <a:r>
              <a:rPr lang="en-US" dirty="0" err="1" smtClean="0"/>
              <a:t>Hoài</a:t>
            </a:r>
            <a:r>
              <a:rPr lang="en-US" dirty="0" smtClean="0"/>
              <a:t> An</a:t>
            </a:r>
          </a:p>
          <a:p>
            <a:r>
              <a:rPr lang="en-US" dirty="0" err="1" smtClean="0"/>
              <a:t>Khoa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nông</a:t>
            </a:r>
            <a:r>
              <a:rPr lang="en-US" dirty="0" smtClean="0"/>
              <a:t> </a:t>
            </a:r>
            <a:r>
              <a:rPr lang="en-US" dirty="0" err="1" smtClean="0"/>
              <a:t>thôn</a:t>
            </a:r>
            <a:endParaRPr lang="en-US" dirty="0" smtClean="0"/>
          </a:p>
          <a:p>
            <a:r>
              <a:rPr lang="en-US" dirty="0" err="1" smtClean="0"/>
              <a:t>Trường</a:t>
            </a:r>
            <a:r>
              <a:rPr lang="en-US" dirty="0" smtClean="0"/>
              <a:t> </a:t>
            </a:r>
            <a:r>
              <a:rPr lang="en-US" dirty="0" err="1" smtClean="0"/>
              <a:t>Đại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Nông</a:t>
            </a:r>
            <a:r>
              <a:rPr lang="en-US" dirty="0" smtClean="0"/>
              <a:t> </a:t>
            </a:r>
            <a:r>
              <a:rPr lang="en-US" dirty="0" err="1" smtClean="0"/>
              <a:t>Lâm</a:t>
            </a:r>
            <a:r>
              <a:rPr lang="en-US" dirty="0" smtClean="0"/>
              <a:t> </a:t>
            </a:r>
            <a:r>
              <a:rPr lang="en-US" dirty="0" err="1" smtClean="0"/>
              <a:t>Thái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endParaRPr lang="en-US" dirty="0" smtClean="0"/>
          </a:p>
          <a:p>
            <a:r>
              <a:rPr lang="en-US" dirty="0" smtClean="0"/>
              <a:t>Email: </a:t>
            </a:r>
            <a:r>
              <a:rPr lang="en-US" dirty="0" smtClean="0">
                <a:hlinkClick r:id="rId2"/>
              </a:rPr>
              <a:t>duonghoaian@tuaf.edu.vn</a:t>
            </a:r>
            <a:endParaRPr lang="en-US" dirty="0" smtClean="0"/>
          </a:p>
          <a:p>
            <a:r>
              <a:rPr lang="en-US" dirty="0" err="1" smtClean="0"/>
              <a:t>Bài</a:t>
            </a:r>
            <a:r>
              <a:rPr lang="en-US" dirty="0" smtClean="0"/>
              <a:t> </a:t>
            </a:r>
            <a:r>
              <a:rPr lang="en-US" dirty="0" err="1" smtClean="0"/>
              <a:t>giảng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kế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trợ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trường</a:t>
            </a:r>
            <a:r>
              <a:rPr lang="en-US" dirty="0" smtClean="0"/>
              <a:t> </a:t>
            </a:r>
            <a:r>
              <a:rPr lang="en-US" dirty="0" err="1" smtClean="0"/>
              <a:t>Đại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Handong</a:t>
            </a:r>
            <a:r>
              <a:rPr lang="en-US" dirty="0" smtClean="0"/>
              <a:t> Global University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47691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 KHOÁ HỌC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 smtClean="0"/>
              <a:t>Khoá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gồm</a:t>
            </a:r>
            <a:r>
              <a:rPr lang="en-US" dirty="0" smtClean="0"/>
              <a:t> 2 </a:t>
            </a:r>
            <a:r>
              <a:rPr lang="en-US" dirty="0" err="1" smtClean="0"/>
              <a:t>phần</a:t>
            </a:r>
            <a:r>
              <a:rPr lang="en-US" dirty="0" smtClean="0"/>
              <a:t>:</a:t>
            </a:r>
          </a:p>
          <a:p>
            <a:r>
              <a:rPr lang="en-US" dirty="0" err="1" smtClean="0"/>
              <a:t>Khởi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 (Start Your Business - SYB), </a:t>
            </a:r>
            <a:r>
              <a:rPr lang="en-US" dirty="0" err="1" smtClean="0"/>
              <a:t>và</a:t>
            </a:r>
            <a:endParaRPr lang="en-US" dirty="0" smtClean="0"/>
          </a:p>
          <a:p>
            <a:r>
              <a:rPr lang="en-US" dirty="0" err="1" smtClean="0"/>
              <a:t>Tăng</a:t>
            </a:r>
            <a:r>
              <a:rPr lang="en-US" dirty="0" smtClean="0"/>
              <a:t> </a:t>
            </a:r>
            <a:r>
              <a:rPr lang="en-US" dirty="0" err="1" smtClean="0"/>
              <a:t>cường</a:t>
            </a:r>
            <a:r>
              <a:rPr lang="en-US" dirty="0" smtClean="0"/>
              <a:t> </a:t>
            </a:r>
            <a:r>
              <a:rPr lang="en-US" dirty="0" err="1" smtClean="0"/>
              <a:t>khả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(Improve Your Business - IYB)</a:t>
            </a: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3738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TÀI LIỆU HỌC TẬP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chính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sách</a:t>
            </a:r>
            <a:r>
              <a:rPr lang="en-US" dirty="0" smtClean="0"/>
              <a:t> </a:t>
            </a:r>
            <a:r>
              <a:rPr lang="en-US" dirty="0" err="1" smtClean="0"/>
              <a:t>Khởi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Tăng</a:t>
            </a:r>
            <a:r>
              <a:rPr lang="en-US" dirty="0" smtClean="0"/>
              <a:t> </a:t>
            </a:r>
            <a:r>
              <a:rPr lang="en-US" dirty="0" err="1" smtClean="0"/>
              <a:t>cường</a:t>
            </a:r>
            <a:r>
              <a:rPr lang="en-US" dirty="0" smtClean="0"/>
              <a:t> </a:t>
            </a:r>
            <a:r>
              <a:rPr lang="en-US" dirty="0" err="1" smtClean="0"/>
              <a:t>khả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(SIYB)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Phòng</a:t>
            </a:r>
            <a:r>
              <a:rPr lang="en-US" dirty="0" smtClean="0"/>
              <a:t> </a:t>
            </a:r>
            <a:r>
              <a:rPr lang="en-US" dirty="0" err="1" smtClean="0"/>
              <a:t>Thương</a:t>
            </a:r>
            <a:r>
              <a:rPr lang="en-US" dirty="0" smtClean="0"/>
              <a:t> </a:t>
            </a:r>
            <a:r>
              <a:rPr lang="en-US" dirty="0" err="1" smtClean="0"/>
              <a:t>mại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 </a:t>
            </a:r>
            <a:r>
              <a:rPr lang="en-US" dirty="0" err="1" smtClean="0"/>
              <a:t>Việt</a:t>
            </a:r>
            <a:r>
              <a:rPr lang="en-US" dirty="0" smtClean="0"/>
              <a:t> Nam (VCCI) </a:t>
            </a:r>
            <a:r>
              <a:rPr lang="en-US" dirty="0" err="1" smtClean="0"/>
              <a:t>cùng</a:t>
            </a:r>
            <a:r>
              <a:rPr lang="en-US" dirty="0" smtClean="0"/>
              <a:t> </a:t>
            </a:r>
            <a:r>
              <a:rPr lang="en-US" dirty="0" err="1"/>
              <a:t>t</a:t>
            </a:r>
            <a:r>
              <a:rPr lang="en-US" dirty="0" err="1" smtClean="0"/>
              <a:t>ổ</a:t>
            </a:r>
            <a:r>
              <a:rPr lang="en-US" dirty="0" smtClean="0"/>
              <a:t> </a:t>
            </a:r>
            <a:r>
              <a:rPr lang="en-US" dirty="0" err="1" smtClean="0"/>
              <a:t>chức</a:t>
            </a:r>
            <a:r>
              <a:rPr lang="en-US" dirty="0" smtClean="0"/>
              <a:t> Lao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quốc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(ILO)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quốc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Thuỵ</a:t>
            </a:r>
            <a:r>
              <a:rPr lang="en-US" dirty="0" smtClean="0"/>
              <a:t> </a:t>
            </a:r>
            <a:r>
              <a:rPr lang="en-US" dirty="0" err="1" smtClean="0"/>
              <a:t>Điển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trợ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kế</a:t>
            </a:r>
            <a:r>
              <a:rPr lang="en-US" dirty="0" smtClean="0"/>
              <a:t>.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sách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 </a:t>
            </a:r>
            <a:r>
              <a:rPr lang="en-US" dirty="0" err="1" smtClean="0"/>
              <a:t>năm</a:t>
            </a:r>
            <a:r>
              <a:rPr lang="en-US" dirty="0" smtClean="0"/>
              <a:t> 1998.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sau</a:t>
            </a:r>
            <a:r>
              <a:rPr lang="en-US" dirty="0" smtClean="0"/>
              <a:t> </a:t>
            </a:r>
            <a:r>
              <a:rPr lang="en-US" dirty="0" err="1" smtClean="0"/>
              <a:t>đây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trích</a:t>
            </a:r>
            <a:r>
              <a:rPr lang="en-US" dirty="0" smtClean="0"/>
              <a:t> </a:t>
            </a:r>
            <a:r>
              <a:rPr lang="en-US" dirty="0" err="1" smtClean="0"/>
              <a:t>dẫn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: SIYB, 1998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6371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TÀI </a:t>
            </a:r>
            <a:r>
              <a:rPr lang="en-US" dirty="0"/>
              <a:t>LIỆU HỌC TẬP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Đây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chương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 </a:t>
            </a:r>
            <a:r>
              <a:rPr lang="en-US" dirty="0" err="1" smtClean="0"/>
              <a:t>vừa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nhỏ</a:t>
            </a:r>
            <a:r>
              <a:rPr lang="en-US" dirty="0" smtClean="0"/>
              <a:t> (DNVVN)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từng</a:t>
            </a:r>
            <a:r>
              <a:rPr lang="en-US" dirty="0" smtClean="0"/>
              <a:t> </a:t>
            </a:r>
            <a:r>
              <a:rPr lang="en-US" dirty="0" err="1" smtClean="0"/>
              <a:t>bước</a:t>
            </a:r>
            <a:r>
              <a:rPr lang="en-US" dirty="0" smtClean="0"/>
              <a:t>. </a:t>
            </a:r>
            <a:r>
              <a:rPr lang="en-US" dirty="0" err="1" smtClean="0"/>
              <a:t>Chương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giúp</a:t>
            </a:r>
            <a:r>
              <a:rPr lang="en-US" dirty="0" smtClean="0"/>
              <a:t>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tự</a:t>
            </a:r>
            <a:r>
              <a:rPr lang="en-US" dirty="0" smtClean="0"/>
              <a:t> </a:t>
            </a:r>
            <a:r>
              <a:rPr lang="en-US" dirty="0" err="1" smtClean="0"/>
              <a:t>đánh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hội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khởi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mình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ý</a:t>
            </a:r>
            <a:r>
              <a:rPr lang="en-US" dirty="0" smtClean="0"/>
              <a:t> </a:t>
            </a:r>
            <a:r>
              <a:rPr lang="en-US" dirty="0" err="1" smtClean="0"/>
              <a:t>tưởng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mang</a:t>
            </a:r>
            <a:r>
              <a:rPr lang="en-US" dirty="0" smtClean="0"/>
              <a:t>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tiễn</a:t>
            </a:r>
            <a:r>
              <a:rPr lang="en-US" dirty="0" smtClean="0"/>
              <a:t>. </a:t>
            </a:r>
            <a:r>
              <a:rPr lang="en-US" dirty="0" err="1" smtClean="0"/>
              <a:t>Chương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linh</a:t>
            </a:r>
            <a:r>
              <a:rPr lang="en-US" dirty="0" smtClean="0"/>
              <a:t> </a:t>
            </a:r>
            <a:r>
              <a:rPr lang="en-US" dirty="0" err="1" smtClean="0"/>
              <a:t>hoạt</a:t>
            </a:r>
            <a:r>
              <a:rPr lang="en-US" dirty="0" smtClean="0"/>
              <a:t> </a:t>
            </a:r>
            <a:r>
              <a:rPr lang="en-US" dirty="0" err="1" smtClean="0"/>
              <a:t>giữa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thuyết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hành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tình</a:t>
            </a:r>
            <a:r>
              <a:rPr lang="en-US" dirty="0" smtClean="0"/>
              <a:t> </a:t>
            </a:r>
            <a:r>
              <a:rPr lang="en-US" dirty="0" err="1" smtClean="0"/>
              <a:t>huống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597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TÀI </a:t>
            </a:r>
            <a:r>
              <a:rPr lang="en-US" dirty="0"/>
              <a:t>LIỆU </a:t>
            </a:r>
            <a:r>
              <a:rPr lang="en-US" dirty="0" smtClean="0"/>
              <a:t>THAM KHẢO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 err="1" smtClean="0"/>
              <a:t>Ngoài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tập</a:t>
            </a:r>
            <a:r>
              <a:rPr lang="en-US" dirty="0" smtClean="0"/>
              <a:t> </a:t>
            </a:r>
            <a:r>
              <a:rPr lang="en-US" dirty="0" err="1" smtClean="0"/>
              <a:t>đã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cập</a:t>
            </a:r>
            <a:r>
              <a:rPr lang="en-US" dirty="0" smtClean="0"/>
              <a:t> </a:t>
            </a:r>
            <a:r>
              <a:rPr lang="en-US" dirty="0" err="1" smtClean="0"/>
              <a:t>ở</a:t>
            </a:r>
            <a:r>
              <a:rPr lang="en-US" dirty="0" smtClean="0"/>
              <a:t> </a:t>
            </a:r>
            <a:r>
              <a:rPr lang="en-US" dirty="0" err="1" smtClean="0"/>
              <a:t>trên</a:t>
            </a:r>
            <a:r>
              <a:rPr lang="en-US" dirty="0" smtClean="0"/>
              <a:t>,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khuyến</a:t>
            </a:r>
            <a:r>
              <a:rPr lang="en-US" dirty="0" smtClean="0"/>
              <a:t> </a:t>
            </a:r>
            <a:r>
              <a:rPr lang="en-US" dirty="0" err="1" smtClean="0"/>
              <a:t>thích</a:t>
            </a:r>
            <a:r>
              <a:rPr lang="en-US" dirty="0" smtClean="0"/>
              <a:t> </a:t>
            </a:r>
            <a:r>
              <a:rPr lang="en-US" dirty="0" err="1" smtClean="0"/>
              <a:t>đọc</a:t>
            </a:r>
            <a:r>
              <a:rPr lang="en-US" dirty="0" smtClean="0"/>
              <a:t> </a:t>
            </a:r>
            <a:r>
              <a:rPr lang="en-US" dirty="0" err="1" smtClean="0"/>
              <a:t>thêm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tham</a:t>
            </a:r>
            <a:r>
              <a:rPr lang="en-US" dirty="0" smtClean="0"/>
              <a:t> </a:t>
            </a:r>
            <a:r>
              <a:rPr lang="en-US" dirty="0" err="1" smtClean="0"/>
              <a:t>khảo</a:t>
            </a:r>
            <a:r>
              <a:rPr lang="en-US" dirty="0" smtClean="0"/>
              <a:t> </a:t>
            </a:r>
            <a:r>
              <a:rPr lang="en-US" dirty="0" err="1" smtClean="0"/>
              <a:t>dưới</a:t>
            </a:r>
            <a:r>
              <a:rPr lang="en-US" dirty="0" smtClean="0"/>
              <a:t> </a:t>
            </a:r>
            <a:r>
              <a:rPr lang="en-US" dirty="0" err="1" smtClean="0"/>
              <a:t>đây</a:t>
            </a:r>
            <a:r>
              <a:rPr lang="en-US" dirty="0" smtClean="0"/>
              <a:t>:</a:t>
            </a:r>
          </a:p>
          <a:p>
            <a:pPr algn="just"/>
            <a:r>
              <a:rPr lang="en-US" dirty="0" smtClean="0"/>
              <a:t>Fail</a:t>
            </a:r>
            <a:r>
              <a:rPr lang="en-US" dirty="0"/>
              <a:t> to </a:t>
            </a:r>
            <a:r>
              <a:rPr lang="en-US" dirty="0" smtClean="0"/>
              <a:t>Succeed</a:t>
            </a:r>
            <a:endParaRPr lang="en-US" dirty="0"/>
          </a:p>
          <a:p>
            <a:pPr algn="just"/>
            <a:r>
              <a:rPr lang="en-US" dirty="0" smtClean="0"/>
              <a:t>Startup</a:t>
            </a:r>
            <a:r>
              <a:rPr lang="en-US" dirty="0"/>
              <a:t> </a:t>
            </a:r>
            <a:r>
              <a:rPr lang="en-US" dirty="0" smtClean="0"/>
              <a:t>Nation</a:t>
            </a:r>
            <a:endParaRPr lang="en-US" dirty="0"/>
          </a:p>
          <a:p>
            <a:pPr algn="just"/>
            <a:r>
              <a:rPr lang="en-US" dirty="0" smtClean="0"/>
              <a:t>The</a:t>
            </a:r>
            <a:r>
              <a:rPr lang="en-US" dirty="0"/>
              <a:t> Secret of </a:t>
            </a:r>
            <a:r>
              <a:rPr lang="en-US" dirty="0" smtClean="0"/>
              <a:t>self-made</a:t>
            </a:r>
            <a:r>
              <a:rPr lang="en-US" dirty="0"/>
              <a:t> </a:t>
            </a:r>
            <a:r>
              <a:rPr lang="en-US" dirty="0" smtClean="0"/>
              <a:t>millionaires</a:t>
            </a:r>
          </a:p>
          <a:p>
            <a:pPr algn="just"/>
            <a:r>
              <a:rPr lang="en-US" dirty="0" smtClean="0"/>
              <a:t>Disciplined Entrepreneurship 24 Steps to a Successful Startup</a:t>
            </a:r>
            <a:endParaRPr lang="en-US" dirty="0"/>
          </a:p>
          <a:p>
            <a:pPr algn="just"/>
            <a:r>
              <a:rPr lang="en-US" dirty="0" smtClean="0"/>
              <a:t>Startup</a:t>
            </a:r>
            <a:r>
              <a:rPr lang="en-US" dirty="0"/>
              <a:t> handbook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9971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3340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272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6.4.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(</a:t>
            </a:r>
            <a:r>
              <a:rPr lang="en-US" dirty="0" err="1" smtClean="0"/>
              <a:t>cont</a:t>
            </a:r>
            <a:r>
              <a:rPr lang="en-US" dirty="0" smtClean="0"/>
              <a:t>’)</a:t>
            </a:r>
            <a:endParaRPr lang="en-AU" dirty="0" smtClean="0"/>
          </a:p>
          <a:p>
            <a:pPr algn="just"/>
            <a:r>
              <a:rPr lang="en-AU" b="1" dirty="0" err="1"/>
              <a:t>Chiến</a:t>
            </a:r>
            <a:r>
              <a:rPr lang="en-AU" b="1" dirty="0"/>
              <a:t> </a:t>
            </a:r>
            <a:r>
              <a:rPr lang="en-AU" b="1" dirty="0" err="1"/>
              <a:t>lược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/>
              <a:t>thâm</a:t>
            </a:r>
            <a:r>
              <a:rPr lang="en-AU" b="1" dirty="0"/>
              <a:t> </a:t>
            </a:r>
            <a:r>
              <a:rPr lang="en-AU" b="1" dirty="0" err="1"/>
              <a:t>nhập</a:t>
            </a:r>
            <a:r>
              <a:rPr lang="en-AU" b="1" dirty="0"/>
              <a:t> </a:t>
            </a:r>
            <a:r>
              <a:rPr lang="en-AU" b="1" dirty="0" err="1"/>
              <a:t>thị</a:t>
            </a:r>
            <a:r>
              <a:rPr lang="en-AU" b="1" dirty="0"/>
              <a:t> </a:t>
            </a:r>
            <a:r>
              <a:rPr lang="en-AU" b="1" dirty="0" err="1" smtClean="0"/>
              <a:t>trường</a:t>
            </a:r>
            <a:endParaRPr lang="en-AU" b="1" dirty="0" smtClean="0"/>
          </a:p>
          <a:p>
            <a:pPr lvl="1" algn="just">
              <a:buFont typeface="Wingdings" charset="2"/>
              <a:buChar char="§"/>
            </a:pPr>
            <a:r>
              <a:rPr lang="en-US" dirty="0" err="1" smtClean="0"/>
              <a:t>Áp</a:t>
            </a:r>
            <a:r>
              <a:rPr lang="en-US" dirty="0" smtClean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mới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mức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nhạy</a:t>
            </a:r>
            <a:r>
              <a:rPr lang="en-US" dirty="0"/>
              <a:t> </a:t>
            </a:r>
            <a:r>
              <a:rPr lang="en-US" dirty="0" err="1"/>
              <a:t>cảm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(</a:t>
            </a:r>
            <a:r>
              <a:rPr lang="en-US" dirty="0" err="1"/>
              <a:t>quyết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mua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ảnh</a:t>
            </a:r>
            <a:r>
              <a:rPr lang="en-US" dirty="0"/>
              <a:t> </a:t>
            </a:r>
            <a:r>
              <a:rPr lang="en-US" dirty="0" err="1"/>
              <a:t>hưởng</a:t>
            </a:r>
            <a:r>
              <a:rPr lang="en-US" dirty="0"/>
              <a:t> </a:t>
            </a:r>
            <a:r>
              <a:rPr lang="en-US" dirty="0" err="1"/>
              <a:t>mạnh</a:t>
            </a:r>
            <a:r>
              <a:rPr lang="en-US" dirty="0"/>
              <a:t> </a:t>
            </a:r>
            <a:r>
              <a:rPr lang="en-US" dirty="0" err="1"/>
              <a:t>bởi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cả</a:t>
            </a:r>
            <a:r>
              <a:rPr lang="en-US" dirty="0"/>
              <a:t>).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nhanh</a:t>
            </a:r>
            <a:r>
              <a:rPr lang="en-US" dirty="0"/>
              <a:t> </a:t>
            </a:r>
            <a:r>
              <a:rPr lang="en-US" dirty="0" err="1"/>
              <a:t>chóng</a:t>
            </a:r>
            <a:r>
              <a:rPr lang="en-US" dirty="0"/>
              <a:t> </a:t>
            </a:r>
            <a:r>
              <a:rPr lang="en-US" dirty="0" err="1"/>
              <a:t>chiếm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, </a:t>
            </a:r>
            <a:r>
              <a:rPr lang="en-US" dirty="0" err="1"/>
              <a:t>tăng</a:t>
            </a:r>
            <a:r>
              <a:rPr lang="en-US" dirty="0"/>
              <a:t> </a:t>
            </a:r>
            <a:r>
              <a:rPr lang="en-US" dirty="0" err="1"/>
              <a:t>cường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biết</a:t>
            </a:r>
            <a:r>
              <a:rPr lang="en-US" dirty="0"/>
              <a:t> </a:t>
            </a:r>
            <a:r>
              <a:rPr lang="en-US" dirty="0" err="1"/>
              <a:t>thương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 (Brand Awareness),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 </a:t>
            </a:r>
            <a:r>
              <a:rPr lang="en-US" dirty="0" err="1"/>
              <a:t>đưa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rẻ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so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bình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, </a:t>
            </a:r>
            <a:r>
              <a:rPr lang="en-US" dirty="0" err="1"/>
              <a:t>thậm</a:t>
            </a:r>
            <a:r>
              <a:rPr lang="en-US" dirty="0"/>
              <a:t> </a:t>
            </a:r>
            <a:r>
              <a:rPr lang="en-US" dirty="0" err="1"/>
              <a:t>chí</a:t>
            </a:r>
            <a:r>
              <a:rPr lang="en-US" dirty="0"/>
              <a:t> </a:t>
            </a:r>
            <a:r>
              <a:rPr lang="en-US" dirty="0" err="1"/>
              <a:t>chấp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lỗ</a:t>
            </a:r>
            <a:r>
              <a:rPr lang="en-US" dirty="0"/>
              <a:t> </a:t>
            </a:r>
            <a:r>
              <a:rPr lang="en-US" dirty="0" err="1"/>
              <a:t>vốn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gian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AU" dirty="0"/>
              <a:t> 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6939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3340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272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6.4.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(</a:t>
            </a:r>
            <a:r>
              <a:rPr lang="en-US" dirty="0" err="1" smtClean="0"/>
              <a:t>cont</a:t>
            </a:r>
            <a:r>
              <a:rPr lang="en-US" dirty="0" smtClean="0"/>
              <a:t>’)</a:t>
            </a:r>
            <a:endParaRPr lang="en-AU" dirty="0" smtClean="0"/>
          </a:p>
          <a:p>
            <a:pPr algn="just"/>
            <a:r>
              <a:rPr lang="en-AU" b="1" dirty="0" err="1"/>
              <a:t>Chiến</a:t>
            </a:r>
            <a:r>
              <a:rPr lang="en-AU" b="1" dirty="0"/>
              <a:t> </a:t>
            </a:r>
            <a:r>
              <a:rPr lang="en-AU" b="1" dirty="0" err="1"/>
              <a:t>lược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/>
              <a:t>thâm</a:t>
            </a:r>
            <a:r>
              <a:rPr lang="en-AU" b="1" dirty="0"/>
              <a:t> </a:t>
            </a:r>
            <a:r>
              <a:rPr lang="en-AU" b="1" dirty="0" err="1"/>
              <a:t>nhập</a:t>
            </a:r>
            <a:r>
              <a:rPr lang="en-AU" b="1" dirty="0"/>
              <a:t> </a:t>
            </a:r>
            <a:r>
              <a:rPr lang="en-AU" b="1" dirty="0" err="1"/>
              <a:t>thị</a:t>
            </a:r>
            <a:r>
              <a:rPr lang="en-AU" b="1" dirty="0"/>
              <a:t> </a:t>
            </a:r>
            <a:r>
              <a:rPr lang="en-AU" b="1" dirty="0" err="1" smtClean="0"/>
              <a:t>trường</a:t>
            </a:r>
            <a:endParaRPr lang="en-AU" b="1" dirty="0" smtClean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cũng</a:t>
            </a:r>
            <a:r>
              <a:rPr lang="en-AU" dirty="0"/>
              <a:t> </a:t>
            </a:r>
            <a:r>
              <a:rPr lang="en-AU" dirty="0" err="1"/>
              <a:t>tạo</a:t>
            </a:r>
            <a:r>
              <a:rPr lang="en-AU" dirty="0"/>
              <a:t> </a:t>
            </a:r>
            <a:r>
              <a:rPr lang="en-AU" dirty="0" err="1"/>
              <a:t>áp</a:t>
            </a:r>
            <a:r>
              <a:rPr lang="en-AU" dirty="0"/>
              <a:t> </a:t>
            </a:r>
            <a:r>
              <a:rPr lang="en-AU" dirty="0" err="1"/>
              <a:t>lực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ngăn</a:t>
            </a:r>
            <a:r>
              <a:rPr lang="en-AU" dirty="0"/>
              <a:t> </a:t>
            </a:r>
            <a:r>
              <a:rPr lang="en-AU" dirty="0" err="1"/>
              <a:t>chặn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tham</a:t>
            </a:r>
            <a:r>
              <a:rPr lang="en-AU" dirty="0"/>
              <a:t> </a:t>
            </a:r>
            <a:r>
              <a:rPr lang="en-AU" dirty="0" err="1"/>
              <a:t>gia</a:t>
            </a:r>
            <a:r>
              <a:rPr lang="en-AU" dirty="0"/>
              <a:t> </a:t>
            </a:r>
            <a:r>
              <a:rPr lang="en-AU" dirty="0" err="1"/>
              <a:t>vào</a:t>
            </a:r>
            <a:r>
              <a:rPr lang="en-AU" dirty="0"/>
              <a:t> </a:t>
            </a:r>
            <a:r>
              <a:rPr lang="en-AU" dirty="0" err="1"/>
              <a:t>ngành</a:t>
            </a:r>
            <a:r>
              <a:rPr lang="en-AU" dirty="0"/>
              <a:t>. </a:t>
            </a:r>
            <a:r>
              <a:rPr lang="en-AU" dirty="0" err="1"/>
              <a:t>Sau</a:t>
            </a:r>
            <a:r>
              <a:rPr lang="en-AU" dirty="0"/>
              <a:t> </a:t>
            </a: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thương</a:t>
            </a:r>
            <a:r>
              <a:rPr lang="en-AU" dirty="0"/>
              <a:t> </a:t>
            </a:r>
            <a:r>
              <a:rPr lang="en-AU" dirty="0" err="1"/>
              <a:t>hiệu</a:t>
            </a:r>
            <a:r>
              <a:rPr lang="en-AU" dirty="0"/>
              <a:t> </a:t>
            </a:r>
            <a:r>
              <a:rPr lang="en-AU" dirty="0" err="1"/>
              <a:t>đã</a:t>
            </a:r>
            <a:r>
              <a:rPr lang="en-AU" dirty="0"/>
              <a:t> </a:t>
            </a:r>
            <a:r>
              <a:rPr lang="en-AU" dirty="0" err="1"/>
              <a:t>trở</a:t>
            </a:r>
            <a:r>
              <a:rPr lang="en-AU" dirty="0"/>
              <a:t> </a:t>
            </a:r>
            <a:r>
              <a:rPr lang="en-AU" dirty="0" err="1"/>
              <a:t>nên</a:t>
            </a:r>
            <a:r>
              <a:rPr lang="en-AU" dirty="0"/>
              <a:t> </a:t>
            </a:r>
            <a:r>
              <a:rPr lang="en-AU" dirty="0" err="1"/>
              <a:t>quen</a:t>
            </a:r>
            <a:r>
              <a:rPr lang="en-AU" dirty="0"/>
              <a:t> </a:t>
            </a:r>
            <a:r>
              <a:rPr lang="en-AU" dirty="0" err="1"/>
              <a:t>thuộc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chấp</a:t>
            </a:r>
            <a:r>
              <a:rPr lang="en-AU" dirty="0"/>
              <a:t> </a:t>
            </a:r>
            <a:r>
              <a:rPr lang="en-AU" dirty="0" err="1"/>
              <a:t>nhận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,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nâng</a:t>
            </a:r>
            <a:r>
              <a:rPr lang="en-AU" dirty="0"/>
              <a:t> </a:t>
            </a:r>
            <a:r>
              <a:rPr lang="en-AU" dirty="0" err="1"/>
              <a:t>cao</a:t>
            </a:r>
            <a:r>
              <a:rPr lang="en-AU" dirty="0"/>
              <a:t> </a:t>
            </a:r>
            <a:r>
              <a:rPr lang="en-AU" dirty="0" err="1"/>
              <a:t>vị</a:t>
            </a:r>
            <a:r>
              <a:rPr lang="en-AU" dirty="0"/>
              <a:t> </a:t>
            </a:r>
            <a:r>
              <a:rPr lang="en-AU" dirty="0" err="1"/>
              <a:t>thế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lợi</a:t>
            </a:r>
            <a:r>
              <a:rPr lang="en-AU" dirty="0"/>
              <a:t> </a:t>
            </a:r>
            <a:r>
              <a:rPr lang="en-AU" dirty="0" err="1"/>
              <a:t>nhuận</a:t>
            </a:r>
            <a:r>
              <a:rPr lang="en-AU" dirty="0"/>
              <a:t>. </a:t>
            </a:r>
            <a:r>
              <a:rPr lang="en-AU" dirty="0" err="1"/>
              <a:t>Tuy</a:t>
            </a:r>
            <a:r>
              <a:rPr lang="en-AU" dirty="0"/>
              <a:t> </a:t>
            </a:r>
            <a:r>
              <a:rPr lang="en-AU" dirty="0" err="1"/>
              <a:t>nhiên</a:t>
            </a:r>
            <a:r>
              <a:rPr lang="en-AU" dirty="0"/>
              <a:t>,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lợi</a:t>
            </a:r>
            <a:r>
              <a:rPr lang="en-AU" dirty="0"/>
              <a:t> </a:t>
            </a:r>
            <a:r>
              <a:rPr lang="en-AU" dirty="0" err="1"/>
              <a:t>nhuận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thì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cần</a:t>
            </a:r>
            <a:r>
              <a:rPr lang="en-AU" dirty="0"/>
              <a:t> </a:t>
            </a:r>
            <a:r>
              <a:rPr lang="en-AU" dirty="0" err="1"/>
              <a:t>phải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chu</a:t>
            </a:r>
            <a:r>
              <a:rPr lang="en-AU" dirty="0"/>
              <a:t> </a:t>
            </a:r>
            <a:r>
              <a:rPr lang="en-AU" dirty="0" err="1"/>
              <a:t>kỳ</a:t>
            </a:r>
            <a:r>
              <a:rPr lang="en-AU" dirty="0"/>
              <a:t> </a:t>
            </a:r>
            <a:r>
              <a:rPr lang="en-AU" dirty="0" err="1"/>
              <a:t>sống</a:t>
            </a:r>
            <a:r>
              <a:rPr lang="en-AU" dirty="0"/>
              <a:t> </a:t>
            </a:r>
            <a:r>
              <a:rPr lang="en-AU" dirty="0" err="1" smtClean="0"/>
              <a:t>dài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7978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3340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272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6.4.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(</a:t>
            </a:r>
            <a:r>
              <a:rPr lang="en-US" dirty="0" err="1" smtClean="0"/>
              <a:t>cont</a:t>
            </a:r>
            <a:r>
              <a:rPr lang="en-US" dirty="0" smtClean="0"/>
              <a:t>’)</a:t>
            </a:r>
            <a:endParaRPr lang="en-AU" dirty="0" smtClean="0"/>
          </a:p>
          <a:p>
            <a:pPr algn="just"/>
            <a:r>
              <a:rPr lang="en-AU" b="1" dirty="0" err="1"/>
              <a:t>Chiến</a:t>
            </a:r>
            <a:r>
              <a:rPr lang="en-AU" b="1" dirty="0"/>
              <a:t> </a:t>
            </a:r>
            <a:r>
              <a:rPr lang="en-AU" b="1" dirty="0" err="1"/>
              <a:t>lược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/>
              <a:t>thâm</a:t>
            </a:r>
            <a:r>
              <a:rPr lang="en-AU" b="1" dirty="0"/>
              <a:t> </a:t>
            </a:r>
            <a:r>
              <a:rPr lang="en-AU" b="1" dirty="0" err="1"/>
              <a:t>nhập</a:t>
            </a:r>
            <a:r>
              <a:rPr lang="en-AU" b="1" dirty="0"/>
              <a:t> </a:t>
            </a:r>
            <a:r>
              <a:rPr lang="en-AU" b="1" dirty="0" err="1"/>
              <a:t>thị</a:t>
            </a:r>
            <a:r>
              <a:rPr lang="en-AU" b="1" dirty="0"/>
              <a:t> </a:t>
            </a:r>
            <a:r>
              <a:rPr lang="en-AU" b="1" dirty="0" err="1" smtClean="0"/>
              <a:t>trường</a:t>
            </a:r>
            <a:endParaRPr lang="en-AU" b="1" dirty="0" smtClean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C</a:t>
            </a:r>
            <a:r>
              <a:rPr lang="en-AU" dirty="0" err="1" smtClean="0"/>
              <a:t>hiến</a:t>
            </a:r>
            <a:r>
              <a:rPr lang="en-AU" dirty="0" smtClean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nhằm</a:t>
            </a:r>
            <a:r>
              <a:rPr lang="en-AU" dirty="0"/>
              <a:t> </a:t>
            </a:r>
            <a:r>
              <a:rPr lang="en-AU" dirty="0" err="1"/>
              <a:t>tạo</a:t>
            </a:r>
            <a:r>
              <a:rPr lang="en-AU" dirty="0"/>
              <a:t> </a:t>
            </a:r>
            <a:r>
              <a:rPr lang="en-AU" dirty="0" err="1"/>
              <a:t>sức</a:t>
            </a:r>
            <a:r>
              <a:rPr lang="en-AU" dirty="0"/>
              <a:t> </a:t>
            </a:r>
            <a:r>
              <a:rPr lang="en-AU" dirty="0" err="1"/>
              <a:t>ép</a:t>
            </a:r>
            <a:r>
              <a:rPr lang="en-AU" dirty="0"/>
              <a:t> </a:t>
            </a:r>
            <a:r>
              <a:rPr lang="en-AU" dirty="0" err="1"/>
              <a:t>lên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chiếm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phần</a:t>
            </a:r>
            <a:r>
              <a:rPr lang="en-AU" dirty="0"/>
              <a:t> </a:t>
            </a:r>
            <a:r>
              <a:rPr lang="en-AU" dirty="0" err="1"/>
              <a:t>càng</a:t>
            </a:r>
            <a:r>
              <a:rPr lang="en-AU" dirty="0"/>
              <a:t> </a:t>
            </a:r>
            <a:r>
              <a:rPr lang="en-AU" dirty="0" err="1"/>
              <a:t>lớn</a:t>
            </a:r>
            <a:r>
              <a:rPr lang="en-AU" dirty="0"/>
              <a:t> </a:t>
            </a:r>
            <a:r>
              <a:rPr lang="en-AU" dirty="0" err="1"/>
              <a:t>càng</a:t>
            </a:r>
            <a:r>
              <a:rPr lang="en-AU" dirty="0"/>
              <a:t> </a:t>
            </a:r>
            <a:r>
              <a:rPr lang="en-AU" dirty="0" err="1"/>
              <a:t>tốt</a:t>
            </a:r>
            <a:r>
              <a:rPr lang="en-AU" dirty="0"/>
              <a:t>.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đạt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mục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,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bán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rẻ</a:t>
            </a:r>
            <a:r>
              <a:rPr lang="en-AU" dirty="0"/>
              <a:t> </a:t>
            </a:r>
            <a:r>
              <a:rPr lang="en-AU" dirty="0" err="1"/>
              <a:t>hơn</a:t>
            </a:r>
            <a:r>
              <a:rPr lang="en-AU" dirty="0"/>
              <a:t> so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cả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, </a:t>
            </a:r>
            <a:r>
              <a:rPr lang="en-AU" dirty="0" err="1"/>
              <a:t>thậm</a:t>
            </a:r>
            <a:r>
              <a:rPr lang="en-AU" dirty="0"/>
              <a:t> </a:t>
            </a:r>
            <a:r>
              <a:rPr lang="en-AU" dirty="0" err="1"/>
              <a:t>chí</a:t>
            </a:r>
            <a:r>
              <a:rPr lang="en-AU" dirty="0"/>
              <a:t> </a:t>
            </a:r>
            <a:r>
              <a:rPr lang="en-AU" dirty="0" err="1"/>
              <a:t>chấp</a:t>
            </a:r>
            <a:r>
              <a:rPr lang="en-AU" dirty="0"/>
              <a:t> </a:t>
            </a:r>
            <a:r>
              <a:rPr lang="en-AU" dirty="0" err="1"/>
              <a:t>nhận</a:t>
            </a:r>
            <a:r>
              <a:rPr lang="en-AU" dirty="0"/>
              <a:t> </a:t>
            </a:r>
            <a:r>
              <a:rPr lang="en-AU" dirty="0" err="1"/>
              <a:t>lỗ</a:t>
            </a:r>
            <a:r>
              <a:rPr lang="en-AU" dirty="0"/>
              <a:t> </a:t>
            </a:r>
            <a:r>
              <a:rPr lang="en-AU" dirty="0" err="1"/>
              <a:t>vốn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thời</a:t>
            </a:r>
            <a:r>
              <a:rPr lang="en-AU" dirty="0"/>
              <a:t> </a:t>
            </a:r>
            <a:r>
              <a:rPr lang="en-AU" dirty="0" err="1"/>
              <a:t>gian</a:t>
            </a:r>
            <a:r>
              <a:rPr lang="en-AU" dirty="0"/>
              <a:t> </a:t>
            </a:r>
            <a:r>
              <a:rPr lang="en-AU" dirty="0" err="1"/>
              <a:t>đầu</a:t>
            </a:r>
            <a:r>
              <a:rPr lang="en-AU" dirty="0"/>
              <a:t>. </a:t>
            </a: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đã</a:t>
            </a:r>
            <a:r>
              <a:rPr lang="en-AU" dirty="0"/>
              <a:t> </a:t>
            </a:r>
            <a:r>
              <a:rPr lang="en-AU" dirty="0" err="1"/>
              <a:t>trở</a:t>
            </a:r>
            <a:r>
              <a:rPr lang="en-AU" dirty="0"/>
              <a:t> </a:t>
            </a:r>
            <a:r>
              <a:rPr lang="en-AU" dirty="0" err="1"/>
              <a:t>nên</a:t>
            </a:r>
            <a:r>
              <a:rPr lang="en-AU" dirty="0"/>
              <a:t> </a:t>
            </a:r>
            <a:r>
              <a:rPr lang="en-AU" dirty="0" err="1"/>
              <a:t>phổ</a:t>
            </a:r>
            <a:r>
              <a:rPr lang="en-AU" dirty="0"/>
              <a:t> </a:t>
            </a:r>
            <a:r>
              <a:rPr lang="en-AU" dirty="0" err="1"/>
              <a:t>biến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đánh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cao</a:t>
            </a:r>
            <a:r>
              <a:rPr lang="en-AU" dirty="0"/>
              <a:t>,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hoàn</a:t>
            </a:r>
            <a:r>
              <a:rPr lang="en-AU" dirty="0"/>
              <a:t> </a:t>
            </a:r>
            <a:r>
              <a:rPr lang="en-AU" dirty="0" err="1"/>
              <a:t>vốn</a:t>
            </a:r>
            <a:r>
              <a:rPr lang="en-AU" dirty="0"/>
              <a:t>,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lãi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trị</a:t>
            </a:r>
            <a:r>
              <a:rPr lang="en-AU" dirty="0"/>
              <a:t> </a:t>
            </a:r>
            <a:r>
              <a:rPr lang="en-AU" dirty="0" err="1"/>
              <a:t>thương</a:t>
            </a:r>
            <a:r>
              <a:rPr lang="en-AU" dirty="0"/>
              <a:t> </a:t>
            </a:r>
            <a:r>
              <a:rPr lang="en-AU" dirty="0" err="1" smtClean="0"/>
              <a:t>hiệu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5685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6.4.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(</a:t>
            </a:r>
            <a:r>
              <a:rPr lang="en-US" dirty="0" err="1" smtClean="0"/>
              <a:t>cont</a:t>
            </a:r>
            <a:r>
              <a:rPr lang="en-US" dirty="0" smtClean="0"/>
              <a:t>’)</a:t>
            </a:r>
            <a:endParaRPr lang="en-AU" dirty="0" smtClean="0"/>
          </a:p>
          <a:p>
            <a:pPr algn="just"/>
            <a:r>
              <a:rPr lang="en-AU" b="1" dirty="0" err="1"/>
              <a:t>Chiến</a:t>
            </a:r>
            <a:r>
              <a:rPr lang="en-AU" b="1" dirty="0"/>
              <a:t> </a:t>
            </a:r>
            <a:r>
              <a:rPr lang="en-AU" b="1" dirty="0" err="1"/>
              <a:t>lược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/>
              <a:t>thâm</a:t>
            </a:r>
            <a:r>
              <a:rPr lang="en-AU" b="1" dirty="0"/>
              <a:t> </a:t>
            </a:r>
            <a:r>
              <a:rPr lang="en-AU" b="1" dirty="0" err="1"/>
              <a:t>nhập</a:t>
            </a:r>
            <a:r>
              <a:rPr lang="en-AU" b="1" dirty="0"/>
              <a:t> </a:t>
            </a:r>
            <a:r>
              <a:rPr lang="en-AU" b="1" dirty="0" err="1"/>
              <a:t>thị</a:t>
            </a:r>
            <a:r>
              <a:rPr lang="en-AU" b="1" dirty="0"/>
              <a:t> </a:t>
            </a:r>
            <a:r>
              <a:rPr lang="en-AU" b="1" dirty="0" err="1" smtClean="0"/>
              <a:t>trường</a:t>
            </a:r>
            <a:endParaRPr lang="en-AU" b="1" dirty="0" smtClean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thâm</a:t>
            </a:r>
            <a:r>
              <a:rPr lang="en-AU" dirty="0"/>
              <a:t> </a:t>
            </a:r>
            <a:r>
              <a:rPr lang="en-AU" dirty="0" err="1"/>
              <a:t>nhập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 </a:t>
            </a:r>
            <a:r>
              <a:rPr lang="en-AU" dirty="0" err="1"/>
              <a:t>phù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mặt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 smtClean="0"/>
              <a:t>mà</a:t>
            </a:r>
            <a:r>
              <a:rPr lang="en-AU" dirty="0" smtClean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vòng</a:t>
            </a:r>
            <a:r>
              <a:rPr lang="en-AU" dirty="0"/>
              <a:t> </a:t>
            </a:r>
            <a:r>
              <a:rPr lang="en-AU" dirty="0" err="1"/>
              <a:t>đời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tương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dài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luôn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nhu</a:t>
            </a:r>
            <a:r>
              <a:rPr lang="en-AU" dirty="0"/>
              <a:t> </a:t>
            </a:r>
            <a:r>
              <a:rPr lang="en-AU" dirty="0" err="1"/>
              <a:t>cầu</a:t>
            </a:r>
            <a:r>
              <a:rPr lang="en-AU" dirty="0"/>
              <a:t> 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trưởng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tương</a:t>
            </a:r>
            <a:r>
              <a:rPr lang="en-AU" dirty="0"/>
              <a:t> </a:t>
            </a:r>
            <a:r>
              <a:rPr lang="en-AU" dirty="0" err="1" smtClean="0"/>
              <a:t>lai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/>
              <a:t>(SIYB, 1998)</a:t>
            </a:r>
            <a:r>
              <a:rPr lang="en-AU" dirty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7029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3340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272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6.4.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(</a:t>
            </a:r>
            <a:r>
              <a:rPr lang="en-US" dirty="0" err="1" smtClean="0"/>
              <a:t>cont</a:t>
            </a:r>
            <a:r>
              <a:rPr lang="en-US" dirty="0" smtClean="0"/>
              <a:t>’)</a:t>
            </a:r>
            <a:endParaRPr lang="en-AU" dirty="0" smtClean="0"/>
          </a:p>
          <a:p>
            <a:pPr algn="just"/>
            <a:r>
              <a:rPr lang="en-AU" b="1" dirty="0" err="1"/>
              <a:t>Chiến</a:t>
            </a:r>
            <a:r>
              <a:rPr lang="en-AU" b="1" dirty="0"/>
              <a:t> </a:t>
            </a:r>
            <a:r>
              <a:rPr lang="en-AU" b="1" dirty="0" err="1"/>
              <a:t>lược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/>
              <a:t>thâm</a:t>
            </a:r>
            <a:r>
              <a:rPr lang="en-AU" b="1" dirty="0"/>
              <a:t> </a:t>
            </a:r>
            <a:r>
              <a:rPr lang="en-AU" b="1" dirty="0" err="1"/>
              <a:t>nhập</a:t>
            </a:r>
            <a:r>
              <a:rPr lang="en-AU" b="1" dirty="0"/>
              <a:t> </a:t>
            </a:r>
            <a:r>
              <a:rPr lang="en-AU" b="1" dirty="0" err="1"/>
              <a:t>thị</a:t>
            </a:r>
            <a:r>
              <a:rPr lang="en-AU" b="1" dirty="0"/>
              <a:t> </a:t>
            </a:r>
            <a:r>
              <a:rPr lang="en-AU" b="1" dirty="0" err="1" smtClean="0"/>
              <a:t>trường</a:t>
            </a:r>
            <a:endParaRPr lang="en-AU" b="1" dirty="0" smtClean="0"/>
          </a:p>
          <a:p>
            <a:pPr lvl="1" algn="just">
              <a:buFont typeface="Wingdings" charset="2"/>
              <a:buChar char="§"/>
            </a:pPr>
            <a:r>
              <a:rPr lang="en-AU" i="1" u="sng" dirty="0" err="1" smtClean="0"/>
              <a:t>Ví</a:t>
            </a:r>
            <a:r>
              <a:rPr lang="en-AU" i="1" u="sng" dirty="0" smtClean="0"/>
              <a:t> </a:t>
            </a:r>
            <a:r>
              <a:rPr lang="en-AU" i="1" u="sng" dirty="0" err="1" smtClean="0"/>
              <a:t>dụ</a:t>
            </a:r>
            <a:r>
              <a:rPr lang="en-AU" i="1" u="sng" dirty="0" smtClean="0"/>
              <a:t>:</a:t>
            </a:r>
            <a:r>
              <a:rPr lang="en-AU" i="1" dirty="0" smtClean="0"/>
              <a:t> </a:t>
            </a:r>
            <a:r>
              <a:rPr lang="en-AU" i="1" dirty="0" err="1" smtClean="0"/>
              <a:t>Giá</a:t>
            </a:r>
            <a:r>
              <a:rPr lang="en-AU" i="1" dirty="0" smtClean="0"/>
              <a:t> </a:t>
            </a:r>
            <a:r>
              <a:rPr lang="en-AU" i="1" dirty="0" err="1"/>
              <a:t>một</a:t>
            </a:r>
            <a:r>
              <a:rPr lang="en-AU" i="1" dirty="0"/>
              <a:t> </a:t>
            </a:r>
            <a:r>
              <a:rPr lang="en-AU" i="1" dirty="0" smtClean="0"/>
              <a:t>chai </a:t>
            </a:r>
            <a:r>
              <a:rPr lang="en-AU" i="1" dirty="0" err="1" smtClean="0"/>
              <a:t>nước</a:t>
            </a:r>
            <a:r>
              <a:rPr lang="en-AU" i="1" dirty="0" smtClean="0"/>
              <a:t> </a:t>
            </a:r>
            <a:r>
              <a:rPr lang="en-AU" i="1" dirty="0" err="1" smtClean="0"/>
              <a:t>ngọt</a:t>
            </a:r>
            <a:r>
              <a:rPr lang="en-AU" i="1" dirty="0" smtClean="0"/>
              <a:t> </a:t>
            </a:r>
            <a:r>
              <a:rPr lang="en-AU" i="1" dirty="0" err="1" smtClean="0"/>
              <a:t>có</a:t>
            </a:r>
            <a:r>
              <a:rPr lang="en-AU" i="1" dirty="0" smtClean="0"/>
              <a:t> </a:t>
            </a:r>
            <a:r>
              <a:rPr lang="en-AU" i="1" dirty="0" err="1" smtClean="0"/>
              <a:t>cùng</a:t>
            </a:r>
            <a:r>
              <a:rPr lang="en-AU" i="1" dirty="0" smtClean="0"/>
              <a:t> dung </a:t>
            </a:r>
            <a:r>
              <a:rPr lang="en-AU" i="1" dirty="0" err="1" smtClean="0"/>
              <a:t>tích</a:t>
            </a:r>
            <a:r>
              <a:rPr lang="en-AU" i="1" dirty="0" smtClean="0"/>
              <a:t> </a:t>
            </a:r>
            <a:r>
              <a:rPr lang="en-AU" i="1" dirty="0" err="1"/>
              <a:t>có</a:t>
            </a:r>
            <a:r>
              <a:rPr lang="en-AU" i="1" dirty="0"/>
              <a:t> </a:t>
            </a:r>
            <a:r>
              <a:rPr lang="en-AU" i="1" dirty="0" err="1"/>
              <a:t>giá</a:t>
            </a:r>
            <a:r>
              <a:rPr lang="en-AU" i="1" dirty="0"/>
              <a:t> </a:t>
            </a:r>
            <a:r>
              <a:rPr lang="en-AU" i="1" dirty="0" err="1"/>
              <a:t>tăng</a:t>
            </a:r>
            <a:r>
              <a:rPr lang="en-AU" i="1" dirty="0"/>
              <a:t> </a:t>
            </a:r>
            <a:r>
              <a:rPr lang="en-AU" i="1" dirty="0" err="1"/>
              <a:t>dần</a:t>
            </a:r>
            <a:r>
              <a:rPr lang="en-AU" i="1" dirty="0"/>
              <a:t> </a:t>
            </a:r>
            <a:r>
              <a:rPr lang="en-AU" i="1" dirty="0" err="1"/>
              <a:t>từ</a:t>
            </a:r>
            <a:r>
              <a:rPr lang="en-AU" i="1" dirty="0"/>
              <a:t> </a:t>
            </a:r>
            <a:r>
              <a:rPr lang="en-AU" i="1" dirty="0" err="1"/>
              <a:t>khi</a:t>
            </a:r>
            <a:r>
              <a:rPr lang="en-AU" i="1" dirty="0"/>
              <a:t> </a:t>
            </a:r>
            <a:r>
              <a:rPr lang="en-AU" i="1" dirty="0" err="1"/>
              <a:t>gia</a:t>
            </a:r>
            <a:r>
              <a:rPr lang="en-AU" i="1" dirty="0"/>
              <a:t> </a:t>
            </a:r>
            <a:r>
              <a:rPr lang="en-AU" i="1" dirty="0" err="1"/>
              <a:t>nhập</a:t>
            </a:r>
            <a:r>
              <a:rPr lang="en-AU" i="1" dirty="0"/>
              <a:t> </a:t>
            </a:r>
            <a:r>
              <a:rPr lang="en-AU" i="1" dirty="0" err="1"/>
              <a:t>thị</a:t>
            </a:r>
            <a:r>
              <a:rPr lang="en-AU" i="1" dirty="0"/>
              <a:t> </a:t>
            </a:r>
            <a:r>
              <a:rPr lang="en-AU" i="1" dirty="0" err="1" smtClean="0"/>
              <a:t>trường</a:t>
            </a:r>
            <a:r>
              <a:rPr lang="en-AU" i="1" dirty="0" smtClean="0"/>
              <a:t> </a:t>
            </a:r>
            <a:r>
              <a:rPr lang="en-AU" i="1" dirty="0" err="1" smtClean="0"/>
              <a:t>cho</a:t>
            </a:r>
            <a:r>
              <a:rPr lang="en-AU" i="1" dirty="0" smtClean="0"/>
              <a:t> </a:t>
            </a:r>
            <a:r>
              <a:rPr lang="en-AU" i="1" dirty="0" err="1"/>
              <a:t>đến</a:t>
            </a:r>
            <a:r>
              <a:rPr lang="en-AU" i="1" dirty="0"/>
              <a:t> </a:t>
            </a:r>
            <a:r>
              <a:rPr lang="en-AU" i="1" dirty="0" err="1" smtClean="0"/>
              <a:t>thời</a:t>
            </a:r>
            <a:r>
              <a:rPr lang="en-AU" i="1" dirty="0" smtClean="0"/>
              <a:t> </a:t>
            </a:r>
            <a:r>
              <a:rPr lang="en-AU" i="1" dirty="0" err="1" smtClean="0"/>
              <a:t>điểm</a:t>
            </a:r>
            <a:r>
              <a:rPr lang="en-AU" i="1" dirty="0" smtClean="0"/>
              <a:t> </a:t>
            </a:r>
            <a:r>
              <a:rPr lang="en-AU" i="1" dirty="0" err="1" smtClean="0"/>
              <a:t>nghiên</a:t>
            </a:r>
            <a:r>
              <a:rPr lang="en-AU" i="1" dirty="0" smtClean="0"/>
              <a:t> </a:t>
            </a:r>
            <a:r>
              <a:rPr lang="en-AU" i="1" dirty="0" err="1" smtClean="0"/>
              <a:t>cứu</a:t>
            </a:r>
            <a:r>
              <a:rPr lang="en-AU" i="1" dirty="0" smtClean="0"/>
              <a:t>.</a:t>
            </a:r>
            <a:endParaRPr lang="en-AU" i="1" dirty="0"/>
          </a:p>
          <a:p>
            <a:pPr marL="0" indent="0" algn="r">
              <a:buNone/>
            </a:pPr>
            <a:r>
              <a:rPr lang="vi-VN" dirty="0"/>
              <a:t>(SIYB, 1998)</a:t>
            </a:r>
            <a:r>
              <a:rPr lang="en-AU" dirty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0443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3340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272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6.4.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(</a:t>
            </a:r>
            <a:r>
              <a:rPr lang="en-US" dirty="0" err="1" smtClean="0"/>
              <a:t>cont</a:t>
            </a:r>
            <a:r>
              <a:rPr lang="en-US" dirty="0" smtClean="0"/>
              <a:t>’)</a:t>
            </a:r>
            <a:endParaRPr lang="en-AU" dirty="0" smtClean="0"/>
          </a:p>
          <a:p>
            <a:pPr algn="just"/>
            <a:r>
              <a:rPr lang="en-AU" b="1" dirty="0" err="1"/>
              <a:t>Chiến</a:t>
            </a:r>
            <a:r>
              <a:rPr lang="en-AU" b="1" dirty="0"/>
              <a:t> </a:t>
            </a:r>
            <a:r>
              <a:rPr lang="en-AU" b="1" dirty="0" err="1"/>
              <a:t>lược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/>
              <a:t>thâm</a:t>
            </a:r>
            <a:r>
              <a:rPr lang="en-AU" b="1" dirty="0"/>
              <a:t> </a:t>
            </a:r>
            <a:r>
              <a:rPr lang="en-AU" b="1" dirty="0" err="1"/>
              <a:t>nhập</a:t>
            </a:r>
            <a:r>
              <a:rPr lang="en-AU" b="1" dirty="0"/>
              <a:t> </a:t>
            </a:r>
            <a:r>
              <a:rPr lang="en-AU" b="1" dirty="0" err="1"/>
              <a:t>thị</a:t>
            </a:r>
            <a:r>
              <a:rPr lang="en-AU" b="1" dirty="0"/>
              <a:t> </a:t>
            </a:r>
            <a:r>
              <a:rPr lang="en-AU" b="1" dirty="0" err="1" smtClean="0"/>
              <a:t>trường</a:t>
            </a:r>
            <a:endParaRPr lang="en-AU" b="1" dirty="0" smtClean="0"/>
          </a:p>
          <a:p>
            <a:pPr lvl="1" algn="just">
              <a:buFont typeface="Wingdings" charset="2"/>
              <a:buChar char="§"/>
            </a:pPr>
            <a:r>
              <a:rPr lang="en-AU" i="1" u="sng" dirty="0" err="1" smtClean="0"/>
              <a:t>Ví</a:t>
            </a:r>
            <a:r>
              <a:rPr lang="en-AU" i="1" u="sng" dirty="0" smtClean="0"/>
              <a:t> </a:t>
            </a:r>
            <a:r>
              <a:rPr lang="en-AU" i="1" u="sng" dirty="0" err="1" smtClean="0"/>
              <a:t>dụ</a:t>
            </a:r>
            <a:r>
              <a:rPr lang="en-AU" i="1" u="sng" dirty="0" smtClean="0"/>
              <a:t>: </a:t>
            </a:r>
            <a:r>
              <a:rPr lang="en-AU" i="1" dirty="0" smtClean="0"/>
              <a:t> </a:t>
            </a:r>
            <a:r>
              <a:rPr lang="en-AU" i="1" dirty="0"/>
              <a:t>Coca Cola </a:t>
            </a:r>
            <a:r>
              <a:rPr lang="en-AU" i="1" dirty="0" err="1"/>
              <a:t>là</a:t>
            </a:r>
            <a:r>
              <a:rPr lang="en-AU" i="1" dirty="0"/>
              <a:t> </a:t>
            </a:r>
            <a:r>
              <a:rPr lang="en-AU" i="1" dirty="0" err="1"/>
              <a:t>một</a:t>
            </a:r>
            <a:r>
              <a:rPr lang="en-AU" i="1" dirty="0"/>
              <a:t> </a:t>
            </a:r>
            <a:r>
              <a:rPr lang="en-AU" i="1" dirty="0" err="1"/>
              <a:t>ví</a:t>
            </a:r>
            <a:r>
              <a:rPr lang="en-AU" i="1" dirty="0"/>
              <a:t> </a:t>
            </a:r>
            <a:r>
              <a:rPr lang="en-AU" i="1" dirty="0" err="1"/>
              <a:t>dụ</a:t>
            </a:r>
            <a:r>
              <a:rPr lang="en-AU" i="1" dirty="0"/>
              <a:t> </a:t>
            </a:r>
            <a:r>
              <a:rPr lang="en-AU" i="1" dirty="0" err="1"/>
              <a:t>điển</a:t>
            </a:r>
            <a:r>
              <a:rPr lang="en-AU" i="1" dirty="0"/>
              <a:t> </a:t>
            </a:r>
            <a:r>
              <a:rPr lang="en-AU" i="1" dirty="0" err="1"/>
              <a:t>hình</a:t>
            </a:r>
            <a:r>
              <a:rPr lang="en-AU" i="1" dirty="0"/>
              <a:t> </a:t>
            </a:r>
            <a:r>
              <a:rPr lang="en-AU" i="1" dirty="0" err="1"/>
              <a:t>về</a:t>
            </a:r>
            <a:r>
              <a:rPr lang="en-AU" i="1" dirty="0"/>
              <a:t> </a:t>
            </a:r>
            <a:r>
              <a:rPr lang="en-AU" i="1" dirty="0" err="1"/>
              <a:t>việc</a:t>
            </a:r>
            <a:r>
              <a:rPr lang="en-AU" i="1" dirty="0"/>
              <a:t> </a:t>
            </a:r>
            <a:r>
              <a:rPr lang="en-AU" i="1" dirty="0" err="1"/>
              <a:t>áp</a:t>
            </a:r>
            <a:r>
              <a:rPr lang="en-AU" i="1" dirty="0"/>
              <a:t> </a:t>
            </a:r>
            <a:r>
              <a:rPr lang="en-AU" i="1" dirty="0" err="1"/>
              <a:t>dụng</a:t>
            </a:r>
            <a:r>
              <a:rPr lang="en-AU" i="1" dirty="0"/>
              <a:t> </a:t>
            </a:r>
            <a:r>
              <a:rPr lang="en-AU" i="1" dirty="0" err="1"/>
              <a:t>chiến</a:t>
            </a:r>
            <a:r>
              <a:rPr lang="en-AU" i="1" dirty="0"/>
              <a:t> </a:t>
            </a:r>
            <a:r>
              <a:rPr lang="en-AU" i="1" dirty="0" err="1"/>
              <a:t>lược</a:t>
            </a:r>
            <a:r>
              <a:rPr lang="en-AU" i="1" dirty="0"/>
              <a:t> </a:t>
            </a:r>
            <a:r>
              <a:rPr lang="en-AU" i="1" dirty="0" err="1"/>
              <a:t>giá</a:t>
            </a:r>
            <a:r>
              <a:rPr lang="en-AU" i="1" dirty="0"/>
              <a:t> </a:t>
            </a:r>
            <a:r>
              <a:rPr lang="en-AU" i="1" dirty="0" err="1"/>
              <a:t>thâm</a:t>
            </a:r>
            <a:r>
              <a:rPr lang="en-AU" i="1" dirty="0"/>
              <a:t> </a:t>
            </a:r>
            <a:r>
              <a:rPr lang="en-AU" i="1" dirty="0" err="1"/>
              <a:t>nhập</a:t>
            </a:r>
            <a:r>
              <a:rPr lang="en-AU" i="1" dirty="0"/>
              <a:t> </a:t>
            </a:r>
            <a:r>
              <a:rPr lang="en-AU" i="1" dirty="0" err="1"/>
              <a:t>thị</a:t>
            </a:r>
            <a:r>
              <a:rPr lang="en-AU" i="1" dirty="0"/>
              <a:t> </a:t>
            </a:r>
            <a:r>
              <a:rPr lang="en-AU" i="1" dirty="0" err="1"/>
              <a:t>trường</a:t>
            </a:r>
            <a:r>
              <a:rPr lang="en-AU" i="1" dirty="0"/>
              <a:t> </a:t>
            </a:r>
            <a:r>
              <a:rPr lang="en-AU" i="1" dirty="0" err="1"/>
              <a:t>thành</a:t>
            </a:r>
            <a:r>
              <a:rPr lang="en-AU" i="1" dirty="0"/>
              <a:t> </a:t>
            </a:r>
            <a:r>
              <a:rPr lang="en-AU" i="1" dirty="0" err="1" smtClean="0"/>
              <a:t>công</a:t>
            </a:r>
            <a:r>
              <a:rPr lang="en-AU" i="1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63146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3340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272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6.4.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(</a:t>
            </a:r>
            <a:r>
              <a:rPr lang="en-US" dirty="0" err="1" smtClean="0"/>
              <a:t>cont</a:t>
            </a:r>
            <a:r>
              <a:rPr lang="en-US" dirty="0" smtClean="0"/>
              <a:t>’)</a:t>
            </a:r>
            <a:endParaRPr lang="en-AU" dirty="0" smtClean="0"/>
          </a:p>
          <a:p>
            <a:pPr algn="just"/>
            <a:r>
              <a:rPr lang="en-AU" b="1" dirty="0" err="1"/>
              <a:t>Chiến</a:t>
            </a:r>
            <a:r>
              <a:rPr lang="en-AU" b="1" dirty="0"/>
              <a:t> </a:t>
            </a:r>
            <a:r>
              <a:rPr lang="en-AU" b="1" dirty="0" err="1"/>
              <a:t>lược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/>
              <a:t>thâm</a:t>
            </a:r>
            <a:r>
              <a:rPr lang="en-AU" b="1" dirty="0"/>
              <a:t> </a:t>
            </a:r>
            <a:r>
              <a:rPr lang="en-AU" b="1" dirty="0" err="1"/>
              <a:t>nhập</a:t>
            </a:r>
            <a:r>
              <a:rPr lang="en-AU" b="1" dirty="0"/>
              <a:t> </a:t>
            </a:r>
            <a:r>
              <a:rPr lang="en-AU" b="1" dirty="0" err="1"/>
              <a:t>thị</a:t>
            </a:r>
            <a:r>
              <a:rPr lang="en-AU" b="1" dirty="0"/>
              <a:t> </a:t>
            </a:r>
            <a:r>
              <a:rPr lang="en-AU" b="1" dirty="0" err="1" smtClean="0"/>
              <a:t>trường</a:t>
            </a:r>
            <a:endParaRPr lang="en-AU" b="1" dirty="0" smtClean="0"/>
          </a:p>
          <a:p>
            <a:pPr lvl="1" algn="just">
              <a:buFont typeface="Wingdings" charset="2"/>
              <a:buChar char="§"/>
            </a:pPr>
            <a:r>
              <a:rPr lang="en-AU" i="1" dirty="0" err="1" smtClean="0"/>
              <a:t>Năm</a:t>
            </a:r>
            <a:r>
              <a:rPr lang="en-AU" i="1" dirty="0" smtClean="0"/>
              <a:t> </a:t>
            </a:r>
            <a:r>
              <a:rPr lang="en-AU" i="1" dirty="0"/>
              <a:t>1960, </a:t>
            </a:r>
            <a:r>
              <a:rPr lang="en-AU" i="1" dirty="0" err="1"/>
              <a:t>khi</a:t>
            </a:r>
            <a:r>
              <a:rPr lang="en-AU" i="1" dirty="0"/>
              <a:t> </a:t>
            </a:r>
            <a:r>
              <a:rPr lang="en-AU" i="1" dirty="0" err="1"/>
              <a:t>lần</a:t>
            </a:r>
            <a:r>
              <a:rPr lang="en-AU" i="1" dirty="0"/>
              <a:t> </a:t>
            </a:r>
            <a:r>
              <a:rPr lang="en-AU" i="1" dirty="0" err="1"/>
              <a:t>đầu</a:t>
            </a:r>
            <a:r>
              <a:rPr lang="en-AU" i="1" dirty="0"/>
              <a:t> </a:t>
            </a:r>
            <a:r>
              <a:rPr lang="en-AU" i="1" dirty="0" err="1"/>
              <a:t>tiên</a:t>
            </a:r>
            <a:r>
              <a:rPr lang="en-AU" i="1" dirty="0"/>
              <a:t> </a:t>
            </a:r>
            <a:r>
              <a:rPr lang="en-AU" i="1" dirty="0" err="1"/>
              <a:t>xuất</a:t>
            </a:r>
            <a:r>
              <a:rPr lang="en-AU" i="1" dirty="0"/>
              <a:t> </a:t>
            </a:r>
            <a:r>
              <a:rPr lang="en-AU" i="1" dirty="0" err="1"/>
              <a:t>hiện</a:t>
            </a:r>
            <a:r>
              <a:rPr lang="en-AU" i="1" dirty="0"/>
              <a:t> </a:t>
            </a:r>
            <a:r>
              <a:rPr lang="en-AU" i="1" dirty="0" err="1"/>
              <a:t>tại</a:t>
            </a:r>
            <a:r>
              <a:rPr lang="en-AU" i="1" dirty="0"/>
              <a:t> </a:t>
            </a:r>
            <a:r>
              <a:rPr lang="en-AU" i="1" dirty="0" err="1"/>
              <a:t>Việt</a:t>
            </a:r>
            <a:r>
              <a:rPr lang="en-AU" i="1" dirty="0"/>
              <a:t> Nam, Coca Cola </a:t>
            </a:r>
            <a:r>
              <a:rPr lang="en-AU" i="1" dirty="0" err="1"/>
              <a:t>đã</a:t>
            </a:r>
            <a:r>
              <a:rPr lang="en-AU" i="1" dirty="0"/>
              <a:t> </a:t>
            </a:r>
            <a:r>
              <a:rPr lang="en-AU" i="1" dirty="0" err="1"/>
              <a:t>đối</a:t>
            </a:r>
            <a:r>
              <a:rPr lang="en-AU" i="1" dirty="0"/>
              <a:t> </a:t>
            </a:r>
            <a:r>
              <a:rPr lang="en-AU" i="1" dirty="0" err="1"/>
              <a:t>đầu</a:t>
            </a:r>
            <a:r>
              <a:rPr lang="en-AU" i="1" dirty="0"/>
              <a:t> </a:t>
            </a:r>
            <a:r>
              <a:rPr lang="en-AU" i="1" dirty="0" err="1"/>
              <a:t>với</a:t>
            </a:r>
            <a:r>
              <a:rPr lang="en-AU" i="1" dirty="0"/>
              <a:t> </a:t>
            </a:r>
            <a:r>
              <a:rPr lang="en-AU" i="1" dirty="0" err="1"/>
              <a:t>đối</a:t>
            </a:r>
            <a:r>
              <a:rPr lang="en-AU" i="1" dirty="0"/>
              <a:t> </a:t>
            </a:r>
            <a:r>
              <a:rPr lang="en-AU" i="1" dirty="0" err="1"/>
              <a:t>thủ</a:t>
            </a:r>
            <a:r>
              <a:rPr lang="en-AU" i="1" dirty="0"/>
              <a:t> Pepsi </a:t>
            </a:r>
            <a:r>
              <a:rPr lang="en-AU" i="1" dirty="0" err="1"/>
              <a:t>đã</a:t>
            </a:r>
            <a:r>
              <a:rPr lang="en-AU" i="1" dirty="0"/>
              <a:t> </a:t>
            </a:r>
            <a:r>
              <a:rPr lang="en-AU" i="1" dirty="0" err="1"/>
              <a:t>chiếm</a:t>
            </a:r>
            <a:r>
              <a:rPr lang="en-AU" i="1" dirty="0"/>
              <a:t> </a:t>
            </a:r>
            <a:r>
              <a:rPr lang="en-AU" i="1" dirty="0" err="1"/>
              <a:t>ưu</a:t>
            </a:r>
            <a:r>
              <a:rPr lang="en-AU" i="1" dirty="0"/>
              <a:t> </a:t>
            </a:r>
            <a:r>
              <a:rPr lang="en-AU" i="1" dirty="0" err="1"/>
              <a:t>thế</a:t>
            </a:r>
            <a:r>
              <a:rPr lang="en-AU" i="1" dirty="0"/>
              <a:t> </a:t>
            </a:r>
            <a:r>
              <a:rPr lang="en-AU" i="1" dirty="0" err="1"/>
              <a:t>trong</a:t>
            </a:r>
            <a:r>
              <a:rPr lang="en-AU" i="1" dirty="0"/>
              <a:t> </a:t>
            </a:r>
            <a:r>
              <a:rPr lang="en-AU" i="1" dirty="0" err="1"/>
              <a:t>ngành</a:t>
            </a:r>
            <a:r>
              <a:rPr lang="en-AU" i="1" dirty="0"/>
              <a:t> </a:t>
            </a:r>
            <a:r>
              <a:rPr lang="en-AU" i="1" dirty="0" err="1"/>
              <a:t>nước</a:t>
            </a:r>
            <a:r>
              <a:rPr lang="en-AU" i="1" dirty="0"/>
              <a:t> </a:t>
            </a:r>
            <a:r>
              <a:rPr lang="en-AU" i="1" dirty="0" err="1"/>
              <a:t>giải</a:t>
            </a:r>
            <a:r>
              <a:rPr lang="en-AU" i="1" dirty="0"/>
              <a:t> </a:t>
            </a:r>
            <a:r>
              <a:rPr lang="en-AU" i="1" dirty="0" err="1"/>
              <a:t>khát</a:t>
            </a:r>
            <a:r>
              <a:rPr lang="en-AU" i="1" dirty="0"/>
              <a:t>. </a:t>
            </a:r>
            <a:r>
              <a:rPr lang="en-AU" i="1" dirty="0" err="1"/>
              <a:t>Lúc</a:t>
            </a:r>
            <a:r>
              <a:rPr lang="en-AU" i="1" dirty="0"/>
              <a:t> </a:t>
            </a:r>
            <a:r>
              <a:rPr lang="en-AU" i="1" dirty="0" err="1"/>
              <a:t>đó</a:t>
            </a:r>
            <a:r>
              <a:rPr lang="en-AU" i="1" dirty="0"/>
              <a:t>, Coca Cola </a:t>
            </a:r>
            <a:r>
              <a:rPr lang="en-AU" i="1" dirty="0" err="1"/>
              <a:t>không</a:t>
            </a:r>
            <a:r>
              <a:rPr lang="en-AU" i="1" dirty="0"/>
              <a:t> </a:t>
            </a:r>
            <a:r>
              <a:rPr lang="en-AU" i="1" dirty="0" err="1"/>
              <a:t>đặt</a:t>
            </a:r>
            <a:r>
              <a:rPr lang="en-AU" i="1" dirty="0"/>
              <a:t> </a:t>
            </a:r>
            <a:r>
              <a:rPr lang="en-AU" i="1" dirty="0" err="1"/>
              <a:t>mục</a:t>
            </a:r>
            <a:r>
              <a:rPr lang="en-AU" i="1" dirty="0"/>
              <a:t> </a:t>
            </a:r>
            <a:r>
              <a:rPr lang="en-AU" i="1" dirty="0" err="1"/>
              <a:t>tiêu</a:t>
            </a:r>
            <a:r>
              <a:rPr lang="en-AU" i="1" dirty="0"/>
              <a:t> </a:t>
            </a:r>
            <a:r>
              <a:rPr lang="en-AU" i="1" dirty="0" err="1"/>
              <a:t>lợi</a:t>
            </a:r>
            <a:r>
              <a:rPr lang="en-AU" i="1" dirty="0"/>
              <a:t> </a:t>
            </a:r>
            <a:r>
              <a:rPr lang="en-AU" i="1" dirty="0" err="1"/>
              <a:t>nhuận</a:t>
            </a:r>
            <a:r>
              <a:rPr lang="en-AU" i="1" dirty="0"/>
              <a:t> </a:t>
            </a:r>
            <a:r>
              <a:rPr lang="en-AU" i="1" dirty="0" err="1"/>
              <a:t>mà</a:t>
            </a:r>
            <a:r>
              <a:rPr lang="en-AU" i="1" dirty="0"/>
              <a:t> </a:t>
            </a:r>
            <a:r>
              <a:rPr lang="en-AU" i="1" dirty="0" err="1"/>
              <a:t>tập</a:t>
            </a:r>
            <a:r>
              <a:rPr lang="en-AU" i="1" dirty="0"/>
              <a:t> </a:t>
            </a:r>
            <a:r>
              <a:rPr lang="en-AU" i="1" dirty="0" err="1"/>
              <a:t>trung</a:t>
            </a:r>
            <a:r>
              <a:rPr lang="en-AU" i="1" dirty="0"/>
              <a:t> </a:t>
            </a:r>
            <a:r>
              <a:rPr lang="en-AU" i="1" dirty="0" err="1"/>
              <a:t>vào</a:t>
            </a:r>
            <a:r>
              <a:rPr lang="en-AU" i="1" dirty="0"/>
              <a:t> </a:t>
            </a:r>
            <a:r>
              <a:rPr lang="en-AU" i="1" dirty="0" err="1"/>
              <a:t>việc</a:t>
            </a:r>
            <a:r>
              <a:rPr lang="en-AU" i="1" dirty="0"/>
              <a:t> </a:t>
            </a:r>
            <a:r>
              <a:rPr lang="en-AU" i="1" dirty="0" err="1"/>
              <a:t>chiếm</a:t>
            </a:r>
            <a:r>
              <a:rPr lang="en-AU" i="1" dirty="0"/>
              <a:t> </a:t>
            </a:r>
            <a:r>
              <a:rPr lang="en-AU" i="1" dirty="0" err="1"/>
              <a:t>thị</a:t>
            </a:r>
            <a:r>
              <a:rPr lang="en-AU" i="1" dirty="0"/>
              <a:t> </a:t>
            </a:r>
            <a:r>
              <a:rPr lang="en-AU" i="1" dirty="0" err="1"/>
              <a:t>phần</a:t>
            </a:r>
            <a:r>
              <a:rPr lang="en-AU" i="1" dirty="0"/>
              <a:t> </a:t>
            </a:r>
            <a:r>
              <a:rPr lang="en-AU" i="1" dirty="0" err="1"/>
              <a:t>bằng</a:t>
            </a:r>
            <a:r>
              <a:rPr lang="en-AU" i="1" dirty="0"/>
              <a:t> </a:t>
            </a:r>
            <a:r>
              <a:rPr lang="en-AU" i="1" dirty="0" err="1"/>
              <a:t>cách</a:t>
            </a:r>
            <a:r>
              <a:rPr lang="en-AU" i="1" dirty="0"/>
              <a:t> </a:t>
            </a:r>
            <a:r>
              <a:rPr lang="en-AU" i="1" dirty="0" err="1"/>
              <a:t>giảm</a:t>
            </a:r>
            <a:r>
              <a:rPr lang="en-AU" i="1" dirty="0"/>
              <a:t> </a:t>
            </a:r>
            <a:r>
              <a:rPr lang="en-AU" i="1" dirty="0" err="1"/>
              <a:t>giá</a:t>
            </a:r>
            <a:r>
              <a:rPr lang="en-AU" i="1" dirty="0"/>
              <a:t> </a:t>
            </a:r>
            <a:r>
              <a:rPr lang="en-AU" i="1" dirty="0" err="1"/>
              <a:t>bán</a:t>
            </a:r>
            <a:r>
              <a:rPr lang="en-AU" i="1" dirty="0"/>
              <a:t> </a:t>
            </a:r>
            <a:r>
              <a:rPr lang="en-AU" i="1" dirty="0" err="1"/>
              <a:t>xuống</a:t>
            </a:r>
            <a:r>
              <a:rPr lang="en-AU" i="1" dirty="0"/>
              <a:t> </a:t>
            </a:r>
            <a:r>
              <a:rPr lang="en-AU" i="1" dirty="0" err="1"/>
              <a:t>mức</a:t>
            </a:r>
            <a:r>
              <a:rPr lang="en-AU" i="1" dirty="0"/>
              <a:t> </a:t>
            </a:r>
            <a:r>
              <a:rPr lang="en-AU" i="1" dirty="0" err="1"/>
              <a:t>thấp</a:t>
            </a:r>
            <a:r>
              <a:rPr lang="en-AU" i="1" dirty="0"/>
              <a:t> </a:t>
            </a:r>
            <a:r>
              <a:rPr lang="en-AU" i="1" dirty="0" err="1"/>
              <a:t>để</a:t>
            </a:r>
            <a:r>
              <a:rPr lang="en-AU" i="1" dirty="0"/>
              <a:t> </a:t>
            </a:r>
            <a:r>
              <a:rPr lang="en-AU" i="1" dirty="0" err="1"/>
              <a:t>giới</a:t>
            </a:r>
            <a:r>
              <a:rPr lang="en-AU" i="1" dirty="0"/>
              <a:t> </a:t>
            </a:r>
            <a:r>
              <a:rPr lang="en-AU" i="1" dirty="0" err="1"/>
              <a:t>thiệu</a:t>
            </a:r>
            <a:r>
              <a:rPr lang="en-AU" i="1" dirty="0"/>
              <a:t> "</a:t>
            </a:r>
            <a:r>
              <a:rPr lang="en-AU" i="1" dirty="0" err="1"/>
              <a:t>khẩu</a:t>
            </a:r>
            <a:r>
              <a:rPr lang="en-AU" i="1" dirty="0"/>
              <a:t> </a:t>
            </a:r>
            <a:r>
              <a:rPr lang="en-AU" i="1" dirty="0" err="1"/>
              <a:t>vị</a:t>
            </a:r>
            <a:r>
              <a:rPr lang="en-AU" i="1" dirty="0"/>
              <a:t>" </a:t>
            </a:r>
            <a:r>
              <a:rPr lang="en-AU" i="1" dirty="0" err="1"/>
              <a:t>của</a:t>
            </a:r>
            <a:r>
              <a:rPr lang="en-AU" i="1" dirty="0"/>
              <a:t> </a:t>
            </a:r>
            <a:r>
              <a:rPr lang="en-AU" i="1" dirty="0" err="1"/>
              <a:t>mình</a:t>
            </a:r>
            <a:r>
              <a:rPr lang="en-AU" i="1" dirty="0"/>
              <a:t> </a:t>
            </a:r>
            <a:r>
              <a:rPr lang="en-AU" i="1" dirty="0" err="1"/>
              <a:t>đến</a:t>
            </a:r>
            <a:r>
              <a:rPr lang="en-AU" i="1" dirty="0"/>
              <a:t> </a:t>
            </a:r>
            <a:r>
              <a:rPr lang="en-AU" i="1" dirty="0" err="1"/>
              <a:t>khách</a:t>
            </a:r>
            <a:r>
              <a:rPr lang="en-AU" i="1" dirty="0"/>
              <a:t> </a:t>
            </a:r>
            <a:r>
              <a:rPr lang="en-AU" i="1" dirty="0" err="1"/>
              <a:t>hàng</a:t>
            </a:r>
            <a:r>
              <a:rPr lang="en-AU" i="1" dirty="0"/>
              <a:t> </a:t>
            </a:r>
            <a:r>
              <a:rPr lang="en-AU" i="1" dirty="0" err="1"/>
              <a:t>mục</a:t>
            </a:r>
            <a:r>
              <a:rPr lang="en-AU" i="1" dirty="0"/>
              <a:t> </a:t>
            </a:r>
            <a:r>
              <a:rPr lang="en-AU" i="1" dirty="0" err="1"/>
              <a:t>tiêu</a:t>
            </a:r>
            <a:r>
              <a:rPr lang="en-AU" i="1" dirty="0"/>
              <a:t>, </a:t>
            </a:r>
            <a:r>
              <a:rPr lang="en-AU" i="1" dirty="0" err="1"/>
              <a:t>chủ</a:t>
            </a:r>
            <a:r>
              <a:rPr lang="en-AU" i="1" dirty="0"/>
              <a:t> </a:t>
            </a:r>
            <a:r>
              <a:rPr lang="en-AU" i="1" dirty="0" err="1"/>
              <a:t>yếu</a:t>
            </a:r>
            <a:r>
              <a:rPr lang="en-AU" i="1" dirty="0"/>
              <a:t> </a:t>
            </a:r>
            <a:r>
              <a:rPr lang="en-AU" i="1" dirty="0" err="1"/>
              <a:t>thông</a:t>
            </a:r>
            <a:r>
              <a:rPr lang="en-AU" i="1" dirty="0"/>
              <a:t> qua </a:t>
            </a:r>
            <a:r>
              <a:rPr lang="en-AU" i="1" dirty="0" err="1"/>
              <a:t>các</a:t>
            </a:r>
            <a:r>
              <a:rPr lang="en-AU" i="1" dirty="0"/>
              <a:t> </a:t>
            </a:r>
            <a:r>
              <a:rPr lang="en-AU" i="1" dirty="0" err="1"/>
              <a:t>xe</a:t>
            </a:r>
            <a:r>
              <a:rPr lang="en-AU" i="1" dirty="0"/>
              <a:t> </a:t>
            </a:r>
            <a:r>
              <a:rPr lang="en-AU" i="1" dirty="0" err="1"/>
              <a:t>đẩy</a:t>
            </a:r>
            <a:r>
              <a:rPr lang="en-AU" i="1" dirty="0"/>
              <a:t> </a:t>
            </a:r>
            <a:r>
              <a:rPr lang="en-AU" i="1" dirty="0" err="1"/>
              <a:t>của</a:t>
            </a:r>
            <a:r>
              <a:rPr lang="en-AU" i="1" dirty="0"/>
              <a:t> </a:t>
            </a:r>
            <a:r>
              <a:rPr lang="en-AU" i="1" dirty="0" err="1"/>
              <a:t>những</a:t>
            </a:r>
            <a:r>
              <a:rPr lang="en-AU" i="1" dirty="0"/>
              <a:t> </a:t>
            </a:r>
            <a:r>
              <a:rPr lang="en-AU" i="1" dirty="0" err="1"/>
              <a:t>người</a:t>
            </a:r>
            <a:r>
              <a:rPr lang="en-AU" i="1" dirty="0"/>
              <a:t> </a:t>
            </a:r>
            <a:r>
              <a:rPr lang="en-AU" i="1" dirty="0" err="1"/>
              <a:t>bán</a:t>
            </a:r>
            <a:r>
              <a:rPr lang="en-AU" i="1" dirty="0"/>
              <a:t> </a:t>
            </a:r>
            <a:r>
              <a:rPr lang="en-AU" i="1" dirty="0" err="1"/>
              <a:t>hàng</a:t>
            </a:r>
            <a:r>
              <a:rPr lang="en-AU" i="1" dirty="0"/>
              <a:t> </a:t>
            </a:r>
            <a:r>
              <a:rPr lang="en-AU" i="1" dirty="0" err="1" smtClean="0"/>
              <a:t>rong</a:t>
            </a:r>
            <a:r>
              <a:rPr lang="en-AU" i="1" dirty="0" smtClean="0"/>
              <a:t>.</a:t>
            </a:r>
            <a:endParaRPr lang="en-AU" i="1" dirty="0"/>
          </a:p>
          <a:p>
            <a:pPr marL="0" indent="0" algn="r">
              <a:buNone/>
            </a:pPr>
            <a:r>
              <a:rPr lang="vi-VN" dirty="0"/>
              <a:t>(SIYB, 1998)</a:t>
            </a:r>
            <a:r>
              <a:rPr lang="en-AU" dirty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8112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3340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272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6.4.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(</a:t>
            </a:r>
            <a:r>
              <a:rPr lang="en-US" dirty="0" err="1" smtClean="0"/>
              <a:t>cont</a:t>
            </a:r>
            <a:r>
              <a:rPr lang="en-US" dirty="0" smtClean="0"/>
              <a:t>’)</a:t>
            </a:r>
            <a:endParaRPr lang="en-AU" dirty="0" smtClean="0"/>
          </a:p>
          <a:p>
            <a:pPr algn="just"/>
            <a:r>
              <a:rPr lang="en-AU" b="1" dirty="0" err="1"/>
              <a:t>Chiến</a:t>
            </a:r>
            <a:r>
              <a:rPr lang="en-AU" b="1" dirty="0"/>
              <a:t> </a:t>
            </a:r>
            <a:r>
              <a:rPr lang="en-AU" b="1" dirty="0" err="1"/>
              <a:t>lược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/>
              <a:t>thâm</a:t>
            </a:r>
            <a:r>
              <a:rPr lang="en-AU" b="1" dirty="0"/>
              <a:t> </a:t>
            </a:r>
            <a:r>
              <a:rPr lang="en-AU" b="1" dirty="0" err="1"/>
              <a:t>nhập</a:t>
            </a:r>
            <a:r>
              <a:rPr lang="en-AU" b="1" dirty="0"/>
              <a:t> </a:t>
            </a:r>
            <a:r>
              <a:rPr lang="en-AU" b="1" dirty="0" err="1"/>
              <a:t>thị</a:t>
            </a:r>
            <a:r>
              <a:rPr lang="en-AU" b="1" dirty="0"/>
              <a:t> </a:t>
            </a:r>
            <a:r>
              <a:rPr lang="en-AU" b="1" dirty="0" err="1" smtClean="0"/>
              <a:t>trường</a:t>
            </a:r>
            <a:endParaRPr lang="en-AU" b="1" dirty="0" smtClean="0"/>
          </a:p>
          <a:p>
            <a:pPr lvl="1" algn="just">
              <a:buFont typeface="Wingdings" charset="2"/>
              <a:buChar char="§"/>
            </a:pPr>
            <a:r>
              <a:rPr lang="en-AU" i="1" dirty="0"/>
              <a:t>Theo </a:t>
            </a:r>
            <a:r>
              <a:rPr lang="en-AU" i="1" dirty="0" err="1"/>
              <a:t>một</a:t>
            </a:r>
            <a:r>
              <a:rPr lang="en-AU" i="1" dirty="0"/>
              <a:t> </a:t>
            </a:r>
            <a:r>
              <a:rPr lang="en-AU" i="1" dirty="0" err="1"/>
              <a:t>số</a:t>
            </a:r>
            <a:r>
              <a:rPr lang="en-AU" i="1" dirty="0"/>
              <a:t> </a:t>
            </a:r>
            <a:r>
              <a:rPr lang="en-AU" i="1" dirty="0" err="1"/>
              <a:t>báo</a:t>
            </a:r>
            <a:r>
              <a:rPr lang="en-AU" i="1" dirty="0"/>
              <a:t> </a:t>
            </a:r>
            <a:r>
              <a:rPr lang="en-AU" i="1" dirty="0" err="1"/>
              <a:t>cáo</a:t>
            </a:r>
            <a:r>
              <a:rPr lang="en-AU" i="1" dirty="0"/>
              <a:t> </a:t>
            </a:r>
            <a:r>
              <a:rPr lang="en-AU" i="1" dirty="0" err="1"/>
              <a:t>thị</a:t>
            </a:r>
            <a:r>
              <a:rPr lang="en-AU" i="1" dirty="0"/>
              <a:t> </a:t>
            </a:r>
            <a:r>
              <a:rPr lang="en-AU" i="1" dirty="0" err="1"/>
              <a:t>trường</a:t>
            </a:r>
            <a:r>
              <a:rPr lang="en-AU" i="1" dirty="0"/>
              <a:t>, </a:t>
            </a:r>
            <a:r>
              <a:rPr lang="en-AU" i="1" dirty="0" err="1"/>
              <a:t>giá</a:t>
            </a:r>
            <a:r>
              <a:rPr lang="en-AU" i="1" dirty="0"/>
              <a:t> </a:t>
            </a:r>
            <a:r>
              <a:rPr lang="en-AU" i="1" dirty="0" err="1"/>
              <a:t>của</a:t>
            </a:r>
            <a:r>
              <a:rPr lang="en-AU" i="1" dirty="0"/>
              <a:t> </a:t>
            </a:r>
            <a:r>
              <a:rPr lang="en-AU" i="1" dirty="0" err="1"/>
              <a:t>một</a:t>
            </a:r>
            <a:r>
              <a:rPr lang="en-AU" i="1" dirty="0"/>
              <a:t> chai Coca Cola </a:t>
            </a:r>
            <a:r>
              <a:rPr lang="en-AU" i="1" dirty="0" err="1"/>
              <a:t>vào</a:t>
            </a:r>
            <a:r>
              <a:rPr lang="en-AU" i="1" dirty="0"/>
              <a:t> </a:t>
            </a:r>
            <a:r>
              <a:rPr lang="en-AU" i="1" dirty="0" err="1"/>
              <a:t>thời</a:t>
            </a:r>
            <a:r>
              <a:rPr lang="en-AU" i="1" dirty="0"/>
              <a:t> </a:t>
            </a:r>
            <a:r>
              <a:rPr lang="en-AU" i="1" dirty="0" err="1"/>
              <a:t>điểm</a:t>
            </a:r>
            <a:r>
              <a:rPr lang="en-AU" i="1" dirty="0"/>
              <a:t> </a:t>
            </a:r>
            <a:r>
              <a:rPr lang="en-AU" i="1" dirty="0" err="1"/>
              <a:t>đó</a:t>
            </a:r>
            <a:r>
              <a:rPr lang="en-AU" i="1" dirty="0"/>
              <a:t> </a:t>
            </a:r>
            <a:r>
              <a:rPr lang="en-AU" i="1" dirty="0" err="1"/>
              <a:t>chỉ</a:t>
            </a:r>
            <a:r>
              <a:rPr lang="en-AU" i="1" dirty="0"/>
              <a:t> </a:t>
            </a:r>
            <a:r>
              <a:rPr lang="en-AU" i="1" dirty="0" err="1"/>
              <a:t>khoảng</a:t>
            </a:r>
            <a:r>
              <a:rPr lang="en-AU" i="1" dirty="0"/>
              <a:t> 2.000 </a:t>
            </a:r>
            <a:r>
              <a:rPr lang="en-AU" i="1" dirty="0" err="1"/>
              <a:t>đồng</a:t>
            </a:r>
            <a:r>
              <a:rPr lang="en-AU" i="1" dirty="0"/>
              <a:t>, </a:t>
            </a:r>
            <a:r>
              <a:rPr lang="en-AU" i="1" dirty="0" err="1"/>
              <a:t>trong</a:t>
            </a:r>
            <a:r>
              <a:rPr lang="en-AU" i="1" dirty="0"/>
              <a:t> </a:t>
            </a:r>
            <a:r>
              <a:rPr lang="en-AU" i="1" dirty="0" err="1"/>
              <a:t>khi</a:t>
            </a:r>
            <a:r>
              <a:rPr lang="en-AU" i="1" dirty="0"/>
              <a:t> </a:t>
            </a:r>
            <a:r>
              <a:rPr lang="en-AU" i="1" dirty="0" err="1"/>
              <a:t>giá</a:t>
            </a:r>
            <a:r>
              <a:rPr lang="en-AU" i="1" dirty="0"/>
              <a:t> </a:t>
            </a:r>
            <a:r>
              <a:rPr lang="en-AU" i="1" dirty="0" err="1"/>
              <a:t>của</a:t>
            </a:r>
            <a:r>
              <a:rPr lang="en-AU" i="1" dirty="0"/>
              <a:t> </a:t>
            </a:r>
            <a:r>
              <a:rPr lang="en-AU" i="1" dirty="0" err="1"/>
              <a:t>một</a:t>
            </a:r>
            <a:r>
              <a:rPr lang="en-AU" i="1" dirty="0"/>
              <a:t> chai Pepsi </a:t>
            </a:r>
            <a:r>
              <a:rPr lang="en-AU" i="1" dirty="0" err="1"/>
              <a:t>là</a:t>
            </a:r>
            <a:r>
              <a:rPr lang="en-AU" i="1" dirty="0"/>
              <a:t> 5.000 </a:t>
            </a:r>
            <a:r>
              <a:rPr lang="en-AU" i="1" dirty="0" err="1"/>
              <a:t>đồng</a:t>
            </a:r>
            <a:r>
              <a:rPr lang="en-AU" i="1" dirty="0"/>
              <a:t> </a:t>
            </a:r>
            <a:r>
              <a:rPr lang="en-AU" i="1" dirty="0" err="1"/>
              <a:t>tại</a:t>
            </a:r>
            <a:r>
              <a:rPr lang="en-AU" i="1" dirty="0"/>
              <a:t> </a:t>
            </a:r>
            <a:r>
              <a:rPr lang="en-AU" i="1" dirty="0" err="1"/>
              <a:t>các</a:t>
            </a:r>
            <a:r>
              <a:rPr lang="en-AU" i="1" dirty="0"/>
              <a:t> </a:t>
            </a:r>
            <a:r>
              <a:rPr lang="en-AU" i="1" dirty="0" err="1"/>
              <a:t>quán</a:t>
            </a:r>
            <a:r>
              <a:rPr lang="en-AU" i="1" dirty="0"/>
              <a:t> </a:t>
            </a:r>
            <a:r>
              <a:rPr lang="en-AU" i="1" dirty="0" err="1"/>
              <a:t>cà</a:t>
            </a:r>
            <a:r>
              <a:rPr lang="en-AU" i="1" dirty="0"/>
              <a:t> </a:t>
            </a:r>
            <a:r>
              <a:rPr lang="en-AU" i="1" dirty="0" err="1"/>
              <a:t>phê</a:t>
            </a:r>
            <a:r>
              <a:rPr lang="en-AU" i="1" dirty="0"/>
              <a:t> </a:t>
            </a:r>
            <a:r>
              <a:rPr lang="en-AU" i="1" dirty="0" err="1"/>
              <a:t>và</a:t>
            </a:r>
            <a:r>
              <a:rPr lang="en-AU" i="1" dirty="0"/>
              <a:t> 9.000 </a:t>
            </a:r>
            <a:r>
              <a:rPr lang="en-AU" i="1" dirty="0" err="1"/>
              <a:t>đồng</a:t>
            </a:r>
            <a:r>
              <a:rPr lang="en-AU" i="1" dirty="0"/>
              <a:t> </a:t>
            </a:r>
            <a:r>
              <a:rPr lang="en-AU" i="1" dirty="0" err="1"/>
              <a:t>tại</a:t>
            </a:r>
            <a:r>
              <a:rPr lang="en-AU" i="1" dirty="0"/>
              <a:t> </a:t>
            </a:r>
            <a:r>
              <a:rPr lang="en-AU" i="1" dirty="0" err="1"/>
              <a:t>các</a:t>
            </a:r>
            <a:r>
              <a:rPr lang="en-AU" i="1" dirty="0"/>
              <a:t> </a:t>
            </a:r>
            <a:r>
              <a:rPr lang="en-AU" i="1" dirty="0" err="1"/>
              <a:t>nhà</a:t>
            </a:r>
            <a:r>
              <a:rPr lang="en-AU" i="1" dirty="0"/>
              <a:t> </a:t>
            </a:r>
            <a:r>
              <a:rPr lang="en-AU" i="1" dirty="0" err="1"/>
              <a:t>hàng</a:t>
            </a:r>
            <a:r>
              <a:rPr lang="en-AU" i="1" dirty="0"/>
              <a:t>. </a:t>
            </a:r>
            <a:r>
              <a:rPr lang="en-AU" i="1" dirty="0" err="1"/>
              <a:t>Sau</a:t>
            </a:r>
            <a:r>
              <a:rPr lang="en-AU" i="1" dirty="0"/>
              <a:t> </a:t>
            </a:r>
            <a:r>
              <a:rPr lang="en-AU" i="1" dirty="0" err="1"/>
              <a:t>khi</a:t>
            </a:r>
            <a:r>
              <a:rPr lang="en-AU" i="1" dirty="0"/>
              <a:t> </a:t>
            </a:r>
            <a:r>
              <a:rPr lang="en-AU" i="1" dirty="0" err="1"/>
              <a:t>thương</a:t>
            </a:r>
            <a:r>
              <a:rPr lang="en-AU" i="1" dirty="0"/>
              <a:t> </a:t>
            </a:r>
            <a:r>
              <a:rPr lang="en-AU" i="1" dirty="0" err="1"/>
              <a:t>hiệu</a:t>
            </a:r>
            <a:r>
              <a:rPr lang="en-AU" i="1" dirty="0"/>
              <a:t> </a:t>
            </a:r>
            <a:r>
              <a:rPr lang="en-AU" i="1" dirty="0" err="1"/>
              <a:t>đã</a:t>
            </a:r>
            <a:r>
              <a:rPr lang="en-AU" i="1" dirty="0"/>
              <a:t> </a:t>
            </a:r>
            <a:r>
              <a:rPr lang="en-AU" i="1" dirty="0" err="1"/>
              <a:t>được</a:t>
            </a:r>
            <a:r>
              <a:rPr lang="en-AU" i="1" dirty="0"/>
              <a:t> </a:t>
            </a:r>
            <a:r>
              <a:rPr lang="en-AU" i="1" dirty="0" err="1"/>
              <a:t>khách</a:t>
            </a:r>
            <a:r>
              <a:rPr lang="en-AU" i="1" dirty="0"/>
              <a:t> </a:t>
            </a:r>
            <a:r>
              <a:rPr lang="en-AU" i="1" dirty="0" err="1"/>
              <a:t>hàng</a:t>
            </a:r>
            <a:r>
              <a:rPr lang="en-AU" i="1" dirty="0"/>
              <a:t> </a:t>
            </a:r>
            <a:r>
              <a:rPr lang="en-AU" i="1" dirty="0" err="1"/>
              <a:t>chấp</a:t>
            </a:r>
            <a:r>
              <a:rPr lang="en-AU" i="1" dirty="0"/>
              <a:t> </a:t>
            </a:r>
            <a:r>
              <a:rPr lang="en-AU" i="1" dirty="0" err="1"/>
              <a:t>nhận</a:t>
            </a:r>
            <a:r>
              <a:rPr lang="en-AU" i="1" dirty="0"/>
              <a:t>, Coca Cola </a:t>
            </a:r>
            <a:r>
              <a:rPr lang="en-AU" i="1" dirty="0" err="1"/>
              <a:t>đã</a:t>
            </a:r>
            <a:r>
              <a:rPr lang="en-AU" i="1" dirty="0"/>
              <a:t> </a:t>
            </a:r>
            <a:r>
              <a:rPr lang="en-AU" i="1" dirty="0" err="1"/>
              <a:t>tăng</a:t>
            </a:r>
            <a:r>
              <a:rPr lang="en-AU" i="1" dirty="0"/>
              <a:t> </a:t>
            </a:r>
            <a:r>
              <a:rPr lang="en-AU" i="1" dirty="0" err="1"/>
              <a:t>giá</a:t>
            </a:r>
            <a:r>
              <a:rPr lang="en-AU" i="1" dirty="0"/>
              <a:t> </a:t>
            </a:r>
            <a:r>
              <a:rPr lang="en-AU" i="1" dirty="0" err="1"/>
              <a:t>để</a:t>
            </a:r>
            <a:r>
              <a:rPr lang="en-AU" i="1" dirty="0"/>
              <a:t> </a:t>
            </a:r>
            <a:r>
              <a:rPr lang="en-AU" i="1" dirty="0" err="1"/>
              <a:t>tăng</a:t>
            </a:r>
            <a:r>
              <a:rPr lang="en-AU" i="1" dirty="0"/>
              <a:t> </a:t>
            </a:r>
            <a:r>
              <a:rPr lang="en-AU" i="1" dirty="0" err="1"/>
              <a:t>doanh</a:t>
            </a:r>
            <a:r>
              <a:rPr lang="en-AU" i="1" dirty="0"/>
              <a:t> </a:t>
            </a:r>
            <a:r>
              <a:rPr lang="en-AU" i="1" dirty="0" err="1"/>
              <a:t>thu</a:t>
            </a:r>
            <a:r>
              <a:rPr lang="en-AU" i="1" dirty="0"/>
              <a:t> </a:t>
            </a:r>
            <a:r>
              <a:rPr lang="en-AU" i="1" dirty="0" err="1"/>
              <a:t>và</a:t>
            </a:r>
            <a:r>
              <a:rPr lang="en-AU" i="1" dirty="0"/>
              <a:t> </a:t>
            </a:r>
            <a:r>
              <a:rPr lang="en-AU" i="1" dirty="0" err="1"/>
              <a:t>giá</a:t>
            </a:r>
            <a:r>
              <a:rPr lang="en-AU" i="1" dirty="0"/>
              <a:t> </a:t>
            </a:r>
            <a:r>
              <a:rPr lang="en-AU" i="1" dirty="0" err="1"/>
              <a:t>trị</a:t>
            </a:r>
            <a:r>
              <a:rPr lang="en-AU" i="1" dirty="0"/>
              <a:t> </a:t>
            </a:r>
            <a:r>
              <a:rPr lang="en-AU" i="1" dirty="0" err="1"/>
              <a:t>thương</a:t>
            </a:r>
            <a:r>
              <a:rPr lang="en-AU" i="1" dirty="0"/>
              <a:t> </a:t>
            </a:r>
            <a:r>
              <a:rPr lang="en-AU" i="1" dirty="0" err="1" smtClean="0"/>
              <a:t>hiệu</a:t>
            </a:r>
            <a:r>
              <a:rPr lang="en-AU" i="1" dirty="0" smtClean="0"/>
              <a:t>.</a:t>
            </a:r>
          </a:p>
          <a:p>
            <a:pPr marL="0" indent="0" algn="r">
              <a:buNone/>
            </a:pPr>
            <a:r>
              <a:rPr lang="vi-VN" dirty="0"/>
              <a:t>(SIYB, 1998)</a:t>
            </a:r>
            <a:r>
              <a:rPr lang="en-AU" dirty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2802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3340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272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6.4.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(</a:t>
            </a:r>
            <a:r>
              <a:rPr lang="en-US" dirty="0" err="1" smtClean="0"/>
              <a:t>cont</a:t>
            </a:r>
            <a:r>
              <a:rPr lang="en-US" dirty="0" smtClean="0"/>
              <a:t>’)</a:t>
            </a:r>
            <a:endParaRPr lang="en-AU" dirty="0" smtClean="0"/>
          </a:p>
          <a:p>
            <a:pPr algn="just"/>
            <a:r>
              <a:rPr lang="en-AU" b="1" dirty="0" err="1"/>
              <a:t>Chiến</a:t>
            </a:r>
            <a:r>
              <a:rPr lang="en-AU" b="1" dirty="0"/>
              <a:t> </a:t>
            </a:r>
            <a:r>
              <a:rPr lang="en-AU" b="1" dirty="0" err="1"/>
              <a:t>lược</a:t>
            </a:r>
            <a:r>
              <a:rPr lang="en-AU" b="1" dirty="0"/>
              <a:t> </a:t>
            </a:r>
            <a:r>
              <a:rPr lang="en-AU" b="1" dirty="0" err="1"/>
              <a:t>cạnh</a:t>
            </a:r>
            <a:r>
              <a:rPr lang="en-AU" b="1" dirty="0"/>
              <a:t> </a:t>
            </a:r>
            <a:r>
              <a:rPr lang="en-AU" b="1" dirty="0" err="1"/>
              <a:t>tranh</a:t>
            </a:r>
            <a:r>
              <a:rPr lang="en-AU" b="1" dirty="0"/>
              <a:t> </a:t>
            </a:r>
            <a:r>
              <a:rPr lang="en-AU" b="1" dirty="0" err="1"/>
              <a:t>ngang</a:t>
            </a:r>
            <a:r>
              <a:rPr lang="en-AU" b="1" dirty="0"/>
              <a:t> </a:t>
            </a:r>
            <a:r>
              <a:rPr lang="en-AU" b="1" dirty="0" err="1" smtClean="0"/>
              <a:t>giá</a:t>
            </a:r>
            <a:endParaRPr lang="en-AU" b="1" dirty="0" smtClean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ngang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bằng</a:t>
            </a:r>
            <a:r>
              <a:rPr lang="en-AU" dirty="0"/>
              <a:t>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gần</a:t>
            </a:r>
            <a:r>
              <a:rPr lang="en-AU" dirty="0"/>
              <a:t> </a:t>
            </a:r>
            <a:r>
              <a:rPr lang="en-AU" dirty="0" err="1"/>
              <a:t>bằng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trung</a:t>
            </a:r>
            <a:r>
              <a:rPr lang="en-AU" dirty="0"/>
              <a:t> </a:t>
            </a:r>
            <a:r>
              <a:rPr lang="en-AU" dirty="0" err="1"/>
              <a:t>bình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. </a:t>
            </a:r>
            <a:r>
              <a:rPr lang="en-AU" dirty="0" err="1"/>
              <a:t>Đây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thường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áp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khốc</a:t>
            </a:r>
            <a:r>
              <a:rPr lang="en-AU" dirty="0"/>
              <a:t> </a:t>
            </a:r>
            <a:r>
              <a:rPr lang="en-AU" dirty="0" err="1"/>
              <a:t>liệt</a:t>
            </a:r>
            <a:r>
              <a:rPr lang="en-AU" dirty="0"/>
              <a:t>, </a:t>
            </a: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không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biệt</a:t>
            </a:r>
            <a:r>
              <a:rPr lang="en-AU" dirty="0"/>
              <a:t> </a:t>
            </a:r>
            <a:r>
              <a:rPr lang="en-AU" dirty="0" err="1"/>
              <a:t>đáng</a:t>
            </a:r>
            <a:r>
              <a:rPr lang="en-AU" dirty="0"/>
              <a:t> </a:t>
            </a:r>
            <a:r>
              <a:rPr lang="en-AU" dirty="0" err="1"/>
              <a:t>kể</a:t>
            </a:r>
            <a:r>
              <a:rPr lang="en-AU" dirty="0"/>
              <a:t> so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.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cũng</a:t>
            </a:r>
            <a:r>
              <a:rPr lang="en-AU" dirty="0"/>
              <a:t> </a:t>
            </a:r>
            <a:r>
              <a:rPr lang="en-AU" dirty="0" err="1"/>
              <a:t>giúp</a:t>
            </a:r>
            <a:r>
              <a:rPr lang="en-AU" dirty="0"/>
              <a:t> </a:t>
            </a:r>
            <a:r>
              <a:rPr lang="en-AU" dirty="0" err="1"/>
              <a:t>hạn</a:t>
            </a:r>
            <a:r>
              <a:rPr lang="en-AU" dirty="0"/>
              <a:t> </a:t>
            </a:r>
            <a:r>
              <a:rPr lang="en-AU" dirty="0" err="1"/>
              <a:t>chế</a:t>
            </a:r>
            <a:r>
              <a:rPr lang="en-AU" dirty="0"/>
              <a:t> "</a:t>
            </a:r>
            <a:r>
              <a:rPr lang="en-AU" dirty="0" err="1"/>
              <a:t>cuộc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cả</a:t>
            </a:r>
            <a:r>
              <a:rPr lang="en-AU" dirty="0"/>
              <a:t>" </a:t>
            </a:r>
            <a:r>
              <a:rPr lang="en-AU" dirty="0" err="1"/>
              <a:t>giữa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đem</a:t>
            </a:r>
            <a:r>
              <a:rPr lang="en-AU" dirty="0"/>
              <a:t> </a:t>
            </a:r>
            <a:r>
              <a:rPr lang="en-AU" dirty="0" err="1"/>
              <a:t>lại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ổn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 smtClean="0"/>
              <a:t>trường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/>
              <a:t>(SIYB, 1998)</a:t>
            </a:r>
            <a:r>
              <a:rPr lang="en-AU" dirty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7917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3340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272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6.5.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tập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endParaRPr lang="en-AU" dirty="0" smtClean="0"/>
          </a:p>
          <a:p>
            <a:pPr algn="just"/>
            <a:r>
              <a:rPr lang="en-AU" b="1" dirty="0" err="1"/>
              <a:t>Chiến</a:t>
            </a:r>
            <a:r>
              <a:rPr lang="en-AU" b="1" dirty="0"/>
              <a:t> </a:t>
            </a:r>
            <a:r>
              <a:rPr lang="en-AU" b="1" dirty="0" err="1"/>
              <a:t>lược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/>
              <a:t>cho</a:t>
            </a:r>
            <a:r>
              <a:rPr lang="en-AU" b="1" dirty="0"/>
              <a:t> </a:t>
            </a:r>
            <a:r>
              <a:rPr lang="en-AU" b="1" dirty="0" err="1"/>
              <a:t>dòng</a:t>
            </a:r>
            <a:r>
              <a:rPr lang="en-AU" b="1" dirty="0"/>
              <a:t> </a:t>
            </a:r>
            <a:r>
              <a:rPr lang="en-AU" b="1" dirty="0" err="1"/>
              <a:t>sản</a:t>
            </a:r>
            <a:r>
              <a:rPr lang="en-AU" b="1" dirty="0"/>
              <a:t> </a:t>
            </a:r>
            <a:r>
              <a:rPr lang="en-AU" b="1" dirty="0" err="1" smtClean="0"/>
              <a:t>phẩm</a:t>
            </a:r>
            <a:endParaRPr lang="en-AU" b="1" dirty="0" smtClean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dòng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việc</a:t>
            </a:r>
            <a:r>
              <a:rPr lang="en-AU" dirty="0"/>
              <a:t> </a:t>
            </a:r>
            <a:r>
              <a:rPr lang="en-AU" dirty="0" err="1"/>
              <a:t>áp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mức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nhau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thuộc</a:t>
            </a:r>
            <a:r>
              <a:rPr lang="en-AU" dirty="0"/>
              <a:t> </a:t>
            </a:r>
            <a:r>
              <a:rPr lang="en-AU" dirty="0" err="1"/>
              <a:t>cùng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dòng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, </a:t>
            </a:r>
            <a:r>
              <a:rPr lang="en-AU" dirty="0" err="1"/>
              <a:t>phản</a:t>
            </a:r>
            <a:r>
              <a:rPr lang="en-AU" dirty="0"/>
              <a:t> </a:t>
            </a:r>
            <a:r>
              <a:rPr lang="en-AU" dirty="0" err="1"/>
              <a:t>ánh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biệt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mức</a:t>
            </a:r>
            <a:r>
              <a:rPr lang="en-AU" dirty="0"/>
              <a:t> </a:t>
            </a:r>
            <a:r>
              <a:rPr lang="en-AU" dirty="0" err="1"/>
              <a:t>độ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trị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chất</a:t>
            </a:r>
            <a:r>
              <a:rPr lang="en-AU" dirty="0"/>
              <a:t> </a:t>
            </a:r>
            <a:r>
              <a:rPr lang="en-AU" dirty="0" err="1"/>
              <a:t>lượng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tâm</a:t>
            </a:r>
            <a:r>
              <a:rPr lang="en-AU" dirty="0"/>
              <a:t> </a:t>
            </a:r>
            <a:r>
              <a:rPr lang="en-AU" dirty="0" err="1"/>
              <a:t>trí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 smtClean="0"/>
              <a:t>.</a:t>
            </a:r>
          </a:p>
          <a:p>
            <a:pPr marL="274320" lvl="1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</a:t>
            </a:r>
            <a:r>
              <a:rPr lang="vi-VN" dirty="0" smtClean="0"/>
              <a:t>)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8390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3340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272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6.5.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tập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endParaRPr lang="en-AU" dirty="0" smtClean="0"/>
          </a:p>
          <a:p>
            <a:pPr algn="just"/>
            <a:r>
              <a:rPr lang="en-AU" b="1" dirty="0" err="1"/>
              <a:t>Chiến</a:t>
            </a:r>
            <a:r>
              <a:rPr lang="en-AU" b="1" dirty="0"/>
              <a:t> </a:t>
            </a:r>
            <a:r>
              <a:rPr lang="en-AU" b="1" dirty="0" err="1"/>
              <a:t>lược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/>
              <a:t>cho</a:t>
            </a:r>
            <a:r>
              <a:rPr lang="en-AU" b="1" dirty="0"/>
              <a:t> </a:t>
            </a:r>
            <a:r>
              <a:rPr lang="en-AU" b="1" dirty="0" err="1"/>
              <a:t>dòng</a:t>
            </a:r>
            <a:r>
              <a:rPr lang="en-AU" b="1" dirty="0"/>
              <a:t> </a:t>
            </a:r>
            <a:r>
              <a:rPr lang="en-AU" b="1" dirty="0" err="1"/>
              <a:t>sản</a:t>
            </a:r>
            <a:r>
              <a:rPr lang="en-AU" b="1" dirty="0"/>
              <a:t> </a:t>
            </a:r>
            <a:r>
              <a:rPr lang="en-AU" b="1" dirty="0" err="1" smtClean="0"/>
              <a:t>phẩm</a:t>
            </a:r>
            <a:endParaRPr lang="en-AU" b="1" dirty="0" smtClean="0"/>
          </a:p>
          <a:p>
            <a:pPr lvl="1" algn="just">
              <a:buFont typeface="Wingdings" charset="2"/>
              <a:buChar char="§"/>
            </a:pPr>
            <a:r>
              <a:rPr lang="en-AU" dirty="0" err="1" smtClean="0"/>
              <a:t>Thang</a:t>
            </a:r>
            <a:r>
              <a:rPr lang="en-AU" dirty="0" smtClean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dòng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xác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dựa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biệt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tính</a:t>
            </a:r>
            <a:r>
              <a:rPr lang="en-AU" dirty="0"/>
              <a:t> </a:t>
            </a:r>
            <a:r>
              <a:rPr lang="en-AU" dirty="0" err="1"/>
              <a:t>năng</a:t>
            </a:r>
            <a:r>
              <a:rPr lang="en-AU" dirty="0"/>
              <a:t>, </a:t>
            </a:r>
            <a:r>
              <a:rPr lang="en-AU" dirty="0" err="1"/>
              <a:t>kích</a:t>
            </a:r>
            <a:r>
              <a:rPr lang="en-AU" dirty="0"/>
              <a:t> </a:t>
            </a:r>
            <a:r>
              <a:rPr lang="en-AU" dirty="0" err="1"/>
              <a:t>cỡ</a:t>
            </a:r>
            <a:r>
              <a:rPr lang="en-AU" dirty="0"/>
              <a:t>, </a:t>
            </a:r>
            <a:r>
              <a:rPr lang="en-AU" dirty="0" err="1"/>
              <a:t>hình</a:t>
            </a:r>
            <a:r>
              <a:rPr lang="en-AU" dirty="0"/>
              <a:t> </a:t>
            </a:r>
            <a:r>
              <a:rPr lang="en-AU" dirty="0" err="1"/>
              <a:t>thức</a:t>
            </a:r>
            <a:r>
              <a:rPr lang="en-AU" dirty="0"/>
              <a:t>, </a:t>
            </a:r>
            <a:r>
              <a:rPr lang="en-AU" dirty="0" err="1"/>
              <a:t>nhãn</a:t>
            </a:r>
            <a:r>
              <a:rPr lang="en-AU" dirty="0"/>
              <a:t> </a:t>
            </a:r>
            <a:r>
              <a:rPr lang="en-AU" dirty="0" err="1"/>
              <a:t>hiệu</a:t>
            </a:r>
            <a:r>
              <a:rPr lang="en-AU" dirty="0"/>
              <a:t>... </a:t>
            </a:r>
            <a:r>
              <a:rPr lang="en-AU" dirty="0" err="1"/>
              <a:t>Việc</a:t>
            </a:r>
            <a:r>
              <a:rPr lang="en-AU" dirty="0"/>
              <a:t> </a:t>
            </a:r>
            <a:r>
              <a:rPr lang="en-AU" dirty="0" err="1"/>
              <a:t>áp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giúp</a:t>
            </a:r>
            <a:r>
              <a:rPr lang="en-AU" dirty="0"/>
              <a:t> </a:t>
            </a:r>
            <a:r>
              <a:rPr lang="en-AU" dirty="0" err="1"/>
              <a:t>nhắm</a:t>
            </a:r>
            <a:r>
              <a:rPr lang="en-AU" dirty="0"/>
              <a:t> </a:t>
            </a:r>
            <a:r>
              <a:rPr lang="en-AU" dirty="0" err="1"/>
              <a:t>tới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 </a:t>
            </a:r>
            <a:r>
              <a:rPr lang="en-AU" dirty="0" err="1"/>
              <a:t>mục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 smtClean="0"/>
              <a:t>nhau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/>
              <a:t>(SIYB, 1998</a:t>
            </a:r>
            <a:r>
              <a:rPr lang="vi-VN" dirty="0" smtClean="0"/>
              <a:t>)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4491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3340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272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6.5.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tập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(</a:t>
            </a:r>
            <a:r>
              <a:rPr lang="en-US" dirty="0" err="1" smtClean="0"/>
              <a:t>cont</a:t>
            </a:r>
            <a:r>
              <a:rPr lang="en-US" dirty="0" smtClean="0"/>
              <a:t>’)</a:t>
            </a:r>
            <a:endParaRPr lang="en-AU" dirty="0" smtClean="0"/>
          </a:p>
          <a:p>
            <a:pPr algn="just"/>
            <a:r>
              <a:rPr lang="en-AU" b="1" dirty="0" err="1"/>
              <a:t>Chiến</a:t>
            </a:r>
            <a:r>
              <a:rPr lang="en-AU" b="1" dirty="0"/>
              <a:t> </a:t>
            </a:r>
            <a:r>
              <a:rPr lang="en-AU" b="1" dirty="0" err="1"/>
              <a:t>lược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/>
              <a:t>sản</a:t>
            </a:r>
            <a:r>
              <a:rPr lang="en-AU" b="1" dirty="0"/>
              <a:t> </a:t>
            </a:r>
            <a:r>
              <a:rPr lang="en-AU" b="1" dirty="0" err="1"/>
              <a:t>phẩm</a:t>
            </a:r>
            <a:r>
              <a:rPr lang="en-AU" b="1" dirty="0"/>
              <a:t> </a:t>
            </a:r>
            <a:r>
              <a:rPr lang="en-AU" b="1" dirty="0" err="1"/>
              <a:t>tùy</a:t>
            </a:r>
            <a:r>
              <a:rPr lang="en-AU" b="1" dirty="0"/>
              <a:t> </a:t>
            </a:r>
            <a:r>
              <a:rPr lang="en-AU" b="1" dirty="0" err="1" smtClean="0"/>
              <a:t>chọn</a:t>
            </a:r>
            <a:endParaRPr lang="en-AU" b="1" dirty="0" smtClean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tùy</a:t>
            </a:r>
            <a:r>
              <a:rPr lang="en-AU" dirty="0"/>
              <a:t> </a:t>
            </a:r>
            <a:r>
              <a:rPr lang="en-AU" dirty="0" err="1"/>
              <a:t>chọn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việc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riêng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chuẩn</a:t>
            </a:r>
            <a:r>
              <a:rPr lang="en-AU" dirty="0"/>
              <a:t> </a:t>
            </a:r>
            <a:r>
              <a:rPr lang="en-AU" dirty="0" err="1"/>
              <a:t>cơ</a:t>
            </a:r>
            <a:r>
              <a:rPr lang="en-AU" dirty="0"/>
              <a:t> </a:t>
            </a:r>
            <a:r>
              <a:rPr lang="en-AU" dirty="0" err="1"/>
              <a:t>bản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tùy</a:t>
            </a:r>
            <a:r>
              <a:rPr lang="en-AU" dirty="0"/>
              <a:t> </a:t>
            </a:r>
            <a:r>
              <a:rPr lang="en-AU" dirty="0" err="1"/>
              <a:t>chọn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bổ</a:t>
            </a:r>
            <a:r>
              <a:rPr lang="en-AU" dirty="0"/>
              <a:t> sung </a:t>
            </a:r>
            <a:r>
              <a:rPr lang="en-AU" dirty="0" err="1"/>
              <a:t>vào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chính</a:t>
            </a:r>
            <a:r>
              <a:rPr lang="en-AU" dirty="0"/>
              <a:t>. </a:t>
            </a:r>
            <a:r>
              <a:rPr lang="en-AU" dirty="0" err="1"/>
              <a:t>Điều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đòi</a:t>
            </a:r>
            <a:r>
              <a:rPr lang="en-AU" dirty="0"/>
              <a:t> </a:t>
            </a:r>
            <a:r>
              <a:rPr lang="en-AU" dirty="0" err="1"/>
              <a:t>hỏi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phải</a:t>
            </a:r>
            <a:r>
              <a:rPr lang="en-AU" dirty="0"/>
              <a:t> </a:t>
            </a:r>
            <a:r>
              <a:rPr lang="en-AU" dirty="0" err="1"/>
              <a:t>xác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rõ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yếu</a:t>
            </a:r>
            <a:r>
              <a:rPr lang="en-AU" dirty="0"/>
              <a:t> </a:t>
            </a:r>
            <a:r>
              <a:rPr lang="en-AU" dirty="0" err="1"/>
              <a:t>tố</a:t>
            </a:r>
            <a:r>
              <a:rPr lang="en-AU" dirty="0"/>
              <a:t> </a:t>
            </a:r>
            <a:r>
              <a:rPr lang="en-AU" dirty="0" err="1"/>
              <a:t>nào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cố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yếu</a:t>
            </a:r>
            <a:r>
              <a:rPr lang="en-AU" dirty="0"/>
              <a:t> </a:t>
            </a:r>
            <a:r>
              <a:rPr lang="en-AU" dirty="0" err="1"/>
              <a:t>tố</a:t>
            </a:r>
            <a:r>
              <a:rPr lang="en-AU" dirty="0"/>
              <a:t> </a:t>
            </a:r>
            <a:r>
              <a:rPr lang="en-AU" dirty="0" err="1"/>
              <a:t>nào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tùy</a:t>
            </a:r>
            <a:r>
              <a:rPr lang="en-AU" dirty="0"/>
              <a:t> </a:t>
            </a:r>
            <a:r>
              <a:rPr lang="en-AU" dirty="0" err="1"/>
              <a:t>chọn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 smtClean="0"/>
              <a:t>hàng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34799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3340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272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6.5.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tập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(</a:t>
            </a:r>
            <a:r>
              <a:rPr lang="en-US" dirty="0" err="1" smtClean="0"/>
              <a:t>cont</a:t>
            </a:r>
            <a:r>
              <a:rPr lang="en-US" dirty="0" smtClean="0"/>
              <a:t>’)</a:t>
            </a:r>
            <a:endParaRPr lang="en-AU" dirty="0" smtClean="0"/>
          </a:p>
          <a:p>
            <a:pPr algn="just"/>
            <a:r>
              <a:rPr lang="en-AU" b="1" dirty="0" err="1"/>
              <a:t>Chiến</a:t>
            </a:r>
            <a:r>
              <a:rPr lang="en-AU" b="1" dirty="0"/>
              <a:t> </a:t>
            </a:r>
            <a:r>
              <a:rPr lang="en-AU" b="1" dirty="0" err="1"/>
              <a:t>lược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/>
              <a:t>sản</a:t>
            </a:r>
            <a:r>
              <a:rPr lang="en-AU" b="1" dirty="0"/>
              <a:t> </a:t>
            </a:r>
            <a:r>
              <a:rPr lang="en-AU" b="1" dirty="0" err="1"/>
              <a:t>phẩm</a:t>
            </a:r>
            <a:r>
              <a:rPr lang="en-AU" b="1" dirty="0"/>
              <a:t> </a:t>
            </a:r>
            <a:r>
              <a:rPr lang="en-AU" b="1" dirty="0" err="1"/>
              <a:t>tùy</a:t>
            </a:r>
            <a:r>
              <a:rPr lang="en-AU" b="1" dirty="0"/>
              <a:t> </a:t>
            </a:r>
            <a:r>
              <a:rPr lang="en-AU" b="1" dirty="0" err="1" smtClean="0"/>
              <a:t>chọn</a:t>
            </a:r>
            <a:endParaRPr lang="en-AU" b="1" dirty="0" smtClean="0"/>
          </a:p>
          <a:p>
            <a:pPr lvl="1" algn="just">
              <a:buFont typeface="Wingdings" charset="2"/>
              <a:buChar char="§"/>
            </a:pPr>
            <a:r>
              <a:rPr lang="en-AU" i="1" u="sng" dirty="0" err="1"/>
              <a:t>Ví</a:t>
            </a:r>
            <a:r>
              <a:rPr lang="en-AU" i="1" u="sng" dirty="0"/>
              <a:t> </a:t>
            </a:r>
            <a:r>
              <a:rPr lang="en-AU" i="1" u="sng" dirty="0" err="1"/>
              <a:t>dụ</a:t>
            </a:r>
            <a:r>
              <a:rPr lang="en-AU" i="1" u="sng" dirty="0"/>
              <a:t>:</a:t>
            </a:r>
            <a:r>
              <a:rPr lang="en-AU" i="1" dirty="0"/>
              <a:t> </a:t>
            </a:r>
            <a:r>
              <a:rPr lang="en-AU" i="1" dirty="0" err="1"/>
              <a:t>Một</a:t>
            </a:r>
            <a:r>
              <a:rPr lang="en-AU" i="1" dirty="0"/>
              <a:t> </a:t>
            </a:r>
            <a:r>
              <a:rPr lang="en-AU" i="1" dirty="0" err="1"/>
              <a:t>số</a:t>
            </a:r>
            <a:r>
              <a:rPr lang="en-AU" i="1" dirty="0"/>
              <a:t> </a:t>
            </a:r>
            <a:r>
              <a:rPr lang="en-AU" i="1" dirty="0" err="1" smtClean="0"/>
              <a:t>hãng</a:t>
            </a:r>
            <a:r>
              <a:rPr lang="en-AU" i="1" dirty="0" smtClean="0"/>
              <a:t> </a:t>
            </a:r>
            <a:r>
              <a:rPr lang="en-AU" i="1" dirty="0" err="1" smtClean="0"/>
              <a:t>bán</a:t>
            </a:r>
            <a:r>
              <a:rPr lang="en-AU" i="1" dirty="0" smtClean="0"/>
              <a:t> </a:t>
            </a:r>
            <a:r>
              <a:rPr lang="en-AU" i="1" dirty="0" err="1"/>
              <a:t>xe</a:t>
            </a:r>
            <a:r>
              <a:rPr lang="en-AU" i="1" dirty="0"/>
              <a:t> </a:t>
            </a:r>
            <a:r>
              <a:rPr lang="en-AU" i="1" dirty="0" err="1"/>
              <a:t>hơi</a:t>
            </a:r>
            <a:r>
              <a:rPr lang="en-AU" i="1" dirty="0"/>
              <a:t> </a:t>
            </a:r>
            <a:r>
              <a:rPr lang="en-AU" i="1" dirty="0" err="1"/>
              <a:t>cung</a:t>
            </a:r>
            <a:r>
              <a:rPr lang="en-AU" i="1" dirty="0"/>
              <a:t> </a:t>
            </a:r>
            <a:r>
              <a:rPr lang="en-AU" i="1" dirty="0" err="1"/>
              <a:t>cấp</a:t>
            </a:r>
            <a:r>
              <a:rPr lang="en-AU" i="1" dirty="0"/>
              <a:t> </a:t>
            </a:r>
            <a:r>
              <a:rPr lang="en-AU" i="1" dirty="0" err="1"/>
              <a:t>tùy</a:t>
            </a:r>
            <a:r>
              <a:rPr lang="en-AU" i="1" dirty="0"/>
              <a:t> </a:t>
            </a:r>
            <a:r>
              <a:rPr lang="en-AU" i="1" dirty="0" err="1"/>
              <a:t>chọn</a:t>
            </a:r>
            <a:r>
              <a:rPr lang="en-AU" i="1" dirty="0"/>
              <a:t> </a:t>
            </a:r>
            <a:r>
              <a:rPr lang="en-AU" i="1" dirty="0" err="1"/>
              <a:t>cho</a:t>
            </a:r>
            <a:r>
              <a:rPr lang="en-AU" i="1" dirty="0"/>
              <a:t> </a:t>
            </a:r>
            <a:r>
              <a:rPr lang="en-AU" i="1" dirty="0" err="1"/>
              <a:t>khách</a:t>
            </a:r>
            <a:r>
              <a:rPr lang="en-AU" i="1" dirty="0"/>
              <a:t> </a:t>
            </a:r>
            <a:r>
              <a:rPr lang="en-AU" i="1" dirty="0" err="1"/>
              <a:t>hàng</a:t>
            </a:r>
            <a:r>
              <a:rPr lang="en-AU" i="1" dirty="0"/>
              <a:t> </a:t>
            </a:r>
            <a:r>
              <a:rPr lang="en-AU" i="1" dirty="0" err="1"/>
              <a:t>như</a:t>
            </a:r>
            <a:r>
              <a:rPr lang="en-AU" i="1" dirty="0"/>
              <a:t> </a:t>
            </a:r>
            <a:r>
              <a:rPr lang="en-AU" i="1" dirty="0" err="1"/>
              <a:t>bộ</a:t>
            </a:r>
            <a:r>
              <a:rPr lang="en-AU" i="1" dirty="0"/>
              <a:t> </a:t>
            </a:r>
            <a:r>
              <a:rPr lang="en-AU" i="1" dirty="0" err="1"/>
              <a:t>phận</a:t>
            </a:r>
            <a:r>
              <a:rPr lang="en-AU" i="1" dirty="0"/>
              <a:t> </a:t>
            </a:r>
            <a:r>
              <a:rPr lang="en-AU" i="1" dirty="0" err="1"/>
              <a:t>làm</a:t>
            </a:r>
            <a:r>
              <a:rPr lang="en-AU" i="1" dirty="0"/>
              <a:t> </a:t>
            </a:r>
            <a:r>
              <a:rPr lang="en-AU" i="1" dirty="0" err="1"/>
              <a:t>giảm</a:t>
            </a:r>
            <a:r>
              <a:rPr lang="en-AU" i="1" dirty="0"/>
              <a:t> </a:t>
            </a:r>
            <a:r>
              <a:rPr lang="en-AU" i="1" dirty="0" err="1"/>
              <a:t>tiếng</a:t>
            </a:r>
            <a:r>
              <a:rPr lang="en-AU" i="1" dirty="0"/>
              <a:t> </a:t>
            </a:r>
            <a:r>
              <a:rPr lang="en-AU" i="1" dirty="0" err="1"/>
              <a:t>ồn</a:t>
            </a:r>
            <a:r>
              <a:rPr lang="en-AU" i="1" dirty="0"/>
              <a:t>, </a:t>
            </a:r>
            <a:r>
              <a:rPr lang="en-AU" i="1" dirty="0" err="1"/>
              <a:t>bộ</a:t>
            </a:r>
            <a:r>
              <a:rPr lang="en-AU" i="1" dirty="0"/>
              <a:t> </a:t>
            </a:r>
            <a:r>
              <a:rPr lang="en-AU" i="1" dirty="0" err="1" smtClean="0"/>
              <a:t>phận</a:t>
            </a:r>
            <a:r>
              <a:rPr lang="en-AU" i="1" dirty="0" smtClean="0"/>
              <a:t> </a:t>
            </a:r>
            <a:r>
              <a:rPr lang="en-AU" i="1" dirty="0" err="1" smtClean="0"/>
              <a:t>cân</a:t>
            </a:r>
            <a:r>
              <a:rPr lang="en-AU" i="1" dirty="0" smtClean="0"/>
              <a:t> </a:t>
            </a:r>
            <a:r>
              <a:rPr lang="en-AU" i="1" dirty="0" err="1" smtClean="0"/>
              <a:t>bằng</a:t>
            </a:r>
            <a:r>
              <a:rPr lang="en-AU" i="1" dirty="0" smtClean="0"/>
              <a:t> </a:t>
            </a:r>
            <a:r>
              <a:rPr lang="en-AU" i="1" dirty="0" err="1" smtClean="0"/>
              <a:t>động</a:t>
            </a:r>
            <a:r>
              <a:rPr lang="en-AU" i="1" dirty="0" smtClean="0"/>
              <a:t> </a:t>
            </a:r>
            <a:r>
              <a:rPr lang="en-AU" i="1" dirty="0" err="1" smtClean="0"/>
              <a:t>để</a:t>
            </a:r>
            <a:r>
              <a:rPr lang="en-AU" i="1" dirty="0" smtClean="0"/>
              <a:t> </a:t>
            </a:r>
            <a:r>
              <a:rPr lang="en-AU" i="1" dirty="0" err="1"/>
              <a:t>tăng</a:t>
            </a:r>
            <a:r>
              <a:rPr lang="en-AU" i="1" dirty="0"/>
              <a:t> </a:t>
            </a:r>
            <a:r>
              <a:rPr lang="en-AU" i="1" dirty="0" err="1"/>
              <a:t>tính</a:t>
            </a:r>
            <a:r>
              <a:rPr lang="en-AU" i="1" dirty="0"/>
              <a:t> </a:t>
            </a:r>
            <a:r>
              <a:rPr lang="en-AU" i="1" dirty="0" err="1"/>
              <a:t>linh</a:t>
            </a:r>
            <a:r>
              <a:rPr lang="en-AU" i="1" dirty="0"/>
              <a:t> </a:t>
            </a:r>
            <a:r>
              <a:rPr lang="en-AU" i="1" dirty="0" err="1"/>
              <a:t>hoạt</a:t>
            </a:r>
            <a:r>
              <a:rPr lang="en-AU" i="1" dirty="0"/>
              <a:t> </a:t>
            </a:r>
            <a:r>
              <a:rPr lang="en-AU" i="1" dirty="0" err="1"/>
              <a:t>và</a:t>
            </a:r>
            <a:r>
              <a:rPr lang="en-AU" i="1" dirty="0"/>
              <a:t> </a:t>
            </a:r>
            <a:r>
              <a:rPr lang="en-AU" i="1" dirty="0" err="1"/>
              <a:t>sự</a:t>
            </a:r>
            <a:r>
              <a:rPr lang="en-AU" i="1" dirty="0"/>
              <a:t> </a:t>
            </a:r>
            <a:r>
              <a:rPr lang="en-AU" i="1" dirty="0" err="1"/>
              <a:t>thoải</a:t>
            </a:r>
            <a:r>
              <a:rPr lang="en-AU" i="1" dirty="0"/>
              <a:t> </a:t>
            </a:r>
            <a:r>
              <a:rPr lang="en-AU" i="1" dirty="0" err="1"/>
              <a:t>mái</a:t>
            </a:r>
            <a:r>
              <a:rPr lang="en-AU" i="1" dirty="0"/>
              <a:t> </a:t>
            </a:r>
            <a:r>
              <a:rPr lang="en-AU" i="1" dirty="0" err="1"/>
              <a:t>cho</a:t>
            </a:r>
            <a:r>
              <a:rPr lang="en-AU" i="1" dirty="0"/>
              <a:t> </a:t>
            </a:r>
            <a:r>
              <a:rPr lang="en-AU" i="1" dirty="0" err="1"/>
              <a:t>khách</a:t>
            </a:r>
            <a:r>
              <a:rPr lang="en-AU" i="1" dirty="0"/>
              <a:t> </a:t>
            </a:r>
            <a:r>
              <a:rPr lang="en-AU" i="1" dirty="0" err="1" smtClean="0"/>
              <a:t>hàng</a:t>
            </a:r>
            <a:r>
              <a:rPr lang="en-AU" i="1" dirty="0" smtClean="0"/>
              <a:t>.</a:t>
            </a:r>
            <a:endParaRPr lang="en-AU" i="1" dirty="0"/>
          </a:p>
          <a:p>
            <a:pPr marL="0" indent="0" algn="r">
              <a:buNone/>
            </a:pPr>
            <a:r>
              <a:rPr lang="vi-VN" dirty="0"/>
              <a:t>(SIYB, 1998</a:t>
            </a:r>
            <a:r>
              <a:rPr lang="vi-VN" dirty="0" smtClean="0"/>
              <a:t>)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8459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3340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272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6.5.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tập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(</a:t>
            </a:r>
            <a:r>
              <a:rPr lang="en-US" dirty="0" err="1" smtClean="0"/>
              <a:t>cont</a:t>
            </a:r>
            <a:r>
              <a:rPr lang="en-US" dirty="0" smtClean="0"/>
              <a:t>’)</a:t>
            </a:r>
            <a:endParaRPr lang="en-AU" dirty="0" smtClean="0"/>
          </a:p>
          <a:p>
            <a:pPr algn="just"/>
            <a:r>
              <a:rPr lang="en-AU" b="1" dirty="0" err="1"/>
              <a:t>Chiến</a:t>
            </a:r>
            <a:r>
              <a:rPr lang="en-AU" b="1" dirty="0"/>
              <a:t> </a:t>
            </a:r>
            <a:r>
              <a:rPr lang="en-AU" b="1" dirty="0" err="1"/>
              <a:t>lược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/>
              <a:t>sản</a:t>
            </a:r>
            <a:r>
              <a:rPr lang="en-AU" b="1" dirty="0"/>
              <a:t> </a:t>
            </a:r>
            <a:r>
              <a:rPr lang="en-AU" b="1" dirty="0" err="1"/>
              <a:t>phẩm</a:t>
            </a:r>
            <a:r>
              <a:rPr lang="en-AU" b="1" dirty="0"/>
              <a:t> </a:t>
            </a:r>
            <a:r>
              <a:rPr lang="en-AU" b="1" dirty="0" err="1"/>
              <a:t>chính</a:t>
            </a:r>
            <a:r>
              <a:rPr lang="en-AU" b="1" dirty="0"/>
              <a:t> – </a:t>
            </a:r>
            <a:r>
              <a:rPr lang="en-AU" b="1" dirty="0" err="1"/>
              <a:t>bổ</a:t>
            </a:r>
            <a:r>
              <a:rPr lang="en-AU" b="1" dirty="0"/>
              <a:t> </a:t>
            </a:r>
            <a:r>
              <a:rPr lang="en-AU" b="1" dirty="0" err="1" smtClean="0"/>
              <a:t>trợ</a:t>
            </a:r>
            <a:r>
              <a:rPr lang="en-AU" b="1" dirty="0" smtClean="0"/>
              <a:t>/</a:t>
            </a:r>
            <a:r>
              <a:rPr lang="en-AU" b="1" dirty="0" err="1" smtClean="0"/>
              <a:t>đi</a:t>
            </a:r>
            <a:r>
              <a:rPr lang="en-AU" b="1" dirty="0" smtClean="0"/>
              <a:t> </a:t>
            </a:r>
            <a:r>
              <a:rPr lang="en-AU" b="1" dirty="0" err="1" smtClean="0"/>
              <a:t>kèm</a:t>
            </a:r>
            <a:endParaRPr lang="en-AU" b="1" dirty="0" smtClean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cửa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,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bán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phụ</a:t>
            </a:r>
            <a:r>
              <a:rPr lang="en-AU" dirty="0"/>
              <a:t> </a:t>
            </a:r>
            <a:r>
              <a:rPr lang="en-AU" dirty="0" err="1"/>
              <a:t>đi</a:t>
            </a:r>
            <a:r>
              <a:rPr lang="en-AU" dirty="0"/>
              <a:t> </a:t>
            </a:r>
            <a:r>
              <a:rPr lang="en-AU" dirty="0" err="1"/>
              <a:t>kèm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chính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cũng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đem</a:t>
            </a:r>
            <a:r>
              <a:rPr lang="en-AU" dirty="0"/>
              <a:t> </a:t>
            </a:r>
            <a:r>
              <a:rPr lang="en-AU" dirty="0" err="1"/>
              <a:t>lại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tiện</a:t>
            </a:r>
            <a:r>
              <a:rPr lang="en-AU" dirty="0"/>
              <a:t> </a:t>
            </a:r>
            <a:r>
              <a:rPr lang="en-AU" dirty="0" err="1"/>
              <a:t>ích</a:t>
            </a:r>
            <a:r>
              <a:rPr lang="en-AU" dirty="0"/>
              <a:t> </a:t>
            </a:r>
            <a:r>
              <a:rPr lang="en-AU" dirty="0" err="1"/>
              <a:t>tới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người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dùng</a:t>
            </a:r>
            <a:r>
              <a:rPr lang="en-AU" dirty="0"/>
              <a:t>.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hai</a:t>
            </a:r>
            <a:r>
              <a:rPr lang="en-AU" dirty="0"/>
              <a:t> </a:t>
            </a:r>
            <a:r>
              <a:rPr lang="en-AU" dirty="0" err="1"/>
              <a:t>dạng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đi</a:t>
            </a:r>
            <a:r>
              <a:rPr lang="en-AU" dirty="0"/>
              <a:t> </a:t>
            </a:r>
            <a:r>
              <a:rPr lang="en-AU" dirty="0" err="1"/>
              <a:t>kèm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đi</a:t>
            </a:r>
            <a:r>
              <a:rPr lang="en-AU" dirty="0"/>
              <a:t> </a:t>
            </a:r>
            <a:r>
              <a:rPr lang="en-AU" dirty="0" err="1"/>
              <a:t>kèm</a:t>
            </a:r>
            <a:r>
              <a:rPr lang="en-AU" dirty="0"/>
              <a:t> </a:t>
            </a:r>
            <a:r>
              <a:rPr lang="en-AU" dirty="0" err="1"/>
              <a:t>bắt</a:t>
            </a:r>
            <a:r>
              <a:rPr lang="en-AU" dirty="0"/>
              <a:t> </a:t>
            </a:r>
            <a:r>
              <a:rPr lang="en-AU" dirty="0" err="1"/>
              <a:t>buộc</a:t>
            </a:r>
            <a:r>
              <a:rPr lang="en-AU" dirty="0"/>
              <a:t> (Optional-product)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đi</a:t>
            </a:r>
            <a:r>
              <a:rPr lang="en-AU" dirty="0"/>
              <a:t> </a:t>
            </a:r>
            <a:r>
              <a:rPr lang="en-AU" dirty="0" err="1"/>
              <a:t>kèm</a:t>
            </a:r>
            <a:r>
              <a:rPr lang="en-AU" dirty="0"/>
              <a:t> </a:t>
            </a:r>
            <a:r>
              <a:rPr lang="en-AU" dirty="0" err="1"/>
              <a:t>tùy</a:t>
            </a:r>
            <a:r>
              <a:rPr lang="en-AU" dirty="0"/>
              <a:t> </a:t>
            </a:r>
            <a:r>
              <a:rPr lang="en-AU" dirty="0" err="1"/>
              <a:t>chọn</a:t>
            </a:r>
            <a:r>
              <a:rPr lang="en-AU" dirty="0"/>
              <a:t> (Optional-product)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5596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3340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272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6.5.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tập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(</a:t>
            </a:r>
            <a:r>
              <a:rPr lang="en-US" dirty="0" err="1" smtClean="0"/>
              <a:t>cont</a:t>
            </a:r>
            <a:r>
              <a:rPr lang="en-US" dirty="0" smtClean="0"/>
              <a:t>’)</a:t>
            </a:r>
            <a:endParaRPr lang="en-AU" dirty="0" smtClean="0"/>
          </a:p>
          <a:p>
            <a:pPr algn="just"/>
            <a:r>
              <a:rPr lang="en-AU" b="1" dirty="0" err="1"/>
              <a:t>Chiến</a:t>
            </a:r>
            <a:r>
              <a:rPr lang="en-AU" b="1" dirty="0"/>
              <a:t> </a:t>
            </a:r>
            <a:r>
              <a:rPr lang="en-AU" b="1" dirty="0" err="1"/>
              <a:t>lược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/>
              <a:t>sản</a:t>
            </a:r>
            <a:r>
              <a:rPr lang="en-AU" b="1" dirty="0"/>
              <a:t> </a:t>
            </a:r>
            <a:r>
              <a:rPr lang="en-AU" b="1" dirty="0" err="1"/>
              <a:t>phẩm</a:t>
            </a:r>
            <a:r>
              <a:rPr lang="en-AU" b="1" dirty="0"/>
              <a:t> </a:t>
            </a:r>
            <a:r>
              <a:rPr lang="en-AU" b="1" dirty="0" err="1"/>
              <a:t>chính</a:t>
            </a:r>
            <a:r>
              <a:rPr lang="en-AU" b="1" dirty="0"/>
              <a:t> – </a:t>
            </a:r>
            <a:r>
              <a:rPr lang="en-AU" b="1" dirty="0" err="1"/>
              <a:t>bổ</a:t>
            </a:r>
            <a:r>
              <a:rPr lang="en-AU" b="1" dirty="0"/>
              <a:t> </a:t>
            </a:r>
            <a:r>
              <a:rPr lang="en-AU" b="1" dirty="0" err="1" smtClean="0"/>
              <a:t>trợ</a:t>
            </a:r>
            <a:r>
              <a:rPr lang="en-AU" b="1" dirty="0" smtClean="0"/>
              <a:t>/</a:t>
            </a:r>
            <a:r>
              <a:rPr lang="en-AU" b="1" dirty="0" err="1" smtClean="0"/>
              <a:t>đi</a:t>
            </a:r>
            <a:r>
              <a:rPr lang="en-AU" b="1" dirty="0" smtClean="0"/>
              <a:t> </a:t>
            </a:r>
            <a:r>
              <a:rPr lang="en-AU" b="1" dirty="0" err="1" smtClean="0"/>
              <a:t>kèm</a:t>
            </a:r>
            <a:endParaRPr lang="en-AU" b="1" dirty="0" smtClean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bổ</a:t>
            </a:r>
            <a:r>
              <a:rPr lang="en-AU" dirty="0"/>
              <a:t> </a:t>
            </a:r>
            <a:r>
              <a:rPr lang="en-AU" dirty="0" err="1"/>
              <a:t>trợ</a:t>
            </a:r>
            <a:r>
              <a:rPr lang="en-AU" dirty="0"/>
              <a:t> </a:t>
            </a:r>
            <a:r>
              <a:rPr lang="en-AU" dirty="0" err="1"/>
              <a:t>bắt</a:t>
            </a:r>
            <a:r>
              <a:rPr lang="en-AU" dirty="0"/>
              <a:t> </a:t>
            </a:r>
            <a:r>
              <a:rPr lang="en-AU" dirty="0" err="1"/>
              <a:t>buộc</a:t>
            </a:r>
            <a:r>
              <a:rPr lang="en-AU" dirty="0"/>
              <a:t> </a:t>
            </a:r>
            <a:r>
              <a:rPr lang="en-AU" dirty="0" err="1"/>
              <a:t>phải</a:t>
            </a:r>
            <a:r>
              <a:rPr lang="en-AU" dirty="0"/>
              <a:t> </a:t>
            </a:r>
            <a:r>
              <a:rPr lang="en-AU" dirty="0" err="1"/>
              <a:t>dùng</a:t>
            </a:r>
            <a:r>
              <a:rPr lang="en-AU" dirty="0"/>
              <a:t> </a:t>
            </a:r>
            <a:r>
              <a:rPr lang="en-AU" dirty="0" err="1"/>
              <a:t>kèm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chính</a:t>
            </a:r>
            <a:r>
              <a:rPr lang="en-AU" dirty="0"/>
              <a:t> </a:t>
            </a:r>
            <a:r>
              <a:rPr lang="en-AU" dirty="0" err="1"/>
              <a:t>thì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chính</a:t>
            </a:r>
            <a:r>
              <a:rPr lang="en-AU" dirty="0"/>
              <a:t> </a:t>
            </a:r>
            <a:r>
              <a:rPr lang="en-AU" dirty="0" err="1"/>
              <a:t>mới</a:t>
            </a:r>
            <a:r>
              <a:rPr lang="en-AU" dirty="0"/>
              <a:t> </a:t>
            </a:r>
            <a:r>
              <a:rPr lang="en-AU" dirty="0" err="1"/>
              <a:t>hoạt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.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thường</a:t>
            </a:r>
            <a:r>
              <a:rPr lang="en-AU" dirty="0"/>
              <a:t>,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chính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thấp</a:t>
            </a:r>
            <a:r>
              <a:rPr lang="en-AU" dirty="0"/>
              <a:t>, </a:t>
            </a:r>
            <a:r>
              <a:rPr lang="en-AU" dirty="0" err="1"/>
              <a:t>lợi</a:t>
            </a:r>
            <a:r>
              <a:rPr lang="en-AU" dirty="0"/>
              <a:t> </a:t>
            </a:r>
            <a:r>
              <a:rPr lang="en-AU" dirty="0" err="1"/>
              <a:t>nhuận</a:t>
            </a:r>
            <a:r>
              <a:rPr lang="en-AU" dirty="0"/>
              <a:t> </a:t>
            </a:r>
            <a:r>
              <a:rPr lang="en-AU" dirty="0" err="1"/>
              <a:t>mà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chủ</a:t>
            </a:r>
            <a:r>
              <a:rPr lang="en-AU" dirty="0"/>
              <a:t> </a:t>
            </a:r>
            <a:r>
              <a:rPr lang="en-AU" dirty="0" err="1"/>
              <a:t>yếu</a:t>
            </a:r>
            <a:r>
              <a:rPr lang="en-AU" dirty="0"/>
              <a:t> </a:t>
            </a:r>
            <a:r>
              <a:rPr lang="en-AU" dirty="0" err="1"/>
              <a:t>nhờ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cao</a:t>
            </a:r>
            <a:r>
              <a:rPr lang="en-AU" dirty="0"/>
              <a:t> </a:t>
            </a:r>
            <a:r>
              <a:rPr lang="en-AU" dirty="0" err="1"/>
              <a:t>ở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bổ</a:t>
            </a:r>
            <a:r>
              <a:rPr lang="en-AU" dirty="0"/>
              <a:t> </a:t>
            </a:r>
            <a:r>
              <a:rPr lang="en-AU" dirty="0" err="1"/>
              <a:t>trợ</a:t>
            </a:r>
            <a:r>
              <a:rPr lang="en-AU" dirty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465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3340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272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6.5.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tập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(</a:t>
            </a:r>
            <a:r>
              <a:rPr lang="en-US" dirty="0" err="1" smtClean="0"/>
              <a:t>cont</a:t>
            </a:r>
            <a:r>
              <a:rPr lang="en-US" dirty="0" smtClean="0"/>
              <a:t>’)</a:t>
            </a:r>
            <a:endParaRPr lang="en-AU" dirty="0" smtClean="0"/>
          </a:p>
          <a:p>
            <a:pPr algn="just"/>
            <a:r>
              <a:rPr lang="en-AU" b="1" dirty="0" err="1"/>
              <a:t>Chiến</a:t>
            </a:r>
            <a:r>
              <a:rPr lang="en-AU" b="1" dirty="0"/>
              <a:t> </a:t>
            </a:r>
            <a:r>
              <a:rPr lang="en-AU" b="1" dirty="0" err="1"/>
              <a:t>lược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/>
              <a:t>sản</a:t>
            </a:r>
            <a:r>
              <a:rPr lang="en-AU" b="1" dirty="0"/>
              <a:t> </a:t>
            </a:r>
            <a:r>
              <a:rPr lang="en-AU" b="1" dirty="0" err="1"/>
              <a:t>phẩm</a:t>
            </a:r>
            <a:r>
              <a:rPr lang="en-AU" b="1" dirty="0"/>
              <a:t> </a:t>
            </a:r>
            <a:r>
              <a:rPr lang="en-AU" b="1" dirty="0" err="1"/>
              <a:t>chính</a:t>
            </a:r>
            <a:r>
              <a:rPr lang="en-AU" b="1" dirty="0"/>
              <a:t> – </a:t>
            </a:r>
            <a:r>
              <a:rPr lang="en-AU" b="1" dirty="0" err="1"/>
              <a:t>bổ</a:t>
            </a:r>
            <a:r>
              <a:rPr lang="en-AU" b="1" dirty="0"/>
              <a:t> </a:t>
            </a:r>
            <a:r>
              <a:rPr lang="en-AU" b="1" dirty="0" err="1" smtClean="0"/>
              <a:t>trợ</a:t>
            </a:r>
            <a:r>
              <a:rPr lang="en-AU" b="1" dirty="0" smtClean="0"/>
              <a:t>/</a:t>
            </a:r>
            <a:r>
              <a:rPr lang="en-AU" b="1" dirty="0" err="1" smtClean="0"/>
              <a:t>đi</a:t>
            </a:r>
            <a:r>
              <a:rPr lang="en-AU" b="1" dirty="0" smtClean="0"/>
              <a:t> </a:t>
            </a:r>
            <a:r>
              <a:rPr lang="en-AU" b="1" dirty="0" err="1" smtClean="0"/>
              <a:t>kèm</a:t>
            </a:r>
            <a:endParaRPr lang="en-AU" b="1" dirty="0" smtClean="0"/>
          </a:p>
          <a:p>
            <a:pPr lvl="1" algn="just">
              <a:buFont typeface="Wingdings" charset="2"/>
              <a:buChar char="§"/>
            </a:pPr>
            <a:r>
              <a:rPr lang="en-AU" i="1" u="sng" dirty="0" err="1" smtClean="0"/>
              <a:t>Ví</a:t>
            </a:r>
            <a:r>
              <a:rPr lang="en-AU" i="1" u="sng" dirty="0" smtClean="0"/>
              <a:t> </a:t>
            </a:r>
            <a:r>
              <a:rPr lang="en-AU" i="1" u="sng" dirty="0" err="1" smtClean="0"/>
              <a:t>dụ</a:t>
            </a:r>
            <a:r>
              <a:rPr lang="en-AU" i="1" u="sng" dirty="0" smtClean="0"/>
              <a:t>:</a:t>
            </a:r>
            <a:r>
              <a:rPr lang="en-AU" i="1" dirty="0" smtClean="0"/>
              <a:t> </a:t>
            </a:r>
            <a:r>
              <a:rPr lang="en-AU" i="1" dirty="0" err="1" smtClean="0"/>
              <a:t>Lưỡi</a:t>
            </a:r>
            <a:r>
              <a:rPr lang="en-AU" i="1" dirty="0" smtClean="0"/>
              <a:t> </a:t>
            </a:r>
            <a:r>
              <a:rPr lang="en-AU" i="1" dirty="0" err="1"/>
              <a:t>dao</a:t>
            </a:r>
            <a:r>
              <a:rPr lang="en-AU" i="1" dirty="0"/>
              <a:t> </a:t>
            </a:r>
            <a:r>
              <a:rPr lang="en-AU" i="1" dirty="0" err="1"/>
              <a:t>cạo</a:t>
            </a:r>
            <a:r>
              <a:rPr lang="en-AU" i="1" dirty="0"/>
              <a:t> </a:t>
            </a:r>
            <a:r>
              <a:rPr lang="en-AU" i="1" dirty="0" err="1"/>
              <a:t>là</a:t>
            </a:r>
            <a:r>
              <a:rPr lang="en-AU" i="1" dirty="0"/>
              <a:t> </a:t>
            </a:r>
            <a:r>
              <a:rPr lang="en-AU" i="1" dirty="0" err="1"/>
              <a:t>sản</a:t>
            </a:r>
            <a:r>
              <a:rPr lang="en-AU" i="1" dirty="0"/>
              <a:t> </a:t>
            </a:r>
            <a:r>
              <a:rPr lang="en-AU" i="1" dirty="0" err="1"/>
              <a:t>phẩm</a:t>
            </a:r>
            <a:r>
              <a:rPr lang="en-AU" i="1" dirty="0"/>
              <a:t> </a:t>
            </a:r>
            <a:r>
              <a:rPr lang="en-AU" i="1" dirty="0" err="1"/>
              <a:t>bổ</a:t>
            </a:r>
            <a:r>
              <a:rPr lang="en-AU" i="1" dirty="0"/>
              <a:t> </a:t>
            </a:r>
            <a:r>
              <a:rPr lang="en-AU" i="1" dirty="0" err="1"/>
              <a:t>trợ</a:t>
            </a:r>
            <a:r>
              <a:rPr lang="en-AU" i="1" dirty="0"/>
              <a:t> </a:t>
            </a:r>
            <a:r>
              <a:rPr lang="en-AU" i="1" dirty="0" err="1"/>
              <a:t>bắt</a:t>
            </a:r>
            <a:r>
              <a:rPr lang="en-AU" i="1" dirty="0"/>
              <a:t> </a:t>
            </a:r>
            <a:r>
              <a:rPr lang="en-AU" i="1" dirty="0" err="1"/>
              <a:t>buộc</a:t>
            </a:r>
            <a:r>
              <a:rPr lang="en-AU" i="1" dirty="0"/>
              <a:t> </a:t>
            </a:r>
            <a:r>
              <a:rPr lang="en-AU" i="1" dirty="0" err="1"/>
              <a:t>phải</a:t>
            </a:r>
            <a:r>
              <a:rPr lang="en-AU" i="1" dirty="0"/>
              <a:t> </a:t>
            </a:r>
            <a:r>
              <a:rPr lang="en-AU" i="1" dirty="0" err="1"/>
              <a:t>dùng</a:t>
            </a:r>
            <a:r>
              <a:rPr lang="en-AU" i="1" dirty="0"/>
              <a:t> </a:t>
            </a:r>
            <a:r>
              <a:rPr lang="en-AU" i="1" dirty="0" err="1"/>
              <a:t>cùng</a:t>
            </a:r>
            <a:r>
              <a:rPr lang="en-AU" i="1" dirty="0"/>
              <a:t> </a:t>
            </a:r>
            <a:r>
              <a:rPr lang="en-AU" i="1" dirty="0" err="1"/>
              <a:t>với</a:t>
            </a:r>
            <a:r>
              <a:rPr lang="en-AU" i="1" dirty="0"/>
              <a:t> </a:t>
            </a:r>
            <a:r>
              <a:rPr lang="en-AU" i="1" dirty="0" err="1"/>
              <a:t>dao</a:t>
            </a:r>
            <a:r>
              <a:rPr lang="en-AU" i="1" dirty="0"/>
              <a:t> </a:t>
            </a:r>
            <a:r>
              <a:rPr lang="en-AU" i="1" dirty="0" err="1"/>
              <a:t>cạo</a:t>
            </a:r>
            <a:r>
              <a:rPr lang="en-AU" i="1" dirty="0"/>
              <a:t> </a:t>
            </a:r>
            <a:r>
              <a:rPr lang="en-AU" i="1" dirty="0" err="1" smtClean="0"/>
              <a:t>râu</a:t>
            </a:r>
            <a:r>
              <a:rPr lang="en-AU" i="1" dirty="0" smtClean="0"/>
              <a:t> </a:t>
            </a:r>
            <a:r>
              <a:rPr lang="en-AU" i="1" dirty="0" err="1" smtClean="0"/>
              <a:t>hoặc</a:t>
            </a:r>
            <a:r>
              <a:rPr lang="en-AU" i="1" dirty="0" smtClean="0"/>
              <a:t> gas </a:t>
            </a:r>
            <a:r>
              <a:rPr lang="en-AU" i="1" dirty="0" err="1" smtClean="0"/>
              <a:t>là</a:t>
            </a:r>
            <a:r>
              <a:rPr lang="en-AU" i="1" dirty="0" smtClean="0"/>
              <a:t> </a:t>
            </a:r>
            <a:r>
              <a:rPr lang="en-AU" i="1" dirty="0" err="1" smtClean="0"/>
              <a:t>sản</a:t>
            </a:r>
            <a:r>
              <a:rPr lang="en-AU" i="1" dirty="0" smtClean="0"/>
              <a:t> </a:t>
            </a:r>
            <a:r>
              <a:rPr lang="en-AU" i="1" dirty="0" err="1" smtClean="0"/>
              <a:t>phẩm</a:t>
            </a:r>
            <a:r>
              <a:rPr lang="en-AU" i="1" dirty="0" smtClean="0"/>
              <a:t> </a:t>
            </a:r>
            <a:r>
              <a:rPr lang="en-AU" i="1" dirty="0" err="1" smtClean="0"/>
              <a:t>bổ</a:t>
            </a:r>
            <a:r>
              <a:rPr lang="en-AU" i="1" dirty="0" smtClean="0"/>
              <a:t> </a:t>
            </a:r>
            <a:r>
              <a:rPr lang="en-AU" i="1" dirty="0" err="1" smtClean="0"/>
              <a:t>trợ</a:t>
            </a:r>
            <a:r>
              <a:rPr lang="en-AU" i="1" dirty="0" smtClean="0"/>
              <a:t> </a:t>
            </a:r>
            <a:r>
              <a:rPr lang="en-AU" i="1" dirty="0" err="1" smtClean="0"/>
              <a:t>cho</a:t>
            </a:r>
            <a:r>
              <a:rPr lang="en-AU" i="1" dirty="0" smtClean="0"/>
              <a:t> </a:t>
            </a:r>
            <a:r>
              <a:rPr lang="en-AU" i="1" dirty="0" err="1" smtClean="0"/>
              <a:t>bếp</a:t>
            </a:r>
            <a:r>
              <a:rPr lang="en-AU" i="1" dirty="0" smtClean="0"/>
              <a:t> gas</a:t>
            </a:r>
            <a:r>
              <a:rPr lang="en-AU" i="1" dirty="0" smtClean="0"/>
              <a:t>. </a:t>
            </a:r>
            <a:r>
              <a:rPr lang="en-AU" i="1" dirty="0" err="1"/>
              <a:t>Người</a:t>
            </a:r>
            <a:r>
              <a:rPr lang="en-AU" i="1" dirty="0"/>
              <a:t> </a:t>
            </a:r>
            <a:r>
              <a:rPr lang="en-AU" i="1" dirty="0" err="1"/>
              <a:t>dùng</a:t>
            </a:r>
            <a:r>
              <a:rPr lang="en-AU" i="1" dirty="0"/>
              <a:t> </a:t>
            </a:r>
            <a:r>
              <a:rPr lang="en-AU" i="1" dirty="0" err="1"/>
              <a:t>phải</a:t>
            </a:r>
            <a:r>
              <a:rPr lang="en-AU" i="1" dirty="0"/>
              <a:t> chi </a:t>
            </a:r>
            <a:r>
              <a:rPr lang="en-AU" i="1" dirty="0" err="1"/>
              <a:t>trả</a:t>
            </a:r>
            <a:r>
              <a:rPr lang="en-AU" i="1" dirty="0"/>
              <a:t> </a:t>
            </a:r>
            <a:r>
              <a:rPr lang="en-AU" i="1" dirty="0" err="1"/>
              <a:t>định</a:t>
            </a:r>
            <a:r>
              <a:rPr lang="en-AU" i="1" dirty="0"/>
              <a:t> </a:t>
            </a:r>
            <a:r>
              <a:rPr lang="en-AU" i="1" dirty="0" err="1"/>
              <a:t>kỳ</a:t>
            </a:r>
            <a:r>
              <a:rPr lang="en-AU" i="1" dirty="0"/>
              <a:t> </a:t>
            </a:r>
            <a:r>
              <a:rPr lang="en-AU" i="1" dirty="0" err="1"/>
              <a:t>cho</a:t>
            </a:r>
            <a:r>
              <a:rPr lang="en-AU" i="1" dirty="0"/>
              <a:t> </a:t>
            </a:r>
            <a:r>
              <a:rPr lang="en-AU" i="1" dirty="0" err="1"/>
              <a:t>việc</a:t>
            </a:r>
            <a:r>
              <a:rPr lang="en-AU" i="1" dirty="0"/>
              <a:t> </a:t>
            </a:r>
            <a:r>
              <a:rPr lang="en-AU" i="1" dirty="0" err="1"/>
              <a:t>thay</a:t>
            </a:r>
            <a:r>
              <a:rPr lang="en-AU" i="1" dirty="0"/>
              <a:t> </a:t>
            </a:r>
            <a:r>
              <a:rPr lang="en-AU" i="1" dirty="0" err="1"/>
              <a:t>lưỡi</a:t>
            </a:r>
            <a:r>
              <a:rPr lang="en-AU" i="1" dirty="0"/>
              <a:t> </a:t>
            </a:r>
            <a:r>
              <a:rPr lang="en-AU" i="1" dirty="0" err="1"/>
              <a:t>dao</a:t>
            </a:r>
            <a:r>
              <a:rPr lang="en-AU" i="1" dirty="0"/>
              <a:t> </a:t>
            </a:r>
            <a:r>
              <a:rPr lang="en-AU" i="1" dirty="0" err="1" smtClean="0"/>
              <a:t>cạo</a:t>
            </a:r>
            <a:r>
              <a:rPr lang="en-AU" i="1" dirty="0" smtClean="0"/>
              <a:t> </a:t>
            </a:r>
            <a:r>
              <a:rPr lang="en-AU" i="1" dirty="0" err="1" smtClean="0"/>
              <a:t>hoặc</a:t>
            </a:r>
            <a:r>
              <a:rPr lang="en-AU" i="1" dirty="0" smtClean="0"/>
              <a:t> </a:t>
            </a:r>
            <a:r>
              <a:rPr lang="en-AU" i="1" dirty="0" err="1" smtClean="0"/>
              <a:t>bình</a:t>
            </a:r>
            <a:r>
              <a:rPr lang="en-AU" i="1" dirty="0" smtClean="0"/>
              <a:t> gas</a:t>
            </a:r>
            <a:r>
              <a:rPr lang="en-AU" i="1" dirty="0" smtClean="0"/>
              <a:t>.</a:t>
            </a:r>
            <a:endParaRPr lang="en-AU" i="1" dirty="0"/>
          </a:p>
          <a:p>
            <a:pPr marL="0" indent="0" algn="r">
              <a:buNone/>
            </a:pPr>
            <a:r>
              <a:rPr lang="vi-VN" dirty="0"/>
              <a:t>(SIYB, 1998</a:t>
            </a:r>
            <a:r>
              <a:rPr lang="vi-VN" dirty="0" smtClean="0"/>
              <a:t>)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4470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4947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2880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6.5.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tập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(</a:t>
            </a:r>
            <a:r>
              <a:rPr lang="en-US" dirty="0" err="1" smtClean="0"/>
              <a:t>cont</a:t>
            </a:r>
            <a:r>
              <a:rPr lang="en-US" dirty="0" smtClean="0"/>
              <a:t>’)</a:t>
            </a:r>
            <a:endParaRPr lang="en-AU" dirty="0" smtClean="0"/>
          </a:p>
          <a:p>
            <a:pPr algn="just"/>
            <a:r>
              <a:rPr lang="en-AU" b="1" dirty="0" err="1"/>
              <a:t>Chiến</a:t>
            </a:r>
            <a:r>
              <a:rPr lang="en-AU" b="1" dirty="0"/>
              <a:t> </a:t>
            </a:r>
            <a:r>
              <a:rPr lang="en-AU" b="1" dirty="0" err="1"/>
              <a:t>lược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/>
              <a:t>sản</a:t>
            </a:r>
            <a:r>
              <a:rPr lang="en-AU" b="1" dirty="0"/>
              <a:t> </a:t>
            </a:r>
            <a:r>
              <a:rPr lang="en-AU" b="1" dirty="0" err="1"/>
              <a:t>phẩm</a:t>
            </a:r>
            <a:r>
              <a:rPr lang="en-AU" b="1" dirty="0"/>
              <a:t> </a:t>
            </a:r>
            <a:r>
              <a:rPr lang="en-AU" b="1" dirty="0" err="1"/>
              <a:t>chính</a:t>
            </a:r>
            <a:r>
              <a:rPr lang="en-AU" b="1" dirty="0"/>
              <a:t> – </a:t>
            </a:r>
            <a:r>
              <a:rPr lang="en-AU" b="1" dirty="0" err="1"/>
              <a:t>bổ</a:t>
            </a:r>
            <a:r>
              <a:rPr lang="en-AU" b="1" dirty="0"/>
              <a:t> </a:t>
            </a:r>
            <a:r>
              <a:rPr lang="en-AU" b="1" dirty="0" err="1" smtClean="0"/>
              <a:t>trợ</a:t>
            </a:r>
            <a:r>
              <a:rPr lang="en-AU" b="1" dirty="0" smtClean="0"/>
              <a:t>/</a:t>
            </a:r>
            <a:r>
              <a:rPr lang="en-AU" b="1" dirty="0" err="1" smtClean="0"/>
              <a:t>đi</a:t>
            </a:r>
            <a:r>
              <a:rPr lang="en-AU" b="1" dirty="0" smtClean="0"/>
              <a:t> </a:t>
            </a:r>
            <a:r>
              <a:rPr lang="en-AU" b="1" dirty="0" err="1" smtClean="0"/>
              <a:t>kèm</a:t>
            </a:r>
            <a:endParaRPr lang="en-AU" b="1" dirty="0" smtClean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Ngược</a:t>
            </a:r>
            <a:r>
              <a:rPr lang="en-AU" dirty="0"/>
              <a:t> </a:t>
            </a:r>
            <a:r>
              <a:rPr lang="en-AU" dirty="0" err="1"/>
              <a:t>lại</a:t>
            </a:r>
            <a:r>
              <a:rPr lang="en-AU" dirty="0"/>
              <a:t>,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đi</a:t>
            </a:r>
            <a:r>
              <a:rPr lang="en-AU" dirty="0"/>
              <a:t> </a:t>
            </a:r>
            <a:r>
              <a:rPr lang="en-AU" dirty="0" err="1"/>
              <a:t>kèm</a:t>
            </a:r>
            <a:r>
              <a:rPr lang="en-AU" dirty="0"/>
              <a:t> </a:t>
            </a:r>
            <a:r>
              <a:rPr lang="en-AU" dirty="0" err="1"/>
              <a:t>không</a:t>
            </a:r>
            <a:r>
              <a:rPr lang="en-AU" dirty="0"/>
              <a:t> </a:t>
            </a:r>
            <a:r>
              <a:rPr lang="en-AU" dirty="0" err="1"/>
              <a:t>bắt</a:t>
            </a:r>
            <a:r>
              <a:rPr lang="en-AU" dirty="0"/>
              <a:t> </a:t>
            </a:r>
            <a:r>
              <a:rPr lang="en-AU" dirty="0" err="1"/>
              <a:t>buộc</a:t>
            </a:r>
            <a:r>
              <a:rPr lang="en-AU" dirty="0"/>
              <a:t>,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cửa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thường</a:t>
            </a:r>
            <a:r>
              <a:rPr lang="en-AU" dirty="0"/>
              <a:t> </a:t>
            </a:r>
            <a:r>
              <a:rPr lang="en-AU" dirty="0" err="1"/>
              <a:t>áp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ưu</a:t>
            </a:r>
            <a:r>
              <a:rPr lang="en-AU" dirty="0"/>
              <a:t> </a:t>
            </a:r>
            <a:r>
              <a:rPr lang="en-AU" dirty="0" err="1"/>
              <a:t>đãi</a:t>
            </a:r>
            <a:r>
              <a:rPr lang="en-AU" dirty="0"/>
              <a:t>. </a:t>
            </a:r>
            <a:r>
              <a:rPr lang="en-AU" dirty="0" err="1"/>
              <a:t>Đây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làm</a:t>
            </a:r>
            <a:r>
              <a:rPr lang="en-AU" dirty="0"/>
              <a:t> 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khả</a:t>
            </a:r>
            <a:r>
              <a:rPr lang="en-AU" dirty="0"/>
              <a:t> </a:t>
            </a:r>
            <a:r>
              <a:rPr lang="en-AU" dirty="0" err="1"/>
              <a:t>năng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chính</a:t>
            </a:r>
            <a:r>
              <a:rPr lang="en-AU" dirty="0"/>
              <a:t> </a:t>
            </a:r>
            <a:r>
              <a:rPr lang="en-AU" dirty="0" err="1"/>
              <a:t>cũng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đẩy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tồn</a:t>
            </a:r>
            <a:r>
              <a:rPr lang="en-AU" dirty="0"/>
              <a:t> </a:t>
            </a:r>
            <a:r>
              <a:rPr lang="en-AU" dirty="0" err="1"/>
              <a:t>hiệu</a:t>
            </a:r>
            <a:r>
              <a:rPr lang="en-AU" dirty="0"/>
              <a:t> </a:t>
            </a:r>
            <a:r>
              <a:rPr lang="en-AU" dirty="0" err="1"/>
              <a:t>quả</a:t>
            </a:r>
            <a:r>
              <a:rPr lang="en-AU" dirty="0"/>
              <a:t>. 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65317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3340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272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6.5.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tập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(</a:t>
            </a:r>
            <a:r>
              <a:rPr lang="en-US" dirty="0" err="1" smtClean="0"/>
              <a:t>cont</a:t>
            </a:r>
            <a:r>
              <a:rPr lang="en-US" dirty="0" smtClean="0"/>
              <a:t>’)</a:t>
            </a:r>
            <a:endParaRPr lang="en-AU" dirty="0" smtClean="0"/>
          </a:p>
          <a:p>
            <a:pPr algn="just"/>
            <a:r>
              <a:rPr lang="en-AU" b="1" dirty="0" err="1"/>
              <a:t>Chiến</a:t>
            </a:r>
            <a:r>
              <a:rPr lang="en-AU" b="1" dirty="0"/>
              <a:t> </a:t>
            </a:r>
            <a:r>
              <a:rPr lang="en-AU" b="1" dirty="0" err="1"/>
              <a:t>lược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/>
              <a:t>sản</a:t>
            </a:r>
            <a:r>
              <a:rPr lang="en-AU" b="1" dirty="0"/>
              <a:t> </a:t>
            </a:r>
            <a:r>
              <a:rPr lang="en-AU" b="1" dirty="0" err="1"/>
              <a:t>phẩm</a:t>
            </a:r>
            <a:r>
              <a:rPr lang="en-AU" b="1" dirty="0"/>
              <a:t> </a:t>
            </a:r>
            <a:r>
              <a:rPr lang="en-AU" b="1" dirty="0" err="1"/>
              <a:t>chính</a:t>
            </a:r>
            <a:r>
              <a:rPr lang="en-AU" b="1" dirty="0"/>
              <a:t> – </a:t>
            </a:r>
            <a:r>
              <a:rPr lang="en-AU" b="1" dirty="0" err="1"/>
              <a:t>bổ</a:t>
            </a:r>
            <a:r>
              <a:rPr lang="en-AU" b="1" dirty="0"/>
              <a:t> </a:t>
            </a:r>
            <a:r>
              <a:rPr lang="en-AU" b="1" dirty="0" err="1" smtClean="0"/>
              <a:t>trợ</a:t>
            </a:r>
            <a:r>
              <a:rPr lang="en-AU" b="1" dirty="0" smtClean="0"/>
              <a:t>/</a:t>
            </a:r>
            <a:r>
              <a:rPr lang="en-AU" b="1" dirty="0" err="1" smtClean="0"/>
              <a:t>đi</a:t>
            </a:r>
            <a:r>
              <a:rPr lang="en-AU" b="1" dirty="0" smtClean="0"/>
              <a:t> </a:t>
            </a:r>
            <a:r>
              <a:rPr lang="en-AU" b="1" dirty="0" err="1" smtClean="0"/>
              <a:t>kèm</a:t>
            </a:r>
            <a:endParaRPr lang="en-AU" b="1" dirty="0" smtClean="0"/>
          </a:p>
          <a:p>
            <a:pPr lvl="1" algn="just">
              <a:buFont typeface="Wingdings" charset="2"/>
              <a:buChar char="§"/>
            </a:pPr>
            <a:r>
              <a:rPr lang="en-AU" i="1" u="sng" dirty="0" err="1"/>
              <a:t>Ví</a:t>
            </a:r>
            <a:r>
              <a:rPr lang="en-AU" i="1" u="sng" dirty="0"/>
              <a:t> </a:t>
            </a:r>
            <a:r>
              <a:rPr lang="en-AU" i="1" u="sng" dirty="0" err="1"/>
              <a:t>dụ</a:t>
            </a:r>
            <a:r>
              <a:rPr lang="en-AU" i="1" u="sng" dirty="0"/>
              <a:t>:</a:t>
            </a:r>
            <a:r>
              <a:rPr lang="en-AU" i="1" dirty="0"/>
              <a:t> </a:t>
            </a:r>
            <a:r>
              <a:rPr lang="en-AU" i="1" dirty="0" err="1"/>
              <a:t>Khi</a:t>
            </a:r>
            <a:r>
              <a:rPr lang="en-AU" i="1" dirty="0"/>
              <a:t> </a:t>
            </a:r>
            <a:r>
              <a:rPr lang="en-AU" i="1" dirty="0" err="1"/>
              <a:t>bạn</a:t>
            </a:r>
            <a:r>
              <a:rPr lang="en-AU" i="1" dirty="0"/>
              <a:t> </a:t>
            </a:r>
            <a:r>
              <a:rPr lang="en-AU" i="1" dirty="0" err="1"/>
              <a:t>mua</a:t>
            </a:r>
            <a:r>
              <a:rPr lang="en-AU" i="1" dirty="0"/>
              <a:t> </a:t>
            </a:r>
            <a:r>
              <a:rPr lang="en-AU" i="1" dirty="0" err="1"/>
              <a:t>một</a:t>
            </a:r>
            <a:r>
              <a:rPr lang="en-AU" i="1" dirty="0"/>
              <a:t> </a:t>
            </a:r>
            <a:r>
              <a:rPr lang="en-AU" i="1" dirty="0" err="1"/>
              <a:t>chiếc</a:t>
            </a:r>
            <a:r>
              <a:rPr lang="en-AU" i="1" dirty="0"/>
              <a:t> </a:t>
            </a:r>
            <a:r>
              <a:rPr lang="en-AU" i="1" dirty="0" err="1"/>
              <a:t>điện</a:t>
            </a:r>
            <a:r>
              <a:rPr lang="en-AU" i="1" dirty="0"/>
              <a:t> </a:t>
            </a:r>
            <a:r>
              <a:rPr lang="en-AU" i="1" dirty="0" err="1"/>
              <a:t>thoại</a:t>
            </a:r>
            <a:r>
              <a:rPr lang="en-AU" i="1" dirty="0"/>
              <a:t> </a:t>
            </a:r>
            <a:r>
              <a:rPr lang="en-AU" i="1" dirty="0" err="1"/>
              <a:t>mới</a:t>
            </a:r>
            <a:r>
              <a:rPr lang="en-AU" i="1" dirty="0"/>
              <a:t>, </a:t>
            </a:r>
            <a:r>
              <a:rPr lang="en-AU" i="1" dirty="0" err="1"/>
              <a:t>nhân</a:t>
            </a:r>
            <a:r>
              <a:rPr lang="en-AU" i="1" dirty="0"/>
              <a:t> </a:t>
            </a:r>
            <a:r>
              <a:rPr lang="en-AU" i="1" dirty="0" err="1"/>
              <a:t>viên</a:t>
            </a:r>
            <a:r>
              <a:rPr lang="en-AU" i="1" dirty="0"/>
              <a:t> </a:t>
            </a:r>
            <a:r>
              <a:rPr lang="en-AU" i="1" dirty="0" err="1"/>
              <a:t>bán</a:t>
            </a:r>
            <a:r>
              <a:rPr lang="en-AU" i="1" dirty="0"/>
              <a:t> </a:t>
            </a:r>
            <a:r>
              <a:rPr lang="en-AU" i="1" dirty="0" err="1"/>
              <a:t>hàng</a:t>
            </a:r>
            <a:r>
              <a:rPr lang="en-AU" i="1" dirty="0"/>
              <a:t> </a:t>
            </a:r>
            <a:r>
              <a:rPr lang="en-AU" i="1" dirty="0" err="1"/>
              <a:t>sẽ</a:t>
            </a:r>
            <a:r>
              <a:rPr lang="en-AU" i="1" dirty="0"/>
              <a:t> </a:t>
            </a:r>
            <a:r>
              <a:rPr lang="en-AU" i="1" dirty="0" err="1"/>
              <a:t>tư</a:t>
            </a:r>
            <a:r>
              <a:rPr lang="en-AU" i="1" dirty="0"/>
              <a:t> </a:t>
            </a:r>
            <a:r>
              <a:rPr lang="en-AU" i="1" dirty="0" err="1"/>
              <a:t>vấn</a:t>
            </a:r>
            <a:r>
              <a:rPr lang="en-AU" i="1" dirty="0"/>
              <a:t> </a:t>
            </a:r>
            <a:r>
              <a:rPr lang="en-AU" i="1" dirty="0" err="1"/>
              <a:t>bạn</a:t>
            </a:r>
            <a:r>
              <a:rPr lang="en-AU" i="1" dirty="0"/>
              <a:t> </a:t>
            </a:r>
            <a:r>
              <a:rPr lang="en-AU" i="1" dirty="0" err="1"/>
              <a:t>có</a:t>
            </a:r>
            <a:r>
              <a:rPr lang="en-AU" i="1" dirty="0"/>
              <a:t> </a:t>
            </a:r>
            <a:r>
              <a:rPr lang="en-AU" i="1" dirty="0" err="1"/>
              <a:t>thể</a:t>
            </a:r>
            <a:r>
              <a:rPr lang="en-AU" i="1" dirty="0"/>
              <a:t> </a:t>
            </a:r>
            <a:r>
              <a:rPr lang="en-AU" i="1" dirty="0" err="1"/>
              <a:t>mua</a:t>
            </a:r>
            <a:r>
              <a:rPr lang="en-AU" i="1" dirty="0"/>
              <a:t> </a:t>
            </a:r>
            <a:r>
              <a:rPr lang="en-AU" i="1" dirty="0" err="1"/>
              <a:t>kèm</a:t>
            </a:r>
            <a:r>
              <a:rPr lang="en-AU" i="1" dirty="0"/>
              <a:t> </a:t>
            </a:r>
            <a:r>
              <a:rPr lang="en-AU" i="1" dirty="0" smtClean="0"/>
              <a:t>pin </a:t>
            </a:r>
            <a:r>
              <a:rPr lang="en-AU" i="1" dirty="0" err="1" smtClean="0"/>
              <a:t>dự</a:t>
            </a:r>
            <a:r>
              <a:rPr lang="en-AU" i="1" dirty="0" smtClean="0"/>
              <a:t> </a:t>
            </a:r>
            <a:r>
              <a:rPr lang="en-AU" i="1" dirty="0" err="1"/>
              <a:t>phòng</a:t>
            </a:r>
            <a:r>
              <a:rPr lang="en-AU" i="1" dirty="0"/>
              <a:t> </a:t>
            </a:r>
            <a:r>
              <a:rPr lang="en-AU" i="1" dirty="0" err="1"/>
              <a:t>với</a:t>
            </a:r>
            <a:r>
              <a:rPr lang="en-AU" i="1" dirty="0"/>
              <a:t> </a:t>
            </a:r>
            <a:r>
              <a:rPr lang="en-AU" i="1" dirty="0" err="1"/>
              <a:t>mức</a:t>
            </a:r>
            <a:r>
              <a:rPr lang="en-AU" i="1" dirty="0"/>
              <a:t> </a:t>
            </a:r>
            <a:r>
              <a:rPr lang="en-AU" i="1" dirty="0" err="1"/>
              <a:t>giá</a:t>
            </a:r>
            <a:r>
              <a:rPr lang="en-AU" i="1" dirty="0"/>
              <a:t> </a:t>
            </a:r>
            <a:r>
              <a:rPr lang="en-AU" i="1" dirty="0" err="1"/>
              <a:t>chỉ</a:t>
            </a:r>
            <a:r>
              <a:rPr lang="en-AU" i="1" dirty="0"/>
              <a:t> </a:t>
            </a:r>
            <a:r>
              <a:rPr lang="en-AU" i="1" dirty="0" err="1"/>
              <a:t>bằng</a:t>
            </a:r>
            <a:r>
              <a:rPr lang="en-AU" i="1" dirty="0"/>
              <a:t> </a:t>
            </a:r>
            <a:r>
              <a:rPr lang="en-AU" i="1" dirty="0" err="1" smtClean="0"/>
              <a:t>một</a:t>
            </a:r>
            <a:r>
              <a:rPr lang="en-AU" i="1" dirty="0" smtClean="0"/>
              <a:t> </a:t>
            </a:r>
            <a:r>
              <a:rPr lang="en-AU" i="1" dirty="0" err="1" smtClean="0"/>
              <a:t>nửa</a:t>
            </a:r>
            <a:r>
              <a:rPr lang="en-AU" i="1" dirty="0" smtClean="0"/>
              <a:t> </a:t>
            </a:r>
            <a:r>
              <a:rPr lang="en-AU" i="1" dirty="0"/>
              <a:t>so </a:t>
            </a:r>
            <a:r>
              <a:rPr lang="en-AU" i="1" dirty="0" err="1"/>
              <a:t>với</a:t>
            </a:r>
            <a:r>
              <a:rPr lang="en-AU" i="1" dirty="0"/>
              <a:t> </a:t>
            </a:r>
            <a:r>
              <a:rPr lang="en-AU" i="1" dirty="0" err="1"/>
              <a:t>mức</a:t>
            </a:r>
            <a:r>
              <a:rPr lang="en-AU" i="1" dirty="0"/>
              <a:t> </a:t>
            </a:r>
            <a:r>
              <a:rPr lang="en-AU" i="1" dirty="0" err="1"/>
              <a:t>giá</a:t>
            </a:r>
            <a:r>
              <a:rPr lang="en-AU" i="1" dirty="0"/>
              <a:t> </a:t>
            </a:r>
            <a:r>
              <a:rPr lang="en-AU" i="1" dirty="0" err="1" smtClean="0"/>
              <a:t>mua</a:t>
            </a:r>
            <a:r>
              <a:rPr lang="en-AU" i="1" dirty="0" smtClean="0"/>
              <a:t> </a:t>
            </a:r>
            <a:r>
              <a:rPr lang="en-AU" i="1" dirty="0" err="1" smtClean="0"/>
              <a:t>riêng</a:t>
            </a:r>
            <a:r>
              <a:rPr lang="en-AU" i="1" dirty="0" smtClean="0"/>
              <a:t>.</a:t>
            </a:r>
            <a:r>
              <a:rPr lang="en-AU" dirty="0"/>
              <a:t> </a:t>
            </a:r>
          </a:p>
          <a:p>
            <a:pPr marL="0" indent="0" algn="r">
              <a:buNone/>
            </a:pPr>
            <a:r>
              <a:rPr lang="vi-VN" dirty="0"/>
              <a:t>(SIYB, 1998</a:t>
            </a:r>
            <a:r>
              <a:rPr lang="vi-VN" dirty="0" smtClean="0"/>
              <a:t>)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8805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6.6.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/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điều</a:t>
            </a:r>
            <a:r>
              <a:rPr lang="en-US" dirty="0" smtClean="0"/>
              <a:t> </a:t>
            </a:r>
            <a:r>
              <a:rPr lang="en-US" dirty="0" err="1" smtClean="0"/>
              <a:t>chỉnh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endParaRPr lang="en-AU" dirty="0" smtClean="0"/>
          </a:p>
          <a:p>
            <a:pPr algn="just"/>
            <a:r>
              <a:rPr lang="en-AU" b="1" dirty="0" err="1"/>
              <a:t>Định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2 </a:t>
            </a:r>
            <a:r>
              <a:rPr lang="en-AU" b="1" dirty="0" err="1" smtClean="0"/>
              <a:t>phần</a:t>
            </a:r>
            <a:endParaRPr lang="en-AU" b="1" dirty="0" smtClean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chia </a:t>
            </a:r>
            <a:r>
              <a:rPr lang="en-AU" dirty="0" err="1"/>
              <a:t>làm</a:t>
            </a:r>
            <a:r>
              <a:rPr lang="en-AU" dirty="0"/>
              <a:t> 2 </a:t>
            </a:r>
            <a:r>
              <a:rPr lang="en-AU" dirty="0" err="1"/>
              <a:t>phần</a:t>
            </a:r>
            <a:r>
              <a:rPr lang="en-AU" dirty="0"/>
              <a:t>,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sử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 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mức</a:t>
            </a:r>
            <a:r>
              <a:rPr lang="en-AU" dirty="0"/>
              <a:t> </a:t>
            </a:r>
            <a:r>
              <a:rPr lang="en-AU" dirty="0" err="1"/>
              <a:t>cơ</a:t>
            </a:r>
            <a:r>
              <a:rPr lang="en-AU" dirty="0"/>
              <a:t> </a:t>
            </a:r>
            <a:r>
              <a:rPr lang="en-AU" dirty="0" err="1"/>
              <a:t>bản</a:t>
            </a:r>
            <a:r>
              <a:rPr lang="en-AU" dirty="0"/>
              <a:t> 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sử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vượt</a:t>
            </a:r>
            <a:r>
              <a:rPr lang="en-AU" dirty="0"/>
              <a:t> </a:t>
            </a:r>
            <a:r>
              <a:rPr lang="en-AU" dirty="0" err="1"/>
              <a:t>mức</a:t>
            </a:r>
            <a:r>
              <a:rPr lang="en-AU" dirty="0"/>
              <a:t>.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thường</a:t>
            </a:r>
            <a:r>
              <a:rPr lang="en-AU" dirty="0"/>
              <a:t>, </a:t>
            </a:r>
            <a:r>
              <a:rPr lang="en-AU" dirty="0" err="1"/>
              <a:t>phần</a:t>
            </a:r>
            <a:r>
              <a:rPr lang="en-AU" dirty="0"/>
              <a:t> 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dùng</a:t>
            </a:r>
            <a:r>
              <a:rPr lang="en-AU" dirty="0"/>
              <a:t> 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mức</a:t>
            </a:r>
            <a:r>
              <a:rPr lang="en-AU" dirty="0"/>
              <a:t> </a:t>
            </a:r>
            <a:r>
              <a:rPr lang="en-AU" dirty="0" err="1"/>
              <a:t>cơ</a:t>
            </a:r>
            <a:r>
              <a:rPr lang="en-AU" dirty="0"/>
              <a:t> </a:t>
            </a:r>
            <a:r>
              <a:rPr lang="en-AU" dirty="0" err="1"/>
              <a:t>bản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thấp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 </a:t>
            </a:r>
            <a:r>
              <a:rPr lang="en-AU" dirty="0" err="1"/>
              <a:t>kích</a:t>
            </a:r>
            <a:r>
              <a:rPr lang="en-AU" dirty="0"/>
              <a:t> </a:t>
            </a:r>
            <a:r>
              <a:rPr lang="en-AU" dirty="0" err="1"/>
              <a:t>thích</a:t>
            </a:r>
            <a:r>
              <a:rPr lang="en-AU" dirty="0"/>
              <a:t> 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mua</a:t>
            </a:r>
            <a:r>
              <a:rPr lang="en-AU" dirty="0"/>
              <a:t> </a:t>
            </a:r>
            <a:r>
              <a:rPr lang="en-AU" dirty="0" err="1"/>
              <a:t>dịch</a:t>
            </a:r>
            <a:r>
              <a:rPr lang="en-AU" dirty="0"/>
              <a:t> </a:t>
            </a:r>
            <a:r>
              <a:rPr lang="en-AU" dirty="0" err="1"/>
              <a:t>vụ</a:t>
            </a:r>
            <a:r>
              <a:rPr lang="en-AU" dirty="0"/>
              <a:t>, </a:t>
            </a:r>
            <a:r>
              <a:rPr lang="en-AU" dirty="0" err="1"/>
              <a:t>lợi</a:t>
            </a:r>
            <a:r>
              <a:rPr lang="en-AU" dirty="0"/>
              <a:t> </a:t>
            </a:r>
            <a:r>
              <a:rPr lang="en-AU" dirty="0" err="1"/>
              <a:t>nhuận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chủ</a:t>
            </a:r>
            <a:r>
              <a:rPr lang="en-AU" dirty="0"/>
              <a:t> </a:t>
            </a:r>
            <a:r>
              <a:rPr lang="en-AU" dirty="0" err="1"/>
              <a:t>yếu</a:t>
            </a:r>
            <a:r>
              <a:rPr lang="en-AU" dirty="0"/>
              <a:t> </a:t>
            </a:r>
            <a:r>
              <a:rPr lang="en-AU" dirty="0" err="1"/>
              <a:t>nằm</a:t>
            </a:r>
            <a:r>
              <a:rPr lang="en-AU" dirty="0"/>
              <a:t> </a:t>
            </a:r>
            <a:r>
              <a:rPr lang="en-AU" dirty="0" err="1"/>
              <a:t>ở</a:t>
            </a:r>
            <a:r>
              <a:rPr lang="en-AU" dirty="0"/>
              <a:t> </a:t>
            </a:r>
            <a:r>
              <a:rPr lang="en-AU" dirty="0" err="1"/>
              <a:t>phần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dùng</a:t>
            </a:r>
            <a:r>
              <a:rPr lang="en-AU" dirty="0"/>
              <a:t> </a:t>
            </a:r>
            <a:r>
              <a:rPr lang="en-AU" dirty="0" err="1"/>
              <a:t>vượt</a:t>
            </a:r>
            <a:r>
              <a:rPr lang="en-AU" dirty="0"/>
              <a:t> </a:t>
            </a:r>
            <a:r>
              <a:rPr lang="en-AU" dirty="0" err="1" smtClean="0"/>
              <a:t>trội</a:t>
            </a:r>
            <a:r>
              <a:rPr lang="en-AU" i="1" dirty="0" smtClean="0"/>
              <a:t>.</a:t>
            </a:r>
            <a:endParaRPr lang="en-AU" i="1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2914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6.6.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/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điều</a:t>
            </a:r>
            <a:r>
              <a:rPr lang="en-US" dirty="0" smtClean="0"/>
              <a:t> </a:t>
            </a:r>
            <a:r>
              <a:rPr lang="en-US" dirty="0" err="1" smtClean="0"/>
              <a:t>chỉnh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endParaRPr lang="en-AU" dirty="0" smtClean="0"/>
          </a:p>
          <a:p>
            <a:pPr algn="just"/>
            <a:r>
              <a:rPr lang="en-AU" b="1" dirty="0" err="1"/>
              <a:t>Định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2 </a:t>
            </a:r>
            <a:r>
              <a:rPr lang="en-AU" b="1" dirty="0" err="1" smtClean="0"/>
              <a:t>phần</a:t>
            </a:r>
            <a:endParaRPr lang="en-AU" b="1" dirty="0" smtClean="0"/>
          </a:p>
          <a:p>
            <a:pPr lvl="1" algn="just">
              <a:buFont typeface="Wingdings" charset="2"/>
              <a:buChar char="§"/>
            </a:pPr>
            <a:r>
              <a:rPr lang="en-AU" i="1" u="sng" dirty="0" err="1" smtClean="0"/>
              <a:t>Ví</a:t>
            </a:r>
            <a:r>
              <a:rPr lang="en-AU" i="1" u="sng" dirty="0" smtClean="0"/>
              <a:t> </a:t>
            </a:r>
            <a:r>
              <a:rPr lang="en-AU" i="1" u="sng" dirty="0" err="1" smtClean="0"/>
              <a:t>dụ</a:t>
            </a:r>
            <a:r>
              <a:rPr lang="en-AU" i="1" dirty="0" smtClean="0"/>
              <a:t>: </a:t>
            </a:r>
            <a:r>
              <a:rPr lang="en-AU" i="1" dirty="0" err="1"/>
              <a:t>Đối</a:t>
            </a:r>
            <a:r>
              <a:rPr lang="en-AU" i="1" dirty="0"/>
              <a:t> </a:t>
            </a:r>
            <a:r>
              <a:rPr lang="en-AU" i="1" dirty="0" err="1"/>
              <a:t>với</a:t>
            </a:r>
            <a:r>
              <a:rPr lang="en-AU" i="1" dirty="0"/>
              <a:t> </a:t>
            </a:r>
            <a:r>
              <a:rPr lang="en-AU" i="1" dirty="0" err="1"/>
              <a:t>giá</a:t>
            </a:r>
            <a:r>
              <a:rPr lang="en-AU" i="1" dirty="0"/>
              <a:t> </a:t>
            </a:r>
            <a:r>
              <a:rPr lang="en-AU" i="1" dirty="0" err="1"/>
              <a:t>điện</a:t>
            </a:r>
            <a:r>
              <a:rPr lang="en-AU" i="1" dirty="0"/>
              <a:t>, </a:t>
            </a:r>
            <a:r>
              <a:rPr lang="en-AU" i="1" dirty="0" err="1"/>
              <a:t>bậc</a:t>
            </a:r>
            <a:r>
              <a:rPr lang="en-AU" i="1" dirty="0"/>
              <a:t> 1 </a:t>
            </a:r>
            <a:r>
              <a:rPr lang="en-AU" i="1" dirty="0" err="1"/>
              <a:t>là</a:t>
            </a:r>
            <a:r>
              <a:rPr lang="en-AU" i="1" dirty="0"/>
              <a:t> </a:t>
            </a:r>
            <a:r>
              <a:rPr lang="en-AU" i="1" dirty="0" err="1"/>
              <a:t>phần</a:t>
            </a:r>
            <a:r>
              <a:rPr lang="en-AU" i="1" dirty="0"/>
              <a:t> </a:t>
            </a:r>
            <a:r>
              <a:rPr lang="en-AU" i="1" dirty="0" err="1"/>
              <a:t>tiêu</a:t>
            </a:r>
            <a:r>
              <a:rPr lang="en-AU" i="1" dirty="0"/>
              <a:t> </a:t>
            </a:r>
            <a:r>
              <a:rPr lang="en-AU" i="1" dirty="0" err="1"/>
              <a:t>dùng</a:t>
            </a:r>
            <a:r>
              <a:rPr lang="en-AU" i="1" dirty="0"/>
              <a:t> </a:t>
            </a:r>
            <a:r>
              <a:rPr lang="en-AU" i="1" dirty="0" err="1"/>
              <a:t>cơ</a:t>
            </a:r>
            <a:r>
              <a:rPr lang="en-AU" i="1" dirty="0"/>
              <a:t> </a:t>
            </a:r>
            <a:r>
              <a:rPr lang="en-AU" i="1" dirty="0" err="1"/>
              <a:t>bản</a:t>
            </a:r>
            <a:r>
              <a:rPr lang="en-AU" i="1" dirty="0"/>
              <a:t> (50kWh </a:t>
            </a:r>
            <a:r>
              <a:rPr lang="en-AU" i="1" dirty="0" err="1"/>
              <a:t>đầu</a:t>
            </a:r>
            <a:r>
              <a:rPr lang="en-AU" i="1" dirty="0"/>
              <a:t> </a:t>
            </a:r>
            <a:r>
              <a:rPr lang="en-AU" i="1" dirty="0" err="1"/>
              <a:t>tiên</a:t>
            </a:r>
            <a:r>
              <a:rPr lang="en-AU" i="1" dirty="0"/>
              <a:t>), </a:t>
            </a:r>
            <a:r>
              <a:rPr lang="en-AU" i="1" dirty="0" err="1"/>
              <a:t>phần</a:t>
            </a:r>
            <a:r>
              <a:rPr lang="en-AU" i="1" dirty="0"/>
              <a:t> </a:t>
            </a:r>
            <a:r>
              <a:rPr lang="en-AU" i="1" dirty="0" err="1"/>
              <a:t>vượt</a:t>
            </a:r>
            <a:r>
              <a:rPr lang="en-AU" i="1" dirty="0"/>
              <a:t> </a:t>
            </a:r>
            <a:r>
              <a:rPr lang="en-AU" i="1" dirty="0" err="1"/>
              <a:t>mức</a:t>
            </a:r>
            <a:r>
              <a:rPr lang="en-AU" i="1" dirty="0"/>
              <a:t> </a:t>
            </a:r>
            <a:r>
              <a:rPr lang="en-AU" i="1" dirty="0" err="1"/>
              <a:t>là</a:t>
            </a:r>
            <a:r>
              <a:rPr lang="en-AU" i="1" dirty="0"/>
              <a:t> </a:t>
            </a:r>
            <a:r>
              <a:rPr lang="en-AU" i="1" dirty="0" err="1"/>
              <a:t>các</a:t>
            </a:r>
            <a:r>
              <a:rPr lang="en-AU" i="1" dirty="0"/>
              <a:t> </a:t>
            </a:r>
            <a:r>
              <a:rPr lang="en-AU" i="1" dirty="0" err="1"/>
              <a:t>bậc</a:t>
            </a:r>
            <a:r>
              <a:rPr lang="en-AU" i="1" dirty="0"/>
              <a:t> </a:t>
            </a:r>
            <a:r>
              <a:rPr lang="en-AU" i="1" dirty="0" err="1"/>
              <a:t>còn</a:t>
            </a:r>
            <a:r>
              <a:rPr lang="en-AU" i="1" dirty="0"/>
              <a:t> </a:t>
            </a:r>
            <a:r>
              <a:rPr lang="en-AU" i="1" dirty="0" err="1"/>
              <a:t>lại</a:t>
            </a:r>
            <a:r>
              <a:rPr lang="en-AU" i="1" dirty="0"/>
              <a:t> </a:t>
            </a:r>
            <a:r>
              <a:rPr lang="en-AU" i="1" dirty="0" err="1"/>
              <a:t>được</a:t>
            </a:r>
            <a:r>
              <a:rPr lang="en-AU" i="1" dirty="0"/>
              <a:t> chia </a:t>
            </a:r>
            <a:r>
              <a:rPr lang="en-AU" i="1" dirty="0" err="1"/>
              <a:t>thành</a:t>
            </a:r>
            <a:r>
              <a:rPr lang="en-AU" i="1" dirty="0"/>
              <a:t> </a:t>
            </a:r>
            <a:r>
              <a:rPr lang="en-AU" i="1" dirty="0" err="1"/>
              <a:t>nhiều</a:t>
            </a:r>
            <a:r>
              <a:rPr lang="en-AU" i="1" dirty="0"/>
              <a:t> </a:t>
            </a:r>
            <a:r>
              <a:rPr lang="en-AU" i="1" dirty="0" err="1"/>
              <a:t>mức</a:t>
            </a:r>
            <a:r>
              <a:rPr lang="en-AU" i="1" dirty="0"/>
              <a:t> </a:t>
            </a:r>
            <a:r>
              <a:rPr lang="en-AU" i="1" dirty="0" err="1"/>
              <a:t>vượt</a:t>
            </a:r>
            <a:r>
              <a:rPr lang="en-AU" i="1" dirty="0"/>
              <a:t> </a:t>
            </a:r>
            <a:r>
              <a:rPr lang="en-AU" i="1" dirty="0" err="1"/>
              <a:t>khác</a:t>
            </a:r>
            <a:r>
              <a:rPr lang="en-AU" i="1" dirty="0"/>
              <a:t> </a:t>
            </a:r>
            <a:r>
              <a:rPr lang="en-AU" i="1" dirty="0" err="1" smtClean="0"/>
              <a:t>nhau</a:t>
            </a:r>
            <a:r>
              <a:rPr lang="en-AU" i="1" dirty="0" smtClean="0"/>
              <a:t> </a:t>
            </a:r>
            <a:r>
              <a:rPr lang="en-AU" i="1" dirty="0" err="1" smtClean="0"/>
              <a:t>với</a:t>
            </a:r>
            <a:r>
              <a:rPr lang="en-AU" i="1" dirty="0" smtClean="0"/>
              <a:t> </a:t>
            </a:r>
            <a:r>
              <a:rPr lang="en-AU" i="1" dirty="0" err="1" smtClean="0"/>
              <a:t>những</a:t>
            </a:r>
            <a:r>
              <a:rPr lang="en-AU" i="1" dirty="0" smtClean="0"/>
              <a:t> </a:t>
            </a:r>
            <a:r>
              <a:rPr lang="en-AU" i="1" dirty="0" err="1" smtClean="0"/>
              <a:t>mức</a:t>
            </a:r>
            <a:r>
              <a:rPr lang="en-AU" i="1" dirty="0" smtClean="0"/>
              <a:t> </a:t>
            </a:r>
            <a:r>
              <a:rPr lang="en-AU" i="1" dirty="0" err="1" smtClean="0"/>
              <a:t>giá</a:t>
            </a:r>
            <a:r>
              <a:rPr lang="en-AU" i="1" dirty="0" smtClean="0"/>
              <a:t> </a:t>
            </a:r>
            <a:r>
              <a:rPr lang="en-AU" i="1" dirty="0" err="1" smtClean="0"/>
              <a:t>khác</a:t>
            </a:r>
            <a:r>
              <a:rPr lang="en-AU" i="1" dirty="0" smtClean="0"/>
              <a:t> </a:t>
            </a:r>
            <a:r>
              <a:rPr lang="en-AU" i="1" dirty="0" err="1" smtClean="0"/>
              <a:t>nhau</a:t>
            </a:r>
            <a:r>
              <a:rPr lang="en-AU" i="1" dirty="0" smtClean="0"/>
              <a:t> </a:t>
            </a:r>
            <a:r>
              <a:rPr lang="en-AU" i="1" dirty="0" err="1" smtClean="0"/>
              <a:t>với</a:t>
            </a:r>
            <a:r>
              <a:rPr lang="en-AU" i="1" dirty="0" smtClean="0"/>
              <a:t> </a:t>
            </a:r>
            <a:r>
              <a:rPr lang="en-AU" i="1" dirty="0" err="1" smtClean="0"/>
              <a:t>mục</a:t>
            </a:r>
            <a:r>
              <a:rPr lang="en-AU" i="1" dirty="0" smtClean="0"/>
              <a:t> </a:t>
            </a:r>
            <a:r>
              <a:rPr lang="en-AU" i="1" dirty="0" err="1" smtClean="0"/>
              <a:t>đích</a:t>
            </a:r>
            <a:r>
              <a:rPr lang="en-AU" i="1" dirty="0" smtClean="0"/>
              <a:t> </a:t>
            </a:r>
            <a:r>
              <a:rPr lang="en-AU" i="1" dirty="0" err="1" smtClean="0"/>
              <a:t>khuyến</a:t>
            </a:r>
            <a:r>
              <a:rPr lang="en-AU" i="1" dirty="0" smtClean="0"/>
              <a:t> </a:t>
            </a:r>
            <a:r>
              <a:rPr lang="en-AU" i="1" dirty="0" err="1" smtClean="0"/>
              <a:t>khích</a:t>
            </a:r>
            <a:r>
              <a:rPr lang="en-AU" i="1" dirty="0" smtClean="0"/>
              <a:t> </a:t>
            </a:r>
            <a:r>
              <a:rPr lang="en-AU" i="1" dirty="0" err="1" smtClean="0"/>
              <a:t>tiết</a:t>
            </a:r>
            <a:r>
              <a:rPr lang="en-AU" i="1" dirty="0" smtClean="0"/>
              <a:t> </a:t>
            </a:r>
            <a:r>
              <a:rPr lang="en-AU" i="1" dirty="0" err="1" smtClean="0"/>
              <a:t>kiệm</a:t>
            </a:r>
            <a:r>
              <a:rPr lang="en-AU" i="1" dirty="0" smtClean="0"/>
              <a:t> </a:t>
            </a:r>
            <a:r>
              <a:rPr lang="en-AU" i="1" dirty="0" err="1" smtClean="0"/>
              <a:t>điện</a:t>
            </a:r>
            <a:r>
              <a:rPr lang="en-AU" i="1" dirty="0" smtClean="0"/>
              <a:t>.</a:t>
            </a:r>
            <a:endParaRPr lang="en-AU" i="1" dirty="0"/>
          </a:p>
          <a:p>
            <a:pPr marL="0" indent="0" algn="r">
              <a:buNone/>
            </a:pPr>
            <a:r>
              <a:rPr lang="vi-VN" dirty="0"/>
              <a:t>(SIYB, 1998</a:t>
            </a:r>
            <a:r>
              <a:rPr lang="vi-VN" dirty="0" smtClean="0"/>
              <a:t>)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0333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6.6.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/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điều</a:t>
            </a:r>
            <a:r>
              <a:rPr lang="en-US" dirty="0" smtClean="0"/>
              <a:t> </a:t>
            </a:r>
            <a:r>
              <a:rPr lang="en-US" dirty="0" err="1" smtClean="0"/>
              <a:t>chỉnh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endParaRPr lang="en-AU" dirty="0" smtClean="0"/>
          </a:p>
          <a:p>
            <a:pPr algn="just"/>
            <a:r>
              <a:rPr lang="en-AU" b="1" dirty="0" err="1"/>
              <a:t>Định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/>
              <a:t>phân</a:t>
            </a:r>
            <a:r>
              <a:rPr lang="en-AU" b="1" dirty="0"/>
              <a:t> </a:t>
            </a:r>
            <a:r>
              <a:rPr lang="en-AU" b="1" dirty="0" err="1" smtClean="0"/>
              <a:t>biệt</a:t>
            </a:r>
            <a:endParaRPr lang="en-AU" b="1" dirty="0" smtClean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bán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nhiều</a:t>
            </a:r>
            <a:r>
              <a:rPr lang="en-AU" dirty="0"/>
              <a:t> </a:t>
            </a:r>
            <a:r>
              <a:rPr lang="en-AU" dirty="0" err="1"/>
              <a:t>mức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nhau</a:t>
            </a:r>
            <a:r>
              <a:rPr lang="en-AU" dirty="0"/>
              <a:t> </a:t>
            </a:r>
            <a:r>
              <a:rPr lang="en-AU" dirty="0" err="1"/>
              <a:t>tùy</a:t>
            </a:r>
            <a:r>
              <a:rPr lang="en-AU" dirty="0"/>
              <a:t> </a:t>
            </a:r>
            <a:r>
              <a:rPr lang="en-AU" dirty="0" err="1"/>
              <a:t>theo</a:t>
            </a:r>
            <a:r>
              <a:rPr lang="en-AU" dirty="0"/>
              <a:t> </a:t>
            </a:r>
            <a:r>
              <a:rPr lang="en-AU" dirty="0" err="1"/>
              <a:t>địa</a:t>
            </a:r>
            <a:r>
              <a:rPr lang="en-AU" dirty="0"/>
              <a:t> </a:t>
            </a:r>
            <a:r>
              <a:rPr lang="en-AU" dirty="0" err="1"/>
              <a:t>lý</a:t>
            </a:r>
            <a:r>
              <a:rPr lang="en-AU" dirty="0"/>
              <a:t>, </a:t>
            </a:r>
            <a:r>
              <a:rPr lang="en-AU" dirty="0" err="1"/>
              <a:t>thời</a:t>
            </a:r>
            <a:r>
              <a:rPr lang="en-AU" dirty="0"/>
              <a:t> </a:t>
            </a:r>
            <a:r>
              <a:rPr lang="en-AU" dirty="0" err="1"/>
              <a:t>gian</a:t>
            </a:r>
            <a:r>
              <a:rPr lang="en-AU" dirty="0"/>
              <a:t>,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khúc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 smtClean="0"/>
              <a:t>hàng</a:t>
            </a:r>
            <a:r>
              <a:rPr lang="en-AU" i="1" dirty="0" smtClean="0"/>
              <a:t>.</a:t>
            </a:r>
          </a:p>
          <a:p>
            <a:pPr lvl="1" algn="just">
              <a:buFont typeface="Wingdings" charset="2"/>
              <a:buChar char="§"/>
            </a:pPr>
            <a:r>
              <a:rPr lang="en-AU" i="1" u="sng" dirty="0" err="1"/>
              <a:t>Ví</a:t>
            </a:r>
            <a:r>
              <a:rPr lang="en-AU" i="1" u="sng" dirty="0"/>
              <a:t> </a:t>
            </a:r>
            <a:r>
              <a:rPr lang="en-AU" i="1" u="sng" dirty="0" err="1" smtClean="0"/>
              <a:t>dụ</a:t>
            </a:r>
            <a:r>
              <a:rPr lang="en-AU" i="1" u="sng" dirty="0" smtClean="0"/>
              <a:t>:</a:t>
            </a:r>
            <a:r>
              <a:rPr lang="en-AU" i="1" dirty="0" smtClean="0"/>
              <a:t> </a:t>
            </a:r>
            <a:r>
              <a:rPr lang="en-AU" i="1" dirty="0" err="1"/>
              <a:t>định</a:t>
            </a:r>
            <a:r>
              <a:rPr lang="en-AU" i="1" dirty="0"/>
              <a:t> </a:t>
            </a:r>
            <a:r>
              <a:rPr lang="en-AU" i="1" dirty="0" err="1"/>
              <a:t>giá</a:t>
            </a:r>
            <a:r>
              <a:rPr lang="en-AU" i="1" dirty="0"/>
              <a:t> </a:t>
            </a:r>
            <a:r>
              <a:rPr lang="en-AU" i="1" dirty="0" err="1"/>
              <a:t>phân</a:t>
            </a:r>
            <a:r>
              <a:rPr lang="en-AU" i="1" dirty="0"/>
              <a:t> </a:t>
            </a:r>
            <a:r>
              <a:rPr lang="en-AU" i="1" dirty="0" err="1"/>
              <a:t>biệt</a:t>
            </a:r>
            <a:r>
              <a:rPr lang="en-AU" i="1" dirty="0"/>
              <a:t> </a:t>
            </a:r>
            <a:r>
              <a:rPr lang="en-AU" i="1" dirty="0" err="1"/>
              <a:t>theo</a:t>
            </a:r>
            <a:r>
              <a:rPr lang="en-AU" i="1" dirty="0"/>
              <a:t> </a:t>
            </a:r>
            <a:r>
              <a:rPr lang="en-AU" i="1" dirty="0" err="1"/>
              <a:t>địa</a:t>
            </a:r>
            <a:r>
              <a:rPr lang="en-AU" i="1" dirty="0"/>
              <a:t> </a:t>
            </a:r>
            <a:r>
              <a:rPr lang="en-AU" i="1" dirty="0" err="1" smtClean="0"/>
              <a:t>lý</a:t>
            </a:r>
            <a:r>
              <a:rPr lang="en-AU" i="1" dirty="0" smtClean="0"/>
              <a:t> </a:t>
            </a:r>
            <a:r>
              <a:rPr lang="en-AU" i="1" dirty="0" err="1" smtClean="0"/>
              <a:t>như</a:t>
            </a:r>
            <a:r>
              <a:rPr lang="en-AU" i="1" dirty="0" smtClean="0"/>
              <a:t>: </a:t>
            </a:r>
            <a:r>
              <a:rPr lang="en-AU" i="1" dirty="0" err="1"/>
              <a:t>giá</a:t>
            </a:r>
            <a:r>
              <a:rPr lang="en-AU" i="1" dirty="0"/>
              <a:t> </a:t>
            </a:r>
            <a:r>
              <a:rPr lang="en-AU" i="1" dirty="0" err="1"/>
              <a:t>vị</a:t>
            </a:r>
            <a:r>
              <a:rPr lang="en-AU" i="1" dirty="0"/>
              <a:t> </a:t>
            </a:r>
            <a:r>
              <a:rPr lang="en-AU" i="1" dirty="0" err="1"/>
              <a:t>trí</a:t>
            </a:r>
            <a:r>
              <a:rPr lang="en-AU" i="1" dirty="0"/>
              <a:t> </a:t>
            </a:r>
            <a:r>
              <a:rPr lang="en-AU" i="1" dirty="0" err="1"/>
              <a:t>chỗ</a:t>
            </a:r>
            <a:r>
              <a:rPr lang="en-AU" i="1" dirty="0"/>
              <a:t> </a:t>
            </a:r>
            <a:r>
              <a:rPr lang="en-AU" i="1" dirty="0" err="1"/>
              <a:t>ngồi</a:t>
            </a:r>
            <a:r>
              <a:rPr lang="en-AU" i="1" dirty="0"/>
              <a:t> </a:t>
            </a:r>
            <a:r>
              <a:rPr lang="en-AU" i="1" dirty="0" err="1"/>
              <a:t>gần</a:t>
            </a:r>
            <a:r>
              <a:rPr lang="en-AU" i="1" dirty="0"/>
              <a:t> </a:t>
            </a:r>
            <a:r>
              <a:rPr lang="en-AU" i="1" dirty="0" err="1"/>
              <a:t>sân</a:t>
            </a:r>
            <a:r>
              <a:rPr lang="en-AU" i="1" dirty="0"/>
              <a:t> </a:t>
            </a:r>
            <a:r>
              <a:rPr lang="en-AU" i="1" dirty="0" err="1" smtClean="0"/>
              <a:t>khấu</a:t>
            </a:r>
            <a:r>
              <a:rPr lang="en-AU" i="1" dirty="0" smtClean="0"/>
              <a:t>/</a:t>
            </a:r>
            <a:r>
              <a:rPr lang="en-AU" i="1" dirty="0" err="1" smtClean="0"/>
              <a:t>khung</a:t>
            </a:r>
            <a:r>
              <a:rPr lang="en-AU" i="1" dirty="0" smtClean="0"/>
              <a:t> </a:t>
            </a:r>
            <a:r>
              <a:rPr lang="en-AU" i="1" dirty="0" err="1" smtClean="0"/>
              <a:t>thành</a:t>
            </a:r>
            <a:r>
              <a:rPr lang="en-AU" i="1" dirty="0" smtClean="0"/>
              <a:t> </a:t>
            </a:r>
            <a:r>
              <a:rPr lang="en-AU" i="1" dirty="0" err="1" smtClean="0"/>
              <a:t>cao</a:t>
            </a:r>
            <a:r>
              <a:rPr lang="en-AU" i="1" dirty="0" smtClean="0"/>
              <a:t> </a:t>
            </a:r>
            <a:r>
              <a:rPr lang="en-AU" i="1" dirty="0" err="1" smtClean="0"/>
              <a:t>hơn</a:t>
            </a:r>
            <a:r>
              <a:rPr lang="en-AU" i="1" dirty="0" smtClean="0"/>
              <a:t> </a:t>
            </a:r>
            <a:r>
              <a:rPr lang="en-AU" i="1" dirty="0" err="1"/>
              <a:t>các</a:t>
            </a:r>
            <a:r>
              <a:rPr lang="en-AU" i="1" dirty="0"/>
              <a:t> </a:t>
            </a:r>
            <a:r>
              <a:rPr lang="en-AU" i="1" dirty="0" err="1"/>
              <a:t>vị</a:t>
            </a:r>
            <a:r>
              <a:rPr lang="en-AU" i="1" dirty="0"/>
              <a:t> </a:t>
            </a:r>
            <a:r>
              <a:rPr lang="en-AU" i="1" dirty="0" err="1"/>
              <a:t>trí</a:t>
            </a:r>
            <a:r>
              <a:rPr lang="en-AU" i="1" dirty="0"/>
              <a:t> </a:t>
            </a:r>
            <a:r>
              <a:rPr lang="en-AU" i="1" dirty="0" err="1" smtClean="0"/>
              <a:t>ở</a:t>
            </a:r>
            <a:r>
              <a:rPr lang="en-AU" i="1" dirty="0" smtClean="0"/>
              <a:t> </a:t>
            </a:r>
            <a:r>
              <a:rPr lang="en-AU" i="1" dirty="0" err="1" smtClean="0"/>
              <a:t>xa</a:t>
            </a:r>
            <a:r>
              <a:rPr lang="en-AU" i="1" dirty="0" smtClean="0"/>
              <a:t>.</a:t>
            </a:r>
            <a:r>
              <a:rPr lang="en-AU" i="1" dirty="0"/>
              <a:t> </a:t>
            </a:r>
            <a:endParaRPr lang="en-AU" dirty="0"/>
          </a:p>
          <a:p>
            <a:pPr lvl="1" algn="just">
              <a:buFont typeface="Wingdings" charset="2"/>
              <a:buChar char="§"/>
            </a:pPr>
            <a:endParaRPr lang="en-AU" i="1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4871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6.6.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/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điều</a:t>
            </a:r>
            <a:r>
              <a:rPr lang="en-US" dirty="0" smtClean="0"/>
              <a:t> </a:t>
            </a:r>
            <a:r>
              <a:rPr lang="en-US" dirty="0" err="1" smtClean="0"/>
              <a:t>chỉnh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endParaRPr lang="en-AU" dirty="0" smtClean="0"/>
          </a:p>
          <a:p>
            <a:pPr algn="just"/>
            <a:r>
              <a:rPr lang="en-AU" b="1" dirty="0" err="1"/>
              <a:t>Định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/>
              <a:t>phân</a:t>
            </a:r>
            <a:r>
              <a:rPr lang="en-AU" b="1" dirty="0"/>
              <a:t> </a:t>
            </a:r>
            <a:r>
              <a:rPr lang="en-AU" b="1" dirty="0" err="1" smtClean="0"/>
              <a:t>biệt</a:t>
            </a:r>
            <a:r>
              <a:rPr lang="en-AU" b="1" dirty="0" smtClean="0"/>
              <a:t> (</a:t>
            </a:r>
            <a:r>
              <a:rPr lang="en-AU" b="1" dirty="0" err="1" smtClean="0"/>
              <a:t>cont</a:t>
            </a:r>
            <a:r>
              <a:rPr lang="en-AU" b="1" dirty="0" smtClean="0"/>
              <a:t>’)</a:t>
            </a:r>
          </a:p>
          <a:p>
            <a:pPr lvl="1" algn="just">
              <a:buFont typeface="Wingdings" charset="2"/>
              <a:buChar char="§"/>
            </a:pPr>
            <a:r>
              <a:rPr lang="en-AU" i="1" u="sng" dirty="0" err="1" smtClean="0"/>
              <a:t>Ví</a:t>
            </a:r>
            <a:r>
              <a:rPr lang="en-AU" i="1" u="sng" dirty="0" smtClean="0"/>
              <a:t> </a:t>
            </a:r>
            <a:r>
              <a:rPr lang="en-AU" i="1" u="sng" dirty="0" err="1" smtClean="0"/>
              <a:t>dụ</a:t>
            </a:r>
            <a:r>
              <a:rPr lang="en-AU" i="1" u="sng" dirty="0" smtClean="0"/>
              <a:t>:</a:t>
            </a:r>
            <a:r>
              <a:rPr lang="en-AU" i="1" dirty="0" smtClean="0"/>
              <a:t> </a:t>
            </a:r>
            <a:r>
              <a:rPr lang="en-AU" i="1" dirty="0" err="1" smtClean="0"/>
              <a:t>định</a:t>
            </a:r>
            <a:r>
              <a:rPr lang="en-AU" i="1" dirty="0" smtClean="0"/>
              <a:t> </a:t>
            </a:r>
            <a:r>
              <a:rPr lang="en-AU" i="1" dirty="0" err="1"/>
              <a:t>giá</a:t>
            </a:r>
            <a:r>
              <a:rPr lang="en-AU" i="1" dirty="0"/>
              <a:t> </a:t>
            </a:r>
            <a:r>
              <a:rPr lang="en-AU" i="1" dirty="0" err="1"/>
              <a:t>phân</a:t>
            </a:r>
            <a:r>
              <a:rPr lang="en-AU" i="1" dirty="0"/>
              <a:t> </a:t>
            </a:r>
            <a:r>
              <a:rPr lang="en-AU" i="1" dirty="0" err="1"/>
              <a:t>biệt</a:t>
            </a:r>
            <a:r>
              <a:rPr lang="en-AU" i="1" dirty="0"/>
              <a:t> </a:t>
            </a:r>
            <a:r>
              <a:rPr lang="en-AU" i="1" dirty="0" err="1"/>
              <a:t>theo</a:t>
            </a:r>
            <a:r>
              <a:rPr lang="en-AU" i="1" dirty="0"/>
              <a:t> </a:t>
            </a:r>
            <a:r>
              <a:rPr lang="en-AU" i="1" dirty="0" err="1"/>
              <a:t>thời</a:t>
            </a:r>
            <a:r>
              <a:rPr lang="en-AU" i="1" dirty="0"/>
              <a:t> </a:t>
            </a:r>
            <a:r>
              <a:rPr lang="en-AU" i="1" dirty="0" err="1" smtClean="0"/>
              <a:t>gian</a:t>
            </a:r>
            <a:r>
              <a:rPr lang="en-AU" i="1" dirty="0" smtClean="0"/>
              <a:t>, </a:t>
            </a:r>
            <a:r>
              <a:rPr lang="en-AU" i="1" dirty="0" err="1" smtClean="0"/>
              <a:t>như</a:t>
            </a:r>
            <a:r>
              <a:rPr lang="en-AU" i="1" dirty="0" smtClean="0"/>
              <a:t>: </a:t>
            </a:r>
            <a:r>
              <a:rPr lang="en-AU" i="1" dirty="0" err="1"/>
              <a:t>giá</a:t>
            </a:r>
            <a:r>
              <a:rPr lang="en-AU" i="1" dirty="0"/>
              <a:t> </a:t>
            </a:r>
            <a:r>
              <a:rPr lang="en-AU" i="1" dirty="0" err="1"/>
              <a:t>đi</a:t>
            </a:r>
            <a:r>
              <a:rPr lang="en-AU" i="1" dirty="0"/>
              <a:t> </a:t>
            </a:r>
            <a:r>
              <a:rPr lang="en-AU" i="1" dirty="0" err="1"/>
              <a:t>xe</a:t>
            </a:r>
            <a:r>
              <a:rPr lang="en-AU" i="1" dirty="0"/>
              <a:t> </a:t>
            </a:r>
            <a:r>
              <a:rPr lang="en-AU" i="1" dirty="0" err="1" smtClean="0"/>
              <a:t>khách</a:t>
            </a:r>
            <a:r>
              <a:rPr lang="en-AU" i="1" dirty="0" smtClean="0"/>
              <a:t>/</a:t>
            </a:r>
            <a:r>
              <a:rPr lang="en-AU" i="1" dirty="0" err="1" smtClean="0"/>
              <a:t>tàu</a:t>
            </a:r>
            <a:r>
              <a:rPr lang="en-AU" i="1" dirty="0" smtClean="0"/>
              <a:t> </a:t>
            </a:r>
            <a:r>
              <a:rPr lang="en-AU" i="1" dirty="0" err="1" smtClean="0"/>
              <a:t>vào</a:t>
            </a:r>
            <a:r>
              <a:rPr lang="en-AU" i="1" dirty="0" smtClean="0"/>
              <a:t> </a:t>
            </a:r>
            <a:r>
              <a:rPr lang="en-AU" i="1" dirty="0" err="1" smtClean="0"/>
              <a:t>thời</a:t>
            </a:r>
            <a:r>
              <a:rPr lang="en-AU" i="1" dirty="0" smtClean="0"/>
              <a:t> </a:t>
            </a:r>
            <a:r>
              <a:rPr lang="en-AU" i="1" dirty="0" err="1"/>
              <a:t>điểm</a:t>
            </a:r>
            <a:r>
              <a:rPr lang="en-AU" i="1" dirty="0"/>
              <a:t> </a:t>
            </a:r>
            <a:r>
              <a:rPr lang="en-AU" i="1" dirty="0" err="1" smtClean="0"/>
              <a:t>tết</a:t>
            </a:r>
            <a:r>
              <a:rPr lang="en-AU" i="1" dirty="0" smtClean="0"/>
              <a:t>/</a:t>
            </a:r>
            <a:r>
              <a:rPr lang="en-AU" i="1" dirty="0" err="1" smtClean="0"/>
              <a:t>lễ</a:t>
            </a:r>
            <a:r>
              <a:rPr lang="en-AU" i="1" dirty="0" smtClean="0"/>
              <a:t> </a:t>
            </a:r>
            <a:r>
              <a:rPr lang="en-AU" i="1" dirty="0" err="1" smtClean="0"/>
              <a:t>sẽ</a:t>
            </a:r>
            <a:r>
              <a:rPr lang="en-AU" i="1" dirty="0" smtClean="0"/>
              <a:t> </a:t>
            </a:r>
            <a:r>
              <a:rPr lang="en-AU" i="1" dirty="0" err="1"/>
              <a:t>cao</a:t>
            </a:r>
            <a:r>
              <a:rPr lang="en-AU" i="1" dirty="0"/>
              <a:t> </a:t>
            </a:r>
            <a:r>
              <a:rPr lang="en-AU" i="1" dirty="0" err="1"/>
              <a:t>hơn</a:t>
            </a:r>
            <a:r>
              <a:rPr lang="en-AU" i="1" dirty="0"/>
              <a:t> </a:t>
            </a:r>
            <a:r>
              <a:rPr lang="en-AU" i="1" dirty="0" err="1" smtClean="0"/>
              <a:t>những</a:t>
            </a:r>
            <a:r>
              <a:rPr lang="en-AU" i="1" dirty="0" smtClean="0"/>
              <a:t> </a:t>
            </a:r>
            <a:r>
              <a:rPr lang="en-AU" i="1" dirty="0" err="1" smtClean="0"/>
              <a:t>ngày</a:t>
            </a:r>
            <a:r>
              <a:rPr lang="en-AU" i="1" dirty="0" smtClean="0"/>
              <a:t> </a:t>
            </a:r>
            <a:r>
              <a:rPr lang="en-AU" i="1" dirty="0" err="1" smtClean="0"/>
              <a:t>thường</a:t>
            </a:r>
            <a:r>
              <a:rPr lang="en-AU" i="1" dirty="0" smtClean="0"/>
              <a:t>.</a:t>
            </a:r>
            <a:endParaRPr lang="en-AU" dirty="0"/>
          </a:p>
          <a:p>
            <a:pPr lvl="1" algn="just">
              <a:buFont typeface="Wingdings" charset="2"/>
              <a:buChar char="§"/>
            </a:pPr>
            <a:r>
              <a:rPr lang="en-AU" i="1" u="sng" dirty="0" err="1"/>
              <a:t>Ví</a:t>
            </a:r>
            <a:r>
              <a:rPr lang="en-AU" i="1" u="sng" dirty="0"/>
              <a:t> </a:t>
            </a:r>
            <a:r>
              <a:rPr lang="en-AU" i="1" u="sng" dirty="0" err="1" smtClean="0"/>
              <a:t>dụ</a:t>
            </a:r>
            <a:r>
              <a:rPr lang="en-AU" i="1" dirty="0"/>
              <a:t>:</a:t>
            </a:r>
            <a:r>
              <a:rPr lang="en-AU" i="1" dirty="0" smtClean="0"/>
              <a:t> </a:t>
            </a:r>
            <a:r>
              <a:rPr lang="en-AU" i="1" dirty="0" err="1"/>
              <a:t>định</a:t>
            </a:r>
            <a:r>
              <a:rPr lang="en-AU" i="1" dirty="0"/>
              <a:t> </a:t>
            </a:r>
            <a:r>
              <a:rPr lang="en-AU" i="1" dirty="0" err="1"/>
              <a:t>giá</a:t>
            </a:r>
            <a:r>
              <a:rPr lang="en-AU" i="1" dirty="0"/>
              <a:t> </a:t>
            </a:r>
            <a:r>
              <a:rPr lang="en-AU" i="1" dirty="0" err="1"/>
              <a:t>phân</a:t>
            </a:r>
            <a:r>
              <a:rPr lang="en-AU" i="1" dirty="0"/>
              <a:t> </a:t>
            </a:r>
            <a:r>
              <a:rPr lang="en-AU" i="1" dirty="0" err="1"/>
              <a:t>biệt</a:t>
            </a:r>
            <a:r>
              <a:rPr lang="en-AU" i="1" dirty="0"/>
              <a:t> </a:t>
            </a:r>
            <a:r>
              <a:rPr lang="en-AU" i="1" dirty="0" err="1"/>
              <a:t>theo</a:t>
            </a:r>
            <a:r>
              <a:rPr lang="en-AU" i="1" dirty="0"/>
              <a:t> </a:t>
            </a:r>
            <a:r>
              <a:rPr lang="en-AU" i="1" dirty="0" err="1"/>
              <a:t>phân</a:t>
            </a:r>
            <a:r>
              <a:rPr lang="en-AU" i="1" dirty="0"/>
              <a:t> </a:t>
            </a:r>
            <a:r>
              <a:rPr lang="en-AU" i="1" dirty="0" err="1"/>
              <a:t>khúc</a:t>
            </a:r>
            <a:r>
              <a:rPr lang="en-AU" i="1" dirty="0"/>
              <a:t> </a:t>
            </a:r>
            <a:r>
              <a:rPr lang="en-AU" i="1" dirty="0" err="1"/>
              <a:t>khách</a:t>
            </a:r>
            <a:r>
              <a:rPr lang="en-AU" i="1" dirty="0"/>
              <a:t> </a:t>
            </a:r>
            <a:r>
              <a:rPr lang="en-AU" i="1" dirty="0" err="1" smtClean="0"/>
              <a:t>hàng</a:t>
            </a:r>
            <a:r>
              <a:rPr lang="en-AU" i="1" dirty="0" smtClean="0"/>
              <a:t> </a:t>
            </a:r>
            <a:r>
              <a:rPr lang="en-AU" i="1" dirty="0" err="1"/>
              <a:t>giá</a:t>
            </a:r>
            <a:r>
              <a:rPr lang="en-AU" i="1" dirty="0"/>
              <a:t> </a:t>
            </a:r>
            <a:r>
              <a:rPr lang="en-AU" i="1" dirty="0" err="1"/>
              <a:t>vé</a:t>
            </a:r>
            <a:r>
              <a:rPr lang="en-AU" i="1" dirty="0"/>
              <a:t> </a:t>
            </a:r>
            <a:r>
              <a:rPr lang="en-AU" i="1" dirty="0" err="1"/>
              <a:t>xe</a:t>
            </a:r>
            <a:r>
              <a:rPr lang="en-AU" i="1" dirty="0"/>
              <a:t> </a:t>
            </a:r>
            <a:r>
              <a:rPr lang="en-AU" i="1" dirty="0" smtClean="0"/>
              <a:t>bus </a:t>
            </a:r>
            <a:r>
              <a:rPr lang="en-AU" i="1" dirty="0" err="1"/>
              <a:t>dành</a:t>
            </a:r>
            <a:r>
              <a:rPr lang="en-AU" i="1" dirty="0"/>
              <a:t> </a:t>
            </a:r>
            <a:r>
              <a:rPr lang="en-AU" i="1" dirty="0" err="1"/>
              <a:t>cho</a:t>
            </a:r>
            <a:r>
              <a:rPr lang="en-AU" i="1" dirty="0"/>
              <a:t> </a:t>
            </a:r>
            <a:r>
              <a:rPr lang="en-AU" i="1" dirty="0" err="1" smtClean="0"/>
              <a:t>học</a:t>
            </a:r>
            <a:r>
              <a:rPr lang="en-AU" i="1" dirty="0" smtClean="0"/>
              <a:t> sinh/sinh </a:t>
            </a:r>
            <a:r>
              <a:rPr lang="en-AU" i="1" dirty="0" err="1"/>
              <a:t>viên</a:t>
            </a:r>
            <a:r>
              <a:rPr lang="en-AU" i="1" dirty="0"/>
              <a:t> </a:t>
            </a:r>
            <a:r>
              <a:rPr lang="en-AU" i="1" dirty="0" err="1"/>
              <a:t>thấp</a:t>
            </a:r>
            <a:r>
              <a:rPr lang="en-AU" i="1" dirty="0"/>
              <a:t> </a:t>
            </a:r>
            <a:r>
              <a:rPr lang="en-AU" i="1" dirty="0" err="1"/>
              <a:t>hơn</a:t>
            </a:r>
            <a:r>
              <a:rPr lang="en-AU" i="1" dirty="0"/>
              <a:t> so </a:t>
            </a:r>
            <a:r>
              <a:rPr lang="en-AU" i="1" dirty="0" err="1"/>
              <a:t>với</a:t>
            </a:r>
            <a:r>
              <a:rPr lang="en-AU" i="1" dirty="0"/>
              <a:t> </a:t>
            </a:r>
            <a:r>
              <a:rPr lang="en-AU" i="1" dirty="0" err="1"/>
              <a:t>các</a:t>
            </a:r>
            <a:r>
              <a:rPr lang="en-AU" i="1" dirty="0"/>
              <a:t> </a:t>
            </a:r>
            <a:r>
              <a:rPr lang="en-AU" i="1" dirty="0" err="1"/>
              <a:t>đối</a:t>
            </a:r>
            <a:r>
              <a:rPr lang="en-AU" i="1" dirty="0"/>
              <a:t> </a:t>
            </a:r>
            <a:r>
              <a:rPr lang="en-AU" i="1" dirty="0" err="1"/>
              <a:t>tượng</a:t>
            </a:r>
            <a:r>
              <a:rPr lang="en-AU" i="1" dirty="0"/>
              <a:t> </a:t>
            </a:r>
            <a:r>
              <a:rPr lang="en-AU" i="1" dirty="0" err="1"/>
              <a:t>khác</a:t>
            </a:r>
            <a:r>
              <a:rPr lang="en-AU" i="1" dirty="0" smtClean="0"/>
              <a:t>.</a:t>
            </a:r>
            <a:endParaRPr lang="en-AU" i="1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4556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3340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272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6.6.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/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điều</a:t>
            </a:r>
            <a:r>
              <a:rPr lang="en-US" dirty="0" smtClean="0"/>
              <a:t> </a:t>
            </a:r>
            <a:r>
              <a:rPr lang="en-US" dirty="0" err="1" smtClean="0"/>
              <a:t>chỉnh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endParaRPr lang="en-AU" dirty="0" smtClean="0"/>
          </a:p>
          <a:p>
            <a:r>
              <a:rPr lang="en-AU" b="1" dirty="0" err="1"/>
              <a:t>Định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/>
              <a:t>theo</a:t>
            </a:r>
            <a:r>
              <a:rPr lang="en-AU" b="1" dirty="0"/>
              <a:t> </a:t>
            </a:r>
            <a:r>
              <a:rPr lang="en-AU" b="1" dirty="0" err="1"/>
              <a:t>gói</a:t>
            </a:r>
            <a:endParaRPr lang="en-AU" b="1" dirty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gom</a:t>
            </a:r>
            <a:r>
              <a:rPr lang="en-AU" dirty="0"/>
              <a:t> </a:t>
            </a:r>
            <a:r>
              <a:rPr lang="en-AU" dirty="0" err="1"/>
              <a:t>nhiều</a:t>
            </a:r>
            <a:r>
              <a:rPr lang="en-AU" dirty="0"/>
              <a:t> </a:t>
            </a:r>
            <a:r>
              <a:rPr lang="en-AU" dirty="0" err="1"/>
              <a:t>mặt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vào</a:t>
            </a:r>
            <a:r>
              <a:rPr lang="en-AU" dirty="0"/>
              <a:t> </a:t>
            </a:r>
            <a:r>
              <a:rPr lang="en-AU" dirty="0" err="1"/>
              <a:t>cùng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gói</a:t>
            </a:r>
            <a:r>
              <a:rPr lang="en-AU" dirty="0"/>
              <a:t>,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khó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xác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mức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cụ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từng</a:t>
            </a:r>
            <a:r>
              <a:rPr lang="en-AU" dirty="0"/>
              <a:t> </a:t>
            </a:r>
            <a:r>
              <a:rPr lang="en-AU" dirty="0" err="1"/>
              <a:t>món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.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thuật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giúp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tiết</a:t>
            </a:r>
            <a:r>
              <a:rPr lang="en-AU" dirty="0"/>
              <a:t> </a:t>
            </a:r>
            <a:r>
              <a:rPr lang="en-AU" dirty="0" err="1"/>
              <a:t>kiệm</a:t>
            </a:r>
            <a:r>
              <a:rPr lang="en-AU" dirty="0"/>
              <a:t> </a:t>
            </a:r>
            <a:r>
              <a:rPr lang="en-AU" dirty="0" err="1"/>
              <a:t>tiền</a:t>
            </a:r>
            <a:r>
              <a:rPr lang="en-AU" dirty="0"/>
              <a:t> </a:t>
            </a:r>
            <a:r>
              <a:rPr lang="en-AU" dirty="0" err="1"/>
              <a:t>hơn</a:t>
            </a:r>
            <a:r>
              <a:rPr lang="en-AU" dirty="0"/>
              <a:t> </a:t>
            </a:r>
            <a:r>
              <a:rPr lang="en-AU" dirty="0" err="1"/>
              <a:t>nếu</a:t>
            </a:r>
            <a:r>
              <a:rPr lang="en-AU" dirty="0"/>
              <a:t> </a:t>
            </a:r>
            <a:r>
              <a:rPr lang="en-AU" dirty="0" err="1"/>
              <a:t>mua</a:t>
            </a:r>
            <a:r>
              <a:rPr lang="en-AU" dirty="0"/>
              <a:t> </a:t>
            </a:r>
            <a:r>
              <a:rPr lang="en-AU" dirty="0" err="1"/>
              <a:t>cùng</a:t>
            </a:r>
            <a:r>
              <a:rPr lang="en-AU" dirty="0"/>
              <a:t> </a:t>
            </a:r>
            <a:r>
              <a:rPr lang="en-AU" dirty="0" err="1"/>
              <a:t>lúc</a:t>
            </a:r>
            <a:r>
              <a:rPr lang="en-AU" dirty="0"/>
              <a:t> </a:t>
            </a:r>
            <a:r>
              <a:rPr lang="en-AU" dirty="0" err="1"/>
              <a:t>nhiều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quy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 smtClean="0"/>
              <a:t>gói</a:t>
            </a:r>
            <a:r>
              <a:rPr lang="en-AU" i="1" dirty="0" smtClean="0"/>
              <a:t>.</a:t>
            </a:r>
            <a:endParaRPr lang="en-AU" i="1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8746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3340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272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6.6.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/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điều</a:t>
            </a:r>
            <a:r>
              <a:rPr lang="en-US" dirty="0" smtClean="0"/>
              <a:t> </a:t>
            </a:r>
            <a:r>
              <a:rPr lang="en-US" dirty="0" err="1" smtClean="0"/>
              <a:t>chỉnh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endParaRPr lang="en-AU" dirty="0" smtClean="0"/>
          </a:p>
          <a:p>
            <a:r>
              <a:rPr lang="en-AU" b="1" dirty="0" err="1"/>
              <a:t>Định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/>
              <a:t>theo</a:t>
            </a:r>
            <a:r>
              <a:rPr lang="en-AU" b="1" dirty="0"/>
              <a:t> </a:t>
            </a:r>
            <a:r>
              <a:rPr lang="en-AU" b="1" dirty="0" err="1"/>
              <a:t>gói</a:t>
            </a:r>
            <a:endParaRPr lang="en-AU" b="1" dirty="0"/>
          </a:p>
          <a:p>
            <a:pPr lvl="1" algn="just">
              <a:buFont typeface="Wingdings" charset="2"/>
              <a:buChar char="§"/>
            </a:pPr>
            <a:r>
              <a:rPr lang="en-AU" dirty="0" err="1" smtClean="0"/>
              <a:t>Về</a:t>
            </a:r>
            <a:r>
              <a:rPr lang="en-AU" dirty="0" smtClean="0"/>
              <a:t> </a:t>
            </a:r>
            <a:r>
              <a:rPr lang="en-AU" dirty="0" err="1"/>
              <a:t>phía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bán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nhiều</a:t>
            </a:r>
            <a:r>
              <a:rPr lang="en-AU" dirty="0"/>
              <a:t> </a:t>
            </a:r>
            <a:r>
              <a:rPr lang="en-AU" dirty="0" err="1"/>
              <a:t>hơn</a:t>
            </a:r>
            <a:r>
              <a:rPr lang="en-AU" dirty="0"/>
              <a:t>, </a:t>
            </a:r>
            <a:r>
              <a:rPr lang="en-AU" dirty="0" err="1"/>
              <a:t>tạo</a:t>
            </a:r>
            <a:r>
              <a:rPr lang="en-AU" dirty="0"/>
              <a:t> </a:t>
            </a:r>
            <a:r>
              <a:rPr lang="en-AU" dirty="0" err="1"/>
              <a:t>thúc</a:t>
            </a:r>
            <a:r>
              <a:rPr lang="en-AU" dirty="0"/>
              <a:t> </a:t>
            </a:r>
            <a:r>
              <a:rPr lang="en-AU" dirty="0" err="1"/>
              <a:t>đấy</a:t>
            </a:r>
            <a:r>
              <a:rPr lang="en-AU" dirty="0"/>
              <a:t> </a:t>
            </a:r>
            <a:r>
              <a:rPr lang="en-AU" dirty="0" err="1"/>
              <a:t>dùng</a:t>
            </a:r>
            <a:r>
              <a:rPr lang="en-AU" dirty="0"/>
              <a:t> </a:t>
            </a:r>
            <a:r>
              <a:rPr lang="en-AU" dirty="0" err="1"/>
              <a:t>thử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mới</a:t>
            </a:r>
            <a:r>
              <a:rPr lang="en-AU" dirty="0"/>
              <a:t> (</a:t>
            </a:r>
            <a:r>
              <a:rPr lang="en-AU" dirty="0" err="1"/>
              <a:t>nếu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combo). </a:t>
            </a:r>
            <a:r>
              <a:rPr lang="en-AU" dirty="0" err="1"/>
              <a:t>Tuy</a:t>
            </a:r>
            <a:r>
              <a:rPr lang="en-AU" dirty="0"/>
              <a:t> </a:t>
            </a:r>
            <a:r>
              <a:rPr lang="en-AU" dirty="0" err="1"/>
              <a:t>nhiên</a:t>
            </a:r>
            <a:r>
              <a:rPr lang="en-AU" dirty="0"/>
              <a:t>, 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không</a:t>
            </a:r>
            <a:r>
              <a:rPr lang="en-AU" dirty="0"/>
              <a:t> </a:t>
            </a:r>
            <a:r>
              <a:rPr lang="en-AU" dirty="0" err="1"/>
              <a:t>lựa</a:t>
            </a:r>
            <a:r>
              <a:rPr lang="en-AU" dirty="0"/>
              <a:t> </a:t>
            </a:r>
            <a:r>
              <a:rPr lang="en-AU" dirty="0" err="1"/>
              <a:t>chọn</a:t>
            </a:r>
            <a:r>
              <a:rPr lang="en-AU" dirty="0"/>
              <a:t> combo </a:t>
            </a:r>
            <a:r>
              <a:rPr lang="en-AU" dirty="0" err="1"/>
              <a:t>nếu</a:t>
            </a:r>
            <a:r>
              <a:rPr lang="en-AU" dirty="0"/>
              <a:t> </a:t>
            </a:r>
            <a:r>
              <a:rPr lang="en-AU" dirty="0" err="1"/>
              <a:t>việc</a:t>
            </a:r>
            <a:r>
              <a:rPr lang="en-AU" dirty="0"/>
              <a:t> </a:t>
            </a:r>
            <a:r>
              <a:rPr lang="en-AU" dirty="0" err="1"/>
              <a:t>kết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 </a:t>
            </a:r>
            <a:r>
              <a:rPr lang="en-AU" dirty="0" err="1"/>
              <a:t>mặt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 </a:t>
            </a:r>
            <a:r>
              <a:rPr lang="en-AU" dirty="0" err="1"/>
              <a:t>không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lý</a:t>
            </a:r>
            <a:r>
              <a:rPr lang="en-AU" dirty="0"/>
              <a:t>.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cũng</a:t>
            </a:r>
            <a:r>
              <a:rPr lang="en-AU" dirty="0"/>
              <a:t> </a:t>
            </a:r>
            <a:r>
              <a:rPr lang="en-AU" dirty="0" err="1"/>
              <a:t>cần</a:t>
            </a:r>
            <a:r>
              <a:rPr lang="en-AU" dirty="0"/>
              <a:t> </a:t>
            </a:r>
            <a:r>
              <a:rPr lang="en-AU" dirty="0" err="1"/>
              <a:t>cẩn</a:t>
            </a:r>
            <a:r>
              <a:rPr lang="en-AU" dirty="0"/>
              <a:t> </a:t>
            </a:r>
            <a:r>
              <a:rPr lang="en-AU" dirty="0" err="1"/>
              <a:t>trọng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không</a:t>
            </a:r>
            <a:r>
              <a:rPr lang="en-AU" dirty="0"/>
              <a:t> </a:t>
            </a:r>
            <a:r>
              <a:rPr lang="en-AU" dirty="0" err="1"/>
              <a:t>làm</a:t>
            </a:r>
            <a:r>
              <a:rPr lang="en-AU" dirty="0"/>
              <a:t> </a:t>
            </a:r>
            <a:r>
              <a:rPr lang="en-AU" dirty="0" err="1"/>
              <a:t>giảm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trị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từng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 smtClean="0"/>
              <a:t>phẩm</a:t>
            </a:r>
            <a:r>
              <a:rPr lang="en-AU" i="1" dirty="0" smtClean="0"/>
              <a:t>.</a:t>
            </a:r>
            <a:endParaRPr lang="en-AU" i="1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7562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3340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272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6.6.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/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điều</a:t>
            </a:r>
            <a:r>
              <a:rPr lang="en-US" dirty="0" smtClean="0"/>
              <a:t> </a:t>
            </a:r>
            <a:r>
              <a:rPr lang="en-US" dirty="0" err="1" smtClean="0"/>
              <a:t>chỉnh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endParaRPr lang="en-AU" dirty="0" smtClean="0"/>
          </a:p>
          <a:p>
            <a:r>
              <a:rPr lang="en-AU" b="1" dirty="0" err="1"/>
              <a:t>Định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/>
              <a:t>theo</a:t>
            </a:r>
            <a:r>
              <a:rPr lang="en-AU" b="1" dirty="0"/>
              <a:t> </a:t>
            </a:r>
            <a:r>
              <a:rPr lang="en-AU" b="1" dirty="0" err="1"/>
              <a:t>gói</a:t>
            </a:r>
            <a:endParaRPr lang="en-AU" b="1" dirty="0"/>
          </a:p>
          <a:p>
            <a:pPr lvl="1" algn="just">
              <a:buFont typeface="Wingdings" charset="2"/>
              <a:buChar char="§"/>
            </a:pPr>
            <a:r>
              <a:rPr lang="en-AU" dirty="0" err="1" smtClean="0"/>
              <a:t>Về</a:t>
            </a:r>
            <a:r>
              <a:rPr lang="en-AU" dirty="0" smtClean="0"/>
              <a:t> </a:t>
            </a:r>
            <a:r>
              <a:rPr lang="en-AU" dirty="0" err="1"/>
              <a:t>phía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bán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nhiều</a:t>
            </a:r>
            <a:r>
              <a:rPr lang="en-AU" dirty="0"/>
              <a:t> </a:t>
            </a:r>
            <a:r>
              <a:rPr lang="en-AU" dirty="0" err="1"/>
              <a:t>hơn</a:t>
            </a:r>
            <a:r>
              <a:rPr lang="en-AU" dirty="0"/>
              <a:t>, </a:t>
            </a:r>
            <a:r>
              <a:rPr lang="en-AU" dirty="0" err="1"/>
              <a:t>tạo</a:t>
            </a:r>
            <a:r>
              <a:rPr lang="en-AU" dirty="0"/>
              <a:t> </a:t>
            </a:r>
            <a:r>
              <a:rPr lang="en-AU" dirty="0" err="1"/>
              <a:t>thúc</a:t>
            </a:r>
            <a:r>
              <a:rPr lang="en-AU" dirty="0"/>
              <a:t> </a:t>
            </a:r>
            <a:r>
              <a:rPr lang="en-AU" dirty="0" err="1"/>
              <a:t>đấy</a:t>
            </a:r>
            <a:r>
              <a:rPr lang="en-AU" dirty="0"/>
              <a:t> </a:t>
            </a:r>
            <a:r>
              <a:rPr lang="en-AU" dirty="0" err="1"/>
              <a:t>dùng</a:t>
            </a:r>
            <a:r>
              <a:rPr lang="en-AU" dirty="0"/>
              <a:t> </a:t>
            </a:r>
            <a:r>
              <a:rPr lang="en-AU" dirty="0" err="1"/>
              <a:t>thử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mới</a:t>
            </a:r>
            <a:r>
              <a:rPr lang="en-AU" dirty="0"/>
              <a:t> (</a:t>
            </a:r>
            <a:r>
              <a:rPr lang="en-AU" dirty="0" err="1"/>
              <a:t>nếu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combo). </a:t>
            </a:r>
            <a:r>
              <a:rPr lang="en-AU" dirty="0" err="1"/>
              <a:t>Tuy</a:t>
            </a:r>
            <a:r>
              <a:rPr lang="en-AU" dirty="0"/>
              <a:t> </a:t>
            </a:r>
            <a:r>
              <a:rPr lang="en-AU" dirty="0" err="1"/>
              <a:t>nhiên</a:t>
            </a:r>
            <a:r>
              <a:rPr lang="en-AU" dirty="0"/>
              <a:t>, 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không</a:t>
            </a:r>
            <a:r>
              <a:rPr lang="en-AU" dirty="0"/>
              <a:t> </a:t>
            </a:r>
            <a:r>
              <a:rPr lang="en-AU" dirty="0" err="1"/>
              <a:t>lựa</a:t>
            </a:r>
            <a:r>
              <a:rPr lang="en-AU" dirty="0"/>
              <a:t> </a:t>
            </a:r>
            <a:r>
              <a:rPr lang="en-AU" dirty="0" err="1"/>
              <a:t>chọn</a:t>
            </a:r>
            <a:r>
              <a:rPr lang="en-AU" dirty="0"/>
              <a:t> combo </a:t>
            </a:r>
            <a:r>
              <a:rPr lang="en-AU" dirty="0" err="1"/>
              <a:t>nếu</a:t>
            </a:r>
            <a:r>
              <a:rPr lang="en-AU" dirty="0"/>
              <a:t> </a:t>
            </a:r>
            <a:r>
              <a:rPr lang="en-AU" dirty="0" err="1"/>
              <a:t>việc</a:t>
            </a:r>
            <a:r>
              <a:rPr lang="en-AU" dirty="0"/>
              <a:t> </a:t>
            </a:r>
            <a:r>
              <a:rPr lang="en-AU" dirty="0" err="1"/>
              <a:t>kết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 </a:t>
            </a:r>
            <a:r>
              <a:rPr lang="en-AU" dirty="0" err="1"/>
              <a:t>mặt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 </a:t>
            </a:r>
            <a:r>
              <a:rPr lang="en-AU" dirty="0" err="1"/>
              <a:t>không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lý</a:t>
            </a:r>
            <a:r>
              <a:rPr lang="en-AU" dirty="0"/>
              <a:t>.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cũng</a:t>
            </a:r>
            <a:r>
              <a:rPr lang="en-AU" dirty="0"/>
              <a:t> </a:t>
            </a:r>
            <a:r>
              <a:rPr lang="en-AU" dirty="0" err="1"/>
              <a:t>cần</a:t>
            </a:r>
            <a:r>
              <a:rPr lang="en-AU" dirty="0"/>
              <a:t> </a:t>
            </a:r>
            <a:r>
              <a:rPr lang="en-AU" dirty="0" err="1"/>
              <a:t>cẩn</a:t>
            </a:r>
            <a:r>
              <a:rPr lang="en-AU" dirty="0"/>
              <a:t> </a:t>
            </a:r>
            <a:r>
              <a:rPr lang="en-AU" dirty="0" err="1"/>
              <a:t>trọng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không</a:t>
            </a:r>
            <a:r>
              <a:rPr lang="en-AU" dirty="0"/>
              <a:t> </a:t>
            </a:r>
            <a:r>
              <a:rPr lang="en-AU" dirty="0" err="1"/>
              <a:t>làm</a:t>
            </a:r>
            <a:r>
              <a:rPr lang="en-AU" dirty="0"/>
              <a:t> </a:t>
            </a:r>
            <a:r>
              <a:rPr lang="en-AU" dirty="0" err="1"/>
              <a:t>giảm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trị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từng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 smtClean="0"/>
              <a:t>phẩm</a:t>
            </a:r>
            <a:r>
              <a:rPr lang="en-AU" i="1" dirty="0" smtClean="0"/>
              <a:t>.</a:t>
            </a:r>
          </a:p>
          <a:p>
            <a:pPr lvl="1" algn="just">
              <a:buFont typeface="Wingdings" charset="2"/>
              <a:buChar char="§"/>
            </a:pPr>
            <a:r>
              <a:rPr lang="en-AU" i="1" u="sng" dirty="0" err="1"/>
              <a:t>Ví</a:t>
            </a:r>
            <a:r>
              <a:rPr lang="en-AU" i="1" u="sng" dirty="0"/>
              <a:t> </a:t>
            </a:r>
            <a:r>
              <a:rPr lang="en-AU" i="1" u="sng" dirty="0" err="1"/>
              <a:t>dụ</a:t>
            </a:r>
            <a:r>
              <a:rPr lang="en-AU" i="1" dirty="0"/>
              <a:t>: </a:t>
            </a:r>
            <a:r>
              <a:rPr lang="en-AU" i="1" dirty="0" err="1"/>
              <a:t>thức</a:t>
            </a:r>
            <a:r>
              <a:rPr lang="en-AU" i="1" dirty="0"/>
              <a:t> </a:t>
            </a:r>
            <a:r>
              <a:rPr lang="en-AU" i="1" dirty="0" err="1"/>
              <a:t>ăn</a:t>
            </a:r>
            <a:r>
              <a:rPr lang="en-AU" i="1" dirty="0"/>
              <a:t> </a:t>
            </a:r>
            <a:r>
              <a:rPr lang="en-AU" i="1" dirty="0" err="1"/>
              <a:t>nhanh</a:t>
            </a:r>
            <a:r>
              <a:rPr lang="en-AU" i="1" dirty="0"/>
              <a:t>, </a:t>
            </a:r>
            <a:r>
              <a:rPr lang="en-AU" i="1" dirty="0" err="1"/>
              <a:t>mỹ</a:t>
            </a:r>
            <a:r>
              <a:rPr lang="en-AU" i="1" dirty="0"/>
              <a:t> </a:t>
            </a:r>
            <a:r>
              <a:rPr lang="en-AU" i="1" dirty="0" err="1"/>
              <a:t>phẩm</a:t>
            </a:r>
            <a:r>
              <a:rPr lang="en-AU" i="1" dirty="0"/>
              <a:t> </a:t>
            </a:r>
            <a:r>
              <a:rPr lang="en-AU" i="1" dirty="0" err="1"/>
              <a:t>thường</a:t>
            </a:r>
            <a:r>
              <a:rPr lang="en-AU" i="1" dirty="0"/>
              <a:t> </a:t>
            </a:r>
            <a:r>
              <a:rPr lang="en-AU" i="1" dirty="0" err="1"/>
              <a:t>có</a:t>
            </a:r>
            <a:r>
              <a:rPr lang="en-AU" i="1" dirty="0"/>
              <a:t> </a:t>
            </a:r>
            <a:r>
              <a:rPr lang="en-AU" i="1" dirty="0" err="1"/>
              <a:t>các</a:t>
            </a:r>
            <a:r>
              <a:rPr lang="en-AU" i="1" dirty="0"/>
              <a:t> </a:t>
            </a:r>
            <a:r>
              <a:rPr lang="en-AU" i="1" dirty="0" err="1"/>
              <a:t>gói</a:t>
            </a:r>
            <a:r>
              <a:rPr lang="en-AU" i="1" dirty="0"/>
              <a:t> </a:t>
            </a:r>
            <a:r>
              <a:rPr lang="en-AU" i="1" dirty="0" err="1"/>
              <a:t>giá</a:t>
            </a:r>
            <a:r>
              <a:rPr lang="en-AU" i="1" dirty="0"/>
              <a:t> </a:t>
            </a:r>
            <a:r>
              <a:rPr lang="en-AU" i="1" dirty="0" err="1"/>
              <a:t>theo</a:t>
            </a:r>
            <a:r>
              <a:rPr lang="en-AU" i="1" dirty="0"/>
              <a:t> combo</a:t>
            </a:r>
            <a:r>
              <a:rPr lang="en-AU" i="1" dirty="0" smtClean="0"/>
              <a:t>.</a:t>
            </a:r>
            <a:endParaRPr lang="en-AU" i="1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4964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3340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272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6.6.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/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điều</a:t>
            </a:r>
            <a:r>
              <a:rPr lang="en-US" dirty="0" smtClean="0"/>
              <a:t> </a:t>
            </a:r>
            <a:r>
              <a:rPr lang="en-US" dirty="0" err="1" smtClean="0"/>
              <a:t>chỉnh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endParaRPr lang="en-AU" dirty="0" smtClean="0"/>
          </a:p>
          <a:p>
            <a:r>
              <a:rPr lang="en-AU" b="1" dirty="0" err="1"/>
              <a:t>Định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/>
              <a:t>theo</a:t>
            </a:r>
            <a:r>
              <a:rPr lang="en-AU" b="1" dirty="0"/>
              <a:t> </a:t>
            </a:r>
            <a:r>
              <a:rPr lang="en-AU" b="1" dirty="0" err="1"/>
              <a:t>gói</a:t>
            </a:r>
            <a:endParaRPr lang="en-AU" b="1" dirty="0"/>
          </a:p>
          <a:p>
            <a:pPr lvl="1" algn="just">
              <a:buFont typeface="Wingdings" charset="2"/>
              <a:buChar char="§"/>
            </a:pPr>
            <a:r>
              <a:rPr lang="en-AU" i="1" u="sng" dirty="0" err="1" smtClean="0"/>
              <a:t>Ví</a:t>
            </a:r>
            <a:r>
              <a:rPr lang="en-AU" i="1" u="sng" dirty="0" smtClean="0"/>
              <a:t> </a:t>
            </a:r>
            <a:r>
              <a:rPr lang="en-AU" i="1" u="sng" dirty="0" err="1"/>
              <a:t>dụ</a:t>
            </a:r>
            <a:r>
              <a:rPr lang="en-AU" i="1" dirty="0" smtClean="0"/>
              <a:t>: </a:t>
            </a:r>
            <a:r>
              <a:rPr lang="en-AU" i="1" dirty="0"/>
              <a:t>Combo </a:t>
            </a:r>
            <a:r>
              <a:rPr lang="en-AU" i="1" dirty="0" err="1"/>
              <a:t>bỏng</a:t>
            </a:r>
            <a:r>
              <a:rPr lang="en-AU" i="1" dirty="0"/>
              <a:t> + </a:t>
            </a:r>
            <a:r>
              <a:rPr lang="en-AU" i="1" dirty="0" err="1"/>
              <a:t>nước</a:t>
            </a:r>
            <a:r>
              <a:rPr lang="en-AU" i="1" dirty="0"/>
              <a:t> + </a:t>
            </a:r>
            <a:r>
              <a:rPr lang="en-AU" i="1" dirty="0" err="1"/>
              <a:t>vé</a:t>
            </a:r>
            <a:r>
              <a:rPr lang="en-AU" i="1" dirty="0"/>
              <a:t> </a:t>
            </a:r>
            <a:r>
              <a:rPr lang="en-AU" i="1" dirty="0" err="1"/>
              <a:t>tại</a:t>
            </a:r>
            <a:r>
              <a:rPr lang="en-AU" i="1" dirty="0"/>
              <a:t> </a:t>
            </a:r>
            <a:r>
              <a:rPr lang="en-AU" i="1" dirty="0" err="1" smtClean="0"/>
              <a:t>các</a:t>
            </a:r>
            <a:r>
              <a:rPr lang="en-AU" i="1" dirty="0" smtClean="0"/>
              <a:t> </a:t>
            </a:r>
            <a:r>
              <a:rPr lang="en-AU" i="1" dirty="0" err="1" smtClean="0"/>
              <a:t>rạp</a:t>
            </a:r>
            <a:r>
              <a:rPr lang="en-AU" i="1" dirty="0" smtClean="0"/>
              <a:t> </a:t>
            </a:r>
            <a:r>
              <a:rPr lang="en-AU" i="1" dirty="0" err="1" smtClean="0"/>
              <a:t>chiếu</a:t>
            </a:r>
            <a:r>
              <a:rPr lang="en-AU" i="1" dirty="0" smtClean="0"/>
              <a:t> </a:t>
            </a:r>
            <a:r>
              <a:rPr lang="en-AU" i="1" dirty="0" err="1" smtClean="0"/>
              <a:t>phim</a:t>
            </a:r>
            <a:r>
              <a:rPr lang="en-AU" i="1" dirty="0" smtClean="0"/>
              <a:t> </a:t>
            </a:r>
            <a:r>
              <a:rPr lang="en-AU" i="1" dirty="0" err="1" smtClean="0"/>
              <a:t>sẽ</a:t>
            </a:r>
            <a:r>
              <a:rPr lang="en-AU" i="1" dirty="0" smtClean="0"/>
              <a:t> </a:t>
            </a:r>
            <a:r>
              <a:rPr lang="en-AU" i="1" dirty="0" err="1"/>
              <a:t>có</a:t>
            </a:r>
            <a:r>
              <a:rPr lang="en-AU" i="1" dirty="0"/>
              <a:t> </a:t>
            </a:r>
            <a:r>
              <a:rPr lang="en-AU" i="1" dirty="0" err="1"/>
              <a:t>giá</a:t>
            </a:r>
            <a:r>
              <a:rPr lang="en-AU" i="1" dirty="0"/>
              <a:t> </a:t>
            </a:r>
            <a:r>
              <a:rPr lang="en-AU" i="1" dirty="0" err="1"/>
              <a:t>ưu</a:t>
            </a:r>
            <a:r>
              <a:rPr lang="en-AU" i="1" dirty="0"/>
              <a:t> </a:t>
            </a:r>
            <a:r>
              <a:rPr lang="en-AU" i="1" dirty="0" err="1"/>
              <a:t>đãi</a:t>
            </a:r>
            <a:r>
              <a:rPr lang="en-AU" i="1" dirty="0"/>
              <a:t> </a:t>
            </a:r>
            <a:r>
              <a:rPr lang="en-AU" i="1" dirty="0" err="1"/>
              <a:t>vào</a:t>
            </a:r>
            <a:r>
              <a:rPr lang="en-AU" i="1" dirty="0"/>
              <a:t> </a:t>
            </a:r>
            <a:r>
              <a:rPr lang="en-AU" i="1" dirty="0" err="1"/>
              <a:t>một</a:t>
            </a:r>
            <a:r>
              <a:rPr lang="en-AU" i="1" dirty="0"/>
              <a:t> </a:t>
            </a:r>
            <a:r>
              <a:rPr lang="en-AU" i="1" dirty="0" err="1"/>
              <a:t>khoảng</a:t>
            </a:r>
            <a:r>
              <a:rPr lang="en-AU" i="1" dirty="0"/>
              <a:t> </a:t>
            </a:r>
            <a:r>
              <a:rPr lang="en-AU" i="1" dirty="0" err="1"/>
              <a:t>thời</a:t>
            </a:r>
            <a:r>
              <a:rPr lang="en-AU" i="1" dirty="0"/>
              <a:t> </a:t>
            </a:r>
            <a:r>
              <a:rPr lang="en-AU" i="1" dirty="0" err="1"/>
              <a:t>gian</a:t>
            </a:r>
            <a:r>
              <a:rPr lang="en-AU" i="1" dirty="0"/>
              <a:t> </a:t>
            </a:r>
            <a:r>
              <a:rPr lang="en-AU" i="1" dirty="0" err="1"/>
              <a:t>nhất</a:t>
            </a:r>
            <a:r>
              <a:rPr lang="en-AU" i="1" dirty="0"/>
              <a:t> </a:t>
            </a:r>
            <a:r>
              <a:rPr lang="en-AU" i="1" dirty="0" err="1"/>
              <a:t>định</a:t>
            </a:r>
            <a:r>
              <a:rPr lang="en-AU" i="1" dirty="0"/>
              <a:t> </a:t>
            </a:r>
            <a:r>
              <a:rPr lang="en-AU" i="1" dirty="0" err="1"/>
              <a:t>nhằm</a:t>
            </a:r>
            <a:r>
              <a:rPr lang="en-AU" i="1" dirty="0"/>
              <a:t> </a:t>
            </a:r>
            <a:r>
              <a:rPr lang="en-AU" i="1" dirty="0" err="1"/>
              <a:t>kích</a:t>
            </a:r>
            <a:r>
              <a:rPr lang="en-AU" i="1" dirty="0"/>
              <a:t> </a:t>
            </a:r>
            <a:r>
              <a:rPr lang="en-AU" i="1" dirty="0" err="1"/>
              <a:t>thích</a:t>
            </a:r>
            <a:r>
              <a:rPr lang="en-AU" i="1" dirty="0"/>
              <a:t> </a:t>
            </a:r>
            <a:r>
              <a:rPr lang="en-AU" i="1" dirty="0" err="1"/>
              <a:t>tiêu</a:t>
            </a:r>
            <a:r>
              <a:rPr lang="en-AU" i="1" dirty="0"/>
              <a:t> </a:t>
            </a:r>
            <a:r>
              <a:rPr lang="en-AU" i="1" dirty="0" err="1"/>
              <a:t>dùng</a:t>
            </a:r>
            <a:r>
              <a:rPr lang="en-AU" i="1" dirty="0"/>
              <a:t> </a:t>
            </a:r>
            <a:r>
              <a:rPr lang="en-AU" i="1" dirty="0" err="1"/>
              <a:t>sản</a:t>
            </a:r>
            <a:r>
              <a:rPr lang="en-AU" i="1" dirty="0"/>
              <a:t> </a:t>
            </a:r>
            <a:r>
              <a:rPr lang="en-AU" i="1" dirty="0" err="1" smtClean="0"/>
              <a:t>phẩm</a:t>
            </a:r>
            <a:r>
              <a:rPr lang="en-AU" i="1" dirty="0" smtClean="0"/>
              <a:t>.</a:t>
            </a:r>
            <a:endParaRPr lang="en-AU" i="1" dirty="0"/>
          </a:p>
          <a:p>
            <a:pPr marL="0" indent="0" algn="r">
              <a:buNone/>
            </a:pPr>
            <a:r>
              <a:rPr lang="vi-VN" dirty="0"/>
              <a:t>(SIYB, 1998</a:t>
            </a:r>
            <a:r>
              <a:rPr lang="vi-VN" dirty="0" smtClean="0"/>
              <a:t>)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0056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3340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272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6.6.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/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điều</a:t>
            </a:r>
            <a:r>
              <a:rPr lang="en-US" dirty="0" smtClean="0"/>
              <a:t> </a:t>
            </a:r>
            <a:r>
              <a:rPr lang="en-US" dirty="0" err="1" smtClean="0"/>
              <a:t>chỉnh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endParaRPr lang="en-AU" dirty="0" smtClean="0"/>
          </a:p>
          <a:p>
            <a:r>
              <a:rPr lang="en-AU" b="1" dirty="0" err="1"/>
              <a:t>Định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 smtClean="0"/>
              <a:t>chiết</a:t>
            </a:r>
            <a:r>
              <a:rPr lang="en-AU" b="1" dirty="0" smtClean="0"/>
              <a:t> </a:t>
            </a:r>
            <a:r>
              <a:rPr lang="en-AU" b="1" dirty="0" err="1" smtClean="0"/>
              <a:t>khấu</a:t>
            </a:r>
            <a:r>
              <a:rPr lang="en-AU" b="1" dirty="0" smtClean="0"/>
              <a:t>/</a:t>
            </a:r>
            <a:r>
              <a:rPr lang="en-AU" b="1" dirty="0" err="1" smtClean="0"/>
              <a:t>khuyến</a:t>
            </a:r>
            <a:r>
              <a:rPr lang="en-AU" b="1" dirty="0" smtClean="0"/>
              <a:t> </a:t>
            </a:r>
            <a:r>
              <a:rPr lang="en-AU" b="1" dirty="0" err="1" smtClean="0"/>
              <a:t>mãi</a:t>
            </a:r>
            <a:endParaRPr lang="en-AU" b="1" dirty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Giảm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người</a:t>
            </a:r>
            <a:r>
              <a:rPr lang="en-AU" dirty="0"/>
              <a:t> </a:t>
            </a:r>
            <a:r>
              <a:rPr lang="en-AU" dirty="0" err="1"/>
              <a:t>mua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đạt</a:t>
            </a:r>
            <a:r>
              <a:rPr lang="en-AU" dirty="0"/>
              <a:t> </a:t>
            </a:r>
            <a:r>
              <a:rPr lang="en-AU" dirty="0" err="1"/>
              <a:t>yêu</a:t>
            </a:r>
            <a:r>
              <a:rPr lang="en-AU" dirty="0"/>
              <a:t> </a:t>
            </a:r>
            <a:r>
              <a:rPr lang="en-AU" dirty="0" err="1"/>
              <a:t>cầu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nhà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xuất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mua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số</a:t>
            </a:r>
            <a:r>
              <a:rPr lang="en-AU" dirty="0"/>
              <a:t> </a:t>
            </a:r>
            <a:r>
              <a:rPr lang="en-AU" dirty="0" err="1"/>
              <a:t>lượng</a:t>
            </a:r>
            <a:r>
              <a:rPr lang="en-AU" dirty="0"/>
              <a:t> </a:t>
            </a:r>
            <a:r>
              <a:rPr lang="en-AU" dirty="0" err="1"/>
              <a:t>lớn</a:t>
            </a:r>
            <a:r>
              <a:rPr lang="en-AU" dirty="0"/>
              <a:t>, </a:t>
            </a: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họ</a:t>
            </a:r>
            <a:r>
              <a:rPr lang="en-AU" dirty="0"/>
              <a:t> </a:t>
            </a:r>
            <a:r>
              <a:rPr lang="en-AU" dirty="0" err="1"/>
              <a:t>thanh</a:t>
            </a:r>
            <a:r>
              <a:rPr lang="en-AU" dirty="0"/>
              <a:t> </a:t>
            </a:r>
            <a:r>
              <a:rPr lang="en-AU" dirty="0" err="1"/>
              <a:t>toán</a:t>
            </a:r>
            <a:r>
              <a:rPr lang="en-AU" dirty="0"/>
              <a:t> </a:t>
            </a:r>
            <a:r>
              <a:rPr lang="en-AU" dirty="0" err="1"/>
              <a:t>nhanh</a:t>
            </a:r>
            <a:r>
              <a:rPr lang="en-AU" dirty="0"/>
              <a:t>, </a:t>
            </a:r>
            <a:r>
              <a:rPr lang="en-AU" dirty="0" err="1"/>
              <a:t>đổi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cũ</a:t>
            </a:r>
            <a:r>
              <a:rPr lang="en-AU" dirty="0"/>
              <a:t> </a:t>
            </a:r>
            <a:r>
              <a:rPr lang="en-AU" dirty="0" err="1"/>
              <a:t>mua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mới</a:t>
            </a:r>
            <a:r>
              <a:rPr lang="en-AU" dirty="0"/>
              <a:t>,… </a:t>
            </a:r>
            <a:r>
              <a:rPr lang="en-AU" dirty="0" err="1"/>
              <a:t>nhằm</a:t>
            </a:r>
            <a:r>
              <a:rPr lang="en-AU" dirty="0"/>
              <a:t> </a:t>
            </a:r>
            <a:r>
              <a:rPr lang="en-AU" dirty="0" err="1"/>
              <a:t>thúc</a:t>
            </a:r>
            <a:r>
              <a:rPr lang="en-AU" dirty="0"/>
              <a:t> </a:t>
            </a:r>
            <a:r>
              <a:rPr lang="en-AU" dirty="0" err="1"/>
              <a:t>đẩy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mua</a:t>
            </a:r>
            <a:r>
              <a:rPr lang="en-AU" dirty="0"/>
              <a:t> </a:t>
            </a:r>
            <a:r>
              <a:rPr lang="en-AU" dirty="0" err="1"/>
              <a:t>nhiều</a:t>
            </a:r>
            <a:r>
              <a:rPr lang="en-AU" dirty="0"/>
              <a:t> </a:t>
            </a:r>
            <a:r>
              <a:rPr lang="en-AU" dirty="0" err="1"/>
              <a:t>hơn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lần</a:t>
            </a:r>
            <a:r>
              <a:rPr lang="en-AU" dirty="0"/>
              <a:t>, </a:t>
            </a:r>
            <a:r>
              <a:rPr lang="en-AU" dirty="0" err="1"/>
              <a:t>thanh</a:t>
            </a:r>
            <a:r>
              <a:rPr lang="en-AU" dirty="0"/>
              <a:t> </a:t>
            </a:r>
            <a:r>
              <a:rPr lang="en-AU" dirty="0" err="1"/>
              <a:t>toán</a:t>
            </a:r>
            <a:r>
              <a:rPr lang="en-AU" dirty="0"/>
              <a:t> </a:t>
            </a:r>
            <a:r>
              <a:rPr lang="en-AU" dirty="0" err="1"/>
              <a:t>ngay</a:t>
            </a:r>
            <a:r>
              <a:rPr lang="en-AU" dirty="0"/>
              <a:t> </a:t>
            </a:r>
            <a:r>
              <a:rPr lang="en-AU" dirty="0" err="1"/>
              <a:t>giúp</a:t>
            </a:r>
            <a:r>
              <a:rPr lang="en-AU" dirty="0"/>
              <a:t> </a:t>
            </a:r>
            <a:r>
              <a:rPr lang="en-AU" dirty="0" err="1"/>
              <a:t>giảm</a:t>
            </a:r>
            <a:r>
              <a:rPr lang="en-AU" dirty="0"/>
              <a:t> </a:t>
            </a:r>
            <a:r>
              <a:rPr lang="en-AU" dirty="0" err="1"/>
              <a:t>bớt</a:t>
            </a:r>
            <a:r>
              <a:rPr lang="en-AU" dirty="0"/>
              <a:t> chi </a:t>
            </a:r>
            <a:r>
              <a:rPr lang="en-AU" dirty="0" err="1"/>
              <a:t>phí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hồi</a:t>
            </a:r>
            <a:r>
              <a:rPr lang="en-AU" dirty="0"/>
              <a:t> </a:t>
            </a:r>
            <a:r>
              <a:rPr lang="en-AU" dirty="0" err="1"/>
              <a:t>tiền</a:t>
            </a:r>
            <a:r>
              <a:rPr lang="en-AU" dirty="0"/>
              <a:t>, </a:t>
            </a:r>
            <a:r>
              <a:rPr lang="en-AU" dirty="0" err="1"/>
              <a:t>giải</a:t>
            </a:r>
            <a:r>
              <a:rPr lang="en-AU" dirty="0"/>
              <a:t> </a:t>
            </a:r>
            <a:r>
              <a:rPr lang="en-AU" dirty="0" err="1"/>
              <a:t>phóng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chậm</a:t>
            </a:r>
            <a:r>
              <a:rPr lang="en-AU" dirty="0"/>
              <a:t> </a:t>
            </a:r>
            <a:r>
              <a:rPr lang="en-AU" dirty="0" err="1"/>
              <a:t>luân</a:t>
            </a:r>
            <a:r>
              <a:rPr lang="en-AU" dirty="0"/>
              <a:t> </a:t>
            </a:r>
            <a:r>
              <a:rPr lang="en-AU" dirty="0" err="1" smtClean="0"/>
              <a:t>chuyển</a:t>
            </a:r>
            <a:r>
              <a:rPr lang="en-AU" i="1" dirty="0" smtClean="0"/>
              <a:t>.</a:t>
            </a:r>
          </a:p>
          <a:p>
            <a:pPr lvl="1" algn="just">
              <a:buFont typeface="Wingdings" charset="2"/>
              <a:buChar char="§"/>
            </a:pPr>
            <a:r>
              <a:rPr lang="en-AU" i="1" u="sng" dirty="0" err="1"/>
              <a:t>Ví</a:t>
            </a:r>
            <a:r>
              <a:rPr lang="en-AU" i="1" u="sng" dirty="0"/>
              <a:t> </a:t>
            </a:r>
            <a:r>
              <a:rPr lang="en-AU" i="1" u="sng" dirty="0" err="1"/>
              <a:t>dụ</a:t>
            </a:r>
            <a:r>
              <a:rPr lang="en-AU" i="1" dirty="0"/>
              <a:t>: </a:t>
            </a:r>
            <a:r>
              <a:rPr lang="en-AU" i="1" dirty="0" err="1"/>
              <a:t>chiết</a:t>
            </a:r>
            <a:r>
              <a:rPr lang="en-AU" i="1" dirty="0"/>
              <a:t> </a:t>
            </a:r>
            <a:r>
              <a:rPr lang="en-AU" i="1" dirty="0" err="1"/>
              <a:t>khấu</a:t>
            </a:r>
            <a:r>
              <a:rPr lang="en-AU" i="1" dirty="0"/>
              <a:t> </a:t>
            </a:r>
            <a:r>
              <a:rPr lang="en-AU" i="1" dirty="0" err="1"/>
              <a:t>khi</a:t>
            </a:r>
            <a:r>
              <a:rPr lang="en-AU" i="1" dirty="0"/>
              <a:t> </a:t>
            </a:r>
            <a:r>
              <a:rPr lang="en-AU" i="1" dirty="0" err="1"/>
              <a:t>mua</a:t>
            </a:r>
            <a:r>
              <a:rPr lang="en-AU" i="1" dirty="0"/>
              <a:t> </a:t>
            </a:r>
            <a:r>
              <a:rPr lang="en-AU" i="1" dirty="0" err="1"/>
              <a:t>bánh</a:t>
            </a:r>
            <a:r>
              <a:rPr lang="en-AU" i="1" dirty="0"/>
              <a:t> </a:t>
            </a:r>
            <a:r>
              <a:rPr lang="en-AU" i="1" dirty="0" err="1"/>
              <a:t>trung</a:t>
            </a:r>
            <a:r>
              <a:rPr lang="en-AU" i="1" dirty="0"/>
              <a:t> </a:t>
            </a:r>
            <a:r>
              <a:rPr lang="en-AU" i="1" dirty="0" err="1"/>
              <a:t>thu</a:t>
            </a:r>
            <a:r>
              <a:rPr lang="en-AU" i="1" dirty="0"/>
              <a:t> </a:t>
            </a:r>
            <a:r>
              <a:rPr lang="en-AU" i="1" dirty="0" err="1"/>
              <a:t>số</a:t>
            </a:r>
            <a:r>
              <a:rPr lang="en-AU" i="1" dirty="0"/>
              <a:t> </a:t>
            </a:r>
            <a:r>
              <a:rPr lang="en-AU" i="1" dirty="0" err="1"/>
              <a:t>lượng</a:t>
            </a:r>
            <a:r>
              <a:rPr lang="en-AU" i="1" dirty="0"/>
              <a:t> </a:t>
            </a:r>
            <a:r>
              <a:rPr lang="en-AU" i="1" dirty="0" err="1"/>
              <a:t>lớn</a:t>
            </a:r>
            <a:r>
              <a:rPr lang="en-AU" i="1" dirty="0" smtClean="0"/>
              <a:t>.</a:t>
            </a:r>
            <a:endParaRPr lang="en-AU" i="1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8294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6.6.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/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điều</a:t>
            </a:r>
            <a:r>
              <a:rPr lang="en-US" dirty="0" smtClean="0"/>
              <a:t> </a:t>
            </a:r>
            <a:r>
              <a:rPr lang="en-US" dirty="0" err="1" smtClean="0"/>
              <a:t>chỉnh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endParaRPr lang="en-AU" dirty="0" smtClean="0"/>
          </a:p>
          <a:p>
            <a:r>
              <a:rPr lang="en-AU" b="1" dirty="0" err="1"/>
              <a:t>Định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 smtClean="0"/>
              <a:t>chiết</a:t>
            </a:r>
            <a:r>
              <a:rPr lang="en-AU" b="1" dirty="0" smtClean="0"/>
              <a:t> </a:t>
            </a:r>
            <a:r>
              <a:rPr lang="en-AU" b="1" dirty="0" err="1" smtClean="0"/>
              <a:t>khấu</a:t>
            </a:r>
            <a:r>
              <a:rPr lang="en-AU" b="1" dirty="0" smtClean="0"/>
              <a:t>/</a:t>
            </a:r>
            <a:r>
              <a:rPr lang="en-AU" b="1" dirty="0" err="1" smtClean="0"/>
              <a:t>khuyến</a:t>
            </a:r>
            <a:r>
              <a:rPr lang="en-AU" b="1" dirty="0" smtClean="0"/>
              <a:t> </a:t>
            </a:r>
            <a:r>
              <a:rPr lang="en-AU" b="1" dirty="0" err="1" smtClean="0"/>
              <a:t>mãi</a:t>
            </a:r>
            <a:endParaRPr lang="en-AU" b="1" dirty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Đưa</a:t>
            </a:r>
            <a:r>
              <a:rPr lang="en-AU" dirty="0"/>
              <a:t> </a:t>
            </a:r>
            <a:r>
              <a:rPr lang="en-AU" dirty="0" err="1"/>
              <a:t>ra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chương</a:t>
            </a:r>
            <a:r>
              <a:rPr lang="en-AU" dirty="0"/>
              <a:t> </a:t>
            </a:r>
            <a:r>
              <a:rPr lang="en-AU" dirty="0" err="1"/>
              <a:t>trình</a:t>
            </a:r>
            <a:r>
              <a:rPr lang="en-AU" dirty="0"/>
              <a:t> </a:t>
            </a:r>
            <a:r>
              <a:rPr lang="en-AU" dirty="0" err="1"/>
              <a:t>khuyến</a:t>
            </a:r>
            <a:r>
              <a:rPr lang="en-AU" dirty="0"/>
              <a:t> </a:t>
            </a:r>
            <a:r>
              <a:rPr lang="en-AU" dirty="0" err="1"/>
              <a:t>mãi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thuật</a:t>
            </a:r>
            <a:r>
              <a:rPr lang="en-AU" dirty="0"/>
              <a:t> </a:t>
            </a:r>
            <a:r>
              <a:rPr lang="en-AU" dirty="0" err="1"/>
              <a:t>tốt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thực</a:t>
            </a:r>
            <a:r>
              <a:rPr lang="en-AU" dirty="0"/>
              <a:t> </a:t>
            </a:r>
            <a:r>
              <a:rPr lang="en-AU" dirty="0" err="1"/>
              <a:t>hiện</a:t>
            </a:r>
            <a:r>
              <a:rPr lang="en-AU" dirty="0"/>
              <a:t> </a:t>
            </a:r>
            <a:r>
              <a:rPr lang="en-AU" dirty="0" err="1"/>
              <a:t>hầu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tại</a:t>
            </a:r>
            <a:r>
              <a:rPr lang="en-AU" dirty="0"/>
              <a:t> </a:t>
            </a:r>
            <a:r>
              <a:rPr lang="en-AU" dirty="0" err="1"/>
              <a:t>tất</a:t>
            </a:r>
            <a:r>
              <a:rPr lang="en-AU" dirty="0"/>
              <a:t> </a:t>
            </a:r>
            <a:r>
              <a:rPr lang="en-AU" dirty="0" err="1"/>
              <a:t>cả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hiện</a:t>
            </a:r>
            <a:r>
              <a:rPr lang="en-AU" dirty="0"/>
              <a:t> nay.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hay </a:t>
            </a:r>
            <a:r>
              <a:rPr lang="en-AU" dirty="0" err="1"/>
              <a:t>cá</a:t>
            </a:r>
            <a:r>
              <a:rPr lang="en-AU" dirty="0"/>
              <a:t> </a:t>
            </a:r>
            <a:r>
              <a:rPr lang="en-AU" dirty="0" err="1"/>
              <a:t>nhân</a:t>
            </a:r>
            <a:r>
              <a:rPr lang="en-AU" dirty="0"/>
              <a:t> </a:t>
            </a:r>
            <a:r>
              <a:rPr lang="en-AU" dirty="0" err="1"/>
              <a:t>bán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tung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mức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rẻ</a:t>
            </a:r>
            <a:r>
              <a:rPr lang="en-AU" dirty="0"/>
              <a:t> </a:t>
            </a:r>
            <a:r>
              <a:rPr lang="en-AU" dirty="0" err="1"/>
              <a:t>hơn</a:t>
            </a:r>
            <a:r>
              <a:rPr lang="en-AU" dirty="0"/>
              <a:t> </a:t>
            </a:r>
            <a:r>
              <a:rPr lang="en-AU" dirty="0" err="1"/>
              <a:t>vào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ngày</a:t>
            </a:r>
            <a:r>
              <a:rPr lang="en-AU" dirty="0"/>
              <a:t> </a:t>
            </a:r>
            <a:r>
              <a:rPr lang="en-AU" dirty="0" err="1"/>
              <a:t>đặc</a:t>
            </a:r>
            <a:r>
              <a:rPr lang="en-AU" dirty="0"/>
              <a:t> </a:t>
            </a:r>
            <a:r>
              <a:rPr lang="en-AU" dirty="0" err="1"/>
              <a:t>biệt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dịp</a:t>
            </a:r>
            <a:r>
              <a:rPr lang="en-AU" dirty="0"/>
              <a:t> </a:t>
            </a:r>
            <a:r>
              <a:rPr lang="en-AU" dirty="0" err="1"/>
              <a:t>khai</a:t>
            </a:r>
            <a:r>
              <a:rPr lang="en-AU" dirty="0"/>
              <a:t> </a:t>
            </a:r>
            <a:r>
              <a:rPr lang="en-AU" dirty="0" err="1"/>
              <a:t>trương</a:t>
            </a:r>
            <a:r>
              <a:rPr lang="en-AU" dirty="0"/>
              <a:t>, </a:t>
            </a:r>
            <a:r>
              <a:rPr lang="en-AU" dirty="0" err="1"/>
              <a:t>lễ</a:t>
            </a:r>
            <a:r>
              <a:rPr lang="en-AU" dirty="0"/>
              <a:t> </a:t>
            </a:r>
            <a:r>
              <a:rPr lang="en-AU" dirty="0" err="1"/>
              <a:t>Tết</a:t>
            </a:r>
            <a:r>
              <a:rPr lang="en-AU" dirty="0"/>
              <a:t>, </a:t>
            </a:r>
            <a:r>
              <a:rPr lang="en-AU" dirty="0" smtClean="0"/>
              <a:t>hay </a:t>
            </a:r>
            <a:r>
              <a:rPr lang="en-AU" dirty="0" smtClean="0"/>
              <a:t>sinh </a:t>
            </a:r>
            <a:r>
              <a:rPr lang="en-AU" dirty="0" err="1" smtClean="0"/>
              <a:t>nhật</a:t>
            </a:r>
            <a:r>
              <a:rPr lang="en-AU" dirty="0" smtClean="0"/>
              <a:t> </a:t>
            </a:r>
            <a:r>
              <a:rPr lang="en-AU" dirty="0" err="1"/>
              <a:t>nhằm</a:t>
            </a:r>
            <a:r>
              <a:rPr lang="en-AU" dirty="0"/>
              <a:t> </a:t>
            </a:r>
            <a:r>
              <a:rPr lang="en-AU" dirty="0" err="1" smtClean="0"/>
              <a:t>kích</a:t>
            </a:r>
            <a:r>
              <a:rPr lang="en-AU" dirty="0" smtClean="0"/>
              <a:t> </a:t>
            </a:r>
            <a:r>
              <a:rPr lang="en-AU" dirty="0" err="1" smtClean="0"/>
              <a:t>thích</a:t>
            </a:r>
            <a:r>
              <a:rPr lang="en-AU" dirty="0" smtClean="0"/>
              <a:t> </a:t>
            </a:r>
            <a:r>
              <a:rPr lang="en-AU" dirty="0" err="1" smtClean="0"/>
              <a:t>tiêu</a:t>
            </a:r>
            <a:r>
              <a:rPr lang="en-AU" dirty="0" smtClean="0"/>
              <a:t> </a:t>
            </a:r>
            <a:r>
              <a:rPr lang="en-AU" dirty="0" err="1" smtClean="0"/>
              <a:t>dùng</a:t>
            </a:r>
            <a:r>
              <a:rPr lang="en-AU" dirty="0" smtClean="0"/>
              <a:t> </a:t>
            </a:r>
            <a:r>
              <a:rPr lang="en-AU" dirty="0" err="1" smtClean="0"/>
              <a:t>để</a:t>
            </a:r>
            <a:r>
              <a:rPr lang="en-AU" dirty="0" smtClean="0"/>
              <a:t> </a:t>
            </a:r>
            <a:r>
              <a:rPr lang="en-AU" dirty="0" err="1" smtClean="0"/>
              <a:t>tăng</a:t>
            </a:r>
            <a:r>
              <a:rPr lang="en-AU" dirty="0" smtClean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số</a:t>
            </a:r>
            <a:r>
              <a:rPr lang="en-AU" dirty="0" smtClean="0"/>
              <a:t>.</a:t>
            </a:r>
            <a:endParaRPr lang="en-AU" i="1" dirty="0"/>
          </a:p>
          <a:p>
            <a:pPr marL="0" indent="0" algn="r">
              <a:buNone/>
            </a:pPr>
            <a:r>
              <a:rPr lang="vi-VN" dirty="0"/>
              <a:t>(SIYB, 1998</a:t>
            </a:r>
            <a:r>
              <a:rPr lang="vi-VN" dirty="0" smtClean="0"/>
              <a:t>)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6439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6.6.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/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điều</a:t>
            </a:r>
            <a:r>
              <a:rPr lang="en-US" dirty="0" smtClean="0"/>
              <a:t> </a:t>
            </a:r>
            <a:r>
              <a:rPr lang="en-US" dirty="0" err="1" smtClean="0"/>
              <a:t>chỉnh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endParaRPr lang="en-AU" dirty="0" smtClean="0"/>
          </a:p>
          <a:p>
            <a:r>
              <a:rPr lang="en-AU" b="1" dirty="0" err="1"/>
              <a:t>Định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 smtClean="0"/>
              <a:t>tâm</a:t>
            </a:r>
            <a:r>
              <a:rPr lang="en-AU" b="1" dirty="0" smtClean="0"/>
              <a:t> </a:t>
            </a:r>
            <a:r>
              <a:rPr lang="en-AU" b="1" dirty="0" err="1" smtClean="0"/>
              <a:t>lý</a:t>
            </a:r>
            <a:endParaRPr lang="en-AU" b="1" dirty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Tạo</a:t>
            </a:r>
            <a:r>
              <a:rPr lang="en-AU" dirty="0"/>
              <a:t> </a:t>
            </a:r>
            <a:r>
              <a:rPr lang="en-AU" dirty="0" err="1"/>
              <a:t>cảm</a:t>
            </a:r>
            <a:r>
              <a:rPr lang="en-AU" dirty="0"/>
              <a:t> </a:t>
            </a:r>
            <a:r>
              <a:rPr lang="en-AU" dirty="0" err="1"/>
              <a:t>giác</a:t>
            </a:r>
            <a:r>
              <a:rPr lang="en-AU" dirty="0"/>
              <a:t> “</a:t>
            </a:r>
            <a:r>
              <a:rPr lang="en-AU" dirty="0" err="1"/>
              <a:t>ảo</a:t>
            </a:r>
            <a:r>
              <a:rPr lang="en-AU" dirty="0"/>
              <a:t>”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 </a:t>
            </a:r>
            <a:r>
              <a:rPr lang="en-AU" dirty="0" err="1"/>
              <a:t>làm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 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thấy</a:t>
            </a:r>
            <a:r>
              <a:rPr lang="en-AU" dirty="0"/>
              <a:t> “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vẻ</a:t>
            </a:r>
            <a:r>
              <a:rPr lang="en-AU" dirty="0"/>
              <a:t> </a:t>
            </a:r>
            <a:r>
              <a:rPr lang="en-AU" dirty="0" err="1" smtClean="0"/>
              <a:t>thấp</a:t>
            </a:r>
            <a:r>
              <a:rPr lang="en-AU" dirty="0" smtClean="0"/>
              <a:t>/</a:t>
            </a:r>
            <a:r>
              <a:rPr lang="en-AU" dirty="0" err="1" smtClean="0"/>
              <a:t>mềm</a:t>
            </a:r>
            <a:r>
              <a:rPr lang="en-AU" dirty="0" smtClean="0"/>
              <a:t> </a:t>
            </a:r>
            <a:r>
              <a:rPr lang="en-AU" dirty="0" err="1"/>
              <a:t>hơn</a:t>
            </a:r>
            <a:r>
              <a:rPr lang="en-AU" dirty="0"/>
              <a:t>” so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thực</a:t>
            </a:r>
            <a:r>
              <a:rPr lang="en-AU" dirty="0"/>
              <a:t> </a:t>
            </a:r>
            <a:r>
              <a:rPr lang="en-AU" dirty="0" err="1"/>
              <a:t>tế</a:t>
            </a:r>
            <a:r>
              <a:rPr lang="en-AU" dirty="0"/>
              <a:t> </a:t>
            </a:r>
            <a:r>
              <a:rPr lang="en-AU" dirty="0" err="1"/>
              <a:t>bằng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điều</a:t>
            </a:r>
            <a:r>
              <a:rPr lang="en-AU" dirty="0"/>
              <a:t> </a:t>
            </a:r>
            <a:r>
              <a:rPr lang="en-AU" dirty="0" err="1"/>
              <a:t>chỉnh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con </a:t>
            </a:r>
            <a:r>
              <a:rPr lang="en-AU" dirty="0" err="1"/>
              <a:t>số</a:t>
            </a:r>
            <a:r>
              <a:rPr lang="en-AU" dirty="0"/>
              <a:t>, </a:t>
            </a:r>
            <a:r>
              <a:rPr lang="en-AU" dirty="0" err="1"/>
              <a:t>từ</a:t>
            </a:r>
            <a:r>
              <a:rPr lang="en-AU" dirty="0"/>
              <a:t> </a:t>
            </a:r>
            <a:r>
              <a:rPr lang="en-AU" dirty="0" err="1"/>
              <a:t>đó</a:t>
            </a:r>
            <a:r>
              <a:rPr lang="en-AU" dirty="0"/>
              <a:t> </a:t>
            </a:r>
            <a:r>
              <a:rPr lang="en-AU" dirty="0" err="1"/>
              <a:t>làm</a:t>
            </a:r>
            <a:r>
              <a:rPr lang="en-AU" dirty="0"/>
              <a:t> 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nhu</a:t>
            </a:r>
            <a:r>
              <a:rPr lang="en-AU" dirty="0"/>
              <a:t> </a:t>
            </a:r>
            <a:r>
              <a:rPr lang="en-AU" dirty="0" err="1"/>
              <a:t>cầu</a:t>
            </a:r>
            <a:r>
              <a:rPr lang="en-AU" dirty="0"/>
              <a:t> </a:t>
            </a:r>
            <a:r>
              <a:rPr lang="en-AU" dirty="0" err="1" smtClean="0"/>
              <a:t>mua</a:t>
            </a:r>
            <a:r>
              <a:rPr lang="en-AU" i="1" dirty="0" smtClean="0"/>
              <a:t>.</a:t>
            </a:r>
          </a:p>
          <a:p>
            <a:pPr lvl="1" algn="just">
              <a:buFont typeface="Wingdings" charset="2"/>
              <a:buChar char="§"/>
            </a:pPr>
            <a:r>
              <a:rPr lang="en-AU" i="1" u="sng" dirty="0" err="1"/>
              <a:t>Ví</a:t>
            </a:r>
            <a:r>
              <a:rPr lang="en-AU" i="1" u="sng" dirty="0"/>
              <a:t> </a:t>
            </a:r>
            <a:r>
              <a:rPr lang="en-AU" i="1" u="sng" dirty="0" err="1" smtClean="0"/>
              <a:t>dụ</a:t>
            </a:r>
            <a:r>
              <a:rPr lang="en-AU" i="1" dirty="0" smtClean="0"/>
              <a:t>: </a:t>
            </a:r>
            <a:r>
              <a:rPr lang="en-AU" i="1" dirty="0" err="1"/>
              <a:t>Một</a:t>
            </a:r>
            <a:r>
              <a:rPr lang="en-AU" i="1" dirty="0"/>
              <a:t> </a:t>
            </a:r>
            <a:r>
              <a:rPr lang="en-AU" i="1" dirty="0" err="1"/>
              <a:t>miếng</a:t>
            </a:r>
            <a:r>
              <a:rPr lang="en-AU" i="1" dirty="0"/>
              <a:t> </a:t>
            </a:r>
            <a:r>
              <a:rPr lang="en-AU" i="1" dirty="0" smtClean="0"/>
              <a:t>pizza</a:t>
            </a:r>
            <a:r>
              <a:rPr lang="en-AU" i="1" dirty="0" smtClean="0"/>
              <a:t> </a:t>
            </a:r>
            <a:r>
              <a:rPr lang="en-AU" i="1" dirty="0" err="1"/>
              <a:t>có</a:t>
            </a:r>
            <a:r>
              <a:rPr lang="en-AU" i="1" dirty="0"/>
              <a:t> </a:t>
            </a:r>
            <a:r>
              <a:rPr lang="en-AU" i="1" dirty="0" err="1"/>
              <a:t>mức</a:t>
            </a:r>
            <a:r>
              <a:rPr lang="en-AU" i="1" dirty="0"/>
              <a:t> </a:t>
            </a:r>
            <a:r>
              <a:rPr lang="en-AU" i="1" dirty="0" err="1"/>
              <a:t>giá</a:t>
            </a:r>
            <a:r>
              <a:rPr lang="en-AU" i="1" dirty="0"/>
              <a:t> </a:t>
            </a:r>
            <a:r>
              <a:rPr lang="en-AU" i="1" dirty="0" smtClean="0"/>
              <a:t>20.000</a:t>
            </a:r>
            <a:r>
              <a:rPr lang="en-AU" i="1" baseline="30000" dirty="0" smtClean="0"/>
              <a:t>đ</a:t>
            </a:r>
            <a:r>
              <a:rPr lang="en-AU" i="1" dirty="0" smtClean="0"/>
              <a:t> </a:t>
            </a:r>
            <a:r>
              <a:rPr lang="en-AU" i="1" dirty="0" err="1"/>
              <a:t>được</a:t>
            </a:r>
            <a:r>
              <a:rPr lang="en-AU" i="1" dirty="0"/>
              <a:t> </a:t>
            </a:r>
            <a:r>
              <a:rPr lang="en-AU" i="1" dirty="0" err="1"/>
              <a:t>điều</a:t>
            </a:r>
            <a:r>
              <a:rPr lang="en-AU" i="1" dirty="0"/>
              <a:t> </a:t>
            </a:r>
            <a:r>
              <a:rPr lang="en-AU" i="1" dirty="0" err="1"/>
              <a:t>chỉnh</a:t>
            </a:r>
            <a:r>
              <a:rPr lang="en-AU" i="1" dirty="0"/>
              <a:t> </a:t>
            </a:r>
            <a:r>
              <a:rPr lang="en-AU" i="1" dirty="0" err="1"/>
              <a:t>xuống</a:t>
            </a:r>
            <a:r>
              <a:rPr lang="en-AU" i="1" dirty="0"/>
              <a:t> </a:t>
            </a:r>
            <a:r>
              <a:rPr lang="en-AU" i="1" dirty="0" smtClean="0"/>
              <a:t>19.000</a:t>
            </a:r>
            <a:r>
              <a:rPr lang="en-AU" i="1" baseline="30000" dirty="0" smtClean="0"/>
              <a:t>đ</a:t>
            </a:r>
            <a:r>
              <a:rPr lang="en-AU" i="1" dirty="0"/>
              <a:t>, </a:t>
            </a:r>
            <a:r>
              <a:rPr lang="en-AU" i="1" dirty="0" err="1"/>
              <a:t>sự</a:t>
            </a:r>
            <a:r>
              <a:rPr lang="en-AU" i="1" dirty="0"/>
              <a:t> </a:t>
            </a:r>
            <a:r>
              <a:rPr lang="en-AU" i="1" dirty="0" err="1"/>
              <a:t>chênh</a:t>
            </a:r>
            <a:r>
              <a:rPr lang="en-AU" i="1" dirty="0"/>
              <a:t> </a:t>
            </a:r>
            <a:r>
              <a:rPr lang="en-AU" i="1" dirty="0" err="1"/>
              <a:t>lệch</a:t>
            </a:r>
            <a:r>
              <a:rPr lang="en-AU" i="1" dirty="0"/>
              <a:t> </a:t>
            </a:r>
            <a:r>
              <a:rPr lang="en-AU" i="1" dirty="0" err="1"/>
              <a:t>là</a:t>
            </a:r>
            <a:r>
              <a:rPr lang="en-AU" i="1" dirty="0"/>
              <a:t> </a:t>
            </a:r>
            <a:r>
              <a:rPr lang="en-AU" i="1" dirty="0" err="1"/>
              <a:t>rất</a:t>
            </a:r>
            <a:r>
              <a:rPr lang="en-AU" i="1" dirty="0"/>
              <a:t> </a:t>
            </a:r>
            <a:r>
              <a:rPr lang="en-AU" i="1" dirty="0" err="1"/>
              <a:t>nhỏ</a:t>
            </a:r>
            <a:r>
              <a:rPr lang="en-AU" i="1" dirty="0"/>
              <a:t>. </a:t>
            </a:r>
            <a:r>
              <a:rPr lang="en-AU" i="1" dirty="0" err="1"/>
              <a:t>Tuy</a:t>
            </a:r>
            <a:r>
              <a:rPr lang="en-AU" i="1" dirty="0"/>
              <a:t> </a:t>
            </a:r>
            <a:r>
              <a:rPr lang="en-AU" i="1" dirty="0" err="1"/>
              <a:t>nhiên</a:t>
            </a:r>
            <a:r>
              <a:rPr lang="en-AU" i="1" dirty="0"/>
              <a:t>, </a:t>
            </a:r>
            <a:r>
              <a:rPr lang="en-AU" i="1" dirty="0" err="1"/>
              <a:t>nó</a:t>
            </a:r>
            <a:r>
              <a:rPr lang="en-AU" i="1" dirty="0"/>
              <a:t> </a:t>
            </a:r>
            <a:r>
              <a:rPr lang="en-AU" i="1" dirty="0" err="1"/>
              <a:t>khiến</a:t>
            </a:r>
            <a:r>
              <a:rPr lang="en-AU" i="1" dirty="0"/>
              <a:t> </a:t>
            </a:r>
            <a:r>
              <a:rPr lang="en-AU" i="1" dirty="0" err="1"/>
              <a:t>người</a:t>
            </a:r>
            <a:r>
              <a:rPr lang="en-AU" i="1" dirty="0"/>
              <a:t> </a:t>
            </a:r>
            <a:r>
              <a:rPr lang="en-AU" i="1" dirty="0" err="1"/>
              <a:t>mua</a:t>
            </a:r>
            <a:r>
              <a:rPr lang="en-AU" i="1" dirty="0"/>
              <a:t> </a:t>
            </a:r>
            <a:r>
              <a:rPr lang="en-AU" i="1" dirty="0" err="1"/>
              <a:t>có</a:t>
            </a:r>
            <a:r>
              <a:rPr lang="en-AU" i="1" dirty="0"/>
              <a:t> </a:t>
            </a:r>
            <a:r>
              <a:rPr lang="en-AU" i="1" dirty="0" err="1"/>
              <a:t>cảm</a:t>
            </a:r>
            <a:r>
              <a:rPr lang="en-AU" i="1" dirty="0"/>
              <a:t> </a:t>
            </a:r>
            <a:r>
              <a:rPr lang="en-AU" i="1" dirty="0" err="1"/>
              <a:t>giác</a:t>
            </a:r>
            <a:r>
              <a:rPr lang="en-AU" i="1" dirty="0"/>
              <a:t> </a:t>
            </a:r>
            <a:r>
              <a:rPr lang="en-AU" i="1" dirty="0" err="1"/>
              <a:t>mình</a:t>
            </a:r>
            <a:r>
              <a:rPr lang="en-AU" i="1" dirty="0"/>
              <a:t> </a:t>
            </a:r>
            <a:r>
              <a:rPr lang="en-AU" i="1" dirty="0" err="1"/>
              <a:t>chỉ</a:t>
            </a:r>
            <a:r>
              <a:rPr lang="en-AU" i="1" dirty="0"/>
              <a:t> </a:t>
            </a:r>
            <a:r>
              <a:rPr lang="en-AU" i="1" dirty="0" err="1"/>
              <a:t>phải</a:t>
            </a:r>
            <a:r>
              <a:rPr lang="en-AU" i="1" dirty="0"/>
              <a:t> chi </a:t>
            </a:r>
            <a:r>
              <a:rPr lang="en-AU" i="1" dirty="0" err="1"/>
              <a:t>trả</a:t>
            </a:r>
            <a:r>
              <a:rPr lang="en-AU" i="1" dirty="0"/>
              <a:t> </a:t>
            </a:r>
            <a:r>
              <a:rPr lang="en-AU" i="1" dirty="0" err="1"/>
              <a:t>trong</a:t>
            </a:r>
            <a:r>
              <a:rPr lang="en-AU" i="1" dirty="0"/>
              <a:t> </a:t>
            </a:r>
            <a:r>
              <a:rPr lang="en-AU" i="1" dirty="0" err="1"/>
              <a:t>phạm</a:t>
            </a:r>
            <a:r>
              <a:rPr lang="en-AU" i="1" dirty="0"/>
              <a:t> vi </a:t>
            </a:r>
            <a:r>
              <a:rPr lang="en-AU" i="1" dirty="0" err="1"/>
              <a:t>trên</a:t>
            </a:r>
            <a:r>
              <a:rPr lang="en-AU" i="1" dirty="0"/>
              <a:t> 10.000</a:t>
            </a:r>
            <a:r>
              <a:rPr lang="en-AU" i="1" baseline="30000" dirty="0"/>
              <a:t>đ</a:t>
            </a:r>
            <a:r>
              <a:rPr lang="en-AU" i="1" dirty="0"/>
              <a:t> </a:t>
            </a:r>
            <a:r>
              <a:rPr lang="en-AU" i="1" dirty="0" err="1"/>
              <a:t>chứ</a:t>
            </a:r>
            <a:r>
              <a:rPr lang="en-AU" i="1" dirty="0"/>
              <a:t> </a:t>
            </a:r>
            <a:r>
              <a:rPr lang="en-AU" i="1" dirty="0" err="1"/>
              <a:t>không</a:t>
            </a:r>
            <a:r>
              <a:rPr lang="en-AU" i="1" dirty="0"/>
              <a:t> </a:t>
            </a:r>
            <a:r>
              <a:rPr lang="en-AU" i="1" dirty="0" err="1"/>
              <a:t>phải</a:t>
            </a:r>
            <a:r>
              <a:rPr lang="en-AU" i="1" dirty="0"/>
              <a:t> </a:t>
            </a:r>
            <a:r>
              <a:rPr lang="en-AU" i="1" dirty="0" err="1"/>
              <a:t>phạm</a:t>
            </a:r>
            <a:r>
              <a:rPr lang="en-AU" i="1" dirty="0"/>
              <a:t> vi </a:t>
            </a:r>
            <a:r>
              <a:rPr lang="en-AU" i="1" dirty="0" smtClean="0"/>
              <a:t>20.000</a:t>
            </a:r>
            <a:r>
              <a:rPr lang="en-AU" i="1" baseline="30000" dirty="0" smtClean="0"/>
              <a:t>đ</a:t>
            </a:r>
            <a:r>
              <a:rPr lang="en-AU" i="1" dirty="0" smtClean="0"/>
              <a:t>.</a:t>
            </a:r>
            <a:endParaRPr lang="en-AU" i="1" dirty="0"/>
          </a:p>
          <a:p>
            <a:pPr marL="0" indent="0" algn="r">
              <a:buNone/>
            </a:pPr>
            <a:r>
              <a:rPr lang="vi-VN" dirty="0"/>
              <a:t>(SIYB, 1998</a:t>
            </a:r>
            <a:r>
              <a:rPr lang="vi-VN" dirty="0" smtClean="0"/>
              <a:t>)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0575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6.6.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/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điều</a:t>
            </a:r>
            <a:r>
              <a:rPr lang="en-US" dirty="0" smtClean="0"/>
              <a:t> </a:t>
            </a:r>
            <a:r>
              <a:rPr lang="en-US" dirty="0" err="1" smtClean="0"/>
              <a:t>chỉnh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endParaRPr lang="en-AU" dirty="0" smtClean="0"/>
          </a:p>
          <a:p>
            <a:r>
              <a:rPr lang="en-AU" b="1" dirty="0" err="1"/>
              <a:t>Định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 smtClean="0"/>
              <a:t>tâm</a:t>
            </a:r>
            <a:r>
              <a:rPr lang="en-AU" b="1" dirty="0" smtClean="0"/>
              <a:t> </a:t>
            </a:r>
            <a:r>
              <a:rPr lang="en-AU" b="1" dirty="0" err="1" smtClean="0"/>
              <a:t>lý</a:t>
            </a:r>
            <a:endParaRPr lang="en-AU" b="1" dirty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hiện</a:t>
            </a:r>
            <a:r>
              <a:rPr lang="en-AU" dirty="0"/>
              <a:t> </a:t>
            </a:r>
            <a:r>
              <a:rPr lang="en-AU" dirty="0" err="1"/>
              <a:t>dưới</a:t>
            </a:r>
            <a:r>
              <a:rPr lang="en-AU" dirty="0"/>
              <a:t> </a:t>
            </a:r>
            <a:r>
              <a:rPr lang="en-AU" dirty="0" err="1"/>
              <a:t>nhiều</a:t>
            </a:r>
            <a:r>
              <a:rPr lang="en-AU" dirty="0"/>
              <a:t> </a:t>
            </a:r>
            <a:r>
              <a:rPr lang="en-AU" dirty="0" err="1"/>
              <a:t>dạng</a:t>
            </a:r>
            <a:r>
              <a:rPr lang="en-AU" dirty="0"/>
              <a:t> </a:t>
            </a:r>
            <a:r>
              <a:rPr lang="en-AU" dirty="0" err="1"/>
              <a:t>thức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nhau</a:t>
            </a:r>
            <a:r>
              <a:rPr lang="en-AU" dirty="0"/>
              <a:t>, </a:t>
            </a:r>
            <a:r>
              <a:rPr lang="en-AU" dirty="0" err="1"/>
              <a:t>dựa</a:t>
            </a:r>
            <a:r>
              <a:rPr lang="en-AU" dirty="0"/>
              <a:t> </a:t>
            </a:r>
            <a:r>
              <a:rPr lang="en-AU" dirty="0" err="1"/>
              <a:t>vào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thập</a:t>
            </a:r>
            <a:r>
              <a:rPr lang="en-AU" dirty="0"/>
              <a:t>, </a:t>
            </a:r>
            <a:r>
              <a:rPr lang="en-AU" dirty="0" err="1"/>
              <a:t>nghiên</a:t>
            </a:r>
            <a:r>
              <a:rPr lang="en-AU" dirty="0"/>
              <a:t> </a:t>
            </a:r>
            <a:r>
              <a:rPr lang="en-AU" dirty="0" err="1"/>
              <a:t>cứu</a:t>
            </a:r>
            <a:r>
              <a:rPr lang="en-AU" dirty="0"/>
              <a:t> </a:t>
            </a:r>
            <a:r>
              <a:rPr lang="en-AU" dirty="0" err="1"/>
              <a:t>cảm</a:t>
            </a:r>
            <a:r>
              <a:rPr lang="en-AU" dirty="0"/>
              <a:t> </a:t>
            </a:r>
            <a:r>
              <a:rPr lang="en-AU" dirty="0" err="1"/>
              <a:t>xúc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thay</a:t>
            </a:r>
            <a:r>
              <a:rPr lang="en-AU" dirty="0"/>
              <a:t> </a:t>
            </a:r>
            <a:r>
              <a:rPr lang="en-AU" dirty="0" err="1"/>
              <a:t>vì</a:t>
            </a:r>
            <a:r>
              <a:rPr lang="en-AU" dirty="0"/>
              <a:t> </a:t>
            </a:r>
            <a:r>
              <a:rPr lang="en-AU" dirty="0" err="1"/>
              <a:t>phản</a:t>
            </a:r>
            <a:r>
              <a:rPr lang="en-AU" dirty="0"/>
              <a:t> </a:t>
            </a:r>
            <a:r>
              <a:rPr lang="en-AU" dirty="0" err="1"/>
              <a:t>ứng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dùng</a:t>
            </a:r>
            <a:r>
              <a:rPr lang="en-AU" dirty="0"/>
              <a:t> </a:t>
            </a:r>
            <a:r>
              <a:rPr lang="en-AU" dirty="0" err="1"/>
              <a:t>bình</a:t>
            </a:r>
            <a:r>
              <a:rPr lang="en-AU" dirty="0"/>
              <a:t> </a:t>
            </a:r>
            <a:r>
              <a:rPr lang="en-AU" dirty="0" err="1" smtClean="0"/>
              <a:t>thường</a:t>
            </a:r>
            <a:r>
              <a:rPr lang="en-AU" i="1" dirty="0" smtClean="0"/>
              <a:t>.</a:t>
            </a:r>
            <a:endParaRPr lang="en-AU" i="1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84697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3340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272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6.6.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/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điều</a:t>
            </a:r>
            <a:r>
              <a:rPr lang="en-US" dirty="0" smtClean="0"/>
              <a:t> </a:t>
            </a:r>
            <a:r>
              <a:rPr lang="en-US" dirty="0" err="1" smtClean="0"/>
              <a:t>chỉnh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endParaRPr lang="en-AU" dirty="0" smtClean="0"/>
          </a:p>
          <a:p>
            <a:r>
              <a:rPr lang="en-AU" b="1" dirty="0" err="1"/>
              <a:t>Định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 smtClean="0"/>
              <a:t>tâm</a:t>
            </a:r>
            <a:r>
              <a:rPr lang="en-AU" b="1" dirty="0" smtClean="0"/>
              <a:t> </a:t>
            </a:r>
            <a:r>
              <a:rPr lang="en-AU" b="1" dirty="0" err="1" smtClean="0"/>
              <a:t>lý</a:t>
            </a:r>
            <a:endParaRPr lang="en-AU" b="1" dirty="0"/>
          </a:p>
          <a:p>
            <a:pPr lvl="1" algn="just">
              <a:buFont typeface="Wingdings" charset="2"/>
              <a:buChar char="§"/>
            </a:pPr>
            <a:r>
              <a:rPr lang="en-AU" i="1" u="sng" dirty="0" err="1"/>
              <a:t>Ví</a:t>
            </a:r>
            <a:r>
              <a:rPr lang="en-AU" i="1" u="sng" dirty="0"/>
              <a:t> </a:t>
            </a:r>
            <a:r>
              <a:rPr lang="en-AU" i="1" u="sng" dirty="0" err="1"/>
              <a:t>dụ</a:t>
            </a:r>
            <a:r>
              <a:rPr lang="en-AU" i="1" u="sng" dirty="0"/>
              <a:t> 2</a:t>
            </a:r>
            <a:r>
              <a:rPr lang="en-AU" i="1" dirty="0"/>
              <a:t>: </a:t>
            </a:r>
            <a:r>
              <a:rPr lang="en-AU" i="1" dirty="0" err="1"/>
              <a:t>Bạn</a:t>
            </a:r>
            <a:r>
              <a:rPr lang="en-AU" i="1" dirty="0"/>
              <a:t> </a:t>
            </a:r>
            <a:r>
              <a:rPr lang="en-AU" i="1" dirty="0" err="1"/>
              <a:t>muốn</a:t>
            </a:r>
            <a:r>
              <a:rPr lang="en-AU" i="1" dirty="0"/>
              <a:t> </a:t>
            </a:r>
            <a:r>
              <a:rPr lang="en-AU" i="1" dirty="0" err="1"/>
              <a:t>bán</a:t>
            </a:r>
            <a:r>
              <a:rPr lang="en-AU" i="1" dirty="0"/>
              <a:t> </a:t>
            </a:r>
            <a:r>
              <a:rPr lang="en-AU" i="1" dirty="0" err="1" smtClean="0"/>
              <a:t>thiết</a:t>
            </a:r>
            <a:r>
              <a:rPr lang="en-AU" i="1" dirty="0" smtClean="0"/>
              <a:t> </a:t>
            </a:r>
            <a:r>
              <a:rPr lang="en-AU" i="1" dirty="0" err="1" smtClean="0"/>
              <a:t>bị</a:t>
            </a:r>
            <a:r>
              <a:rPr lang="en-AU" i="1" dirty="0"/>
              <a:t> </a:t>
            </a:r>
            <a:r>
              <a:rPr lang="en-AU" i="1" dirty="0" err="1" smtClean="0"/>
              <a:t>chăm</a:t>
            </a:r>
            <a:r>
              <a:rPr lang="en-AU" i="1" dirty="0" smtClean="0"/>
              <a:t> </a:t>
            </a:r>
            <a:r>
              <a:rPr lang="en-AU" i="1" dirty="0" err="1" smtClean="0"/>
              <a:t>sóc</a:t>
            </a:r>
            <a:r>
              <a:rPr lang="en-AU" i="1" dirty="0" smtClean="0"/>
              <a:t> </a:t>
            </a:r>
            <a:r>
              <a:rPr lang="en-AU" i="1" dirty="0" err="1" smtClean="0"/>
              <a:t>sức</a:t>
            </a:r>
            <a:r>
              <a:rPr lang="en-AU" i="1" dirty="0" smtClean="0"/>
              <a:t> </a:t>
            </a:r>
            <a:r>
              <a:rPr lang="en-AU" i="1" dirty="0" err="1" smtClean="0"/>
              <a:t>khoẻ</a:t>
            </a:r>
            <a:r>
              <a:rPr lang="en-AU" i="1" dirty="0"/>
              <a:t> </a:t>
            </a:r>
            <a:r>
              <a:rPr lang="en-AU" i="1" dirty="0" err="1"/>
              <a:t>giá</a:t>
            </a:r>
            <a:r>
              <a:rPr lang="en-AU" i="1" dirty="0"/>
              <a:t> 10 </a:t>
            </a:r>
            <a:r>
              <a:rPr lang="en-AU" i="1" dirty="0" err="1"/>
              <a:t>triệu</a:t>
            </a:r>
            <a:r>
              <a:rPr lang="en-AU" i="1" dirty="0"/>
              <a:t> </a:t>
            </a:r>
            <a:r>
              <a:rPr lang="en-AU" i="1" dirty="0" err="1"/>
              <a:t>cho</a:t>
            </a:r>
            <a:r>
              <a:rPr lang="en-AU" i="1" dirty="0"/>
              <a:t> </a:t>
            </a:r>
            <a:r>
              <a:rPr lang="en-AU" i="1" dirty="0" err="1"/>
              <a:t>đăng</a:t>
            </a:r>
            <a:r>
              <a:rPr lang="en-AU" i="1" dirty="0"/>
              <a:t> </a:t>
            </a:r>
            <a:r>
              <a:rPr lang="en-AU" i="1" dirty="0" err="1"/>
              <a:t>ký</a:t>
            </a:r>
            <a:r>
              <a:rPr lang="en-AU" i="1" dirty="0"/>
              <a:t> </a:t>
            </a:r>
            <a:r>
              <a:rPr lang="en-AU" i="1" dirty="0" err="1"/>
              <a:t>một</a:t>
            </a:r>
            <a:r>
              <a:rPr lang="en-AU" i="1" dirty="0"/>
              <a:t> </a:t>
            </a:r>
            <a:r>
              <a:rPr lang="en-AU" i="1" dirty="0" err="1"/>
              <a:t>năm</a:t>
            </a:r>
            <a:r>
              <a:rPr lang="en-AU" i="1" dirty="0"/>
              <a:t>. </a:t>
            </a:r>
            <a:r>
              <a:rPr lang="en-AU" i="1" dirty="0" err="1"/>
              <a:t>Thay</a:t>
            </a:r>
            <a:r>
              <a:rPr lang="en-AU" i="1" dirty="0"/>
              <a:t> </a:t>
            </a:r>
            <a:r>
              <a:rPr lang="en-AU" i="1" dirty="0" err="1"/>
              <a:t>vào</a:t>
            </a:r>
            <a:r>
              <a:rPr lang="en-AU" i="1" dirty="0"/>
              <a:t> </a:t>
            </a:r>
            <a:r>
              <a:rPr lang="en-AU" i="1" dirty="0" err="1"/>
              <a:t>đó</a:t>
            </a:r>
            <a:r>
              <a:rPr lang="en-AU" i="1" dirty="0"/>
              <a:t> </a:t>
            </a:r>
            <a:r>
              <a:rPr lang="en-AU" i="1" dirty="0" err="1"/>
              <a:t>hãy</a:t>
            </a:r>
            <a:r>
              <a:rPr lang="en-AU" i="1" dirty="0"/>
              <a:t> </a:t>
            </a:r>
            <a:r>
              <a:rPr lang="en-AU" i="1" dirty="0" err="1"/>
              <a:t>đưa</a:t>
            </a:r>
            <a:r>
              <a:rPr lang="en-AU" i="1" dirty="0"/>
              <a:t> </a:t>
            </a:r>
            <a:r>
              <a:rPr lang="en-AU" i="1" dirty="0" err="1"/>
              <a:t>ra</a:t>
            </a:r>
            <a:r>
              <a:rPr lang="en-AU" i="1" dirty="0"/>
              <a:t> </a:t>
            </a:r>
            <a:r>
              <a:rPr lang="en-AU" i="1" dirty="0" err="1"/>
              <a:t>mức</a:t>
            </a:r>
            <a:r>
              <a:rPr lang="en-AU" i="1" dirty="0"/>
              <a:t> chi </a:t>
            </a:r>
            <a:r>
              <a:rPr lang="en-AU" i="1" dirty="0" err="1"/>
              <a:t>phí</a:t>
            </a:r>
            <a:r>
              <a:rPr lang="en-AU" i="1" dirty="0"/>
              <a:t> </a:t>
            </a:r>
            <a:r>
              <a:rPr lang="en-AU" i="1" dirty="0" err="1"/>
              <a:t>cho</a:t>
            </a:r>
            <a:r>
              <a:rPr lang="en-AU" i="1" dirty="0"/>
              <a:t> </a:t>
            </a:r>
            <a:r>
              <a:rPr lang="en-AU" i="1" dirty="0" err="1"/>
              <a:t>việc</a:t>
            </a:r>
            <a:r>
              <a:rPr lang="en-AU" i="1" dirty="0"/>
              <a:t> </a:t>
            </a:r>
            <a:r>
              <a:rPr lang="en-AU" i="1" dirty="0" err="1"/>
              <a:t>sử</a:t>
            </a:r>
            <a:r>
              <a:rPr lang="en-AU" i="1" dirty="0"/>
              <a:t> </a:t>
            </a:r>
            <a:r>
              <a:rPr lang="en-AU" i="1" dirty="0" err="1"/>
              <a:t>dụng</a:t>
            </a:r>
            <a:r>
              <a:rPr lang="en-AU" i="1" dirty="0"/>
              <a:t> </a:t>
            </a:r>
            <a:r>
              <a:rPr lang="en-AU" i="1" dirty="0" err="1" smtClean="0"/>
              <a:t>thiết</a:t>
            </a:r>
            <a:r>
              <a:rPr lang="en-AU" i="1" dirty="0" smtClean="0"/>
              <a:t> </a:t>
            </a:r>
            <a:r>
              <a:rPr lang="en-AU" i="1" dirty="0" err="1" smtClean="0"/>
              <a:t>bị</a:t>
            </a:r>
            <a:r>
              <a:rPr lang="en-AU" i="1" dirty="0"/>
              <a:t> </a:t>
            </a:r>
            <a:r>
              <a:rPr lang="en-AU" i="1" dirty="0" err="1"/>
              <a:t>của</a:t>
            </a:r>
            <a:r>
              <a:rPr lang="en-AU" i="1" dirty="0"/>
              <a:t> </a:t>
            </a:r>
            <a:r>
              <a:rPr lang="en-AU" i="1" dirty="0" err="1"/>
              <a:t>bạn</a:t>
            </a:r>
            <a:r>
              <a:rPr lang="en-AU" i="1" dirty="0"/>
              <a:t> </a:t>
            </a:r>
            <a:r>
              <a:rPr lang="en-AU" i="1" dirty="0" err="1"/>
              <a:t>chỉ</a:t>
            </a:r>
            <a:r>
              <a:rPr lang="en-AU" i="1" dirty="0"/>
              <a:t> </a:t>
            </a:r>
            <a:r>
              <a:rPr lang="en-AU" i="1" dirty="0" err="1"/>
              <a:t>tốn</a:t>
            </a:r>
            <a:r>
              <a:rPr lang="en-AU" i="1" dirty="0"/>
              <a:t> 29.000 </a:t>
            </a:r>
            <a:r>
              <a:rPr lang="en-AU" i="1" dirty="0" err="1"/>
              <a:t>mỗi</a:t>
            </a:r>
            <a:r>
              <a:rPr lang="en-AU" i="1" dirty="0"/>
              <a:t> </a:t>
            </a:r>
            <a:r>
              <a:rPr lang="en-AU" i="1" dirty="0" err="1"/>
              <a:t>ngày</a:t>
            </a:r>
            <a:r>
              <a:rPr lang="en-AU" i="1" dirty="0"/>
              <a:t>. </a:t>
            </a:r>
            <a:r>
              <a:rPr lang="en-AU" i="1" dirty="0" err="1"/>
              <a:t>Một</a:t>
            </a:r>
            <a:r>
              <a:rPr lang="en-AU" i="1" dirty="0"/>
              <a:t> </a:t>
            </a:r>
            <a:r>
              <a:rPr lang="en-AU" i="1" dirty="0" err="1"/>
              <a:t>năm</a:t>
            </a:r>
            <a:r>
              <a:rPr lang="en-AU" i="1" dirty="0"/>
              <a:t> </a:t>
            </a:r>
            <a:r>
              <a:rPr lang="en-AU" i="1" dirty="0" err="1"/>
              <a:t>là</a:t>
            </a:r>
            <a:r>
              <a:rPr lang="en-AU" i="1" dirty="0"/>
              <a:t> </a:t>
            </a:r>
            <a:r>
              <a:rPr lang="en-AU" i="1" dirty="0" err="1"/>
              <a:t>khoảng</a:t>
            </a:r>
            <a:r>
              <a:rPr lang="en-AU" i="1" dirty="0"/>
              <a:t> </a:t>
            </a:r>
            <a:r>
              <a:rPr lang="en-AU" i="1" dirty="0" err="1"/>
              <a:t>thời</a:t>
            </a:r>
            <a:r>
              <a:rPr lang="en-AU" i="1" dirty="0"/>
              <a:t> </a:t>
            </a:r>
            <a:r>
              <a:rPr lang="en-AU" i="1" dirty="0" err="1"/>
              <a:t>gian</a:t>
            </a:r>
            <a:r>
              <a:rPr lang="en-AU" i="1" dirty="0"/>
              <a:t> </a:t>
            </a:r>
            <a:r>
              <a:rPr lang="en-AU" i="1" dirty="0" err="1"/>
              <a:t>khá</a:t>
            </a:r>
            <a:r>
              <a:rPr lang="en-AU" i="1" dirty="0"/>
              <a:t> </a:t>
            </a:r>
            <a:r>
              <a:rPr lang="en-AU" i="1" dirty="0" err="1"/>
              <a:t>dài</a:t>
            </a:r>
            <a:r>
              <a:rPr lang="en-AU" i="1" dirty="0"/>
              <a:t>, con </a:t>
            </a:r>
            <a:r>
              <a:rPr lang="en-AU" i="1" dirty="0" err="1"/>
              <a:t>số</a:t>
            </a:r>
            <a:r>
              <a:rPr lang="en-AU" i="1" dirty="0"/>
              <a:t> </a:t>
            </a:r>
            <a:r>
              <a:rPr lang="en-AU" i="1" dirty="0" err="1"/>
              <a:t>được</a:t>
            </a:r>
            <a:r>
              <a:rPr lang="en-AU" i="1" dirty="0"/>
              <a:t> chia </a:t>
            </a:r>
            <a:r>
              <a:rPr lang="en-AU" i="1" dirty="0" err="1"/>
              <a:t>ra</a:t>
            </a:r>
            <a:r>
              <a:rPr lang="en-AU" i="1" dirty="0"/>
              <a:t> </a:t>
            </a:r>
            <a:r>
              <a:rPr lang="en-AU" i="1" dirty="0" err="1"/>
              <a:t>nhỏ</a:t>
            </a:r>
            <a:r>
              <a:rPr lang="en-AU" i="1" dirty="0"/>
              <a:t> </a:t>
            </a:r>
            <a:r>
              <a:rPr lang="en-AU" i="1" dirty="0" err="1"/>
              <a:t>hơn</a:t>
            </a:r>
            <a:r>
              <a:rPr lang="en-AU" i="1" dirty="0"/>
              <a:t> </a:t>
            </a:r>
            <a:r>
              <a:rPr lang="en-AU" i="1" dirty="0" err="1"/>
              <a:t>sẽ</a:t>
            </a:r>
            <a:r>
              <a:rPr lang="en-AU" i="1" dirty="0"/>
              <a:t> </a:t>
            </a:r>
            <a:r>
              <a:rPr lang="en-AU" i="1" dirty="0" err="1"/>
              <a:t>giúp</a:t>
            </a:r>
            <a:r>
              <a:rPr lang="en-AU" i="1" dirty="0"/>
              <a:t> </a:t>
            </a:r>
            <a:r>
              <a:rPr lang="en-AU" i="1" dirty="0" err="1"/>
              <a:t>não</a:t>
            </a:r>
            <a:r>
              <a:rPr lang="en-AU" i="1" dirty="0"/>
              <a:t> </a:t>
            </a:r>
            <a:r>
              <a:rPr lang="en-AU" i="1" dirty="0" err="1"/>
              <a:t>bộ</a:t>
            </a:r>
            <a:r>
              <a:rPr lang="en-AU" i="1" dirty="0"/>
              <a:t> </a:t>
            </a:r>
            <a:r>
              <a:rPr lang="en-AU" i="1" dirty="0" err="1"/>
              <a:t>dễ</a:t>
            </a:r>
            <a:r>
              <a:rPr lang="en-AU" i="1" dirty="0"/>
              <a:t> </a:t>
            </a:r>
            <a:r>
              <a:rPr lang="en-AU" i="1" dirty="0" err="1"/>
              <a:t>dàng</a:t>
            </a:r>
            <a:r>
              <a:rPr lang="en-AU" i="1" dirty="0"/>
              <a:t> </a:t>
            </a:r>
            <a:r>
              <a:rPr lang="en-AU" i="1" dirty="0" err="1"/>
              <a:t>xử</a:t>
            </a:r>
            <a:r>
              <a:rPr lang="en-AU" i="1" dirty="0"/>
              <a:t> </a:t>
            </a:r>
            <a:r>
              <a:rPr lang="en-AU" i="1" dirty="0" err="1"/>
              <a:t>lý</a:t>
            </a:r>
            <a:r>
              <a:rPr lang="en-AU" i="1" dirty="0"/>
              <a:t> </a:t>
            </a:r>
            <a:r>
              <a:rPr lang="en-AU" i="1" dirty="0" err="1"/>
              <a:t>hơn</a:t>
            </a:r>
            <a:r>
              <a:rPr lang="en-AU" i="1" dirty="0"/>
              <a:t>, </a:t>
            </a:r>
            <a:r>
              <a:rPr lang="en-AU" i="1" dirty="0" err="1"/>
              <a:t>giảm</a:t>
            </a:r>
            <a:r>
              <a:rPr lang="en-AU" i="1" dirty="0"/>
              <a:t> </a:t>
            </a:r>
            <a:r>
              <a:rPr lang="en-AU" i="1" dirty="0" err="1"/>
              <a:t>bớt</a:t>
            </a:r>
            <a:r>
              <a:rPr lang="en-AU" i="1" dirty="0"/>
              <a:t> </a:t>
            </a:r>
            <a:r>
              <a:rPr lang="en-AU" i="1" dirty="0" err="1"/>
              <a:t>cảm</a:t>
            </a:r>
            <a:r>
              <a:rPr lang="en-AU" i="1" dirty="0"/>
              <a:t> </a:t>
            </a:r>
            <a:r>
              <a:rPr lang="en-AU" i="1" dirty="0" err="1"/>
              <a:t>giác</a:t>
            </a:r>
            <a:r>
              <a:rPr lang="en-AU" i="1" dirty="0"/>
              <a:t> </a:t>
            </a:r>
            <a:r>
              <a:rPr lang="en-AU" i="1" dirty="0" err="1"/>
              <a:t>mất</a:t>
            </a:r>
            <a:r>
              <a:rPr lang="en-AU" i="1" dirty="0"/>
              <a:t> </a:t>
            </a:r>
            <a:r>
              <a:rPr lang="en-AU" i="1" dirty="0" err="1"/>
              <a:t>mát</a:t>
            </a:r>
            <a:r>
              <a:rPr lang="en-AU" i="1" dirty="0"/>
              <a:t> </a:t>
            </a:r>
            <a:r>
              <a:rPr lang="en-AU" i="1" dirty="0" err="1"/>
              <a:t>hơn</a:t>
            </a:r>
            <a:r>
              <a:rPr lang="en-AU" i="1" dirty="0"/>
              <a:t> </a:t>
            </a:r>
            <a:r>
              <a:rPr lang="en-AU" i="1" dirty="0" err="1"/>
              <a:t>và</a:t>
            </a:r>
            <a:r>
              <a:rPr lang="en-AU" i="1" dirty="0"/>
              <a:t> </a:t>
            </a:r>
            <a:r>
              <a:rPr lang="en-AU" i="1" dirty="0" err="1"/>
              <a:t>dễ</a:t>
            </a:r>
            <a:r>
              <a:rPr lang="en-AU" i="1" dirty="0"/>
              <a:t> </a:t>
            </a:r>
            <a:r>
              <a:rPr lang="en-AU" i="1" dirty="0" err="1"/>
              <a:t>dàng</a:t>
            </a:r>
            <a:r>
              <a:rPr lang="en-AU" i="1" dirty="0"/>
              <a:t> </a:t>
            </a:r>
            <a:r>
              <a:rPr lang="en-AU" i="1" dirty="0" err="1"/>
              <a:t>được</a:t>
            </a:r>
            <a:r>
              <a:rPr lang="en-AU" i="1" dirty="0"/>
              <a:t> </a:t>
            </a:r>
            <a:r>
              <a:rPr lang="en-AU" i="1" dirty="0" err="1"/>
              <a:t>chấp</a:t>
            </a:r>
            <a:r>
              <a:rPr lang="en-AU" i="1" dirty="0"/>
              <a:t> </a:t>
            </a:r>
            <a:r>
              <a:rPr lang="en-AU" i="1" dirty="0" err="1"/>
              <a:t>nhận</a:t>
            </a:r>
            <a:r>
              <a:rPr lang="en-AU" i="1" dirty="0"/>
              <a:t> </a:t>
            </a:r>
            <a:r>
              <a:rPr lang="en-AU" i="1" dirty="0" err="1"/>
              <a:t>hơn</a:t>
            </a:r>
            <a:r>
              <a:rPr lang="en-AU" i="1" dirty="0"/>
              <a:t>. </a:t>
            </a:r>
            <a:r>
              <a:rPr lang="en-AU" i="1" dirty="0" err="1"/>
              <a:t>Đồng</a:t>
            </a:r>
            <a:r>
              <a:rPr lang="en-AU" i="1" dirty="0"/>
              <a:t> </a:t>
            </a:r>
            <a:r>
              <a:rPr lang="en-AU" i="1" dirty="0" err="1"/>
              <a:t>thời</a:t>
            </a:r>
            <a:r>
              <a:rPr lang="en-AU" i="1" dirty="0"/>
              <a:t> </a:t>
            </a:r>
            <a:r>
              <a:rPr lang="en-AU" i="1" dirty="0" err="1"/>
              <a:t>điều</a:t>
            </a:r>
            <a:r>
              <a:rPr lang="en-AU" i="1" dirty="0"/>
              <a:t> </a:t>
            </a:r>
            <a:r>
              <a:rPr lang="en-AU" i="1" dirty="0" err="1"/>
              <a:t>tốt</a:t>
            </a:r>
            <a:r>
              <a:rPr lang="en-AU" i="1" dirty="0"/>
              <a:t> </a:t>
            </a:r>
            <a:r>
              <a:rPr lang="en-AU" i="1" dirty="0" err="1"/>
              <a:t>cho</a:t>
            </a:r>
            <a:r>
              <a:rPr lang="en-AU" i="1" dirty="0"/>
              <a:t> </a:t>
            </a:r>
            <a:r>
              <a:rPr lang="en-AU" i="1" dirty="0" err="1"/>
              <a:t>nhà</a:t>
            </a:r>
            <a:r>
              <a:rPr lang="en-AU" i="1" dirty="0"/>
              <a:t> </a:t>
            </a:r>
            <a:r>
              <a:rPr lang="en-AU" i="1" dirty="0" err="1"/>
              <a:t>sản</a:t>
            </a:r>
            <a:r>
              <a:rPr lang="en-AU" i="1" dirty="0"/>
              <a:t> </a:t>
            </a:r>
            <a:r>
              <a:rPr lang="en-AU" i="1" dirty="0" err="1"/>
              <a:t>xuất</a:t>
            </a:r>
            <a:r>
              <a:rPr lang="en-AU" i="1" dirty="0"/>
              <a:t> </a:t>
            </a:r>
            <a:r>
              <a:rPr lang="en-AU" i="1" dirty="0" err="1"/>
              <a:t>là</a:t>
            </a:r>
            <a:r>
              <a:rPr lang="en-AU" i="1" dirty="0"/>
              <a:t> </a:t>
            </a:r>
            <a:r>
              <a:rPr lang="en-AU" i="1" dirty="0" err="1"/>
              <a:t>với</a:t>
            </a:r>
            <a:r>
              <a:rPr lang="en-AU" i="1" dirty="0"/>
              <a:t> 29.000 </a:t>
            </a:r>
            <a:r>
              <a:rPr lang="en-AU" i="1" dirty="0" err="1"/>
              <a:t>một</a:t>
            </a:r>
            <a:r>
              <a:rPr lang="en-AU" i="1" dirty="0"/>
              <a:t> </a:t>
            </a:r>
            <a:r>
              <a:rPr lang="en-AU" i="1" dirty="0" err="1"/>
              <a:t>ngày</a:t>
            </a:r>
            <a:r>
              <a:rPr lang="en-AU" i="1" dirty="0"/>
              <a:t> </a:t>
            </a:r>
            <a:r>
              <a:rPr lang="en-AU" i="1" dirty="0" err="1"/>
              <a:t>thì</a:t>
            </a:r>
            <a:r>
              <a:rPr lang="en-AU" i="1" dirty="0"/>
              <a:t> </a:t>
            </a:r>
            <a:r>
              <a:rPr lang="en-AU" i="1" dirty="0" err="1"/>
              <a:t>số</a:t>
            </a:r>
            <a:r>
              <a:rPr lang="en-AU" i="1" dirty="0"/>
              <a:t> </a:t>
            </a:r>
            <a:r>
              <a:rPr lang="en-AU" i="1" dirty="0" err="1"/>
              <a:t>tiền</a:t>
            </a:r>
            <a:r>
              <a:rPr lang="en-AU" i="1" dirty="0"/>
              <a:t> </a:t>
            </a:r>
            <a:r>
              <a:rPr lang="en-AU" i="1" dirty="0" err="1"/>
              <a:t>cho</a:t>
            </a:r>
            <a:r>
              <a:rPr lang="en-AU" i="1" dirty="0"/>
              <a:t> </a:t>
            </a:r>
            <a:r>
              <a:rPr lang="en-AU" i="1" dirty="0" err="1"/>
              <a:t>một</a:t>
            </a:r>
            <a:r>
              <a:rPr lang="en-AU" i="1" dirty="0"/>
              <a:t> </a:t>
            </a:r>
            <a:r>
              <a:rPr lang="en-AU" i="1" dirty="0" err="1"/>
              <a:t>năm</a:t>
            </a:r>
            <a:r>
              <a:rPr lang="en-AU" i="1" dirty="0"/>
              <a:t> </a:t>
            </a:r>
            <a:r>
              <a:rPr lang="en-AU" i="1" dirty="0" err="1"/>
              <a:t>là</a:t>
            </a:r>
            <a:r>
              <a:rPr lang="en-AU" i="1" dirty="0"/>
              <a:t> </a:t>
            </a:r>
            <a:r>
              <a:rPr lang="en-AU" i="1" dirty="0" err="1"/>
              <a:t>hơn</a:t>
            </a:r>
            <a:r>
              <a:rPr lang="en-AU" i="1" dirty="0"/>
              <a:t> 10 </a:t>
            </a:r>
            <a:r>
              <a:rPr lang="en-AU" i="1" dirty="0" err="1" smtClean="0"/>
              <a:t>triệu</a:t>
            </a:r>
            <a:r>
              <a:rPr lang="en-AU" i="1" dirty="0" smtClean="0"/>
              <a:t>.</a:t>
            </a:r>
            <a:endParaRPr lang="en-AU" i="1" dirty="0"/>
          </a:p>
          <a:p>
            <a:pPr marL="0" indent="0" algn="r">
              <a:buNone/>
            </a:pPr>
            <a:r>
              <a:rPr lang="vi-VN" dirty="0"/>
              <a:t>(SIYB, 1998</a:t>
            </a:r>
            <a:r>
              <a:rPr lang="vi-VN" dirty="0" smtClean="0"/>
              <a:t>)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29910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6.6.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/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điều</a:t>
            </a:r>
            <a:r>
              <a:rPr lang="en-US" dirty="0" smtClean="0"/>
              <a:t> </a:t>
            </a:r>
            <a:r>
              <a:rPr lang="en-US" dirty="0" err="1" smtClean="0"/>
              <a:t>chỉnh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endParaRPr lang="en-AU" dirty="0" smtClean="0"/>
          </a:p>
          <a:p>
            <a:pPr algn="just"/>
            <a:r>
              <a:rPr lang="en-AU" b="1" dirty="0" err="1"/>
              <a:t>Chiến</a:t>
            </a:r>
            <a:r>
              <a:rPr lang="en-AU" b="1" dirty="0"/>
              <a:t> </a:t>
            </a:r>
            <a:r>
              <a:rPr lang="en-AU" b="1" dirty="0" err="1"/>
              <a:t>lược</a:t>
            </a:r>
            <a:r>
              <a:rPr lang="en-AU" b="1" dirty="0"/>
              <a:t> </a:t>
            </a:r>
            <a:r>
              <a:rPr lang="en-AU" b="1" dirty="0" err="1" smtClean="0"/>
              <a:t>định</a:t>
            </a:r>
            <a:r>
              <a:rPr lang="en-AU" b="1" dirty="0" smtClean="0"/>
              <a:t> </a:t>
            </a:r>
            <a:r>
              <a:rPr lang="en-AU" b="1" dirty="0" err="1" smtClean="0"/>
              <a:t>giá</a:t>
            </a:r>
            <a:r>
              <a:rPr lang="en-AU" b="1" dirty="0" smtClean="0"/>
              <a:t> </a:t>
            </a:r>
            <a:r>
              <a:rPr lang="en-AU" b="1" dirty="0" err="1" smtClean="0"/>
              <a:t>theo</a:t>
            </a:r>
            <a:r>
              <a:rPr lang="en-AU" b="1" dirty="0" smtClean="0"/>
              <a:t> </a:t>
            </a:r>
            <a:r>
              <a:rPr lang="en-AU" b="1" dirty="0" err="1"/>
              <a:t>phân</a:t>
            </a:r>
            <a:r>
              <a:rPr lang="en-AU" b="1" dirty="0"/>
              <a:t> </a:t>
            </a:r>
            <a:r>
              <a:rPr lang="en-AU" b="1" dirty="0" err="1"/>
              <a:t>khúc</a:t>
            </a:r>
            <a:endParaRPr lang="en-AU" b="1" dirty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Cùng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loại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nhưng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áp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nhiều</a:t>
            </a:r>
            <a:r>
              <a:rPr lang="en-AU" dirty="0"/>
              <a:t> </a:t>
            </a:r>
            <a:r>
              <a:rPr lang="en-AU" dirty="0" err="1"/>
              <a:t>mức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nhau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từng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khúc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. </a:t>
            </a:r>
          </a:p>
          <a:p>
            <a:pPr lvl="1" algn="just">
              <a:buFont typeface="Wingdings" charset="2"/>
              <a:buChar char="§"/>
            </a:pPr>
            <a:r>
              <a:rPr lang="en-AU" i="1" u="sng" dirty="0" err="1" smtClean="0"/>
              <a:t>Ví</a:t>
            </a:r>
            <a:r>
              <a:rPr lang="en-AU" i="1" u="sng" dirty="0" smtClean="0"/>
              <a:t> </a:t>
            </a:r>
            <a:r>
              <a:rPr lang="en-AU" i="1" u="sng" dirty="0" err="1" smtClean="0"/>
              <a:t>dụ</a:t>
            </a:r>
            <a:r>
              <a:rPr lang="en-AU" i="1" dirty="0" smtClean="0"/>
              <a:t>: </a:t>
            </a:r>
            <a:r>
              <a:rPr lang="en-AU" i="1" dirty="0" err="1"/>
              <a:t>Các</a:t>
            </a:r>
            <a:r>
              <a:rPr lang="en-AU" i="1" dirty="0"/>
              <a:t> </a:t>
            </a:r>
            <a:r>
              <a:rPr lang="en-AU" i="1" dirty="0" err="1"/>
              <a:t>hãng</a:t>
            </a:r>
            <a:r>
              <a:rPr lang="en-AU" i="1" dirty="0"/>
              <a:t> </a:t>
            </a:r>
            <a:r>
              <a:rPr lang="en-AU" i="1" dirty="0" err="1"/>
              <a:t>xe</a:t>
            </a:r>
            <a:r>
              <a:rPr lang="en-AU" i="1" dirty="0"/>
              <a:t> bus, </a:t>
            </a:r>
            <a:r>
              <a:rPr lang="en-AU" i="1" dirty="0" err="1"/>
              <a:t>công</a:t>
            </a:r>
            <a:r>
              <a:rPr lang="en-AU" i="1" dirty="0"/>
              <a:t> </a:t>
            </a:r>
            <a:r>
              <a:rPr lang="en-AU" i="1" dirty="0" err="1"/>
              <a:t>viên</a:t>
            </a:r>
            <a:r>
              <a:rPr lang="en-AU" i="1" dirty="0"/>
              <a:t> </a:t>
            </a:r>
            <a:r>
              <a:rPr lang="en-AU" i="1" dirty="0" err="1"/>
              <a:t>giải</a:t>
            </a:r>
            <a:r>
              <a:rPr lang="en-AU" i="1" dirty="0"/>
              <a:t> </a:t>
            </a:r>
            <a:r>
              <a:rPr lang="en-AU" i="1" dirty="0" err="1"/>
              <a:t>trí</a:t>
            </a:r>
            <a:r>
              <a:rPr lang="en-AU" i="1" dirty="0"/>
              <a:t> hay </a:t>
            </a:r>
            <a:r>
              <a:rPr lang="en-AU" i="1" dirty="0" err="1"/>
              <a:t>rạp</a:t>
            </a:r>
            <a:r>
              <a:rPr lang="en-AU" i="1" dirty="0"/>
              <a:t> </a:t>
            </a:r>
            <a:r>
              <a:rPr lang="en-AU" i="1" dirty="0" err="1"/>
              <a:t>chiếu</a:t>
            </a:r>
            <a:r>
              <a:rPr lang="en-AU" i="1" dirty="0"/>
              <a:t> </a:t>
            </a:r>
            <a:r>
              <a:rPr lang="en-AU" i="1" dirty="0" err="1"/>
              <a:t>phim</a:t>
            </a:r>
            <a:r>
              <a:rPr lang="en-AU" i="1" dirty="0"/>
              <a:t> </a:t>
            </a:r>
            <a:r>
              <a:rPr lang="en-AU" i="1" dirty="0" err="1"/>
              <a:t>thường</a:t>
            </a:r>
            <a:r>
              <a:rPr lang="en-AU" i="1" dirty="0"/>
              <a:t> </a:t>
            </a:r>
            <a:r>
              <a:rPr lang="en-AU" i="1" dirty="0" err="1"/>
              <a:t>áp</a:t>
            </a:r>
            <a:r>
              <a:rPr lang="en-AU" i="1" dirty="0"/>
              <a:t> </a:t>
            </a:r>
            <a:r>
              <a:rPr lang="en-AU" i="1" dirty="0" err="1"/>
              <a:t>dụng</a:t>
            </a:r>
            <a:r>
              <a:rPr lang="en-AU" i="1" dirty="0"/>
              <a:t> </a:t>
            </a:r>
            <a:r>
              <a:rPr lang="en-AU" i="1" dirty="0" err="1"/>
              <a:t>mức</a:t>
            </a:r>
            <a:r>
              <a:rPr lang="en-AU" i="1" dirty="0"/>
              <a:t> </a:t>
            </a:r>
            <a:r>
              <a:rPr lang="en-AU" i="1" dirty="0" err="1"/>
              <a:t>giá</a:t>
            </a:r>
            <a:r>
              <a:rPr lang="en-AU" i="1" dirty="0"/>
              <a:t> </a:t>
            </a:r>
            <a:r>
              <a:rPr lang="en-AU" i="1" dirty="0" err="1"/>
              <a:t>ưu</a:t>
            </a:r>
            <a:r>
              <a:rPr lang="en-AU" i="1" dirty="0"/>
              <a:t> </a:t>
            </a:r>
            <a:r>
              <a:rPr lang="en-AU" i="1" dirty="0" err="1"/>
              <a:t>đãi</a:t>
            </a:r>
            <a:r>
              <a:rPr lang="en-AU" i="1" dirty="0"/>
              <a:t> </a:t>
            </a:r>
            <a:r>
              <a:rPr lang="en-AU" i="1" dirty="0" err="1"/>
              <a:t>cho</a:t>
            </a:r>
            <a:r>
              <a:rPr lang="en-AU" i="1" dirty="0"/>
              <a:t> </a:t>
            </a:r>
            <a:r>
              <a:rPr lang="en-AU" i="1" dirty="0" err="1"/>
              <a:t>trẻ</a:t>
            </a:r>
            <a:r>
              <a:rPr lang="en-AU" i="1" dirty="0"/>
              <a:t> </a:t>
            </a:r>
            <a:r>
              <a:rPr lang="en-AU" i="1" dirty="0" err="1"/>
              <a:t>em</a:t>
            </a:r>
            <a:r>
              <a:rPr lang="en-AU" i="1" dirty="0"/>
              <a:t>, </a:t>
            </a:r>
            <a:r>
              <a:rPr lang="en-AU" i="1" dirty="0" err="1"/>
              <a:t>người</a:t>
            </a:r>
            <a:r>
              <a:rPr lang="en-AU" i="1" dirty="0"/>
              <a:t> </a:t>
            </a:r>
            <a:r>
              <a:rPr lang="en-AU" i="1" dirty="0" err="1"/>
              <a:t>cao</a:t>
            </a:r>
            <a:r>
              <a:rPr lang="en-AU" i="1" dirty="0"/>
              <a:t> </a:t>
            </a:r>
            <a:r>
              <a:rPr lang="en-AU" i="1" dirty="0" err="1"/>
              <a:t>tuổi</a:t>
            </a:r>
            <a:r>
              <a:rPr lang="en-AU" i="1" dirty="0"/>
              <a:t>, </a:t>
            </a:r>
            <a:r>
              <a:rPr lang="en-AU" i="1" dirty="0" err="1"/>
              <a:t>học</a:t>
            </a:r>
            <a:r>
              <a:rPr lang="en-AU" i="1" dirty="0"/>
              <a:t> sinh, sinh </a:t>
            </a:r>
            <a:r>
              <a:rPr lang="en-AU" i="1" dirty="0" err="1" smtClean="0"/>
              <a:t>viên</a:t>
            </a:r>
            <a:r>
              <a:rPr lang="en-AU" i="1" dirty="0" smtClean="0"/>
              <a:t>.</a:t>
            </a:r>
            <a:endParaRPr lang="en-AU" i="1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87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6.6.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/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điều</a:t>
            </a:r>
            <a:r>
              <a:rPr lang="en-US" dirty="0" smtClean="0"/>
              <a:t> </a:t>
            </a:r>
            <a:r>
              <a:rPr lang="en-US" dirty="0" err="1" smtClean="0"/>
              <a:t>chỉnh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endParaRPr lang="en-AU" dirty="0" smtClean="0"/>
          </a:p>
          <a:p>
            <a:r>
              <a:rPr lang="en-AU" b="1" dirty="0" err="1"/>
              <a:t>Chiến</a:t>
            </a:r>
            <a:r>
              <a:rPr lang="en-AU" b="1" dirty="0"/>
              <a:t> </a:t>
            </a:r>
            <a:r>
              <a:rPr lang="en-AU" b="1" dirty="0" err="1"/>
              <a:t>lược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/>
              <a:t>trả</a:t>
            </a:r>
            <a:r>
              <a:rPr lang="en-AU" b="1" dirty="0"/>
              <a:t> </a:t>
            </a:r>
            <a:r>
              <a:rPr lang="en-AU" b="1" dirty="0" err="1"/>
              <a:t>sau</a:t>
            </a:r>
            <a:r>
              <a:rPr lang="en-AU" b="1" dirty="0"/>
              <a:t>/</a:t>
            </a:r>
            <a:r>
              <a:rPr lang="en-AU" b="1" dirty="0" err="1"/>
              <a:t>trả</a:t>
            </a:r>
            <a:r>
              <a:rPr lang="en-AU" b="1" dirty="0"/>
              <a:t> </a:t>
            </a:r>
            <a:r>
              <a:rPr lang="en-AU" b="1" dirty="0" err="1"/>
              <a:t>góp</a:t>
            </a:r>
            <a:endParaRPr lang="en-AU" b="1" dirty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Thanh</a:t>
            </a:r>
            <a:r>
              <a:rPr lang="en-AU" dirty="0"/>
              <a:t> </a:t>
            </a:r>
            <a:r>
              <a:rPr lang="en-AU" dirty="0" err="1"/>
              <a:t>toán</a:t>
            </a:r>
            <a:r>
              <a:rPr lang="en-AU" dirty="0"/>
              <a:t> </a:t>
            </a:r>
            <a:r>
              <a:rPr lang="en-AU" dirty="0" err="1"/>
              <a:t>theo</a:t>
            </a:r>
            <a:r>
              <a:rPr lang="en-AU" dirty="0"/>
              <a:t> </a:t>
            </a:r>
            <a:r>
              <a:rPr lang="en-AU" dirty="0" err="1"/>
              <a:t>hình</a:t>
            </a:r>
            <a:r>
              <a:rPr lang="en-AU" dirty="0"/>
              <a:t> </a:t>
            </a:r>
            <a:r>
              <a:rPr lang="en-AU" dirty="0" err="1"/>
              <a:t>thức</a:t>
            </a:r>
            <a:r>
              <a:rPr lang="en-AU" dirty="0"/>
              <a:t> </a:t>
            </a:r>
            <a:r>
              <a:rPr lang="en-AU" dirty="0" err="1"/>
              <a:t>trả</a:t>
            </a:r>
            <a:r>
              <a:rPr lang="en-AU" dirty="0"/>
              <a:t> </a:t>
            </a:r>
            <a:r>
              <a:rPr lang="en-AU" dirty="0" err="1"/>
              <a:t>góp</a:t>
            </a:r>
            <a:r>
              <a:rPr lang="en-AU" dirty="0"/>
              <a:t>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trả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 </a:t>
            </a:r>
            <a:r>
              <a:rPr lang="en-AU" dirty="0" err="1"/>
              <a:t>đang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xu</a:t>
            </a:r>
            <a:r>
              <a:rPr lang="en-AU" dirty="0"/>
              <a:t> </a:t>
            </a:r>
            <a:r>
              <a:rPr lang="en-AU" dirty="0" err="1"/>
              <a:t>thế</a:t>
            </a:r>
            <a:r>
              <a:rPr lang="en-AU" dirty="0"/>
              <a:t>, </a:t>
            </a:r>
            <a:r>
              <a:rPr lang="en-AU" dirty="0" err="1"/>
              <a:t>đặc</a:t>
            </a:r>
            <a:r>
              <a:rPr lang="en-AU" dirty="0"/>
              <a:t> </a:t>
            </a:r>
            <a:r>
              <a:rPr lang="en-AU" dirty="0" err="1"/>
              <a:t>biệt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giới</a:t>
            </a:r>
            <a:r>
              <a:rPr lang="en-AU" dirty="0"/>
              <a:t> </a:t>
            </a:r>
            <a:r>
              <a:rPr lang="en-AU" dirty="0" err="1"/>
              <a:t>trẻ</a:t>
            </a:r>
            <a:r>
              <a:rPr lang="en-AU" dirty="0"/>
              <a:t>. </a:t>
            </a:r>
            <a:r>
              <a:rPr lang="en-AU" dirty="0" err="1"/>
              <a:t>Vì</a:t>
            </a:r>
            <a:r>
              <a:rPr lang="en-AU" dirty="0"/>
              <a:t> </a:t>
            </a:r>
            <a:r>
              <a:rPr lang="en-AU" dirty="0" err="1"/>
              <a:t>vậy</a:t>
            </a:r>
            <a:r>
              <a:rPr lang="en-AU" dirty="0"/>
              <a:t> </a:t>
            </a:r>
            <a:r>
              <a:rPr lang="en-AU" dirty="0" err="1"/>
              <a:t>nhiều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áp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hình</a:t>
            </a:r>
            <a:r>
              <a:rPr lang="en-AU" dirty="0"/>
              <a:t> </a:t>
            </a:r>
            <a:r>
              <a:rPr lang="en-AU" dirty="0" err="1"/>
              <a:t>thức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mình</a:t>
            </a:r>
            <a:r>
              <a:rPr lang="en-AU" dirty="0"/>
              <a:t> </a:t>
            </a: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họ</a:t>
            </a:r>
            <a:r>
              <a:rPr lang="en-AU" dirty="0"/>
              <a:t> </a:t>
            </a:r>
            <a:r>
              <a:rPr lang="en-AU" dirty="0" err="1"/>
              <a:t>chưa</a:t>
            </a:r>
            <a:r>
              <a:rPr lang="en-AU" dirty="0"/>
              <a:t> </a:t>
            </a:r>
            <a:r>
              <a:rPr lang="en-AU" dirty="0" err="1"/>
              <a:t>đủ</a:t>
            </a:r>
            <a:r>
              <a:rPr lang="en-AU" dirty="0"/>
              <a:t> </a:t>
            </a:r>
            <a:r>
              <a:rPr lang="en-AU" dirty="0" err="1"/>
              <a:t>khả</a:t>
            </a:r>
            <a:r>
              <a:rPr lang="en-AU" dirty="0"/>
              <a:t> </a:t>
            </a:r>
            <a:r>
              <a:rPr lang="en-AU" dirty="0" err="1"/>
              <a:t>năng</a:t>
            </a:r>
            <a:r>
              <a:rPr lang="en-AU" dirty="0"/>
              <a:t> </a:t>
            </a:r>
            <a:r>
              <a:rPr lang="en-AU" dirty="0" err="1"/>
              <a:t>tài</a:t>
            </a:r>
            <a:r>
              <a:rPr lang="en-AU" dirty="0"/>
              <a:t> </a:t>
            </a:r>
            <a:r>
              <a:rPr lang="en-AU" dirty="0" err="1"/>
              <a:t>chính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mua</a:t>
            </a:r>
            <a:r>
              <a:rPr lang="en-AU" dirty="0"/>
              <a:t> </a:t>
            </a:r>
            <a:r>
              <a:rPr lang="en-AU" dirty="0" err="1"/>
              <a:t>món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đó</a:t>
            </a:r>
            <a:r>
              <a:rPr lang="en-AU" dirty="0"/>
              <a:t>.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đánh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“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mũi</a:t>
            </a:r>
            <a:r>
              <a:rPr lang="en-AU" dirty="0"/>
              <a:t> </a:t>
            </a:r>
            <a:r>
              <a:rPr lang="en-AU" dirty="0" err="1"/>
              <a:t>tên</a:t>
            </a:r>
            <a:r>
              <a:rPr lang="en-AU" dirty="0"/>
              <a:t> </a:t>
            </a:r>
            <a:r>
              <a:rPr lang="en-AU" dirty="0" err="1"/>
              <a:t>trúng</a:t>
            </a:r>
            <a:r>
              <a:rPr lang="en-AU" dirty="0"/>
              <a:t> </a:t>
            </a:r>
            <a:r>
              <a:rPr lang="en-AU" dirty="0" err="1"/>
              <a:t>hai</a:t>
            </a:r>
            <a:r>
              <a:rPr lang="en-AU" dirty="0"/>
              <a:t> </a:t>
            </a:r>
            <a:r>
              <a:rPr lang="en-AU" dirty="0" err="1"/>
              <a:t>đích</a:t>
            </a:r>
            <a:r>
              <a:rPr lang="en-AU" dirty="0"/>
              <a:t>” </a:t>
            </a: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vừa</a:t>
            </a:r>
            <a:r>
              <a:rPr lang="en-AU" dirty="0"/>
              <a:t> </a:t>
            </a:r>
            <a:r>
              <a:rPr lang="en-AU" dirty="0" err="1"/>
              <a:t>giữ</a:t>
            </a:r>
            <a:r>
              <a:rPr lang="en-AU" dirty="0"/>
              <a:t> </a:t>
            </a:r>
            <a:r>
              <a:rPr lang="en-AU" dirty="0" err="1"/>
              <a:t>chân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vừa</a:t>
            </a:r>
            <a:r>
              <a:rPr lang="en-AU" dirty="0"/>
              <a:t> 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thêm</a:t>
            </a:r>
            <a:r>
              <a:rPr lang="en-AU" dirty="0"/>
              <a:t> </a:t>
            </a:r>
            <a:r>
              <a:rPr lang="en-AU" dirty="0" err="1"/>
              <a:t>lợi</a:t>
            </a:r>
            <a:r>
              <a:rPr lang="en-AU" dirty="0"/>
              <a:t> </a:t>
            </a:r>
            <a:r>
              <a:rPr lang="en-AU" dirty="0" err="1"/>
              <a:t>nhuận</a:t>
            </a:r>
            <a:r>
              <a:rPr lang="en-AU" dirty="0"/>
              <a:t> qua </a:t>
            </a:r>
            <a:r>
              <a:rPr lang="en-AU" dirty="0" err="1"/>
              <a:t>việc</a:t>
            </a:r>
            <a:r>
              <a:rPr lang="en-AU" dirty="0"/>
              <a:t> </a:t>
            </a:r>
            <a:r>
              <a:rPr lang="en-AU" dirty="0" err="1"/>
              <a:t>tính</a:t>
            </a:r>
            <a:r>
              <a:rPr lang="en-AU" dirty="0"/>
              <a:t> </a:t>
            </a:r>
            <a:r>
              <a:rPr lang="en-AU" dirty="0" err="1"/>
              <a:t>lãi</a:t>
            </a:r>
            <a:r>
              <a:rPr lang="en-AU" dirty="0"/>
              <a:t> </a:t>
            </a:r>
            <a:r>
              <a:rPr lang="en-AU" dirty="0" err="1"/>
              <a:t>suất</a:t>
            </a:r>
            <a:r>
              <a:rPr lang="en-AU" dirty="0"/>
              <a:t> </a:t>
            </a:r>
            <a:r>
              <a:rPr lang="en-AU" dirty="0" err="1"/>
              <a:t>trả</a:t>
            </a:r>
            <a:r>
              <a:rPr lang="en-AU" dirty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.</a:t>
            </a:r>
            <a:r>
              <a:rPr lang="en-AU" dirty="0"/>
              <a:t> 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0882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6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Đưa</a:t>
            </a:r>
            <a:r>
              <a:rPr lang="en-US" dirty="0" smtClean="0"/>
              <a:t> Ra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6.6.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/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điều</a:t>
            </a:r>
            <a:r>
              <a:rPr lang="en-US" dirty="0" smtClean="0"/>
              <a:t> </a:t>
            </a:r>
            <a:r>
              <a:rPr lang="en-US" dirty="0" err="1" smtClean="0"/>
              <a:t>chỉnh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endParaRPr lang="en-AU" dirty="0" smtClean="0"/>
          </a:p>
          <a:p>
            <a:r>
              <a:rPr lang="en-AU" b="1" dirty="0" err="1"/>
              <a:t>Chiến</a:t>
            </a:r>
            <a:r>
              <a:rPr lang="en-AU" b="1" dirty="0"/>
              <a:t> </a:t>
            </a:r>
            <a:r>
              <a:rPr lang="en-AU" b="1" dirty="0" err="1"/>
              <a:t>lược</a:t>
            </a:r>
            <a:r>
              <a:rPr lang="en-AU" b="1" dirty="0"/>
              <a:t> </a:t>
            </a:r>
            <a:r>
              <a:rPr lang="en-AU" b="1" dirty="0" err="1"/>
              <a:t>giá</a:t>
            </a:r>
            <a:r>
              <a:rPr lang="en-AU" b="1" dirty="0"/>
              <a:t> </a:t>
            </a:r>
            <a:r>
              <a:rPr lang="en-AU" b="1" dirty="0" err="1"/>
              <a:t>trả</a:t>
            </a:r>
            <a:r>
              <a:rPr lang="en-AU" b="1" dirty="0"/>
              <a:t> </a:t>
            </a:r>
            <a:r>
              <a:rPr lang="en-AU" b="1" dirty="0" err="1"/>
              <a:t>sau</a:t>
            </a:r>
            <a:r>
              <a:rPr lang="en-AU" b="1" dirty="0"/>
              <a:t>/</a:t>
            </a:r>
            <a:r>
              <a:rPr lang="en-AU" b="1" dirty="0" err="1"/>
              <a:t>trả</a:t>
            </a:r>
            <a:r>
              <a:rPr lang="en-AU" b="1" dirty="0"/>
              <a:t> </a:t>
            </a:r>
            <a:r>
              <a:rPr lang="en-AU" b="1" dirty="0" err="1"/>
              <a:t>góp</a:t>
            </a:r>
            <a:endParaRPr lang="en-AU" b="1" dirty="0"/>
          </a:p>
          <a:p>
            <a:pPr lvl="1" algn="just">
              <a:buFont typeface="Wingdings" charset="2"/>
              <a:buChar char="§"/>
            </a:pPr>
            <a:r>
              <a:rPr lang="en-AU" i="1" u="sng" dirty="0" err="1" smtClean="0"/>
              <a:t>Ví</a:t>
            </a:r>
            <a:r>
              <a:rPr lang="en-AU" i="1" u="sng" dirty="0" smtClean="0"/>
              <a:t> </a:t>
            </a:r>
            <a:r>
              <a:rPr lang="en-AU" i="1" u="sng" dirty="0" err="1" smtClean="0"/>
              <a:t>dụ</a:t>
            </a:r>
            <a:r>
              <a:rPr lang="en-AU" i="1" dirty="0" smtClean="0"/>
              <a:t>: </a:t>
            </a:r>
            <a:r>
              <a:rPr lang="en-AU" i="1" dirty="0"/>
              <a:t>Ta </a:t>
            </a:r>
            <a:r>
              <a:rPr lang="en-AU" i="1" dirty="0" err="1"/>
              <a:t>dễ</a:t>
            </a:r>
            <a:r>
              <a:rPr lang="en-AU" i="1" dirty="0"/>
              <a:t> </a:t>
            </a:r>
            <a:r>
              <a:rPr lang="en-AU" i="1" dirty="0" err="1"/>
              <a:t>thấy</a:t>
            </a:r>
            <a:r>
              <a:rPr lang="en-AU" i="1" dirty="0"/>
              <a:t> </a:t>
            </a:r>
            <a:r>
              <a:rPr lang="en-AU" i="1" dirty="0" err="1"/>
              <a:t>chiến</a:t>
            </a:r>
            <a:r>
              <a:rPr lang="en-AU" i="1" dirty="0"/>
              <a:t> </a:t>
            </a:r>
            <a:r>
              <a:rPr lang="en-AU" i="1" dirty="0" err="1"/>
              <a:t>lược</a:t>
            </a:r>
            <a:r>
              <a:rPr lang="en-AU" i="1" dirty="0"/>
              <a:t> </a:t>
            </a:r>
            <a:r>
              <a:rPr lang="en-AU" i="1" dirty="0" err="1"/>
              <a:t>này</a:t>
            </a:r>
            <a:r>
              <a:rPr lang="en-AU" i="1" dirty="0"/>
              <a:t> </a:t>
            </a:r>
            <a:r>
              <a:rPr lang="en-AU" i="1" dirty="0" err="1"/>
              <a:t>áp</a:t>
            </a:r>
            <a:r>
              <a:rPr lang="en-AU" i="1" dirty="0"/>
              <a:t> </a:t>
            </a:r>
            <a:r>
              <a:rPr lang="en-AU" i="1" dirty="0" err="1"/>
              <a:t>dụng</a:t>
            </a:r>
            <a:r>
              <a:rPr lang="en-AU" i="1" dirty="0"/>
              <a:t> </a:t>
            </a:r>
            <a:r>
              <a:rPr lang="en-AU" i="1" dirty="0" err="1"/>
              <a:t>hiệu</a:t>
            </a:r>
            <a:r>
              <a:rPr lang="en-AU" i="1" dirty="0"/>
              <a:t> </a:t>
            </a:r>
            <a:r>
              <a:rPr lang="en-AU" i="1" dirty="0" err="1"/>
              <a:t>quả</a:t>
            </a:r>
            <a:r>
              <a:rPr lang="en-AU" i="1" dirty="0"/>
              <a:t> </a:t>
            </a:r>
            <a:r>
              <a:rPr lang="en-AU" i="1" dirty="0" err="1"/>
              <a:t>cho</a:t>
            </a:r>
            <a:r>
              <a:rPr lang="en-AU" i="1" dirty="0"/>
              <a:t> </a:t>
            </a:r>
            <a:r>
              <a:rPr lang="en-AU" i="1" dirty="0" err="1"/>
              <a:t>những</a:t>
            </a:r>
            <a:r>
              <a:rPr lang="en-AU" i="1" dirty="0"/>
              <a:t> </a:t>
            </a:r>
            <a:r>
              <a:rPr lang="en-AU" i="1" dirty="0" err="1"/>
              <a:t>sản</a:t>
            </a:r>
            <a:r>
              <a:rPr lang="en-AU" i="1" dirty="0"/>
              <a:t> </a:t>
            </a:r>
            <a:r>
              <a:rPr lang="en-AU" i="1" dirty="0" err="1"/>
              <a:t>phẩm</a:t>
            </a:r>
            <a:r>
              <a:rPr lang="en-AU" i="1" dirty="0"/>
              <a:t> </a:t>
            </a:r>
            <a:r>
              <a:rPr lang="en-AU" i="1" dirty="0" err="1"/>
              <a:t>theo</a:t>
            </a:r>
            <a:r>
              <a:rPr lang="en-AU" i="1" dirty="0"/>
              <a:t> </a:t>
            </a:r>
            <a:r>
              <a:rPr lang="en-AU" i="1" dirty="0" err="1"/>
              <a:t>xu</a:t>
            </a:r>
            <a:r>
              <a:rPr lang="en-AU" i="1" dirty="0"/>
              <a:t> </a:t>
            </a:r>
            <a:r>
              <a:rPr lang="en-AU" i="1" dirty="0" err="1"/>
              <a:t>hướng</a:t>
            </a:r>
            <a:r>
              <a:rPr lang="en-AU" i="1" dirty="0"/>
              <a:t> </a:t>
            </a:r>
            <a:r>
              <a:rPr lang="en-AU" i="1" dirty="0" err="1"/>
              <a:t>và</a:t>
            </a:r>
            <a:r>
              <a:rPr lang="en-AU" i="1" dirty="0"/>
              <a:t> </a:t>
            </a:r>
            <a:r>
              <a:rPr lang="en-AU" i="1" dirty="0" err="1"/>
              <a:t>có</a:t>
            </a:r>
            <a:r>
              <a:rPr lang="en-AU" i="1" dirty="0"/>
              <a:t> </a:t>
            </a:r>
            <a:r>
              <a:rPr lang="en-AU" i="1" dirty="0" err="1"/>
              <a:t>giá</a:t>
            </a:r>
            <a:r>
              <a:rPr lang="en-AU" i="1" dirty="0"/>
              <a:t> </a:t>
            </a:r>
            <a:r>
              <a:rPr lang="en-AU" i="1" dirty="0" err="1"/>
              <a:t>thành</a:t>
            </a:r>
            <a:r>
              <a:rPr lang="en-AU" i="1" dirty="0"/>
              <a:t> </a:t>
            </a:r>
            <a:r>
              <a:rPr lang="en-AU" i="1" dirty="0" err="1"/>
              <a:t>cao</a:t>
            </a:r>
            <a:r>
              <a:rPr lang="en-AU" i="1" dirty="0"/>
              <a:t> </a:t>
            </a:r>
            <a:r>
              <a:rPr lang="en-AU" i="1" dirty="0" err="1"/>
              <a:t>như</a:t>
            </a:r>
            <a:r>
              <a:rPr lang="en-AU" i="1" dirty="0"/>
              <a:t> </a:t>
            </a:r>
            <a:r>
              <a:rPr lang="en-AU" i="1" dirty="0" err="1"/>
              <a:t>điện</a:t>
            </a:r>
            <a:r>
              <a:rPr lang="en-AU" i="1" dirty="0"/>
              <a:t> </a:t>
            </a:r>
            <a:r>
              <a:rPr lang="en-AU" i="1" dirty="0" err="1" smtClean="0"/>
              <a:t>thoại</a:t>
            </a:r>
            <a:r>
              <a:rPr lang="en-AU" i="1" dirty="0"/>
              <a:t> </a:t>
            </a:r>
            <a:r>
              <a:rPr lang="en-AU" i="1" dirty="0" smtClean="0"/>
              <a:t>hay </a:t>
            </a:r>
            <a:r>
              <a:rPr lang="en-AU" i="1" dirty="0" err="1" smtClean="0"/>
              <a:t>ô</a:t>
            </a:r>
            <a:r>
              <a:rPr lang="en-AU" i="1" dirty="0" smtClean="0"/>
              <a:t> </a:t>
            </a:r>
            <a:r>
              <a:rPr lang="en-AU" i="1" dirty="0" err="1" smtClean="0"/>
              <a:t>tô</a:t>
            </a:r>
            <a:r>
              <a:rPr lang="en-AU" i="1" dirty="0" smtClean="0"/>
              <a:t>.</a:t>
            </a:r>
            <a:r>
              <a:rPr lang="en-AU" i="1" dirty="0" smtClean="0"/>
              <a:t>..</a:t>
            </a:r>
            <a:endParaRPr lang="en-AU" i="1" dirty="0"/>
          </a:p>
          <a:p>
            <a:pPr marL="0" indent="0" algn="r">
              <a:buNone/>
            </a:pPr>
            <a:r>
              <a:rPr lang="vi-VN" dirty="0"/>
              <a:t>(SIYB, 1998</a:t>
            </a:r>
            <a:r>
              <a:rPr lang="vi-VN" dirty="0" smtClean="0"/>
              <a:t>)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2948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TÀI LIỆU THAM KHẢO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SIYB (Start </a:t>
            </a:r>
            <a:r>
              <a:rPr lang="en-US" dirty="0" smtClean="0"/>
              <a:t>and Improve </a:t>
            </a:r>
            <a:r>
              <a:rPr lang="en-US" smtClean="0"/>
              <a:t>Your Business)</a:t>
            </a:r>
            <a:r>
              <a:rPr lang="en-US" dirty="0" smtClean="0"/>
              <a:t>, International </a:t>
            </a:r>
            <a:r>
              <a:rPr lang="en-US" dirty="0" err="1" smtClean="0"/>
              <a:t>Labour</a:t>
            </a:r>
            <a:r>
              <a:rPr lang="en-US" dirty="0" smtClean="0"/>
              <a:t> </a:t>
            </a:r>
            <a:r>
              <a:rPr lang="en-US" dirty="0" err="1" smtClean="0"/>
              <a:t>Organisation</a:t>
            </a:r>
            <a:r>
              <a:rPr lang="en-US" dirty="0" smtClean="0"/>
              <a:t>, 1998</a:t>
            </a: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9116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Clarity.thmx</Template>
  <TotalTime>4520</TotalTime>
  <Words>3653</Words>
  <Application>Microsoft Macintosh PowerPoint</Application>
  <PresentationFormat>On-screen Show (4:3)</PresentationFormat>
  <Paragraphs>321</Paragraphs>
  <Slides>41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Clarity</vt:lpstr>
      <vt:lpstr>Start and improve your business – week 12: Satisfying customers needs by offering the right prices</vt:lpstr>
      <vt:lpstr>khởi sự VÀ TĂNG CƯỜNG KHẢ NĂNG KINH DOANH TUẦN 12 – CHƯƠNG 6</vt:lpstr>
      <vt:lpstr>NỘI DUNG KHOÁ HỌC</vt:lpstr>
      <vt:lpstr>TÀI LIỆU HỌC TẬP</vt:lpstr>
      <vt:lpstr>TÀI LIỆU HỌC TẬP</vt:lpstr>
      <vt:lpstr>TÀI LIỆU THAM KHẢO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Chương 6 – Thoả Mãn Nhu Cầu Của Khách Hàng Bằng Đưa Ra Mức Giá Phù Hợp</vt:lpstr>
      <vt:lpstr>TÀI LIỆU THAM KHẢO</vt:lpstr>
    </vt:vector>
  </TitlesOfParts>
  <Manager/>
  <Company>Cybershop JSC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khởi sự doanh nghiệp SIYB</dc:title>
  <dc:subject/>
  <dc:creator>AN DUONG</dc:creator>
  <cp:keywords/>
  <dc:description/>
  <cp:lastModifiedBy>AN DUONG</cp:lastModifiedBy>
  <cp:revision>242</cp:revision>
  <dcterms:created xsi:type="dcterms:W3CDTF">2023-03-09T02:42:31Z</dcterms:created>
  <dcterms:modified xsi:type="dcterms:W3CDTF">2023-06-08T09:32:51Z</dcterms:modified>
  <cp:category/>
</cp:coreProperties>
</file>