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47.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firstSlideNum="0" strictFirstAndLastChars="0" saveSubsetFonts="1" showSpecialPlsOnTitleSld="0">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53" roundtripDataSignature="AMtx7mg3ojgL9Ed+NH30sj888SmX67Y5B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customschemas.google.com/relationships/presentationmetadata" Target="metadata"/><Relationship Id="rId52" Type="http://schemas.openxmlformats.org/officeDocument/2006/relationships/slide" Target="slides/slide47.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AU"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 name="Google Shape;92;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p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7" name="Google Shape;97;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3" name="Google Shape;103;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2" name="Google Shape;112;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1" name="Google Shape;121;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0" name="Google Shape;130;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9" name="Google Shape;139;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8" name="Google Shape;148;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7" name="Google Shape;157;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1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6" name="Google Shape;166;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5" name="Google Shape;175;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4" name="Google Shape;184;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3" name="Google Shape;193;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1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2" name="Google Shape;202;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1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1" name="Google Shape;211;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1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0" name="Google Shape;220;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1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9" name="Google Shape;229;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8" name="Google Shape;238;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1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7" name="Google Shape;247;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2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6" name="Google Shape;256;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2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5" name="Google Shape;265;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2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4" name="Google Shape;274;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2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3" name="Google Shape;283;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2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2" name="Google Shape;292;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2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1" name="Google Shape;301;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2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0" name="Google Shape;310;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2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9" name="Google Shape;319;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2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8" name="Google Shape;328;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2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7" name="Google Shape;337;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3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6" name="Google Shape;346;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3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5" name="Google Shape;355;p3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3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4" name="Google Shape;364;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3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3" name="Google Shape;373;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p3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2" name="Google Shape;382;p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p3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1" name="Google Shape;391;p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p3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0" name="Google Shape;400;p3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p3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9" name="Google Shape;409;p3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p3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8" name="Google Shape;418;p3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3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7" name="Google Shape;427;p3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p4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6" name="Google Shape;436;p4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3" name="Shape 443"/>
        <p:cNvGrpSpPr/>
        <p:nvPr/>
      </p:nvGrpSpPr>
      <p:grpSpPr>
        <a:xfrm>
          <a:off x="0" y="0"/>
          <a:ext cx="0" cy="0"/>
          <a:chOff x="0" y="0"/>
          <a:chExt cx="0" cy="0"/>
        </a:xfrm>
      </p:grpSpPr>
      <p:sp>
        <p:nvSpPr>
          <p:cNvPr id="444" name="Google Shape;444;p4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5" name="Google Shape;445;p4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2" name="Shape 452"/>
        <p:cNvGrpSpPr/>
        <p:nvPr/>
      </p:nvGrpSpPr>
      <p:grpSpPr>
        <a:xfrm>
          <a:off x="0" y="0"/>
          <a:ext cx="0" cy="0"/>
          <a:chOff x="0" y="0"/>
          <a:chExt cx="0" cy="0"/>
        </a:xfrm>
      </p:grpSpPr>
      <p:sp>
        <p:nvSpPr>
          <p:cNvPr id="453" name="Google Shape;453;p4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4" name="Google Shape;454;p4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1" name="Shape 461"/>
        <p:cNvGrpSpPr/>
        <p:nvPr/>
      </p:nvGrpSpPr>
      <p:grpSpPr>
        <a:xfrm>
          <a:off x="0" y="0"/>
          <a:ext cx="0" cy="0"/>
          <a:chOff x="0" y="0"/>
          <a:chExt cx="0" cy="0"/>
        </a:xfrm>
      </p:grpSpPr>
      <p:sp>
        <p:nvSpPr>
          <p:cNvPr id="462" name="Google Shape;462;p4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3" name="Google Shape;463;p4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0" name="Shape 470"/>
        <p:cNvGrpSpPr/>
        <p:nvPr/>
      </p:nvGrpSpPr>
      <p:grpSpPr>
        <a:xfrm>
          <a:off x="0" y="0"/>
          <a:ext cx="0" cy="0"/>
          <a:chOff x="0" y="0"/>
          <a:chExt cx="0" cy="0"/>
        </a:xfrm>
      </p:grpSpPr>
      <p:sp>
        <p:nvSpPr>
          <p:cNvPr id="471" name="Google Shape;471;p4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2" name="Google Shape;472;p4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9" name="Shape 479"/>
        <p:cNvGrpSpPr/>
        <p:nvPr/>
      </p:nvGrpSpPr>
      <p:grpSpPr>
        <a:xfrm>
          <a:off x="0" y="0"/>
          <a:ext cx="0" cy="0"/>
          <a:chOff x="0" y="0"/>
          <a:chExt cx="0" cy="0"/>
        </a:xfrm>
      </p:grpSpPr>
      <p:sp>
        <p:nvSpPr>
          <p:cNvPr id="480" name="Google Shape;480;p4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1" name="Google Shape;481;p4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8" name="Shape 488"/>
        <p:cNvGrpSpPr/>
        <p:nvPr/>
      </p:nvGrpSpPr>
      <p:grpSpPr>
        <a:xfrm>
          <a:off x="0" y="0"/>
          <a:ext cx="0" cy="0"/>
          <a:chOff x="0" y="0"/>
          <a:chExt cx="0" cy="0"/>
        </a:xfrm>
      </p:grpSpPr>
      <p:sp>
        <p:nvSpPr>
          <p:cNvPr id="489" name="Google Shape;489;p4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0" name="Google Shape;490;p4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7" name="Shape 497"/>
        <p:cNvGrpSpPr/>
        <p:nvPr/>
      </p:nvGrpSpPr>
      <p:grpSpPr>
        <a:xfrm>
          <a:off x="0" y="0"/>
          <a:ext cx="0" cy="0"/>
          <a:chOff x="0" y="0"/>
          <a:chExt cx="0" cy="0"/>
        </a:xfrm>
      </p:grpSpPr>
      <p:sp>
        <p:nvSpPr>
          <p:cNvPr id="498" name="Google Shape;498;p4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9" name="Google Shape;499;p4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7" name="Shape 17"/>
        <p:cNvGrpSpPr/>
        <p:nvPr/>
      </p:nvGrpSpPr>
      <p:grpSpPr>
        <a:xfrm>
          <a:off x="0" y="0"/>
          <a:ext cx="0" cy="0"/>
          <a:chOff x="0" y="0"/>
          <a:chExt cx="0" cy="0"/>
        </a:xfrm>
      </p:grpSpPr>
      <p:sp>
        <p:nvSpPr>
          <p:cNvPr id="18" name="Google Shape;18;p49"/>
          <p:cNvSpPr txBox="1"/>
          <p:nvPr>
            <p:ph type="ctrTitle"/>
          </p:nvPr>
        </p:nvSpPr>
        <p:spPr>
          <a:xfrm>
            <a:off x="685800" y="1371600"/>
            <a:ext cx="7848600" cy="19272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dk2"/>
              </a:buClr>
              <a:buSzPts val="5400"/>
              <a:buFont typeface="Arial"/>
              <a:buNone/>
              <a:defRPr sz="54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49"/>
          <p:cNvSpPr txBox="1"/>
          <p:nvPr>
            <p:ph idx="1" type="subTitle"/>
          </p:nvPr>
        </p:nvSpPr>
        <p:spPr>
          <a:xfrm>
            <a:off x="685800" y="3505200"/>
            <a:ext cx="6400800" cy="1752600"/>
          </a:xfrm>
          <a:prstGeom prst="rect">
            <a:avLst/>
          </a:prstGeom>
          <a:noFill/>
          <a:ln>
            <a:noFill/>
          </a:ln>
        </p:spPr>
        <p:txBody>
          <a:bodyPr anchorCtr="0" anchor="t" bIns="45700" lIns="91425" spcFirstLastPara="1" rIns="91425" wrap="square" tIns="45700">
            <a:normAutofit/>
          </a:bodyPr>
          <a:lstStyle>
            <a:lvl1pPr lvl="0" algn="l">
              <a:spcBef>
                <a:spcPts val="480"/>
              </a:spcBef>
              <a:spcAft>
                <a:spcPts val="0"/>
              </a:spcAft>
              <a:buSzPts val="2040"/>
              <a:buNone/>
              <a:defRPr>
                <a:solidFill>
                  <a:srgbClr val="55556F"/>
                </a:solidFill>
              </a:defRPr>
            </a:lvl1pPr>
            <a:lvl2pPr lvl="1" algn="ctr">
              <a:spcBef>
                <a:spcPts val="400"/>
              </a:spcBef>
              <a:spcAft>
                <a:spcPts val="0"/>
              </a:spcAft>
              <a:buSzPts val="1700"/>
              <a:buNone/>
              <a:defRPr>
                <a:solidFill>
                  <a:srgbClr val="8B8B8D"/>
                </a:solidFill>
              </a:defRPr>
            </a:lvl2pPr>
            <a:lvl3pPr lvl="2" algn="ctr">
              <a:spcBef>
                <a:spcPts val="360"/>
              </a:spcBef>
              <a:spcAft>
                <a:spcPts val="0"/>
              </a:spcAft>
              <a:buSzPts val="1620"/>
              <a:buNone/>
              <a:defRPr>
                <a:solidFill>
                  <a:srgbClr val="8B8B8D"/>
                </a:solidFill>
              </a:defRPr>
            </a:lvl3pPr>
            <a:lvl4pPr lvl="3" algn="ctr">
              <a:spcBef>
                <a:spcPts val="320"/>
              </a:spcBef>
              <a:spcAft>
                <a:spcPts val="0"/>
              </a:spcAft>
              <a:buSzPts val="1600"/>
              <a:buNone/>
              <a:defRPr>
                <a:solidFill>
                  <a:srgbClr val="8B8B8D"/>
                </a:solidFill>
              </a:defRPr>
            </a:lvl4pPr>
            <a:lvl5pPr lvl="4" algn="ctr">
              <a:spcBef>
                <a:spcPts val="280"/>
              </a:spcBef>
              <a:spcAft>
                <a:spcPts val="0"/>
              </a:spcAft>
              <a:buSzPts val="1400"/>
              <a:buNone/>
              <a:defRPr>
                <a:solidFill>
                  <a:srgbClr val="8B8B8D"/>
                </a:solidFill>
              </a:defRPr>
            </a:lvl5pPr>
            <a:lvl6pPr lvl="5" algn="ctr">
              <a:spcBef>
                <a:spcPts val="260"/>
              </a:spcBef>
              <a:spcAft>
                <a:spcPts val="0"/>
              </a:spcAft>
              <a:buSzPts val="1300"/>
              <a:buNone/>
              <a:defRPr>
                <a:solidFill>
                  <a:srgbClr val="8B8B8D"/>
                </a:solidFill>
              </a:defRPr>
            </a:lvl6pPr>
            <a:lvl7pPr lvl="6" algn="ctr">
              <a:spcBef>
                <a:spcPts val="260"/>
              </a:spcBef>
              <a:spcAft>
                <a:spcPts val="0"/>
              </a:spcAft>
              <a:buSzPts val="1300"/>
              <a:buNone/>
              <a:defRPr>
                <a:solidFill>
                  <a:srgbClr val="8B8B8D"/>
                </a:solidFill>
              </a:defRPr>
            </a:lvl7pPr>
            <a:lvl8pPr lvl="7" algn="ctr">
              <a:spcBef>
                <a:spcPts val="260"/>
              </a:spcBef>
              <a:spcAft>
                <a:spcPts val="0"/>
              </a:spcAft>
              <a:buSzPts val="1300"/>
              <a:buNone/>
              <a:defRPr>
                <a:solidFill>
                  <a:srgbClr val="8B8B8D"/>
                </a:solidFill>
              </a:defRPr>
            </a:lvl8pPr>
            <a:lvl9pPr lvl="8" algn="ctr">
              <a:spcBef>
                <a:spcPts val="260"/>
              </a:spcBef>
              <a:spcAft>
                <a:spcPts val="0"/>
              </a:spcAft>
              <a:buSzPts val="1300"/>
              <a:buNone/>
              <a:defRPr>
                <a:solidFill>
                  <a:srgbClr val="8B8B8D"/>
                </a:solidFill>
              </a:defRPr>
            </a:lvl9pPr>
          </a:lstStyle>
          <a:p/>
        </p:txBody>
      </p:sp>
      <p:sp>
        <p:nvSpPr>
          <p:cNvPr id="20" name="Google Shape;20;p49"/>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49"/>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49"/>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cxnSp>
        <p:nvCxnSpPr>
          <p:cNvPr id="23" name="Google Shape;23;p49"/>
          <p:cNvCxnSpPr/>
          <p:nvPr/>
        </p:nvCxnSpPr>
        <p:spPr>
          <a:xfrm>
            <a:off x="685800" y="3398520"/>
            <a:ext cx="7848600" cy="1588"/>
          </a:xfrm>
          <a:prstGeom prst="straightConnector1">
            <a:avLst/>
          </a:prstGeom>
          <a:noFill/>
          <a:ln cap="flat" cmpd="sng" w="19050">
            <a:solidFill>
              <a:schemeClr val="dk2"/>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4" name="Shape 24"/>
        <p:cNvGrpSpPr/>
        <p:nvPr/>
      </p:nvGrpSpPr>
      <p:grpSpPr>
        <a:xfrm>
          <a:off x="0" y="0"/>
          <a:ext cx="0" cy="0"/>
          <a:chOff x="0" y="0"/>
          <a:chExt cx="0" cy="0"/>
        </a:xfrm>
      </p:grpSpPr>
      <p:sp>
        <p:nvSpPr>
          <p:cNvPr id="25" name="Google Shape;25;p50"/>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50"/>
          <p:cNvSpPr txBox="1"/>
          <p:nvPr>
            <p:ph idx="1" type="body"/>
          </p:nvPr>
        </p:nvSpPr>
        <p:spPr>
          <a:xfrm>
            <a:off x="457200" y="1600200"/>
            <a:ext cx="8229600" cy="4876800"/>
          </a:xfrm>
          <a:prstGeom prst="rect">
            <a:avLst/>
          </a:prstGeom>
          <a:noFill/>
          <a:ln>
            <a:noFill/>
          </a:ln>
        </p:spPr>
        <p:txBody>
          <a:bodyPr anchorCtr="0" anchor="t" bIns="45700" lIns="91425" spcFirstLastPara="1" rIns="91425" wrap="square" tIns="45700">
            <a:normAutofit/>
          </a:bodyPr>
          <a:lstStyle>
            <a:lvl1pPr indent="-325755" lvl="0" marL="457200" algn="l">
              <a:spcBef>
                <a:spcPts val="360"/>
              </a:spcBef>
              <a:spcAft>
                <a:spcPts val="0"/>
              </a:spcAft>
              <a:buSzPts val="1530"/>
              <a:buChar char="•"/>
              <a:defRPr/>
            </a:lvl1pPr>
            <a:lvl2pPr indent="-325755" lvl="1" marL="914400" algn="l">
              <a:spcBef>
                <a:spcPts val="360"/>
              </a:spcBef>
              <a:spcAft>
                <a:spcPts val="0"/>
              </a:spcAft>
              <a:buSzPts val="1530"/>
              <a:buChar char="•"/>
              <a:defRPr/>
            </a:lvl2pPr>
            <a:lvl3pPr indent="-331469" lvl="2" marL="1371600" algn="l">
              <a:spcBef>
                <a:spcPts val="360"/>
              </a:spcBef>
              <a:spcAft>
                <a:spcPts val="0"/>
              </a:spcAft>
              <a:buSzPts val="162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27" name="Google Shape;27;p50"/>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50"/>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50"/>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2"/>
        </a:solidFill>
      </p:bgPr>
    </p:bg>
    <p:spTree>
      <p:nvGrpSpPr>
        <p:cNvPr id="30" name="Shape 30"/>
        <p:cNvGrpSpPr/>
        <p:nvPr/>
      </p:nvGrpSpPr>
      <p:grpSpPr>
        <a:xfrm>
          <a:off x="0" y="0"/>
          <a:ext cx="0" cy="0"/>
          <a:chOff x="0" y="0"/>
          <a:chExt cx="0" cy="0"/>
        </a:xfrm>
      </p:grpSpPr>
      <p:sp>
        <p:nvSpPr>
          <p:cNvPr id="31" name="Google Shape;31;p51"/>
          <p:cNvSpPr txBox="1"/>
          <p:nvPr>
            <p:ph type="title"/>
          </p:nvPr>
        </p:nvSpPr>
        <p:spPr>
          <a:xfrm>
            <a:off x="722313" y="2362200"/>
            <a:ext cx="7772400" cy="2200275"/>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2"/>
              </a:buClr>
              <a:buSzPts val="4800"/>
              <a:buFont typeface="Arial"/>
              <a:buNone/>
              <a:defRPr b="0" sz="48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 name="Google Shape;32;p51"/>
          <p:cNvSpPr txBox="1"/>
          <p:nvPr>
            <p:ph idx="1" type="body"/>
          </p:nvPr>
        </p:nvSpPr>
        <p:spPr>
          <a:xfrm>
            <a:off x="722313" y="4626864"/>
            <a:ext cx="7772400" cy="1500187"/>
          </a:xfrm>
          <a:prstGeom prst="rect">
            <a:avLst/>
          </a:prstGeom>
          <a:noFill/>
          <a:ln>
            <a:noFill/>
          </a:ln>
        </p:spPr>
        <p:txBody>
          <a:bodyPr anchorCtr="0" anchor="t" bIns="45700" lIns="91425" spcFirstLastPara="1" rIns="91425" wrap="square" tIns="45700">
            <a:normAutofit/>
          </a:bodyPr>
          <a:lstStyle>
            <a:lvl1pPr indent="-228600" lvl="0" marL="457200" algn="l">
              <a:spcBef>
                <a:spcPts val="480"/>
              </a:spcBef>
              <a:spcAft>
                <a:spcPts val="0"/>
              </a:spcAft>
              <a:buSzPts val="2040"/>
              <a:buNone/>
              <a:defRPr sz="2400">
                <a:solidFill>
                  <a:schemeClr val="lt2"/>
                </a:solidFill>
              </a:defRPr>
            </a:lvl1pPr>
            <a:lvl2pPr indent="-228600" lvl="1" marL="914400" algn="l">
              <a:spcBef>
                <a:spcPts val="360"/>
              </a:spcBef>
              <a:spcAft>
                <a:spcPts val="0"/>
              </a:spcAft>
              <a:buSzPts val="1530"/>
              <a:buNone/>
              <a:defRPr sz="1800">
                <a:solidFill>
                  <a:schemeClr val="lt1"/>
                </a:solidFill>
              </a:defRPr>
            </a:lvl2pPr>
            <a:lvl3pPr indent="-228600" lvl="2" marL="1371600" algn="l">
              <a:spcBef>
                <a:spcPts val="320"/>
              </a:spcBef>
              <a:spcAft>
                <a:spcPts val="0"/>
              </a:spcAft>
              <a:buSzPts val="1440"/>
              <a:buNone/>
              <a:defRPr sz="1600">
                <a:solidFill>
                  <a:schemeClr val="lt1"/>
                </a:solidFill>
              </a:defRPr>
            </a:lvl3pPr>
            <a:lvl4pPr indent="-228600" lvl="3" marL="1828800" algn="l">
              <a:spcBef>
                <a:spcPts val="280"/>
              </a:spcBef>
              <a:spcAft>
                <a:spcPts val="0"/>
              </a:spcAft>
              <a:buSzPts val="1400"/>
              <a:buNone/>
              <a:defRPr sz="1400">
                <a:solidFill>
                  <a:schemeClr val="lt1"/>
                </a:solidFill>
              </a:defRPr>
            </a:lvl4pPr>
            <a:lvl5pPr indent="-228600" lvl="4" marL="2286000" algn="l">
              <a:spcBef>
                <a:spcPts val="280"/>
              </a:spcBef>
              <a:spcAft>
                <a:spcPts val="0"/>
              </a:spcAft>
              <a:buSzPts val="1400"/>
              <a:buNone/>
              <a:defRPr sz="1400">
                <a:solidFill>
                  <a:schemeClr val="lt1"/>
                </a:solidFill>
              </a:defRPr>
            </a:lvl5pPr>
            <a:lvl6pPr indent="-228600" lvl="5" marL="2743200" algn="l">
              <a:spcBef>
                <a:spcPts val="280"/>
              </a:spcBef>
              <a:spcAft>
                <a:spcPts val="0"/>
              </a:spcAft>
              <a:buSzPts val="1400"/>
              <a:buNone/>
              <a:defRPr sz="1400">
                <a:solidFill>
                  <a:schemeClr val="lt1"/>
                </a:solidFill>
              </a:defRPr>
            </a:lvl6pPr>
            <a:lvl7pPr indent="-228600" lvl="6" marL="3200400" algn="l">
              <a:spcBef>
                <a:spcPts val="280"/>
              </a:spcBef>
              <a:spcAft>
                <a:spcPts val="0"/>
              </a:spcAft>
              <a:buSzPts val="1400"/>
              <a:buNone/>
              <a:defRPr sz="1400">
                <a:solidFill>
                  <a:schemeClr val="lt1"/>
                </a:solidFill>
              </a:defRPr>
            </a:lvl7pPr>
            <a:lvl8pPr indent="-228600" lvl="7" marL="3657600" algn="l">
              <a:spcBef>
                <a:spcPts val="280"/>
              </a:spcBef>
              <a:spcAft>
                <a:spcPts val="0"/>
              </a:spcAft>
              <a:buSzPts val="1400"/>
              <a:buNone/>
              <a:defRPr sz="1400">
                <a:solidFill>
                  <a:schemeClr val="lt1"/>
                </a:solidFill>
              </a:defRPr>
            </a:lvl8pPr>
            <a:lvl9pPr indent="-228600" lvl="8" marL="4114800" algn="l">
              <a:spcBef>
                <a:spcPts val="280"/>
              </a:spcBef>
              <a:spcAft>
                <a:spcPts val="0"/>
              </a:spcAft>
              <a:buSzPts val="1400"/>
              <a:buNone/>
              <a:defRPr sz="1400">
                <a:solidFill>
                  <a:schemeClr val="lt1"/>
                </a:solidFill>
              </a:defRPr>
            </a:lvl9pPr>
          </a:lstStyle>
          <a:p/>
        </p:txBody>
      </p:sp>
      <p:sp>
        <p:nvSpPr>
          <p:cNvPr id="33" name="Google Shape;33;p51"/>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1"/>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1"/>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cxnSp>
        <p:nvCxnSpPr>
          <p:cNvPr id="36" name="Google Shape;36;p51"/>
          <p:cNvCxnSpPr/>
          <p:nvPr/>
        </p:nvCxnSpPr>
        <p:spPr>
          <a:xfrm>
            <a:off x="731520" y="4599432"/>
            <a:ext cx="7848600" cy="1588"/>
          </a:xfrm>
          <a:prstGeom prst="straightConnector1">
            <a:avLst/>
          </a:prstGeom>
          <a:noFill/>
          <a:ln cap="flat" cmpd="sng" w="19050">
            <a:solidFill>
              <a:schemeClr val="lt2"/>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52"/>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52"/>
          <p:cNvSpPr txBox="1"/>
          <p:nvPr>
            <p:ph idx="1" type="body"/>
          </p:nvPr>
        </p:nvSpPr>
        <p:spPr>
          <a:xfrm>
            <a:off x="457200" y="1673352"/>
            <a:ext cx="4038600" cy="4718304"/>
          </a:xfrm>
          <a:prstGeom prst="rect">
            <a:avLst/>
          </a:prstGeom>
          <a:noFill/>
          <a:ln>
            <a:noFill/>
          </a:ln>
        </p:spPr>
        <p:txBody>
          <a:bodyPr anchorCtr="0" anchor="t" bIns="45700" lIns="91425" spcFirstLastPara="1" rIns="91425" wrap="square" tIns="45700">
            <a:normAutofit/>
          </a:bodyPr>
          <a:lstStyle>
            <a:lvl1pPr indent="-379730" lvl="0" marL="457200" algn="l">
              <a:spcBef>
                <a:spcPts val="560"/>
              </a:spcBef>
              <a:spcAft>
                <a:spcPts val="0"/>
              </a:spcAft>
              <a:buSzPts val="2380"/>
              <a:buChar char="•"/>
              <a:defRPr sz="2800"/>
            </a:lvl1pPr>
            <a:lvl2pPr indent="-358140" lvl="1" marL="914400" algn="l">
              <a:spcBef>
                <a:spcPts val="480"/>
              </a:spcBef>
              <a:spcAft>
                <a:spcPts val="0"/>
              </a:spcAft>
              <a:buSzPts val="2040"/>
              <a:buChar char="•"/>
              <a:defRPr sz="2400"/>
            </a:lvl2pPr>
            <a:lvl3pPr indent="-342900" lvl="2" marL="1371600" algn="l">
              <a:spcBef>
                <a:spcPts val="400"/>
              </a:spcBef>
              <a:spcAft>
                <a:spcPts val="0"/>
              </a:spcAft>
              <a:buSzPts val="1800"/>
              <a:buChar char="•"/>
              <a:defRPr sz="2000"/>
            </a:lvl3pPr>
            <a:lvl4pPr indent="-342900" lvl="3" marL="1828800" algn="l">
              <a:spcBef>
                <a:spcPts val="360"/>
              </a:spcBef>
              <a:spcAft>
                <a:spcPts val="0"/>
              </a:spcAft>
              <a:buSzPts val="1800"/>
              <a:buChar char="•"/>
              <a:defRPr sz="1800"/>
            </a:lvl4pPr>
            <a:lvl5pPr indent="-342900" lvl="4" marL="2286000" algn="l">
              <a:spcBef>
                <a:spcPts val="360"/>
              </a:spcBef>
              <a:spcAft>
                <a:spcPts val="0"/>
              </a:spcAft>
              <a:buSzPts val="1800"/>
              <a:buChar char="•"/>
              <a:defRPr sz="1800"/>
            </a:lvl5pPr>
            <a:lvl6pPr indent="-342900" lvl="5" marL="2743200" algn="l">
              <a:spcBef>
                <a:spcPts val="360"/>
              </a:spcBef>
              <a:spcAft>
                <a:spcPts val="0"/>
              </a:spcAft>
              <a:buSzPts val="1800"/>
              <a:buChar char="•"/>
              <a:defRPr sz="1800"/>
            </a:lvl6pPr>
            <a:lvl7pPr indent="-342900" lvl="6" marL="3200400" algn="l">
              <a:spcBef>
                <a:spcPts val="360"/>
              </a:spcBef>
              <a:spcAft>
                <a:spcPts val="0"/>
              </a:spcAft>
              <a:buSzPts val="1800"/>
              <a:buChar char="•"/>
              <a:defRPr sz="1800"/>
            </a:lvl7pPr>
            <a:lvl8pPr indent="-342900" lvl="7" marL="3657600" algn="l">
              <a:spcBef>
                <a:spcPts val="360"/>
              </a:spcBef>
              <a:spcAft>
                <a:spcPts val="0"/>
              </a:spcAft>
              <a:buSzPts val="1800"/>
              <a:buChar char="•"/>
              <a:defRPr sz="1800"/>
            </a:lvl8pPr>
            <a:lvl9pPr indent="-342900" lvl="8" marL="4114800" algn="l">
              <a:spcBef>
                <a:spcPts val="360"/>
              </a:spcBef>
              <a:spcAft>
                <a:spcPts val="0"/>
              </a:spcAft>
              <a:buSzPts val="1800"/>
              <a:buChar char="•"/>
              <a:defRPr sz="1800"/>
            </a:lvl9pPr>
          </a:lstStyle>
          <a:p/>
        </p:txBody>
      </p:sp>
      <p:sp>
        <p:nvSpPr>
          <p:cNvPr id="40" name="Google Shape;40;p52"/>
          <p:cNvSpPr txBox="1"/>
          <p:nvPr>
            <p:ph idx="2" type="body"/>
          </p:nvPr>
        </p:nvSpPr>
        <p:spPr>
          <a:xfrm>
            <a:off x="4648200" y="1673352"/>
            <a:ext cx="4038600" cy="4718304"/>
          </a:xfrm>
          <a:prstGeom prst="rect">
            <a:avLst/>
          </a:prstGeom>
          <a:noFill/>
          <a:ln>
            <a:noFill/>
          </a:ln>
        </p:spPr>
        <p:txBody>
          <a:bodyPr anchorCtr="0" anchor="t" bIns="45700" lIns="91425" spcFirstLastPara="1" rIns="91425" wrap="square" tIns="45700">
            <a:normAutofit/>
          </a:bodyPr>
          <a:lstStyle>
            <a:lvl1pPr indent="-379730" lvl="0" marL="457200" algn="l">
              <a:spcBef>
                <a:spcPts val="560"/>
              </a:spcBef>
              <a:spcAft>
                <a:spcPts val="0"/>
              </a:spcAft>
              <a:buSzPts val="2380"/>
              <a:buChar char="•"/>
              <a:defRPr sz="2800"/>
            </a:lvl1pPr>
            <a:lvl2pPr indent="-358140" lvl="1" marL="914400" algn="l">
              <a:spcBef>
                <a:spcPts val="480"/>
              </a:spcBef>
              <a:spcAft>
                <a:spcPts val="0"/>
              </a:spcAft>
              <a:buSzPts val="2040"/>
              <a:buChar char="•"/>
              <a:defRPr sz="2400"/>
            </a:lvl2pPr>
            <a:lvl3pPr indent="-342900" lvl="2" marL="1371600" algn="l">
              <a:spcBef>
                <a:spcPts val="400"/>
              </a:spcBef>
              <a:spcAft>
                <a:spcPts val="0"/>
              </a:spcAft>
              <a:buSzPts val="1800"/>
              <a:buChar char="•"/>
              <a:defRPr sz="2000"/>
            </a:lvl3pPr>
            <a:lvl4pPr indent="-342900" lvl="3" marL="1828800" algn="l">
              <a:spcBef>
                <a:spcPts val="360"/>
              </a:spcBef>
              <a:spcAft>
                <a:spcPts val="0"/>
              </a:spcAft>
              <a:buSzPts val="1800"/>
              <a:buChar char="•"/>
              <a:defRPr sz="1800"/>
            </a:lvl4pPr>
            <a:lvl5pPr indent="-342900" lvl="4" marL="2286000" algn="l">
              <a:spcBef>
                <a:spcPts val="360"/>
              </a:spcBef>
              <a:spcAft>
                <a:spcPts val="0"/>
              </a:spcAft>
              <a:buSzPts val="1800"/>
              <a:buChar char="•"/>
              <a:defRPr sz="1800"/>
            </a:lvl5pPr>
            <a:lvl6pPr indent="-342900" lvl="5" marL="2743200" algn="l">
              <a:spcBef>
                <a:spcPts val="360"/>
              </a:spcBef>
              <a:spcAft>
                <a:spcPts val="0"/>
              </a:spcAft>
              <a:buSzPts val="1800"/>
              <a:buChar char="•"/>
              <a:defRPr sz="1800"/>
            </a:lvl6pPr>
            <a:lvl7pPr indent="-342900" lvl="6" marL="3200400" algn="l">
              <a:spcBef>
                <a:spcPts val="360"/>
              </a:spcBef>
              <a:spcAft>
                <a:spcPts val="0"/>
              </a:spcAft>
              <a:buSzPts val="1800"/>
              <a:buChar char="•"/>
              <a:defRPr sz="1800"/>
            </a:lvl7pPr>
            <a:lvl8pPr indent="-342900" lvl="7" marL="3657600" algn="l">
              <a:spcBef>
                <a:spcPts val="360"/>
              </a:spcBef>
              <a:spcAft>
                <a:spcPts val="0"/>
              </a:spcAft>
              <a:buSzPts val="1800"/>
              <a:buChar char="•"/>
              <a:defRPr sz="1800"/>
            </a:lvl8pPr>
            <a:lvl9pPr indent="-342900" lvl="8" marL="4114800" algn="l">
              <a:spcBef>
                <a:spcPts val="360"/>
              </a:spcBef>
              <a:spcAft>
                <a:spcPts val="0"/>
              </a:spcAft>
              <a:buSzPts val="1800"/>
              <a:buChar char="•"/>
              <a:defRPr sz="1800"/>
            </a:lvl9pPr>
          </a:lstStyle>
          <a:p/>
        </p:txBody>
      </p:sp>
      <p:sp>
        <p:nvSpPr>
          <p:cNvPr id="41" name="Google Shape;41;p52"/>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52"/>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52"/>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53"/>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4000"/>
              <a:buFont typeface="Aria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53"/>
          <p:cNvSpPr txBox="1"/>
          <p:nvPr>
            <p:ph idx="1" type="body"/>
          </p:nvPr>
        </p:nvSpPr>
        <p:spPr>
          <a:xfrm>
            <a:off x="457200" y="1676400"/>
            <a:ext cx="3931920" cy="639762"/>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1700"/>
              <a:buNone/>
              <a:defRPr b="0" sz="2000">
                <a:solidFill>
                  <a:schemeClr val="dk2"/>
                </a:solidFill>
              </a:defRPr>
            </a:lvl1pPr>
            <a:lvl2pPr indent="-228600" lvl="1" marL="914400" algn="l">
              <a:spcBef>
                <a:spcPts val="400"/>
              </a:spcBef>
              <a:spcAft>
                <a:spcPts val="0"/>
              </a:spcAft>
              <a:buSzPts val="1700"/>
              <a:buNone/>
              <a:defRPr b="1" sz="2000"/>
            </a:lvl2pPr>
            <a:lvl3pPr indent="-228600" lvl="2" marL="1371600" algn="l">
              <a:spcBef>
                <a:spcPts val="360"/>
              </a:spcBef>
              <a:spcAft>
                <a:spcPts val="0"/>
              </a:spcAft>
              <a:buSzPts val="1620"/>
              <a:buNone/>
              <a:defRPr b="1" sz="1800"/>
            </a:lvl3pPr>
            <a:lvl4pPr indent="-228600" lvl="3" marL="1828800" algn="l">
              <a:spcBef>
                <a:spcPts val="320"/>
              </a:spcBef>
              <a:spcAft>
                <a:spcPts val="0"/>
              </a:spcAft>
              <a:buSzPts val="1600"/>
              <a:buNone/>
              <a:defRPr b="1" sz="1600"/>
            </a:lvl4pPr>
            <a:lvl5pPr indent="-228600" lvl="4" marL="2286000" algn="l">
              <a:spcBef>
                <a:spcPts val="320"/>
              </a:spcBef>
              <a:spcAft>
                <a:spcPts val="0"/>
              </a:spcAft>
              <a:buSzPts val="1600"/>
              <a:buNone/>
              <a:defRPr b="1" sz="1600"/>
            </a:lvl5pPr>
            <a:lvl6pPr indent="-228600" lvl="5" marL="2743200" algn="l">
              <a:spcBef>
                <a:spcPts val="320"/>
              </a:spcBef>
              <a:spcAft>
                <a:spcPts val="0"/>
              </a:spcAft>
              <a:buSzPts val="1600"/>
              <a:buNone/>
              <a:defRPr b="1" sz="1600"/>
            </a:lvl6pPr>
            <a:lvl7pPr indent="-228600" lvl="6" marL="3200400" algn="l">
              <a:spcBef>
                <a:spcPts val="320"/>
              </a:spcBef>
              <a:spcAft>
                <a:spcPts val="0"/>
              </a:spcAft>
              <a:buSzPts val="1600"/>
              <a:buNone/>
              <a:defRPr b="1" sz="1600"/>
            </a:lvl7pPr>
            <a:lvl8pPr indent="-228600" lvl="7" marL="3657600" algn="l">
              <a:spcBef>
                <a:spcPts val="320"/>
              </a:spcBef>
              <a:spcAft>
                <a:spcPts val="0"/>
              </a:spcAft>
              <a:buSzPts val="1600"/>
              <a:buNone/>
              <a:defRPr b="1" sz="1600"/>
            </a:lvl8pPr>
            <a:lvl9pPr indent="-228600" lvl="8" marL="4114800" algn="l">
              <a:spcBef>
                <a:spcPts val="320"/>
              </a:spcBef>
              <a:spcAft>
                <a:spcPts val="0"/>
              </a:spcAft>
              <a:buSzPts val="1600"/>
              <a:buNone/>
              <a:defRPr b="1" sz="1600"/>
            </a:lvl9pPr>
          </a:lstStyle>
          <a:p/>
        </p:txBody>
      </p:sp>
      <p:sp>
        <p:nvSpPr>
          <p:cNvPr id="47" name="Google Shape;47;p53"/>
          <p:cNvSpPr txBox="1"/>
          <p:nvPr>
            <p:ph idx="2" type="body"/>
          </p:nvPr>
        </p:nvSpPr>
        <p:spPr>
          <a:xfrm>
            <a:off x="457200" y="2438400"/>
            <a:ext cx="3931920" cy="3951288"/>
          </a:xfrm>
          <a:prstGeom prst="rect">
            <a:avLst/>
          </a:prstGeom>
          <a:noFill/>
          <a:ln>
            <a:noFill/>
          </a:ln>
        </p:spPr>
        <p:txBody>
          <a:bodyPr anchorCtr="0" anchor="t" bIns="45700" lIns="91425" spcFirstLastPara="1" rIns="91425" wrap="square" tIns="45700">
            <a:normAutofit/>
          </a:bodyPr>
          <a:lstStyle>
            <a:lvl1pPr indent="-358140" lvl="0" marL="457200" algn="l">
              <a:spcBef>
                <a:spcPts val="480"/>
              </a:spcBef>
              <a:spcAft>
                <a:spcPts val="0"/>
              </a:spcAft>
              <a:buSzPts val="2040"/>
              <a:buChar char="•"/>
              <a:defRPr sz="2400"/>
            </a:lvl1pPr>
            <a:lvl2pPr indent="-336550" lvl="1" marL="914400" algn="l">
              <a:spcBef>
                <a:spcPts val="400"/>
              </a:spcBef>
              <a:spcAft>
                <a:spcPts val="0"/>
              </a:spcAft>
              <a:buSzPts val="1700"/>
              <a:buChar char="•"/>
              <a:defRPr sz="2000"/>
            </a:lvl2pPr>
            <a:lvl3pPr indent="-331469" lvl="2" marL="1371600" algn="l">
              <a:spcBef>
                <a:spcPts val="360"/>
              </a:spcBef>
              <a:spcAft>
                <a:spcPts val="0"/>
              </a:spcAft>
              <a:buSzPts val="1620"/>
              <a:buChar char="•"/>
              <a:defRPr sz="1800"/>
            </a:lvl3pPr>
            <a:lvl4pPr indent="-330200" lvl="3" marL="1828800" algn="l">
              <a:spcBef>
                <a:spcPts val="320"/>
              </a:spcBef>
              <a:spcAft>
                <a:spcPts val="0"/>
              </a:spcAft>
              <a:buSzPts val="1600"/>
              <a:buChar char="•"/>
              <a:defRPr sz="1600"/>
            </a:lvl4pPr>
            <a:lvl5pPr indent="-330200" lvl="4" marL="2286000" algn="l">
              <a:spcBef>
                <a:spcPts val="320"/>
              </a:spcBef>
              <a:spcAft>
                <a:spcPts val="0"/>
              </a:spcAft>
              <a:buSzPts val="1600"/>
              <a:buChar char="•"/>
              <a:defRPr sz="1600"/>
            </a:lvl5pPr>
            <a:lvl6pPr indent="-330200" lvl="5" marL="2743200" algn="l">
              <a:spcBef>
                <a:spcPts val="320"/>
              </a:spcBef>
              <a:spcAft>
                <a:spcPts val="0"/>
              </a:spcAft>
              <a:buSzPts val="1600"/>
              <a:buChar char="•"/>
              <a:defRPr sz="1600"/>
            </a:lvl6pPr>
            <a:lvl7pPr indent="-330200" lvl="6" marL="3200400" algn="l">
              <a:spcBef>
                <a:spcPts val="320"/>
              </a:spcBef>
              <a:spcAft>
                <a:spcPts val="0"/>
              </a:spcAft>
              <a:buSzPts val="1600"/>
              <a:buChar char="•"/>
              <a:defRPr sz="1600"/>
            </a:lvl7pPr>
            <a:lvl8pPr indent="-330200" lvl="7" marL="3657600" algn="l">
              <a:spcBef>
                <a:spcPts val="320"/>
              </a:spcBef>
              <a:spcAft>
                <a:spcPts val="0"/>
              </a:spcAft>
              <a:buSzPts val="1600"/>
              <a:buChar char="•"/>
              <a:defRPr sz="1600"/>
            </a:lvl8pPr>
            <a:lvl9pPr indent="-330200" lvl="8" marL="4114800" algn="l">
              <a:spcBef>
                <a:spcPts val="320"/>
              </a:spcBef>
              <a:spcAft>
                <a:spcPts val="0"/>
              </a:spcAft>
              <a:buSzPts val="1600"/>
              <a:buChar char="•"/>
              <a:defRPr sz="1600"/>
            </a:lvl9pPr>
          </a:lstStyle>
          <a:p/>
        </p:txBody>
      </p:sp>
      <p:sp>
        <p:nvSpPr>
          <p:cNvPr id="48" name="Google Shape;48;p53"/>
          <p:cNvSpPr txBox="1"/>
          <p:nvPr>
            <p:ph idx="3" type="body"/>
          </p:nvPr>
        </p:nvSpPr>
        <p:spPr>
          <a:xfrm>
            <a:off x="4754880" y="1676400"/>
            <a:ext cx="3931920" cy="639762"/>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1700"/>
              <a:buNone/>
              <a:defRPr b="0" sz="2000">
                <a:solidFill>
                  <a:schemeClr val="dk2"/>
                </a:solidFill>
                <a:latin typeface="Arial"/>
                <a:ea typeface="Arial"/>
                <a:cs typeface="Arial"/>
                <a:sym typeface="Arial"/>
              </a:defRPr>
            </a:lvl1pPr>
            <a:lvl2pPr indent="-228600" lvl="1" marL="914400" algn="l">
              <a:spcBef>
                <a:spcPts val="400"/>
              </a:spcBef>
              <a:spcAft>
                <a:spcPts val="0"/>
              </a:spcAft>
              <a:buSzPts val="1700"/>
              <a:buNone/>
              <a:defRPr b="1" sz="2000"/>
            </a:lvl2pPr>
            <a:lvl3pPr indent="-228600" lvl="2" marL="1371600" algn="l">
              <a:spcBef>
                <a:spcPts val="360"/>
              </a:spcBef>
              <a:spcAft>
                <a:spcPts val="0"/>
              </a:spcAft>
              <a:buSzPts val="1620"/>
              <a:buNone/>
              <a:defRPr b="1" sz="1800"/>
            </a:lvl3pPr>
            <a:lvl4pPr indent="-228600" lvl="3" marL="1828800" algn="l">
              <a:spcBef>
                <a:spcPts val="320"/>
              </a:spcBef>
              <a:spcAft>
                <a:spcPts val="0"/>
              </a:spcAft>
              <a:buSzPts val="1600"/>
              <a:buNone/>
              <a:defRPr b="1" sz="1600"/>
            </a:lvl4pPr>
            <a:lvl5pPr indent="-228600" lvl="4" marL="2286000" algn="l">
              <a:spcBef>
                <a:spcPts val="320"/>
              </a:spcBef>
              <a:spcAft>
                <a:spcPts val="0"/>
              </a:spcAft>
              <a:buSzPts val="1600"/>
              <a:buNone/>
              <a:defRPr b="1" sz="1600"/>
            </a:lvl5pPr>
            <a:lvl6pPr indent="-228600" lvl="5" marL="2743200" algn="l">
              <a:spcBef>
                <a:spcPts val="320"/>
              </a:spcBef>
              <a:spcAft>
                <a:spcPts val="0"/>
              </a:spcAft>
              <a:buSzPts val="1600"/>
              <a:buNone/>
              <a:defRPr b="1" sz="1600"/>
            </a:lvl6pPr>
            <a:lvl7pPr indent="-228600" lvl="6" marL="3200400" algn="l">
              <a:spcBef>
                <a:spcPts val="320"/>
              </a:spcBef>
              <a:spcAft>
                <a:spcPts val="0"/>
              </a:spcAft>
              <a:buSzPts val="1600"/>
              <a:buNone/>
              <a:defRPr b="1" sz="1600"/>
            </a:lvl7pPr>
            <a:lvl8pPr indent="-228600" lvl="7" marL="3657600" algn="l">
              <a:spcBef>
                <a:spcPts val="320"/>
              </a:spcBef>
              <a:spcAft>
                <a:spcPts val="0"/>
              </a:spcAft>
              <a:buSzPts val="1600"/>
              <a:buNone/>
              <a:defRPr b="1" sz="1600"/>
            </a:lvl8pPr>
            <a:lvl9pPr indent="-228600" lvl="8" marL="4114800" algn="l">
              <a:spcBef>
                <a:spcPts val="320"/>
              </a:spcBef>
              <a:spcAft>
                <a:spcPts val="0"/>
              </a:spcAft>
              <a:buSzPts val="1600"/>
              <a:buNone/>
              <a:defRPr b="1" sz="1600"/>
            </a:lvl9pPr>
          </a:lstStyle>
          <a:p/>
        </p:txBody>
      </p:sp>
      <p:sp>
        <p:nvSpPr>
          <p:cNvPr id="49" name="Google Shape;49;p53"/>
          <p:cNvSpPr txBox="1"/>
          <p:nvPr>
            <p:ph idx="4" type="body"/>
          </p:nvPr>
        </p:nvSpPr>
        <p:spPr>
          <a:xfrm>
            <a:off x="4754880" y="2438400"/>
            <a:ext cx="3931920" cy="3951288"/>
          </a:xfrm>
          <a:prstGeom prst="rect">
            <a:avLst/>
          </a:prstGeom>
          <a:noFill/>
          <a:ln>
            <a:noFill/>
          </a:ln>
        </p:spPr>
        <p:txBody>
          <a:bodyPr anchorCtr="0" anchor="t" bIns="45700" lIns="91425" spcFirstLastPara="1" rIns="91425" wrap="square" tIns="45700">
            <a:normAutofit/>
          </a:bodyPr>
          <a:lstStyle>
            <a:lvl1pPr indent="-358140" lvl="0" marL="457200" algn="l">
              <a:spcBef>
                <a:spcPts val="480"/>
              </a:spcBef>
              <a:spcAft>
                <a:spcPts val="0"/>
              </a:spcAft>
              <a:buSzPts val="2040"/>
              <a:buChar char="•"/>
              <a:defRPr sz="2400"/>
            </a:lvl1pPr>
            <a:lvl2pPr indent="-336550" lvl="1" marL="914400" algn="l">
              <a:spcBef>
                <a:spcPts val="400"/>
              </a:spcBef>
              <a:spcAft>
                <a:spcPts val="0"/>
              </a:spcAft>
              <a:buSzPts val="1700"/>
              <a:buChar char="•"/>
              <a:defRPr sz="2000"/>
            </a:lvl2pPr>
            <a:lvl3pPr indent="-331469" lvl="2" marL="1371600" algn="l">
              <a:spcBef>
                <a:spcPts val="360"/>
              </a:spcBef>
              <a:spcAft>
                <a:spcPts val="0"/>
              </a:spcAft>
              <a:buSzPts val="1620"/>
              <a:buChar char="•"/>
              <a:defRPr sz="1800"/>
            </a:lvl3pPr>
            <a:lvl4pPr indent="-330200" lvl="3" marL="1828800" algn="l">
              <a:spcBef>
                <a:spcPts val="320"/>
              </a:spcBef>
              <a:spcAft>
                <a:spcPts val="0"/>
              </a:spcAft>
              <a:buSzPts val="1600"/>
              <a:buChar char="•"/>
              <a:defRPr sz="1600"/>
            </a:lvl4pPr>
            <a:lvl5pPr indent="-330200" lvl="4" marL="2286000" algn="l">
              <a:spcBef>
                <a:spcPts val="320"/>
              </a:spcBef>
              <a:spcAft>
                <a:spcPts val="0"/>
              </a:spcAft>
              <a:buSzPts val="1600"/>
              <a:buChar char="•"/>
              <a:defRPr sz="1600"/>
            </a:lvl5pPr>
            <a:lvl6pPr indent="-330200" lvl="5" marL="2743200" algn="l">
              <a:spcBef>
                <a:spcPts val="320"/>
              </a:spcBef>
              <a:spcAft>
                <a:spcPts val="0"/>
              </a:spcAft>
              <a:buSzPts val="1600"/>
              <a:buChar char="•"/>
              <a:defRPr sz="1600"/>
            </a:lvl6pPr>
            <a:lvl7pPr indent="-330200" lvl="6" marL="3200400" algn="l">
              <a:spcBef>
                <a:spcPts val="320"/>
              </a:spcBef>
              <a:spcAft>
                <a:spcPts val="0"/>
              </a:spcAft>
              <a:buSzPts val="1600"/>
              <a:buChar char="•"/>
              <a:defRPr sz="1600"/>
            </a:lvl7pPr>
            <a:lvl8pPr indent="-330200" lvl="7" marL="3657600" algn="l">
              <a:spcBef>
                <a:spcPts val="320"/>
              </a:spcBef>
              <a:spcAft>
                <a:spcPts val="0"/>
              </a:spcAft>
              <a:buSzPts val="1600"/>
              <a:buChar char="•"/>
              <a:defRPr sz="1600"/>
            </a:lvl8pPr>
            <a:lvl9pPr indent="-330200" lvl="8" marL="4114800" algn="l">
              <a:spcBef>
                <a:spcPts val="320"/>
              </a:spcBef>
              <a:spcAft>
                <a:spcPts val="0"/>
              </a:spcAft>
              <a:buSzPts val="1600"/>
              <a:buChar char="•"/>
              <a:defRPr sz="1600"/>
            </a:lvl9pPr>
          </a:lstStyle>
          <a:p/>
        </p:txBody>
      </p:sp>
      <p:sp>
        <p:nvSpPr>
          <p:cNvPr id="50" name="Google Shape;50;p53"/>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53"/>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3"/>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cxnSp>
        <p:nvCxnSpPr>
          <p:cNvPr id="53" name="Google Shape;53;p53"/>
          <p:cNvCxnSpPr/>
          <p:nvPr/>
        </p:nvCxnSpPr>
        <p:spPr>
          <a:xfrm rot="5400000">
            <a:off x="2217817" y="4045823"/>
            <a:ext cx="4709160" cy="794"/>
          </a:xfrm>
          <a:prstGeom prst="straightConnector1">
            <a:avLst/>
          </a:prstGeom>
          <a:noFill/>
          <a:ln cap="flat" cmpd="sng" w="19050">
            <a:solidFill>
              <a:schemeClr val="dk2"/>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4" name="Shape 54"/>
        <p:cNvGrpSpPr/>
        <p:nvPr/>
      </p:nvGrpSpPr>
      <p:grpSpPr>
        <a:xfrm>
          <a:off x="0" y="0"/>
          <a:ext cx="0" cy="0"/>
          <a:chOff x="0" y="0"/>
          <a:chExt cx="0" cy="0"/>
        </a:xfrm>
      </p:grpSpPr>
      <p:sp>
        <p:nvSpPr>
          <p:cNvPr id="55" name="Google Shape;55;p54"/>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54"/>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4"/>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54"/>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9" name="Shape 59"/>
        <p:cNvGrpSpPr/>
        <p:nvPr/>
      </p:nvGrpSpPr>
      <p:grpSpPr>
        <a:xfrm>
          <a:off x="0" y="0"/>
          <a:ext cx="0" cy="0"/>
          <a:chOff x="0" y="0"/>
          <a:chExt cx="0" cy="0"/>
        </a:xfrm>
      </p:grpSpPr>
      <p:sp>
        <p:nvSpPr>
          <p:cNvPr id="60" name="Google Shape;60;p55"/>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55"/>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55"/>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3" name="Shape 63"/>
        <p:cNvGrpSpPr/>
        <p:nvPr/>
      </p:nvGrpSpPr>
      <p:grpSpPr>
        <a:xfrm>
          <a:off x="0" y="0"/>
          <a:ext cx="0" cy="0"/>
          <a:chOff x="0" y="0"/>
          <a:chExt cx="0" cy="0"/>
        </a:xfrm>
      </p:grpSpPr>
      <p:sp>
        <p:nvSpPr>
          <p:cNvPr id="64" name="Google Shape;64;p56"/>
          <p:cNvSpPr txBox="1"/>
          <p:nvPr>
            <p:ph type="title"/>
          </p:nvPr>
        </p:nvSpPr>
        <p:spPr>
          <a:xfrm>
            <a:off x="457200" y="792080"/>
            <a:ext cx="2139696" cy="1261872"/>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dk2"/>
              </a:buClr>
              <a:buSzPts val="2400"/>
              <a:buFont typeface="Arial"/>
              <a:buNone/>
              <a:defRPr b="0"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 name="Google Shape;65;p56"/>
          <p:cNvSpPr txBox="1"/>
          <p:nvPr>
            <p:ph idx="1" type="body"/>
          </p:nvPr>
        </p:nvSpPr>
        <p:spPr>
          <a:xfrm>
            <a:off x="2971800" y="792080"/>
            <a:ext cx="5715000" cy="5577840"/>
          </a:xfrm>
          <a:prstGeom prst="rect">
            <a:avLst/>
          </a:prstGeom>
          <a:noFill/>
          <a:ln>
            <a:noFill/>
          </a:ln>
        </p:spPr>
        <p:txBody>
          <a:bodyPr anchorCtr="0" anchor="t" bIns="45700" lIns="91425" spcFirstLastPara="1" rIns="91425" wrap="square" tIns="45700">
            <a:normAutofit/>
          </a:bodyPr>
          <a:lstStyle>
            <a:lvl1pPr indent="-401320" lvl="0" marL="457200" algn="l">
              <a:spcBef>
                <a:spcPts val="640"/>
              </a:spcBef>
              <a:spcAft>
                <a:spcPts val="0"/>
              </a:spcAft>
              <a:buSzPts val="2720"/>
              <a:buChar char="•"/>
              <a:defRPr sz="3200"/>
            </a:lvl1pPr>
            <a:lvl2pPr indent="-379730" lvl="1" marL="914400" algn="l">
              <a:spcBef>
                <a:spcPts val="560"/>
              </a:spcBef>
              <a:spcAft>
                <a:spcPts val="0"/>
              </a:spcAft>
              <a:buSzPts val="2380"/>
              <a:buChar char="•"/>
              <a:defRPr sz="2800"/>
            </a:lvl2pPr>
            <a:lvl3pPr indent="-365760" lvl="2" marL="1371600" algn="l">
              <a:spcBef>
                <a:spcPts val="480"/>
              </a:spcBef>
              <a:spcAft>
                <a:spcPts val="0"/>
              </a:spcAft>
              <a:buSzPts val="2160"/>
              <a:buChar char="•"/>
              <a:defRPr sz="2400"/>
            </a:lvl3pPr>
            <a:lvl4pPr indent="-355600" lvl="3" marL="1828800" algn="l">
              <a:spcBef>
                <a:spcPts val="400"/>
              </a:spcBef>
              <a:spcAft>
                <a:spcPts val="0"/>
              </a:spcAft>
              <a:buSzPts val="2000"/>
              <a:buChar char="•"/>
              <a:defRPr sz="2000"/>
            </a:lvl4pPr>
            <a:lvl5pPr indent="-355600" lvl="4" marL="2286000" algn="l">
              <a:spcBef>
                <a:spcPts val="400"/>
              </a:spcBef>
              <a:spcAft>
                <a:spcPts val="0"/>
              </a:spcAft>
              <a:buSzPts val="2000"/>
              <a:buChar char="•"/>
              <a:defRPr sz="2000"/>
            </a:lvl5pPr>
            <a:lvl6pPr indent="-355600" lvl="5" marL="2743200" algn="l">
              <a:spcBef>
                <a:spcPts val="400"/>
              </a:spcBef>
              <a:spcAft>
                <a:spcPts val="0"/>
              </a:spcAft>
              <a:buSzPts val="2000"/>
              <a:buChar char="•"/>
              <a:defRPr sz="2000"/>
            </a:lvl6pPr>
            <a:lvl7pPr indent="-355600" lvl="6" marL="3200400" algn="l">
              <a:spcBef>
                <a:spcPts val="400"/>
              </a:spcBef>
              <a:spcAft>
                <a:spcPts val="0"/>
              </a:spcAft>
              <a:buSzPts val="2000"/>
              <a:buChar char="•"/>
              <a:defRPr sz="2000"/>
            </a:lvl7pPr>
            <a:lvl8pPr indent="-355600" lvl="7" marL="3657600" algn="l">
              <a:spcBef>
                <a:spcPts val="400"/>
              </a:spcBef>
              <a:spcAft>
                <a:spcPts val="0"/>
              </a:spcAft>
              <a:buSzPts val="2000"/>
              <a:buChar char="•"/>
              <a:defRPr sz="2000"/>
            </a:lvl8pPr>
            <a:lvl9pPr indent="-355600" lvl="8" marL="4114800" algn="l">
              <a:spcBef>
                <a:spcPts val="400"/>
              </a:spcBef>
              <a:spcAft>
                <a:spcPts val="0"/>
              </a:spcAft>
              <a:buSzPts val="2000"/>
              <a:buChar char="•"/>
              <a:defRPr sz="2000"/>
            </a:lvl9pPr>
          </a:lstStyle>
          <a:p/>
        </p:txBody>
      </p:sp>
      <p:sp>
        <p:nvSpPr>
          <p:cNvPr id="66" name="Google Shape;66;p56"/>
          <p:cNvSpPr txBox="1"/>
          <p:nvPr>
            <p:ph idx="2" type="body"/>
          </p:nvPr>
        </p:nvSpPr>
        <p:spPr>
          <a:xfrm>
            <a:off x="457201" y="2130552"/>
            <a:ext cx="2139696" cy="4243615"/>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SzPts val="1190"/>
              <a:buNone/>
              <a:defRPr sz="1400"/>
            </a:lvl1pPr>
            <a:lvl2pPr indent="-228600" lvl="1" marL="914400" algn="l">
              <a:spcBef>
                <a:spcPts val="240"/>
              </a:spcBef>
              <a:spcAft>
                <a:spcPts val="0"/>
              </a:spcAft>
              <a:buSzPts val="1020"/>
              <a:buNone/>
              <a:defRPr sz="1200"/>
            </a:lvl2pPr>
            <a:lvl3pPr indent="-228600" lvl="2" marL="1371600" algn="l">
              <a:spcBef>
                <a:spcPts val="200"/>
              </a:spcBef>
              <a:spcAft>
                <a:spcPts val="0"/>
              </a:spcAft>
              <a:buSzPts val="900"/>
              <a:buNone/>
              <a:defRPr sz="1000"/>
            </a:lvl3pPr>
            <a:lvl4pPr indent="-228600" lvl="3" marL="1828800" algn="l">
              <a:spcBef>
                <a:spcPts val="180"/>
              </a:spcBef>
              <a:spcAft>
                <a:spcPts val="0"/>
              </a:spcAft>
              <a:buSzPts val="900"/>
              <a:buNone/>
              <a:defRPr sz="900"/>
            </a:lvl4pPr>
            <a:lvl5pPr indent="-228600" lvl="4" marL="2286000" algn="l">
              <a:spcBef>
                <a:spcPts val="180"/>
              </a:spcBef>
              <a:spcAft>
                <a:spcPts val="0"/>
              </a:spcAft>
              <a:buSzPts val="900"/>
              <a:buNone/>
              <a:defRPr sz="900"/>
            </a:lvl5pPr>
            <a:lvl6pPr indent="-228600" lvl="5" marL="2743200" algn="l">
              <a:spcBef>
                <a:spcPts val="180"/>
              </a:spcBef>
              <a:spcAft>
                <a:spcPts val="0"/>
              </a:spcAft>
              <a:buSzPts val="900"/>
              <a:buNone/>
              <a:defRPr sz="900"/>
            </a:lvl6pPr>
            <a:lvl7pPr indent="-228600" lvl="6" marL="3200400" algn="l">
              <a:spcBef>
                <a:spcPts val="180"/>
              </a:spcBef>
              <a:spcAft>
                <a:spcPts val="0"/>
              </a:spcAft>
              <a:buSzPts val="900"/>
              <a:buNone/>
              <a:defRPr sz="900"/>
            </a:lvl7pPr>
            <a:lvl8pPr indent="-228600" lvl="7" marL="3657600" algn="l">
              <a:spcBef>
                <a:spcPts val="180"/>
              </a:spcBef>
              <a:spcAft>
                <a:spcPts val="0"/>
              </a:spcAft>
              <a:buSzPts val="900"/>
              <a:buNone/>
              <a:defRPr sz="900"/>
            </a:lvl8pPr>
            <a:lvl9pPr indent="-228600" lvl="8" marL="4114800" algn="l">
              <a:spcBef>
                <a:spcPts val="180"/>
              </a:spcBef>
              <a:spcAft>
                <a:spcPts val="0"/>
              </a:spcAft>
              <a:buSzPts val="900"/>
              <a:buNone/>
              <a:defRPr sz="900"/>
            </a:lvl9pPr>
          </a:lstStyle>
          <a:p/>
        </p:txBody>
      </p:sp>
      <p:sp>
        <p:nvSpPr>
          <p:cNvPr id="67" name="Google Shape;67;p56"/>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56"/>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56"/>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cxnSp>
        <p:nvCxnSpPr>
          <p:cNvPr id="70" name="Google Shape;70;p56"/>
          <p:cNvCxnSpPr/>
          <p:nvPr/>
        </p:nvCxnSpPr>
        <p:spPr>
          <a:xfrm rot="5400000">
            <a:off x="-13116" y="3580206"/>
            <a:ext cx="5577840" cy="1588"/>
          </a:xfrm>
          <a:prstGeom prst="straightConnector1">
            <a:avLst/>
          </a:prstGeom>
          <a:noFill/>
          <a:ln cap="flat" cmpd="sng" w="19050">
            <a:solidFill>
              <a:schemeClr val="dk2"/>
            </a:solidFill>
            <a:prstDash val="solid"/>
            <a:round/>
            <a:headEnd len="sm" w="sm" type="none"/>
            <a:tailEnd len="sm" w="sm" type="none"/>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1" name="Shape 71"/>
        <p:cNvGrpSpPr/>
        <p:nvPr/>
      </p:nvGrpSpPr>
      <p:grpSpPr>
        <a:xfrm>
          <a:off x="0" y="0"/>
          <a:ext cx="0" cy="0"/>
          <a:chOff x="0" y="0"/>
          <a:chExt cx="0" cy="0"/>
        </a:xfrm>
      </p:grpSpPr>
      <p:sp>
        <p:nvSpPr>
          <p:cNvPr id="72" name="Google Shape;72;p57"/>
          <p:cNvSpPr txBox="1"/>
          <p:nvPr>
            <p:ph type="title"/>
          </p:nvPr>
        </p:nvSpPr>
        <p:spPr>
          <a:xfrm>
            <a:off x="457200" y="792480"/>
            <a:ext cx="2142680" cy="126492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2"/>
              </a:buClr>
              <a:buSzPts val="2400"/>
              <a:buFont typeface="Arial"/>
              <a:buNone/>
              <a:defRPr b="0"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3" name="Google Shape;73;p57"/>
          <p:cNvSpPr/>
          <p:nvPr>
            <p:ph idx="2" type="pic"/>
          </p:nvPr>
        </p:nvSpPr>
        <p:spPr>
          <a:xfrm>
            <a:off x="2858610" y="838201"/>
            <a:ext cx="5904390" cy="5500456"/>
          </a:xfrm>
          <a:prstGeom prst="rect">
            <a:avLst/>
          </a:prstGeom>
          <a:solidFill>
            <a:schemeClr val="lt2"/>
          </a:solidFill>
          <a:ln cap="flat" cmpd="sng" w="76200">
            <a:solidFill>
              <a:srgbClr val="FFFFFF"/>
            </a:solidFill>
            <a:prstDash val="solid"/>
            <a:miter lim="800000"/>
            <a:headEnd len="sm" w="sm" type="none"/>
            <a:tailEnd len="sm" w="sm" type="none"/>
          </a:ln>
          <a:effectLst>
            <a:outerShdw blurRad="50800" rotWithShape="0" algn="t" dir="5400000" dist="12700">
              <a:srgbClr val="000000">
                <a:alpha val="58823"/>
              </a:srgbClr>
            </a:outerShdw>
          </a:effectLst>
        </p:spPr>
      </p:sp>
      <p:sp>
        <p:nvSpPr>
          <p:cNvPr id="74" name="Google Shape;74;p57"/>
          <p:cNvSpPr txBox="1"/>
          <p:nvPr>
            <p:ph idx="1" type="body"/>
          </p:nvPr>
        </p:nvSpPr>
        <p:spPr>
          <a:xfrm>
            <a:off x="457200" y="2133600"/>
            <a:ext cx="2139696" cy="4242816"/>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SzPts val="1190"/>
              <a:buNone/>
              <a:defRPr sz="1400"/>
            </a:lvl1pPr>
            <a:lvl2pPr indent="-228600" lvl="1" marL="914400" algn="l">
              <a:spcBef>
                <a:spcPts val="240"/>
              </a:spcBef>
              <a:spcAft>
                <a:spcPts val="0"/>
              </a:spcAft>
              <a:buSzPts val="1020"/>
              <a:buNone/>
              <a:defRPr sz="1200"/>
            </a:lvl2pPr>
            <a:lvl3pPr indent="-228600" lvl="2" marL="1371600" algn="l">
              <a:spcBef>
                <a:spcPts val="200"/>
              </a:spcBef>
              <a:spcAft>
                <a:spcPts val="0"/>
              </a:spcAft>
              <a:buSzPts val="900"/>
              <a:buNone/>
              <a:defRPr sz="1000"/>
            </a:lvl3pPr>
            <a:lvl4pPr indent="-228600" lvl="3" marL="1828800" algn="l">
              <a:spcBef>
                <a:spcPts val="180"/>
              </a:spcBef>
              <a:spcAft>
                <a:spcPts val="0"/>
              </a:spcAft>
              <a:buSzPts val="900"/>
              <a:buNone/>
              <a:defRPr sz="900"/>
            </a:lvl4pPr>
            <a:lvl5pPr indent="-228600" lvl="4" marL="2286000" algn="l">
              <a:spcBef>
                <a:spcPts val="180"/>
              </a:spcBef>
              <a:spcAft>
                <a:spcPts val="0"/>
              </a:spcAft>
              <a:buSzPts val="900"/>
              <a:buNone/>
              <a:defRPr sz="900"/>
            </a:lvl5pPr>
            <a:lvl6pPr indent="-228600" lvl="5" marL="2743200" algn="l">
              <a:spcBef>
                <a:spcPts val="180"/>
              </a:spcBef>
              <a:spcAft>
                <a:spcPts val="0"/>
              </a:spcAft>
              <a:buSzPts val="900"/>
              <a:buNone/>
              <a:defRPr sz="900"/>
            </a:lvl6pPr>
            <a:lvl7pPr indent="-228600" lvl="6" marL="3200400" algn="l">
              <a:spcBef>
                <a:spcPts val="180"/>
              </a:spcBef>
              <a:spcAft>
                <a:spcPts val="0"/>
              </a:spcAft>
              <a:buSzPts val="900"/>
              <a:buNone/>
              <a:defRPr sz="900"/>
            </a:lvl7pPr>
            <a:lvl8pPr indent="-228600" lvl="7" marL="3657600" algn="l">
              <a:spcBef>
                <a:spcPts val="180"/>
              </a:spcBef>
              <a:spcAft>
                <a:spcPts val="0"/>
              </a:spcAft>
              <a:buSzPts val="900"/>
              <a:buNone/>
              <a:defRPr sz="900"/>
            </a:lvl8pPr>
            <a:lvl9pPr indent="-228600" lvl="8" marL="4114800" algn="l">
              <a:spcBef>
                <a:spcPts val="180"/>
              </a:spcBef>
              <a:spcAft>
                <a:spcPts val="0"/>
              </a:spcAft>
              <a:buSzPts val="900"/>
              <a:buNone/>
              <a:defRPr sz="900"/>
            </a:lvl9pPr>
          </a:lstStyle>
          <a:p/>
        </p:txBody>
      </p:sp>
      <p:sp>
        <p:nvSpPr>
          <p:cNvPr id="75" name="Google Shape;75;p57"/>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57"/>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7"/>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8" name="Shape 78"/>
        <p:cNvGrpSpPr/>
        <p:nvPr/>
      </p:nvGrpSpPr>
      <p:grpSpPr>
        <a:xfrm>
          <a:off x="0" y="0"/>
          <a:ext cx="0" cy="0"/>
          <a:chOff x="0" y="0"/>
          <a:chExt cx="0" cy="0"/>
        </a:xfrm>
      </p:grpSpPr>
      <p:sp>
        <p:nvSpPr>
          <p:cNvPr id="79" name="Google Shape;79;p58"/>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58"/>
          <p:cNvSpPr txBox="1"/>
          <p:nvPr>
            <p:ph idx="1" type="body"/>
          </p:nvPr>
        </p:nvSpPr>
        <p:spPr>
          <a:xfrm rot="5400000">
            <a:off x="2133600" y="-76200"/>
            <a:ext cx="4876800" cy="8229600"/>
          </a:xfrm>
          <a:prstGeom prst="rect">
            <a:avLst/>
          </a:prstGeom>
          <a:noFill/>
          <a:ln>
            <a:noFill/>
          </a:ln>
        </p:spPr>
        <p:txBody>
          <a:bodyPr anchorCtr="0" anchor="t" bIns="45700" lIns="91425" spcFirstLastPara="1" rIns="91425" wrap="square" tIns="45700">
            <a:normAutofit/>
          </a:bodyPr>
          <a:lstStyle>
            <a:lvl1pPr indent="-325755" lvl="0" marL="457200" algn="l">
              <a:spcBef>
                <a:spcPts val="360"/>
              </a:spcBef>
              <a:spcAft>
                <a:spcPts val="0"/>
              </a:spcAft>
              <a:buSzPts val="1530"/>
              <a:buChar char="•"/>
              <a:defRPr/>
            </a:lvl1pPr>
            <a:lvl2pPr indent="-325755" lvl="1" marL="914400" algn="l">
              <a:spcBef>
                <a:spcPts val="360"/>
              </a:spcBef>
              <a:spcAft>
                <a:spcPts val="0"/>
              </a:spcAft>
              <a:buSzPts val="1530"/>
              <a:buChar char="•"/>
              <a:defRPr/>
            </a:lvl2pPr>
            <a:lvl3pPr indent="-331469" lvl="2" marL="1371600" algn="l">
              <a:spcBef>
                <a:spcPts val="360"/>
              </a:spcBef>
              <a:spcAft>
                <a:spcPts val="0"/>
              </a:spcAft>
              <a:buSzPts val="162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81" name="Google Shape;81;p58"/>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58"/>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58"/>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4" name="Shape 84"/>
        <p:cNvGrpSpPr/>
        <p:nvPr/>
      </p:nvGrpSpPr>
      <p:grpSpPr>
        <a:xfrm>
          <a:off x="0" y="0"/>
          <a:ext cx="0" cy="0"/>
          <a:chOff x="0" y="0"/>
          <a:chExt cx="0" cy="0"/>
        </a:xfrm>
      </p:grpSpPr>
      <p:sp>
        <p:nvSpPr>
          <p:cNvPr id="85" name="Google Shape;85;p59"/>
          <p:cNvSpPr txBox="1"/>
          <p:nvPr>
            <p:ph type="title"/>
          </p:nvPr>
        </p:nvSpPr>
        <p:spPr>
          <a:xfrm rot="5400000">
            <a:off x="4724400" y="2514600"/>
            <a:ext cx="5867400" cy="20574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6" name="Google Shape;86;p59"/>
          <p:cNvSpPr txBox="1"/>
          <p:nvPr>
            <p:ph idx="1" type="body"/>
          </p:nvPr>
        </p:nvSpPr>
        <p:spPr>
          <a:xfrm rot="5400000">
            <a:off x="533400" y="533400"/>
            <a:ext cx="5867400" cy="6019800"/>
          </a:xfrm>
          <a:prstGeom prst="rect">
            <a:avLst/>
          </a:prstGeom>
          <a:noFill/>
          <a:ln>
            <a:noFill/>
          </a:ln>
        </p:spPr>
        <p:txBody>
          <a:bodyPr anchorCtr="0" anchor="t" bIns="45700" lIns="91425" spcFirstLastPara="1" rIns="91425" wrap="square" tIns="45700">
            <a:normAutofit/>
          </a:bodyPr>
          <a:lstStyle>
            <a:lvl1pPr indent="-325755" lvl="0" marL="457200" algn="l">
              <a:spcBef>
                <a:spcPts val="360"/>
              </a:spcBef>
              <a:spcAft>
                <a:spcPts val="0"/>
              </a:spcAft>
              <a:buSzPts val="1530"/>
              <a:buChar char="•"/>
              <a:defRPr/>
            </a:lvl1pPr>
            <a:lvl2pPr indent="-325755" lvl="1" marL="914400" algn="l">
              <a:spcBef>
                <a:spcPts val="360"/>
              </a:spcBef>
              <a:spcAft>
                <a:spcPts val="0"/>
              </a:spcAft>
              <a:buSzPts val="1530"/>
              <a:buChar char="•"/>
              <a:defRPr/>
            </a:lvl2pPr>
            <a:lvl3pPr indent="-331469" lvl="2" marL="1371600" algn="l">
              <a:spcBef>
                <a:spcPts val="360"/>
              </a:spcBef>
              <a:spcAft>
                <a:spcPts val="0"/>
              </a:spcAft>
              <a:buSzPts val="162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87" name="Google Shape;87;p59"/>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59"/>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59"/>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48"/>
          <p:cNvSpPr/>
          <p:nvPr/>
        </p:nvSpPr>
        <p:spPr>
          <a:xfrm>
            <a:off x="0" y="220786"/>
            <a:ext cx="9144000" cy="2286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1" name="Google Shape;11;p48"/>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Clr>
                <a:schemeClr val="dk2"/>
              </a:buClr>
              <a:buSzPts val="4000"/>
              <a:buFont typeface="Arial"/>
              <a:buNone/>
              <a:defRPr b="0" i="0" sz="4000" u="none" cap="none" strike="noStrike">
                <a:solidFill>
                  <a:schemeClr val="dk2"/>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2" name="Google Shape;12;p48"/>
          <p:cNvSpPr txBox="1"/>
          <p:nvPr>
            <p:ph idx="1" type="body"/>
          </p:nvPr>
        </p:nvSpPr>
        <p:spPr>
          <a:xfrm>
            <a:off x="457200" y="1600200"/>
            <a:ext cx="8229600" cy="4876800"/>
          </a:xfrm>
          <a:prstGeom prst="rect">
            <a:avLst/>
          </a:prstGeom>
          <a:noFill/>
          <a:ln>
            <a:noFill/>
          </a:ln>
        </p:spPr>
        <p:txBody>
          <a:bodyPr anchorCtr="0" anchor="t" bIns="45700" lIns="91425" spcFirstLastPara="1" rIns="91425" wrap="square" tIns="45700">
            <a:normAutofit/>
          </a:bodyPr>
          <a:lstStyle>
            <a:lvl1pPr indent="-358140" lvl="0" marL="457200" marR="0" rtl="0" algn="l">
              <a:spcBef>
                <a:spcPts val="480"/>
              </a:spcBef>
              <a:spcAft>
                <a:spcPts val="0"/>
              </a:spcAft>
              <a:buClr>
                <a:schemeClr val="accent1"/>
              </a:buClr>
              <a:buSzPts val="2040"/>
              <a:buFont typeface="Arial"/>
              <a:buChar char="•"/>
              <a:defRPr b="0" i="0" sz="2400" u="none" cap="none" strike="noStrike">
                <a:solidFill>
                  <a:schemeClr val="dk1"/>
                </a:solidFill>
                <a:latin typeface="Arial"/>
                <a:ea typeface="Arial"/>
                <a:cs typeface="Arial"/>
                <a:sym typeface="Arial"/>
              </a:defRPr>
            </a:lvl1pPr>
            <a:lvl2pPr indent="-336550" lvl="1" marL="914400" marR="0" rtl="0" algn="l">
              <a:spcBef>
                <a:spcPts val="400"/>
              </a:spcBef>
              <a:spcAft>
                <a:spcPts val="0"/>
              </a:spcAft>
              <a:buClr>
                <a:schemeClr val="accent1"/>
              </a:buClr>
              <a:buSzPts val="1700"/>
              <a:buFont typeface="Arial"/>
              <a:buChar char="•"/>
              <a:defRPr b="0" i="0" sz="2000" u="none" cap="none" strike="noStrike">
                <a:solidFill>
                  <a:schemeClr val="dk1"/>
                </a:solidFill>
                <a:latin typeface="Arial"/>
                <a:ea typeface="Arial"/>
                <a:cs typeface="Arial"/>
                <a:sym typeface="Arial"/>
              </a:defRPr>
            </a:lvl2pPr>
            <a:lvl3pPr indent="-331469" lvl="2" marL="1371600" marR="0" rtl="0" algn="l">
              <a:spcBef>
                <a:spcPts val="360"/>
              </a:spcBef>
              <a:spcAft>
                <a:spcPts val="0"/>
              </a:spcAft>
              <a:buClr>
                <a:schemeClr val="accent1"/>
              </a:buClr>
              <a:buSzPts val="1620"/>
              <a:buFont typeface="Arial"/>
              <a:buChar char="•"/>
              <a:defRPr b="0" i="0" sz="1800" u="none" cap="none" strike="noStrike">
                <a:solidFill>
                  <a:schemeClr val="dk1"/>
                </a:solidFill>
                <a:latin typeface="Arial"/>
                <a:ea typeface="Arial"/>
                <a:cs typeface="Arial"/>
                <a:sym typeface="Arial"/>
              </a:defRPr>
            </a:lvl3pPr>
            <a:lvl4pPr indent="-330200" lvl="3" marL="1828800" marR="0" rtl="0" algn="l">
              <a:spcBef>
                <a:spcPts val="320"/>
              </a:spcBef>
              <a:spcAft>
                <a:spcPts val="0"/>
              </a:spcAft>
              <a:buClr>
                <a:schemeClr val="accent1"/>
              </a:buClr>
              <a:buSzPts val="1600"/>
              <a:buFont typeface="Arial"/>
              <a:buChar char="•"/>
              <a:defRPr b="0" i="0" sz="1600" u="none" cap="none" strike="noStrike">
                <a:solidFill>
                  <a:schemeClr val="dk1"/>
                </a:solidFill>
                <a:latin typeface="Arial"/>
                <a:ea typeface="Arial"/>
                <a:cs typeface="Arial"/>
                <a:sym typeface="Arial"/>
              </a:defRPr>
            </a:lvl4pPr>
            <a:lvl5pPr indent="-317500" lvl="4" marL="2286000" marR="0" rtl="0" algn="l">
              <a:spcBef>
                <a:spcPts val="280"/>
              </a:spcBef>
              <a:spcAft>
                <a:spcPts val="0"/>
              </a:spcAft>
              <a:buClr>
                <a:schemeClr val="accent1"/>
              </a:buClr>
              <a:buSzPts val="1400"/>
              <a:buFont typeface="Arial"/>
              <a:buChar char="•"/>
              <a:defRPr b="0" i="0" sz="1400" u="none" cap="none" strike="noStrike">
                <a:solidFill>
                  <a:schemeClr val="dk1"/>
                </a:solidFill>
                <a:latin typeface="Arial"/>
                <a:ea typeface="Arial"/>
                <a:cs typeface="Arial"/>
                <a:sym typeface="Arial"/>
              </a:defRPr>
            </a:lvl5pPr>
            <a:lvl6pPr indent="-311150" lvl="5" marL="2743200" marR="0" rtl="0" algn="l">
              <a:spcBef>
                <a:spcPts val="260"/>
              </a:spcBef>
              <a:spcAft>
                <a:spcPts val="0"/>
              </a:spcAft>
              <a:buClr>
                <a:schemeClr val="accent1"/>
              </a:buClr>
              <a:buSzPts val="1300"/>
              <a:buFont typeface="Arial"/>
              <a:buChar char="•"/>
              <a:defRPr b="0" i="0" sz="1300" u="none" cap="none" strike="noStrike">
                <a:solidFill>
                  <a:schemeClr val="dk1"/>
                </a:solidFill>
                <a:latin typeface="Arial"/>
                <a:ea typeface="Arial"/>
                <a:cs typeface="Arial"/>
                <a:sym typeface="Arial"/>
              </a:defRPr>
            </a:lvl6pPr>
            <a:lvl7pPr indent="-311150" lvl="6" marL="3200400" marR="0" rtl="0" algn="l">
              <a:spcBef>
                <a:spcPts val="260"/>
              </a:spcBef>
              <a:spcAft>
                <a:spcPts val="0"/>
              </a:spcAft>
              <a:buClr>
                <a:schemeClr val="accent1"/>
              </a:buClr>
              <a:buSzPts val="1300"/>
              <a:buFont typeface="Arial"/>
              <a:buChar char="•"/>
              <a:defRPr b="0" i="0" sz="1300" u="none" cap="none" strike="noStrike">
                <a:solidFill>
                  <a:schemeClr val="dk1"/>
                </a:solidFill>
                <a:latin typeface="Arial"/>
                <a:ea typeface="Arial"/>
                <a:cs typeface="Arial"/>
                <a:sym typeface="Arial"/>
              </a:defRPr>
            </a:lvl7pPr>
            <a:lvl8pPr indent="-311150" lvl="7" marL="3657600" marR="0" rtl="0" algn="l">
              <a:spcBef>
                <a:spcPts val="260"/>
              </a:spcBef>
              <a:spcAft>
                <a:spcPts val="0"/>
              </a:spcAft>
              <a:buClr>
                <a:schemeClr val="accent1"/>
              </a:buClr>
              <a:buSzPts val="1300"/>
              <a:buFont typeface="Arial"/>
              <a:buChar char="•"/>
              <a:defRPr b="0" i="0" sz="1300" u="none" cap="none" strike="noStrike">
                <a:solidFill>
                  <a:schemeClr val="dk1"/>
                </a:solidFill>
                <a:latin typeface="Arial"/>
                <a:ea typeface="Arial"/>
                <a:cs typeface="Arial"/>
                <a:sym typeface="Arial"/>
              </a:defRPr>
            </a:lvl8pPr>
            <a:lvl9pPr indent="-311150" lvl="8" marL="4114800" marR="0" rtl="0" algn="l">
              <a:spcBef>
                <a:spcPts val="260"/>
              </a:spcBef>
              <a:spcAft>
                <a:spcPts val="0"/>
              </a:spcAft>
              <a:buClr>
                <a:schemeClr val="accent1"/>
              </a:buClr>
              <a:buSzPts val="1300"/>
              <a:buFont typeface="Arial"/>
              <a:buChar char="•"/>
              <a:defRPr b="0" i="0" sz="1300" u="none" cap="none" strike="noStrike">
                <a:solidFill>
                  <a:schemeClr val="dk1"/>
                </a:solidFill>
                <a:latin typeface="Arial"/>
                <a:ea typeface="Arial"/>
                <a:cs typeface="Arial"/>
                <a:sym typeface="Arial"/>
              </a:defRPr>
            </a:lvl9pPr>
          </a:lstStyle>
          <a:p/>
        </p:txBody>
      </p:sp>
      <p:sp>
        <p:nvSpPr>
          <p:cNvPr id="13" name="Google Shape;13;p48"/>
          <p:cNvSpPr/>
          <p:nvPr/>
        </p:nvSpPr>
        <p:spPr>
          <a:xfrm>
            <a:off x="0" y="0"/>
            <a:ext cx="9144000" cy="36576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4" name="Google Shape;14;p48"/>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FFFFFF"/>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5" name="Google Shape;15;p48"/>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FFFFFF"/>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6" name="Google Shape;16;p48"/>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marR="0" rtl="0" algn="l">
              <a:spcBef>
                <a:spcPts val="0"/>
              </a:spcBef>
              <a:buNone/>
              <a:defRPr b="1" i="0" sz="1400" u="none" cap="none" strike="noStrike">
                <a:solidFill>
                  <a:srgbClr val="FFFFFF"/>
                </a:solidFill>
                <a:latin typeface="Arial"/>
                <a:ea typeface="Arial"/>
                <a:cs typeface="Arial"/>
                <a:sym typeface="Arial"/>
              </a:defRPr>
            </a:lvl1pPr>
            <a:lvl2pPr indent="0" lvl="1" marL="0" marR="0" rtl="0" algn="l">
              <a:spcBef>
                <a:spcPts val="0"/>
              </a:spcBef>
              <a:buNone/>
              <a:defRPr b="1" i="0" sz="1400" u="none" cap="none" strike="noStrike">
                <a:solidFill>
                  <a:srgbClr val="FFFFFF"/>
                </a:solidFill>
                <a:latin typeface="Arial"/>
                <a:ea typeface="Arial"/>
                <a:cs typeface="Arial"/>
                <a:sym typeface="Arial"/>
              </a:defRPr>
            </a:lvl2pPr>
            <a:lvl3pPr indent="0" lvl="2" marL="0" marR="0" rtl="0" algn="l">
              <a:spcBef>
                <a:spcPts val="0"/>
              </a:spcBef>
              <a:buNone/>
              <a:defRPr b="1" i="0" sz="1400" u="none" cap="none" strike="noStrike">
                <a:solidFill>
                  <a:srgbClr val="FFFFFF"/>
                </a:solidFill>
                <a:latin typeface="Arial"/>
                <a:ea typeface="Arial"/>
                <a:cs typeface="Arial"/>
                <a:sym typeface="Arial"/>
              </a:defRPr>
            </a:lvl3pPr>
            <a:lvl4pPr indent="0" lvl="3" marL="0" marR="0" rtl="0" algn="l">
              <a:spcBef>
                <a:spcPts val="0"/>
              </a:spcBef>
              <a:buNone/>
              <a:defRPr b="1" i="0" sz="1400" u="none" cap="none" strike="noStrike">
                <a:solidFill>
                  <a:srgbClr val="FFFFFF"/>
                </a:solidFill>
                <a:latin typeface="Arial"/>
                <a:ea typeface="Arial"/>
                <a:cs typeface="Arial"/>
                <a:sym typeface="Arial"/>
              </a:defRPr>
            </a:lvl4pPr>
            <a:lvl5pPr indent="0" lvl="4" marL="0" marR="0" rtl="0" algn="l">
              <a:spcBef>
                <a:spcPts val="0"/>
              </a:spcBef>
              <a:buNone/>
              <a:defRPr b="1" i="0" sz="1400" u="none" cap="none" strike="noStrike">
                <a:solidFill>
                  <a:srgbClr val="FFFFFF"/>
                </a:solidFill>
                <a:latin typeface="Arial"/>
                <a:ea typeface="Arial"/>
                <a:cs typeface="Arial"/>
                <a:sym typeface="Arial"/>
              </a:defRPr>
            </a:lvl5pPr>
            <a:lvl6pPr indent="0" lvl="5" marL="0" marR="0" rtl="0" algn="l">
              <a:spcBef>
                <a:spcPts val="0"/>
              </a:spcBef>
              <a:buNone/>
              <a:defRPr b="1" i="0" sz="1400" u="none" cap="none" strike="noStrike">
                <a:solidFill>
                  <a:srgbClr val="FFFFFF"/>
                </a:solidFill>
                <a:latin typeface="Arial"/>
                <a:ea typeface="Arial"/>
                <a:cs typeface="Arial"/>
                <a:sym typeface="Arial"/>
              </a:defRPr>
            </a:lvl6pPr>
            <a:lvl7pPr indent="0" lvl="6" marL="0" marR="0" rtl="0" algn="l">
              <a:spcBef>
                <a:spcPts val="0"/>
              </a:spcBef>
              <a:buNone/>
              <a:defRPr b="1" i="0" sz="1400" u="none" cap="none" strike="noStrike">
                <a:solidFill>
                  <a:srgbClr val="FFFFFF"/>
                </a:solidFill>
                <a:latin typeface="Arial"/>
                <a:ea typeface="Arial"/>
                <a:cs typeface="Arial"/>
                <a:sym typeface="Arial"/>
              </a:defRPr>
            </a:lvl7pPr>
            <a:lvl8pPr indent="0" lvl="7" marL="0" marR="0" rtl="0" algn="l">
              <a:spcBef>
                <a:spcPts val="0"/>
              </a:spcBef>
              <a:buNone/>
              <a:defRPr b="1" i="0" sz="1400" u="none" cap="none" strike="noStrike">
                <a:solidFill>
                  <a:srgbClr val="FFFFFF"/>
                </a:solidFill>
                <a:latin typeface="Arial"/>
                <a:ea typeface="Arial"/>
                <a:cs typeface="Arial"/>
                <a:sym typeface="Arial"/>
              </a:defRPr>
            </a:lvl8pPr>
            <a:lvl9pPr indent="0" lvl="8" marL="0" marR="0" rtl="0" algn="l">
              <a:spcBef>
                <a:spcPts val="0"/>
              </a:spcBef>
              <a:buNone/>
              <a:defRPr b="1" i="0" sz="1400" u="none" cap="none" strike="noStrike">
                <a:solidFill>
                  <a:srgbClr val="FFFFFF"/>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AU"/>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hyperlink" Target="mailto:duonghoaian@tuaf.edu.vn"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
          <p:cNvSpPr txBox="1"/>
          <p:nvPr>
            <p:ph type="ctrTitle"/>
          </p:nvPr>
        </p:nvSpPr>
        <p:spPr>
          <a:xfrm>
            <a:off x="685800" y="740794"/>
            <a:ext cx="7848600" cy="2558032"/>
          </a:xfrm>
          <a:prstGeom prst="rect">
            <a:avLst/>
          </a:prstGeom>
          <a:noFill/>
          <a:ln>
            <a:noFill/>
          </a:ln>
        </p:spPr>
        <p:txBody>
          <a:bodyPr anchorCtr="0" anchor="b" bIns="45700" lIns="91425" spcFirstLastPara="1" rIns="91425" wrap="square" tIns="45700">
            <a:noAutofit/>
          </a:bodyPr>
          <a:lstStyle/>
          <a:p>
            <a:pPr indent="0" lvl="0" marL="0" rtl="0" algn="just">
              <a:spcBef>
                <a:spcPts val="0"/>
              </a:spcBef>
              <a:spcAft>
                <a:spcPts val="0"/>
              </a:spcAft>
              <a:buClr>
                <a:schemeClr val="dk2"/>
              </a:buClr>
              <a:buSzPts val="3800"/>
              <a:buFont typeface="Arial"/>
              <a:buNone/>
            </a:pPr>
            <a:r>
              <a:rPr lang="en-AU" sz="3800"/>
              <a:t>START AND IMPROVE YOUR BUSINESS – WEEK 14: SATISFYING CUSTOMERS NEEDS IN THE RIGHT PLACES</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p2"/>
          <p:cNvSpPr txBox="1"/>
          <p:nvPr>
            <p:ph type="ctrTitle"/>
          </p:nvPr>
        </p:nvSpPr>
        <p:spPr>
          <a:xfrm>
            <a:off x="685800" y="710556"/>
            <a:ext cx="7848600" cy="2588269"/>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Clr>
                <a:schemeClr val="dk2"/>
              </a:buClr>
              <a:buSzPts val="4400"/>
              <a:buFont typeface="Arial"/>
              <a:buNone/>
            </a:pPr>
            <a:r>
              <a:rPr lang="en-AU" sz="4400"/>
              <a:t>KHỞI SỰ VÀ TĂNG CƯỜNG KHẢ NĂNG KINH DOANH</a:t>
            </a:r>
            <a:br>
              <a:rPr lang="en-AU" sz="4400"/>
            </a:br>
            <a:r>
              <a:rPr lang="en-AU" sz="4400"/>
              <a:t>TUẦN 14 – CHƯƠNG 7</a:t>
            </a:r>
            <a:endParaRPr sz="4400"/>
          </a:p>
        </p:txBody>
      </p:sp>
      <p:sp>
        <p:nvSpPr>
          <p:cNvPr id="100" name="Google Shape;100;p2"/>
          <p:cNvSpPr txBox="1"/>
          <p:nvPr>
            <p:ph idx="1" type="subTitle"/>
          </p:nvPr>
        </p:nvSpPr>
        <p:spPr>
          <a:xfrm>
            <a:off x="685800" y="3505199"/>
            <a:ext cx="7848600" cy="2063817"/>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spcBef>
                <a:spcPts val="0"/>
              </a:spcBef>
              <a:spcAft>
                <a:spcPts val="0"/>
              </a:spcAft>
              <a:buSzPct val="85000"/>
              <a:buNone/>
            </a:pPr>
            <a:r>
              <a:rPr lang="en-AU"/>
              <a:t>Chuẩn bị và trình bày: Dương Hoài An</a:t>
            </a:r>
            <a:endParaRPr/>
          </a:p>
          <a:p>
            <a:pPr indent="0" lvl="0" marL="0" rtl="0" algn="l">
              <a:spcBef>
                <a:spcPts val="444"/>
              </a:spcBef>
              <a:spcAft>
                <a:spcPts val="0"/>
              </a:spcAft>
              <a:buSzPct val="85000"/>
              <a:buNone/>
            </a:pPr>
            <a:r>
              <a:rPr lang="en-AU"/>
              <a:t>Khoa Kinh tế và Phát triển nông thôn</a:t>
            </a:r>
            <a:endParaRPr/>
          </a:p>
          <a:p>
            <a:pPr indent="0" lvl="0" marL="0" rtl="0" algn="l">
              <a:spcBef>
                <a:spcPts val="444"/>
              </a:spcBef>
              <a:spcAft>
                <a:spcPts val="0"/>
              </a:spcAft>
              <a:buSzPct val="85000"/>
              <a:buNone/>
            </a:pPr>
            <a:r>
              <a:rPr lang="en-AU"/>
              <a:t>Trường Đại học Nông Lâm Thái Nguyên</a:t>
            </a:r>
            <a:endParaRPr/>
          </a:p>
          <a:p>
            <a:pPr indent="0" lvl="0" marL="0" rtl="0" algn="l">
              <a:spcBef>
                <a:spcPts val="444"/>
              </a:spcBef>
              <a:spcAft>
                <a:spcPts val="0"/>
              </a:spcAft>
              <a:buSzPct val="85000"/>
              <a:buNone/>
            </a:pPr>
            <a:r>
              <a:rPr lang="en-AU"/>
              <a:t>Email: </a:t>
            </a:r>
            <a:r>
              <a:rPr lang="en-AU" u="sng">
                <a:solidFill>
                  <a:schemeClr val="hlink"/>
                </a:solidFill>
                <a:hlinkClick r:id="rId3"/>
              </a:rPr>
              <a:t>duonghoaian@tuaf.edu.vn</a:t>
            </a:r>
            <a:endParaRPr/>
          </a:p>
          <a:p>
            <a:pPr indent="0" lvl="0" marL="0" rtl="0" algn="l">
              <a:spcBef>
                <a:spcPts val="444"/>
              </a:spcBef>
              <a:spcAft>
                <a:spcPts val="0"/>
              </a:spcAft>
              <a:buSzPct val="85000"/>
              <a:buNone/>
            </a:pPr>
            <a:r>
              <a:rPr lang="en-AU"/>
              <a:t>Bài giảng được thiết kế với sự tài trợ của trường Đại học Handong Global University</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3"/>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000"/>
              <a:buFont typeface="Arial"/>
              <a:buNone/>
            </a:pPr>
            <a:r>
              <a:rPr lang="en-AU"/>
              <a:t>NỘI DUNG KHOÁ HỌC</a:t>
            </a:r>
            <a:endParaRPr/>
          </a:p>
        </p:txBody>
      </p:sp>
      <p:sp>
        <p:nvSpPr>
          <p:cNvPr id="106" name="Google Shape;106;p3"/>
          <p:cNvSpPr txBox="1"/>
          <p:nvPr>
            <p:ph idx="1" type="body"/>
          </p:nvPr>
        </p:nvSpPr>
        <p:spPr>
          <a:xfrm>
            <a:off x="457200" y="1600200"/>
            <a:ext cx="8229600" cy="4876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2040"/>
              <a:buNone/>
            </a:pPr>
            <a:r>
              <a:rPr lang="en-AU"/>
              <a:t>Khoá học gồm 2 phần:</a:t>
            </a:r>
            <a:endParaRPr/>
          </a:p>
          <a:p>
            <a:pPr indent="-182880" lvl="0" marL="182880" rtl="0" algn="l">
              <a:spcBef>
                <a:spcPts val="480"/>
              </a:spcBef>
              <a:spcAft>
                <a:spcPts val="0"/>
              </a:spcAft>
              <a:buSzPts val="2040"/>
              <a:buChar char="•"/>
            </a:pPr>
            <a:r>
              <a:rPr lang="en-AU"/>
              <a:t>Khởi sự doanh nghiệp (Start Your Business - SYB), và</a:t>
            </a:r>
            <a:endParaRPr/>
          </a:p>
          <a:p>
            <a:pPr indent="-182880" lvl="0" marL="182880" rtl="0" algn="l">
              <a:spcBef>
                <a:spcPts val="480"/>
              </a:spcBef>
              <a:spcAft>
                <a:spcPts val="0"/>
              </a:spcAft>
              <a:buSzPts val="2040"/>
              <a:buChar char="•"/>
            </a:pPr>
            <a:r>
              <a:rPr lang="en-AU"/>
              <a:t>Tăng cường khả năng kinh doanh (Improve Your Business - IYB)</a:t>
            </a:r>
            <a:endParaRPr/>
          </a:p>
        </p:txBody>
      </p:sp>
      <p:sp>
        <p:nvSpPr>
          <p:cNvPr id="107" name="Google Shape;107;p3"/>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08" name="Google Shape;108;p3"/>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09" name="Google Shape;109;p3"/>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4"/>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000"/>
              <a:buFont typeface="Arial"/>
              <a:buNone/>
            </a:pPr>
            <a:r>
              <a:rPr lang="en-AU"/>
              <a:t>TÀI LIỆU HỌC TẬP</a:t>
            </a:r>
            <a:endParaRPr/>
          </a:p>
        </p:txBody>
      </p:sp>
      <p:sp>
        <p:nvSpPr>
          <p:cNvPr id="115" name="Google Shape;115;p4"/>
          <p:cNvSpPr txBox="1"/>
          <p:nvPr>
            <p:ph idx="1" type="body"/>
          </p:nvPr>
        </p:nvSpPr>
        <p:spPr>
          <a:xfrm>
            <a:off x="457200" y="1600200"/>
            <a:ext cx="8229600" cy="4876800"/>
          </a:xfrm>
          <a:prstGeom prst="rect">
            <a:avLst/>
          </a:prstGeom>
          <a:noFill/>
          <a:ln>
            <a:noFill/>
          </a:ln>
        </p:spPr>
        <p:txBody>
          <a:bodyPr anchorCtr="0" anchor="t" bIns="45700" lIns="91425" spcFirstLastPara="1" rIns="91425" wrap="square" tIns="45700">
            <a:normAutofit/>
          </a:bodyPr>
          <a:lstStyle/>
          <a:p>
            <a:pPr indent="-182880" lvl="0" marL="182880" rtl="0" algn="just">
              <a:spcBef>
                <a:spcPts val="0"/>
              </a:spcBef>
              <a:spcAft>
                <a:spcPts val="0"/>
              </a:spcAft>
              <a:buSzPts val="2040"/>
              <a:buChar char="•"/>
            </a:pPr>
            <a:r>
              <a:rPr lang="en-AU"/>
              <a:t>Tài liệu chính là bộ sách Khởi sự kinh doanh và Tăng cường khả năng kinh doanh (SIYB) được Phòng Thương mại và Công nghiệp Việt Nam (VCCI) cùng tổ chức Lao động quốc tế (ILO) và cơ quan Hợp tác phát triển quốc tế của Thuỵ Điển tài trợ và thiết kế. Bộ sách được xuất bản năm 1998. Tài liệu sau đây được trích dẫn là: SIYB, 1998</a:t>
            </a:r>
            <a:endParaRPr/>
          </a:p>
        </p:txBody>
      </p:sp>
      <p:sp>
        <p:nvSpPr>
          <p:cNvPr id="116" name="Google Shape;116;p4"/>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17" name="Google Shape;117;p4"/>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18" name="Google Shape;118;p4"/>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5"/>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000"/>
              <a:buFont typeface="Arial"/>
              <a:buNone/>
            </a:pPr>
            <a:r>
              <a:rPr lang="en-AU"/>
              <a:t>TÀI LIỆU HỌC TẬP</a:t>
            </a:r>
            <a:endParaRPr/>
          </a:p>
        </p:txBody>
      </p:sp>
      <p:sp>
        <p:nvSpPr>
          <p:cNvPr id="124" name="Google Shape;124;p5"/>
          <p:cNvSpPr txBox="1"/>
          <p:nvPr>
            <p:ph idx="1" type="body"/>
          </p:nvPr>
        </p:nvSpPr>
        <p:spPr>
          <a:xfrm>
            <a:off x="457200" y="1600200"/>
            <a:ext cx="8229600" cy="4876800"/>
          </a:xfrm>
          <a:prstGeom prst="rect">
            <a:avLst/>
          </a:prstGeom>
          <a:noFill/>
          <a:ln>
            <a:noFill/>
          </a:ln>
        </p:spPr>
        <p:txBody>
          <a:bodyPr anchorCtr="0" anchor="t" bIns="45700" lIns="91425" spcFirstLastPara="1" rIns="91425" wrap="square" tIns="45700">
            <a:normAutofit/>
          </a:bodyPr>
          <a:lstStyle/>
          <a:p>
            <a:pPr indent="-182880" lvl="0" marL="182880" rtl="0" algn="just">
              <a:spcBef>
                <a:spcPts val="0"/>
              </a:spcBef>
              <a:spcAft>
                <a:spcPts val="0"/>
              </a:spcAft>
              <a:buSzPts val="2040"/>
              <a:buChar char="•"/>
            </a:pPr>
            <a:r>
              <a:rPr lang="en-AU"/>
              <a:t>Đây là một chương trình phát triển doanh nghiệp vừa và nhỏ (DNVVN) theo từng bước. Chương trình giúp người học tự đánh giá các cơ hội để khởi sự kinh doanh thành công và chọn cho mình một ý tưởng kinh doanh mang tính thực tiễn. Chương trình có sự kết hợp linh hoạt giữa lý thuyết và thực hành với các tình huống.</a:t>
            </a:r>
            <a:endParaRPr/>
          </a:p>
        </p:txBody>
      </p:sp>
      <p:sp>
        <p:nvSpPr>
          <p:cNvPr id="125" name="Google Shape;125;p5"/>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26" name="Google Shape;126;p5"/>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27" name="Google Shape;127;p5"/>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6"/>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000"/>
              <a:buFont typeface="Arial"/>
              <a:buNone/>
            </a:pPr>
            <a:r>
              <a:rPr lang="en-AU"/>
              <a:t>TÀI LIỆU THAM KHẢO</a:t>
            </a:r>
            <a:endParaRPr/>
          </a:p>
        </p:txBody>
      </p:sp>
      <p:sp>
        <p:nvSpPr>
          <p:cNvPr id="133" name="Google Shape;133;p6"/>
          <p:cNvSpPr txBox="1"/>
          <p:nvPr>
            <p:ph idx="1" type="body"/>
          </p:nvPr>
        </p:nvSpPr>
        <p:spPr>
          <a:xfrm>
            <a:off x="457200" y="160020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Ngoài tài liệu học tập đã đề cập ở trên, người học được khuyến thích đọc thêm các tài liệu tham khảo dưới đây:</a:t>
            </a:r>
            <a:endParaRPr/>
          </a:p>
          <a:p>
            <a:pPr indent="-182880" lvl="0" marL="182880" rtl="0" algn="just">
              <a:spcBef>
                <a:spcPts val="480"/>
              </a:spcBef>
              <a:spcAft>
                <a:spcPts val="0"/>
              </a:spcAft>
              <a:buSzPts val="2040"/>
              <a:buChar char="•"/>
            </a:pPr>
            <a:r>
              <a:rPr lang="en-AU"/>
              <a:t>Fail to Succeed</a:t>
            </a:r>
            <a:endParaRPr/>
          </a:p>
          <a:p>
            <a:pPr indent="-182880" lvl="0" marL="182880" rtl="0" algn="just">
              <a:spcBef>
                <a:spcPts val="480"/>
              </a:spcBef>
              <a:spcAft>
                <a:spcPts val="0"/>
              </a:spcAft>
              <a:buSzPts val="2040"/>
              <a:buChar char="•"/>
            </a:pPr>
            <a:r>
              <a:rPr lang="en-AU"/>
              <a:t>Startup Nation</a:t>
            </a:r>
            <a:endParaRPr/>
          </a:p>
          <a:p>
            <a:pPr indent="-182880" lvl="0" marL="182880" rtl="0" algn="just">
              <a:spcBef>
                <a:spcPts val="480"/>
              </a:spcBef>
              <a:spcAft>
                <a:spcPts val="0"/>
              </a:spcAft>
              <a:buSzPts val="2040"/>
              <a:buChar char="•"/>
            </a:pPr>
            <a:r>
              <a:rPr lang="en-AU"/>
              <a:t>The Secret of self-made millionaires</a:t>
            </a:r>
            <a:endParaRPr/>
          </a:p>
          <a:p>
            <a:pPr indent="-182880" lvl="0" marL="182880" rtl="0" algn="just">
              <a:spcBef>
                <a:spcPts val="480"/>
              </a:spcBef>
              <a:spcAft>
                <a:spcPts val="0"/>
              </a:spcAft>
              <a:buSzPts val="2040"/>
              <a:buChar char="•"/>
            </a:pPr>
            <a:r>
              <a:rPr lang="en-AU"/>
              <a:t>Disciplined Entrepreneurship 24 Steps to a Successful Startup</a:t>
            </a:r>
            <a:endParaRPr/>
          </a:p>
          <a:p>
            <a:pPr indent="-182880" lvl="0" marL="182880" rtl="0" algn="just">
              <a:spcBef>
                <a:spcPts val="480"/>
              </a:spcBef>
              <a:spcAft>
                <a:spcPts val="0"/>
              </a:spcAft>
              <a:buSzPts val="2040"/>
              <a:buChar char="•"/>
            </a:pPr>
            <a:r>
              <a:rPr lang="en-AU"/>
              <a:t>Startup handbook</a:t>
            </a:r>
            <a:endParaRPr/>
          </a:p>
        </p:txBody>
      </p:sp>
      <p:sp>
        <p:nvSpPr>
          <p:cNvPr id="134" name="Google Shape;134;p6"/>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35" name="Google Shape;135;p6"/>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36" name="Google Shape;136;p6"/>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7"/>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142" name="Google Shape;142;p7"/>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7.8. Có những hình thức tổ chức kênh phân phối nào?</a:t>
            </a:r>
            <a:endParaRPr/>
          </a:p>
          <a:p>
            <a:pPr indent="-182880" lvl="0" marL="182880" rtl="0" algn="just">
              <a:spcBef>
                <a:spcPts val="480"/>
              </a:spcBef>
              <a:spcAft>
                <a:spcPts val="0"/>
              </a:spcAft>
              <a:buSzPts val="2040"/>
              <a:buChar char="•"/>
            </a:pPr>
            <a:r>
              <a:rPr b="1" lang="en-AU"/>
              <a:t>Kênh phân phối dọc là gì?</a:t>
            </a:r>
            <a:endParaRPr/>
          </a:p>
          <a:p>
            <a:pPr indent="-182880" lvl="1" marL="457200" rtl="0" algn="just">
              <a:spcBef>
                <a:spcPts val="400"/>
              </a:spcBef>
              <a:spcAft>
                <a:spcPts val="0"/>
              </a:spcAft>
              <a:buSzPts val="1700"/>
              <a:buFont typeface="Noto Sans Symbols"/>
              <a:buChar char="▪"/>
            </a:pPr>
            <a:r>
              <a:rPr lang="en-AU"/>
              <a:t>Hệ thống Marketing liên kết dọc (Vertical Marketing System) là những kênh phân phối được thiết kế với chương trình trọng tâm và quản lý chuyên nghiệp nhằm đảm bảo hiệu quả phân phối và tối đa hóa ảnh hưởng của Marketing.</a:t>
            </a:r>
            <a:endParaRPr/>
          </a:p>
          <a:p>
            <a:pPr indent="0" lvl="0" marL="0" rtl="0" algn="r">
              <a:spcBef>
                <a:spcPts val="480"/>
              </a:spcBef>
              <a:spcAft>
                <a:spcPts val="0"/>
              </a:spcAft>
              <a:buSzPts val="2040"/>
              <a:buNone/>
            </a:pPr>
            <a:r>
              <a:rPr lang="en-AU"/>
              <a:t>(SIYB, 1998) </a:t>
            </a:r>
            <a:endParaRPr/>
          </a:p>
        </p:txBody>
      </p:sp>
      <p:sp>
        <p:nvSpPr>
          <p:cNvPr id="143" name="Google Shape;143;p7"/>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44" name="Google Shape;144;p7"/>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45" name="Google Shape;145;p7"/>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8"/>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151" name="Google Shape;151;p8"/>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52" name="Google Shape;152;p8"/>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53" name="Google Shape;153;p8"/>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pic>
        <p:nvPicPr>
          <p:cNvPr descr="VMS.png" id="154" name="Google Shape;154;p8"/>
          <p:cNvPicPr preferRelativeResize="0"/>
          <p:nvPr>
            <p:ph idx="1" type="body"/>
          </p:nvPr>
        </p:nvPicPr>
        <p:blipFill rotWithShape="1">
          <a:blip r:embed="rId3">
            <a:alphaModFix/>
          </a:blip>
          <a:srcRect b="2669" l="0" r="0" t="2669"/>
          <a:stretch/>
        </p:blipFill>
        <p:spPr>
          <a:xfrm>
            <a:off x="457200" y="1696650"/>
            <a:ext cx="8229600" cy="48768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9"/>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160" name="Google Shape;160;p9"/>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7.8. Có những hình thức tổ chức kênh phân phối nào?</a:t>
            </a:r>
            <a:endParaRPr/>
          </a:p>
          <a:p>
            <a:pPr indent="-182880" lvl="0" marL="182880" rtl="0" algn="just">
              <a:spcBef>
                <a:spcPts val="480"/>
              </a:spcBef>
              <a:spcAft>
                <a:spcPts val="0"/>
              </a:spcAft>
              <a:buSzPts val="2040"/>
              <a:buChar char="•"/>
            </a:pPr>
            <a:r>
              <a:rPr b="1" lang="en-AU"/>
              <a:t>Kênh phân phối dọc có đặc điểm gì?</a:t>
            </a:r>
            <a:endParaRPr/>
          </a:p>
          <a:p>
            <a:pPr indent="-182880" lvl="1" marL="457200" rtl="0" algn="just">
              <a:spcBef>
                <a:spcPts val="400"/>
              </a:spcBef>
              <a:spcAft>
                <a:spcPts val="0"/>
              </a:spcAft>
              <a:buSzPts val="1700"/>
              <a:buFont typeface="Noto Sans Symbols"/>
              <a:buChar char="▪"/>
            </a:pPr>
            <a:r>
              <a:rPr lang="en-AU"/>
              <a:t>Các thành viên trong kênh có sự liên kết chặt chẽ và phối hợp hoạt động nhịp nhàng vì mục tiêu thỏa mãn thị trường.</a:t>
            </a:r>
            <a:endParaRPr/>
          </a:p>
          <a:p>
            <a:pPr indent="-182880" lvl="1" marL="457200" rtl="0" algn="just">
              <a:spcBef>
                <a:spcPts val="400"/>
              </a:spcBef>
              <a:spcAft>
                <a:spcPts val="0"/>
              </a:spcAft>
              <a:buSzPts val="1700"/>
              <a:buFont typeface="Noto Sans Symbols"/>
              <a:buChar char="▪"/>
            </a:pPr>
            <a:r>
              <a:rPr lang="en-AU"/>
              <a:t>Kênh này giúp kiểm soát các hoạt động của kênh một cách hữu hiệu và giải quyết các xung đột trong kênh.</a:t>
            </a:r>
            <a:endParaRPr/>
          </a:p>
          <a:p>
            <a:pPr indent="0" lvl="0" marL="0" rtl="0" algn="r">
              <a:spcBef>
                <a:spcPts val="480"/>
              </a:spcBef>
              <a:spcAft>
                <a:spcPts val="0"/>
              </a:spcAft>
              <a:buSzPts val="2040"/>
              <a:buNone/>
            </a:pPr>
            <a:r>
              <a:rPr lang="en-AU"/>
              <a:t>(SIYB, 1998) </a:t>
            </a:r>
            <a:endParaRPr/>
          </a:p>
        </p:txBody>
      </p:sp>
      <p:sp>
        <p:nvSpPr>
          <p:cNvPr id="161" name="Google Shape;161;p9"/>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62" name="Google Shape;162;p9"/>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63" name="Google Shape;163;p9"/>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10"/>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169" name="Google Shape;169;p10"/>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7.8. Có những hình thức tổ chức kênh phân phối nào?</a:t>
            </a:r>
            <a:endParaRPr/>
          </a:p>
          <a:p>
            <a:pPr indent="-182880" lvl="0" marL="182880" rtl="0" algn="just">
              <a:spcBef>
                <a:spcPts val="480"/>
              </a:spcBef>
              <a:spcAft>
                <a:spcPts val="0"/>
              </a:spcAft>
              <a:buSzPts val="2040"/>
              <a:buChar char="•"/>
            </a:pPr>
            <a:r>
              <a:rPr b="1" lang="en-AU"/>
              <a:t>Có những kênh phân phối dọc nào?</a:t>
            </a:r>
            <a:endParaRPr/>
          </a:p>
          <a:p>
            <a:pPr indent="-182880" lvl="1" marL="457200" rtl="0" algn="just">
              <a:spcBef>
                <a:spcPts val="400"/>
              </a:spcBef>
              <a:spcAft>
                <a:spcPts val="0"/>
              </a:spcAft>
              <a:buSzPts val="1700"/>
              <a:buFont typeface="Noto Sans Symbols"/>
              <a:buChar char="▪"/>
            </a:pPr>
            <a:r>
              <a:rPr b="1" lang="en-AU"/>
              <a:t>Kênh phân phối dọc tập đoàn</a:t>
            </a:r>
            <a:endParaRPr/>
          </a:p>
          <a:p>
            <a:pPr indent="0" lvl="1" marL="274320" rtl="0" algn="just">
              <a:spcBef>
                <a:spcPts val="400"/>
              </a:spcBef>
              <a:spcAft>
                <a:spcPts val="0"/>
              </a:spcAft>
              <a:buSzPts val="1700"/>
              <a:buNone/>
            </a:pPr>
            <a:r>
              <a:rPr lang="en-AU"/>
              <a:t>Là sự kết hợp giữa các giai đoạn sản xuất và phân phối trong cùng một chủ sở hữu. Trong VMS, tất cả các thành viên kênh đều thuộc cùng một chủ sở hữu hoặc người bán lẻ là chủ các công ty sản xuất, tạo ra sự kết nối chặt chẽ giữa các thành phần của kênh. Kênh phân phối dọc tập đoàn đảm bảo sự phối hợp hoạt động nhịp nhàng giữa các thành viên kênh để đạt hiệu quả phân phối.</a:t>
            </a:r>
            <a:endParaRPr/>
          </a:p>
          <a:p>
            <a:pPr indent="0" lvl="0" marL="0" rtl="0" algn="r">
              <a:spcBef>
                <a:spcPts val="480"/>
              </a:spcBef>
              <a:spcAft>
                <a:spcPts val="0"/>
              </a:spcAft>
              <a:buSzPts val="2040"/>
              <a:buNone/>
            </a:pPr>
            <a:r>
              <a:rPr lang="en-AU"/>
              <a:t>(SIYB, 1998) </a:t>
            </a:r>
            <a:endParaRPr/>
          </a:p>
        </p:txBody>
      </p:sp>
      <p:sp>
        <p:nvSpPr>
          <p:cNvPr id="170" name="Google Shape;170;p10"/>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71" name="Google Shape;171;p10"/>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72" name="Google Shape;172;p10"/>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11"/>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178" name="Google Shape;178;p11"/>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7.8. Có những hình thức tổ chức kênh phân phối nào?</a:t>
            </a:r>
            <a:endParaRPr/>
          </a:p>
          <a:p>
            <a:pPr indent="-182880" lvl="0" marL="182880" rtl="0" algn="just">
              <a:spcBef>
                <a:spcPts val="480"/>
              </a:spcBef>
              <a:spcAft>
                <a:spcPts val="0"/>
              </a:spcAft>
              <a:buSzPts val="2040"/>
              <a:buChar char="•"/>
            </a:pPr>
            <a:r>
              <a:rPr b="1" lang="en-AU"/>
              <a:t>Có những kênh phân phối dọc nào?</a:t>
            </a:r>
            <a:endParaRPr/>
          </a:p>
          <a:p>
            <a:pPr indent="-182880" lvl="1" marL="457200" rtl="0" algn="just">
              <a:spcBef>
                <a:spcPts val="400"/>
              </a:spcBef>
              <a:spcAft>
                <a:spcPts val="0"/>
              </a:spcAft>
              <a:buSzPts val="1700"/>
              <a:buFont typeface="Noto Sans Symbols"/>
              <a:buChar char="▪"/>
            </a:pPr>
            <a:r>
              <a:rPr b="1" lang="en-AU"/>
              <a:t>Kênh phân phối dọc hợp đồng</a:t>
            </a:r>
            <a:endParaRPr/>
          </a:p>
          <a:p>
            <a:pPr indent="0" lvl="1" marL="274320" rtl="0" algn="just">
              <a:spcBef>
                <a:spcPts val="400"/>
              </a:spcBef>
              <a:spcAft>
                <a:spcPts val="0"/>
              </a:spcAft>
              <a:buSzPts val="1700"/>
              <a:buNone/>
            </a:pPr>
            <a:r>
              <a:rPr lang="en-AU"/>
              <a:t>Hệ thống Marketing liên kết dọc hợp đồng (VMS hợp đồng) là một hệ thống kênh phân phối, trong đó sự liên kết giữa các thành viên kênh được thực hiện thông qua các hợp đồng ràng buộc trách nhiệm và quyền lợi giữa các thành viên kênh. Thành viên kênh của VMS hợp đồng là các cơ sở độc lập ở nhiều khâu sản xuất và phân phối khác nhau, nhưng thống nhất trên cơ sở hợp đồng và nhằm đạt hiệu quả kinh tế và mục tiêu Marketing cao hơn khi hoạt động độc lập.</a:t>
            </a:r>
            <a:endParaRPr/>
          </a:p>
          <a:p>
            <a:pPr indent="0" lvl="1" marL="274320" rtl="0" algn="r">
              <a:spcBef>
                <a:spcPts val="400"/>
              </a:spcBef>
              <a:spcAft>
                <a:spcPts val="0"/>
              </a:spcAft>
              <a:buSzPts val="1700"/>
              <a:buNone/>
            </a:pPr>
            <a:r>
              <a:rPr lang="en-AU"/>
              <a:t>(SIYB, 1998) </a:t>
            </a:r>
            <a:endParaRPr/>
          </a:p>
        </p:txBody>
      </p:sp>
      <p:sp>
        <p:nvSpPr>
          <p:cNvPr id="179" name="Google Shape;179;p11"/>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80" name="Google Shape;180;p11"/>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81" name="Google Shape;181;p11"/>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12"/>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187" name="Google Shape;187;p12"/>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7.8. Có những hình thức tổ chức kênh phân phối nào?</a:t>
            </a:r>
            <a:endParaRPr/>
          </a:p>
          <a:p>
            <a:pPr indent="-182880" lvl="0" marL="182880" rtl="0" algn="just">
              <a:spcBef>
                <a:spcPts val="480"/>
              </a:spcBef>
              <a:spcAft>
                <a:spcPts val="0"/>
              </a:spcAft>
              <a:buSzPts val="2040"/>
              <a:buChar char="•"/>
            </a:pPr>
            <a:r>
              <a:rPr b="1" lang="en-AU"/>
              <a:t>Có những kênh phân phối dọc nào?</a:t>
            </a:r>
            <a:endParaRPr/>
          </a:p>
          <a:p>
            <a:pPr indent="-182880" lvl="1" marL="457200" rtl="0" algn="just">
              <a:spcBef>
                <a:spcPts val="400"/>
              </a:spcBef>
              <a:spcAft>
                <a:spcPts val="0"/>
              </a:spcAft>
              <a:buSzPts val="1700"/>
              <a:buFont typeface="Noto Sans Symbols"/>
              <a:buChar char="▪"/>
            </a:pPr>
            <a:r>
              <a:rPr b="1" lang="en-AU"/>
              <a:t>Có những kênh phân phối dọc hợp đồng nào?</a:t>
            </a:r>
            <a:endParaRPr/>
          </a:p>
          <a:p>
            <a:pPr indent="0" lvl="1" marL="274320" rtl="0" algn="just">
              <a:spcBef>
                <a:spcPts val="400"/>
              </a:spcBef>
              <a:spcAft>
                <a:spcPts val="0"/>
              </a:spcAft>
              <a:buSzPts val="1700"/>
              <a:buNone/>
            </a:pPr>
            <a:r>
              <a:rPr b="1" lang="en-AU"/>
              <a:t>Chuỗi tình nguyện</a:t>
            </a:r>
            <a:r>
              <a:rPr lang="en-AU"/>
              <a:t> là một hình thức liên kết kênh phân phối, trong đó người bán buôn đảm bảo quan hệ liên kết độc lập với các nhà bán lẻ nhỏ, nhằm tiêu chuẩn hoá và phối hợp hoạt động mua bán, chương trình trưng bày hàng và quản lý hàng tồn kho.</a:t>
            </a:r>
            <a:endParaRPr/>
          </a:p>
          <a:p>
            <a:pPr indent="0" lvl="1" marL="274320" rtl="0" algn="r">
              <a:spcBef>
                <a:spcPts val="400"/>
              </a:spcBef>
              <a:spcAft>
                <a:spcPts val="0"/>
              </a:spcAft>
              <a:buSzPts val="1700"/>
              <a:buNone/>
            </a:pPr>
            <a:r>
              <a:rPr lang="en-AU"/>
              <a:t>(SIYB, 1998) </a:t>
            </a:r>
            <a:endParaRPr/>
          </a:p>
        </p:txBody>
      </p:sp>
      <p:sp>
        <p:nvSpPr>
          <p:cNvPr id="188" name="Google Shape;188;p12"/>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89" name="Google Shape;189;p12"/>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90" name="Google Shape;190;p12"/>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13"/>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196" name="Google Shape;196;p13"/>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7.8. Có những hình thức tổ chức kênh phân phối nào?</a:t>
            </a:r>
            <a:endParaRPr/>
          </a:p>
          <a:p>
            <a:pPr indent="-182880" lvl="0" marL="182880" rtl="0" algn="just">
              <a:spcBef>
                <a:spcPts val="480"/>
              </a:spcBef>
              <a:spcAft>
                <a:spcPts val="0"/>
              </a:spcAft>
              <a:buSzPts val="2040"/>
              <a:buChar char="•"/>
            </a:pPr>
            <a:r>
              <a:rPr b="1" lang="en-AU"/>
              <a:t>Có những kênh phân phối dọc nào?</a:t>
            </a:r>
            <a:endParaRPr/>
          </a:p>
          <a:p>
            <a:pPr indent="-182880" lvl="1" marL="457200" rtl="0" algn="just">
              <a:spcBef>
                <a:spcPts val="400"/>
              </a:spcBef>
              <a:spcAft>
                <a:spcPts val="0"/>
              </a:spcAft>
              <a:buSzPts val="1700"/>
              <a:buFont typeface="Noto Sans Symbols"/>
              <a:buChar char="▪"/>
            </a:pPr>
            <a:r>
              <a:rPr b="1" lang="en-AU"/>
              <a:t>Có những kênh phân phối dọc hợp đồng nào?</a:t>
            </a:r>
            <a:endParaRPr/>
          </a:p>
          <a:p>
            <a:pPr indent="0" lvl="1" marL="274320" rtl="0" algn="just">
              <a:spcBef>
                <a:spcPts val="400"/>
              </a:spcBef>
              <a:spcAft>
                <a:spcPts val="0"/>
              </a:spcAft>
              <a:buSzPts val="1700"/>
              <a:buNone/>
            </a:pPr>
            <a:r>
              <a:rPr lang="en-AU"/>
              <a:t>Hình thức tổ chức Chuỗi tình nguyện bao gồm một nhà bán buôn cung cấp một số lượng lớn sản phẩm cho các nhà bán lẻ độc lập. Chuỗi này có thể đạt hiệu quả kinh tế theo quy mô và giảm giá theo khối lượng mua để cạnh tranh với các nhà bán lẻ lớn.</a:t>
            </a:r>
            <a:endParaRPr/>
          </a:p>
          <a:p>
            <a:pPr indent="0" lvl="1" marL="274320" rtl="0" algn="r">
              <a:spcBef>
                <a:spcPts val="400"/>
              </a:spcBef>
              <a:spcAft>
                <a:spcPts val="0"/>
              </a:spcAft>
              <a:buSzPts val="1700"/>
              <a:buNone/>
            </a:pPr>
            <a:r>
              <a:rPr lang="en-AU"/>
              <a:t>(SIYB, 1998) </a:t>
            </a:r>
            <a:endParaRPr/>
          </a:p>
        </p:txBody>
      </p:sp>
      <p:sp>
        <p:nvSpPr>
          <p:cNvPr id="197" name="Google Shape;197;p13"/>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98" name="Google Shape;198;p13"/>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99" name="Google Shape;199;p13"/>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14"/>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205" name="Google Shape;205;p14"/>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7.8. Có những hình thức tổ chức kênh phân phối nào?</a:t>
            </a:r>
            <a:endParaRPr/>
          </a:p>
          <a:p>
            <a:pPr indent="-182880" lvl="0" marL="182880" rtl="0" algn="just">
              <a:spcBef>
                <a:spcPts val="480"/>
              </a:spcBef>
              <a:spcAft>
                <a:spcPts val="0"/>
              </a:spcAft>
              <a:buSzPts val="2040"/>
              <a:buChar char="•"/>
            </a:pPr>
            <a:r>
              <a:rPr b="1" lang="en-AU"/>
              <a:t>Có những kênh phân phối dọc nào?</a:t>
            </a:r>
            <a:endParaRPr/>
          </a:p>
          <a:p>
            <a:pPr indent="-182880" lvl="1" marL="457200" rtl="0" algn="just">
              <a:spcBef>
                <a:spcPts val="400"/>
              </a:spcBef>
              <a:spcAft>
                <a:spcPts val="0"/>
              </a:spcAft>
              <a:buSzPts val="1700"/>
              <a:buFont typeface="Noto Sans Symbols"/>
              <a:buChar char="▪"/>
            </a:pPr>
            <a:r>
              <a:rPr b="1" lang="en-AU"/>
              <a:t>Có những kênh phân phối dọc hợp đồng nào?</a:t>
            </a:r>
            <a:endParaRPr/>
          </a:p>
          <a:p>
            <a:pPr indent="0" lvl="1" marL="274320" rtl="0" algn="just">
              <a:spcBef>
                <a:spcPts val="400"/>
              </a:spcBef>
              <a:spcAft>
                <a:spcPts val="0"/>
              </a:spcAft>
              <a:buSzPts val="1700"/>
              <a:buNone/>
            </a:pPr>
            <a:r>
              <a:rPr b="1" lang="en-AU"/>
              <a:t>Hợp tác xã bán lẻ</a:t>
            </a:r>
            <a:r>
              <a:rPr lang="en-AU"/>
              <a:t> là hình thức tổ chức được hình thành khi các nhà bán lẻ độc lập với quy mô nhỏ thành lập một tổ chức thực hiện chức năng bán buôn. Các nhà bán lẻ mua hàng thông qua tổ chức hợp tác bán lẻ và lập kế hoạch phối hợp các hoạt động định giá và quảng cáo. Việc mua tập trung giúp nhà bán lẻ có thể mua hàng với giá thấp hơn. Lợi nhuận của từng nhà bán lẻ tỉ lệ thuận với lượng mua của họ.</a:t>
            </a:r>
            <a:endParaRPr/>
          </a:p>
          <a:p>
            <a:pPr indent="0" lvl="1" marL="274320" rtl="0" algn="r">
              <a:spcBef>
                <a:spcPts val="400"/>
              </a:spcBef>
              <a:spcAft>
                <a:spcPts val="0"/>
              </a:spcAft>
              <a:buSzPts val="1700"/>
              <a:buNone/>
            </a:pPr>
            <a:r>
              <a:rPr lang="en-AU"/>
              <a:t>(SIYB, 1998) </a:t>
            </a:r>
            <a:endParaRPr/>
          </a:p>
        </p:txBody>
      </p:sp>
      <p:sp>
        <p:nvSpPr>
          <p:cNvPr id="206" name="Google Shape;206;p14"/>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07" name="Google Shape;207;p14"/>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08" name="Google Shape;208;p14"/>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15"/>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214" name="Google Shape;214;p15"/>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7.8. Có những hình thức tổ chức kênh phân phối nào?</a:t>
            </a:r>
            <a:endParaRPr/>
          </a:p>
          <a:p>
            <a:pPr indent="-182880" lvl="0" marL="182880" rtl="0" algn="just">
              <a:spcBef>
                <a:spcPts val="480"/>
              </a:spcBef>
              <a:spcAft>
                <a:spcPts val="0"/>
              </a:spcAft>
              <a:buSzPts val="2040"/>
              <a:buChar char="•"/>
            </a:pPr>
            <a:r>
              <a:rPr b="1" lang="en-AU"/>
              <a:t>Có những kênh phân phối dọc nào?</a:t>
            </a:r>
            <a:endParaRPr/>
          </a:p>
          <a:p>
            <a:pPr indent="-182880" lvl="1" marL="457200" rtl="0" algn="just">
              <a:spcBef>
                <a:spcPts val="400"/>
              </a:spcBef>
              <a:spcAft>
                <a:spcPts val="0"/>
              </a:spcAft>
              <a:buSzPts val="1700"/>
              <a:buFont typeface="Noto Sans Symbols"/>
              <a:buChar char="▪"/>
            </a:pPr>
            <a:r>
              <a:rPr b="1" lang="en-AU"/>
              <a:t>Có những kênh phân phối dọc hợp đồng nào?</a:t>
            </a:r>
            <a:endParaRPr/>
          </a:p>
          <a:p>
            <a:pPr indent="0" lvl="1" marL="274320" rtl="0" algn="just">
              <a:spcBef>
                <a:spcPts val="400"/>
              </a:spcBef>
              <a:spcAft>
                <a:spcPts val="0"/>
              </a:spcAft>
              <a:buSzPts val="1700"/>
              <a:buNone/>
            </a:pPr>
            <a:r>
              <a:rPr b="1" lang="en-AU"/>
              <a:t>Phân phối độc quyền</a:t>
            </a:r>
            <a:r>
              <a:rPr lang="en-AU"/>
              <a:t> (nhượng quyền kinh doanh) là một hình thức hợp đồng giữa công ty mẹ (người chủ quyền) và một công ty hay cá nhân (người nhận quyền) để cho phép người nhận quyền thực hiện một loại hoạt động kinh doanh nhất định, được đặt tên theo các nguyên tắc đặc biệt và đã được thiết lập.</a:t>
            </a:r>
            <a:endParaRPr/>
          </a:p>
          <a:p>
            <a:pPr indent="0" lvl="1" marL="274320" rtl="0" algn="r">
              <a:spcBef>
                <a:spcPts val="400"/>
              </a:spcBef>
              <a:spcAft>
                <a:spcPts val="0"/>
              </a:spcAft>
              <a:buSzPts val="1700"/>
              <a:buNone/>
            </a:pPr>
            <a:r>
              <a:rPr lang="en-AU"/>
              <a:t>(SIYB, 1998) </a:t>
            </a:r>
            <a:endParaRPr/>
          </a:p>
        </p:txBody>
      </p:sp>
      <p:sp>
        <p:nvSpPr>
          <p:cNvPr id="215" name="Google Shape;215;p15"/>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16" name="Google Shape;216;p15"/>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17" name="Google Shape;217;p15"/>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16"/>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223" name="Google Shape;223;p16"/>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7.8. Lựa chọn kênh phân phối như thế nào?</a:t>
            </a:r>
            <a:endParaRPr/>
          </a:p>
          <a:p>
            <a:pPr indent="-182880" lvl="0" marL="182880" rtl="0" algn="just">
              <a:spcBef>
                <a:spcPts val="480"/>
              </a:spcBef>
              <a:spcAft>
                <a:spcPts val="0"/>
              </a:spcAft>
              <a:buSzPts val="2040"/>
              <a:buChar char="•"/>
            </a:pPr>
            <a:r>
              <a:rPr b="1" lang="en-AU"/>
              <a:t>Căn cứ nào để lựa chọn kênh phân phối?</a:t>
            </a:r>
            <a:endParaRPr/>
          </a:p>
          <a:p>
            <a:pPr indent="-182880" lvl="1" marL="457200" rtl="0" algn="just">
              <a:spcBef>
                <a:spcPts val="400"/>
              </a:spcBef>
              <a:spcAft>
                <a:spcPts val="0"/>
              </a:spcAft>
              <a:buSzPts val="1700"/>
              <a:buFont typeface="Noto Sans Symbols"/>
              <a:buChar char="▪"/>
            </a:pPr>
            <a:r>
              <a:rPr b="1" lang="en-AU"/>
              <a:t>Mục tiêu của kênh</a:t>
            </a:r>
            <a:endParaRPr b="1"/>
          </a:p>
          <a:p>
            <a:pPr indent="0" lvl="1" marL="274320" rtl="0" algn="just">
              <a:spcBef>
                <a:spcPts val="400"/>
              </a:spcBef>
              <a:spcAft>
                <a:spcPts val="0"/>
              </a:spcAft>
              <a:buSzPts val="1700"/>
              <a:buNone/>
            </a:pPr>
            <a:r>
              <a:rPr lang="en-AU"/>
              <a:t>Mục tiêu của một kênh phân phối bao gồm việc xác định rõ thị trường mà kênh sẽ tập trung vào, mức độ hoạt động của thị trường đó và phạm vi mà kênh sẽ phủ sóng trên thị trường. Những mục tiêu này phụ thuộc vào mục tiêu Marketing hỗn hợp và chiến lược tổng thể của công ty. Các mục tiêu khác nhau đòi hỏi kênh phải có cấu trúc và cách quản lý phù hợp.</a:t>
            </a:r>
            <a:endParaRPr/>
          </a:p>
          <a:p>
            <a:pPr indent="0" lvl="1" marL="274320" rtl="0" algn="r">
              <a:spcBef>
                <a:spcPts val="400"/>
              </a:spcBef>
              <a:spcAft>
                <a:spcPts val="0"/>
              </a:spcAft>
              <a:buSzPts val="1700"/>
              <a:buNone/>
            </a:pPr>
            <a:r>
              <a:rPr lang="en-AU"/>
              <a:t>(SIYB, 1998) </a:t>
            </a:r>
            <a:endParaRPr/>
          </a:p>
        </p:txBody>
      </p:sp>
      <p:sp>
        <p:nvSpPr>
          <p:cNvPr id="224" name="Google Shape;224;p16"/>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25" name="Google Shape;225;p16"/>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26" name="Google Shape;226;p16"/>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17"/>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232" name="Google Shape;232;p17"/>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7.8. Lựa chọn kênh phân phối như thế nào?</a:t>
            </a:r>
            <a:endParaRPr/>
          </a:p>
          <a:p>
            <a:pPr indent="-182880" lvl="0" marL="182880" rtl="0" algn="just">
              <a:spcBef>
                <a:spcPts val="480"/>
              </a:spcBef>
              <a:spcAft>
                <a:spcPts val="0"/>
              </a:spcAft>
              <a:buSzPts val="2040"/>
              <a:buChar char="•"/>
            </a:pPr>
            <a:r>
              <a:rPr b="1" lang="en-AU"/>
              <a:t>Căn cứ nào để lựa chọn kênh phân phối?</a:t>
            </a:r>
            <a:endParaRPr/>
          </a:p>
          <a:p>
            <a:pPr indent="-182880" lvl="1" marL="457200" rtl="0" algn="just">
              <a:spcBef>
                <a:spcPts val="400"/>
              </a:spcBef>
              <a:spcAft>
                <a:spcPts val="0"/>
              </a:spcAft>
              <a:buSzPts val="1700"/>
              <a:buFont typeface="Noto Sans Symbols"/>
              <a:buChar char="▪"/>
            </a:pPr>
            <a:r>
              <a:rPr b="1" lang="en-AU"/>
              <a:t>Đặc điểm của khách hàng mục tiêu</a:t>
            </a:r>
            <a:endParaRPr b="1"/>
          </a:p>
          <a:p>
            <a:pPr indent="0" lvl="1" marL="274320" rtl="0" algn="just">
              <a:spcBef>
                <a:spcPts val="400"/>
              </a:spcBef>
              <a:spcAft>
                <a:spcPts val="0"/>
              </a:spcAft>
              <a:buSzPts val="1700"/>
              <a:buNone/>
            </a:pPr>
            <a:r>
              <a:rPr lang="en-AU"/>
              <a:t>Trong việc xác định kênh phân phối phù hợp, các yếu tố đặc điểm của khách hàng cần được xem xét cẩn thận, bao gồm quy mô, cơ cấu, địa điểm và hành vi mua hàng. Nếu khách hàng phân tán và mua hàng thường xuyên với số lượng nhỏ, kênh phân phối dài là cần thiết. Nếu khách hàng tập trung về địa lý và mua hàng tập trung với khối lượng lớn, cần phân phối trực tiếp.</a:t>
            </a:r>
            <a:endParaRPr/>
          </a:p>
          <a:p>
            <a:pPr indent="0" lvl="1" marL="274320" rtl="0" algn="r">
              <a:spcBef>
                <a:spcPts val="400"/>
              </a:spcBef>
              <a:spcAft>
                <a:spcPts val="0"/>
              </a:spcAft>
              <a:buSzPts val="1700"/>
              <a:buNone/>
            </a:pPr>
            <a:r>
              <a:rPr lang="en-AU"/>
              <a:t>(SIYB, 1998) </a:t>
            </a:r>
            <a:endParaRPr/>
          </a:p>
        </p:txBody>
      </p:sp>
      <p:sp>
        <p:nvSpPr>
          <p:cNvPr id="233" name="Google Shape;233;p17"/>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34" name="Google Shape;234;p17"/>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35" name="Google Shape;235;p17"/>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18"/>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241" name="Google Shape;241;p18"/>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7.8. Lựa chọn kênh phân phối như thế nào?</a:t>
            </a:r>
            <a:endParaRPr/>
          </a:p>
          <a:p>
            <a:pPr indent="-182880" lvl="0" marL="182880" rtl="0" algn="just">
              <a:spcBef>
                <a:spcPts val="480"/>
              </a:spcBef>
              <a:spcAft>
                <a:spcPts val="0"/>
              </a:spcAft>
              <a:buSzPts val="2040"/>
              <a:buChar char="•"/>
            </a:pPr>
            <a:r>
              <a:rPr b="1" lang="en-AU"/>
              <a:t>Căn cứ nào để lựa chọn kênh phân phối?</a:t>
            </a:r>
            <a:endParaRPr/>
          </a:p>
          <a:p>
            <a:pPr indent="-182880" lvl="1" marL="457200" rtl="0" algn="just">
              <a:spcBef>
                <a:spcPts val="400"/>
              </a:spcBef>
              <a:spcAft>
                <a:spcPts val="0"/>
              </a:spcAft>
              <a:buSzPts val="1700"/>
              <a:buFont typeface="Noto Sans Symbols"/>
              <a:buChar char="▪"/>
            </a:pPr>
            <a:r>
              <a:rPr b="1" lang="en-AU"/>
              <a:t>Đặc điểm của sản phẩm</a:t>
            </a:r>
            <a:endParaRPr b="1"/>
          </a:p>
          <a:p>
            <a:pPr indent="0" lvl="1" marL="274320" rtl="0" algn="just">
              <a:spcBef>
                <a:spcPts val="400"/>
              </a:spcBef>
              <a:spcAft>
                <a:spcPts val="0"/>
              </a:spcAft>
              <a:buSzPts val="1700"/>
              <a:buNone/>
            </a:pPr>
            <a:r>
              <a:rPr lang="en-AU"/>
              <a:t>Những sản phẩm dễ hư hỏng, trung gian sản xuất đến tiêu dùng ngắn, sản phẩm cồng kềnh, nặng nề sẽ cần phân phối trực tiếp. Ngược lại những hàng hóa không có tiêu chuẩn, các sản phẩm có giá trị đơn vị cao thường được bán trực tiếp mà không thông qua trung gian.</a:t>
            </a:r>
            <a:endParaRPr/>
          </a:p>
          <a:p>
            <a:pPr indent="0" lvl="1" marL="274320" rtl="0" algn="r">
              <a:spcBef>
                <a:spcPts val="400"/>
              </a:spcBef>
              <a:spcAft>
                <a:spcPts val="0"/>
              </a:spcAft>
              <a:buSzPts val="1700"/>
              <a:buNone/>
            </a:pPr>
            <a:r>
              <a:rPr lang="en-AU"/>
              <a:t>(SIYB, 1998) </a:t>
            </a:r>
            <a:endParaRPr/>
          </a:p>
        </p:txBody>
      </p:sp>
      <p:sp>
        <p:nvSpPr>
          <p:cNvPr id="242" name="Google Shape;242;p18"/>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43" name="Google Shape;243;p18"/>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44" name="Google Shape;244;p18"/>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19"/>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250" name="Google Shape;250;p19"/>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7.8. Lựa chọn kênh phân phối như thế nào?</a:t>
            </a:r>
            <a:endParaRPr/>
          </a:p>
          <a:p>
            <a:pPr indent="-182880" lvl="0" marL="182880" rtl="0" algn="just">
              <a:spcBef>
                <a:spcPts val="480"/>
              </a:spcBef>
              <a:spcAft>
                <a:spcPts val="0"/>
              </a:spcAft>
              <a:buSzPts val="2040"/>
              <a:buChar char="•"/>
            </a:pPr>
            <a:r>
              <a:rPr b="1" lang="en-AU"/>
              <a:t>Căn cứ nào để lựa chọn kênh phân phối?</a:t>
            </a:r>
            <a:endParaRPr/>
          </a:p>
          <a:p>
            <a:pPr indent="-182880" lvl="1" marL="457200" rtl="0" algn="just">
              <a:spcBef>
                <a:spcPts val="400"/>
              </a:spcBef>
              <a:spcAft>
                <a:spcPts val="0"/>
              </a:spcAft>
              <a:buSzPts val="1700"/>
              <a:buFont typeface="Noto Sans Symbols"/>
              <a:buChar char="▪"/>
            </a:pPr>
            <a:r>
              <a:rPr b="1" lang="en-AU"/>
              <a:t>Đặc điểm của trung gian thương mại</a:t>
            </a:r>
            <a:endParaRPr b="1"/>
          </a:p>
          <a:p>
            <a:pPr indent="0" lvl="1" marL="274320" rtl="0" algn="just">
              <a:spcBef>
                <a:spcPts val="400"/>
              </a:spcBef>
              <a:spcAft>
                <a:spcPts val="0"/>
              </a:spcAft>
              <a:buSzPts val="1700"/>
              <a:buNone/>
            </a:pPr>
            <a:r>
              <a:rPr lang="en-AU"/>
              <a:t>Việc lựa chọn kênh phân phối phụ thuộc chặt chẽ vào việc lựa chọn trung gian thương mại phù hợp. Vì vậy, người quản lý kênh phải xem xét các loại trung gian hiện có trên thị trường, khả năng, mặt mạnh và mặt yếu của từng trung gian trong việc thực hiện nhiệm vụ của họ. Đánh giá các trung gian thương mại về khả năng thực hiện quảng cáo, lưu kho, khai thác khách hàng, cung cấp tín dụng... sẽ giúp người quản lý kênh lựa chọn được các trung gian phù hợp nhất.</a:t>
            </a:r>
            <a:endParaRPr/>
          </a:p>
          <a:p>
            <a:pPr indent="0" lvl="1" marL="274320" rtl="0" algn="r">
              <a:spcBef>
                <a:spcPts val="400"/>
              </a:spcBef>
              <a:spcAft>
                <a:spcPts val="0"/>
              </a:spcAft>
              <a:buSzPts val="1700"/>
              <a:buNone/>
            </a:pPr>
            <a:r>
              <a:rPr lang="en-AU"/>
              <a:t>(SIYB, 1998) </a:t>
            </a:r>
            <a:endParaRPr/>
          </a:p>
        </p:txBody>
      </p:sp>
      <p:sp>
        <p:nvSpPr>
          <p:cNvPr id="251" name="Google Shape;251;p19"/>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52" name="Google Shape;252;p19"/>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53" name="Google Shape;253;p19"/>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20"/>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259" name="Google Shape;259;p20"/>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7.8. Lựa chọn kênh phân phối như thế nào?</a:t>
            </a:r>
            <a:endParaRPr/>
          </a:p>
          <a:p>
            <a:pPr indent="-182880" lvl="0" marL="182880" rtl="0" algn="just">
              <a:spcBef>
                <a:spcPts val="480"/>
              </a:spcBef>
              <a:spcAft>
                <a:spcPts val="0"/>
              </a:spcAft>
              <a:buSzPts val="2040"/>
              <a:buChar char="•"/>
            </a:pPr>
            <a:r>
              <a:rPr b="1" lang="en-AU"/>
              <a:t>Căn cứ nào để lựa chọn kênh phân phối?</a:t>
            </a:r>
            <a:endParaRPr/>
          </a:p>
          <a:p>
            <a:pPr indent="-182880" lvl="1" marL="457200" rtl="0" algn="just">
              <a:spcBef>
                <a:spcPts val="400"/>
              </a:spcBef>
              <a:spcAft>
                <a:spcPts val="0"/>
              </a:spcAft>
              <a:buSzPts val="1700"/>
              <a:buFont typeface="Noto Sans Symbols"/>
              <a:buChar char="▪"/>
            </a:pPr>
            <a:r>
              <a:rPr b="1" lang="en-AU"/>
              <a:t>Kênh phân phối của đối thủ cạnh tranh</a:t>
            </a:r>
            <a:endParaRPr b="1"/>
          </a:p>
          <a:p>
            <a:pPr indent="0" lvl="1" marL="274320" rtl="0" algn="just">
              <a:spcBef>
                <a:spcPts val="400"/>
              </a:spcBef>
              <a:spcAft>
                <a:spcPts val="0"/>
              </a:spcAft>
              <a:buSzPts val="1700"/>
              <a:buNone/>
            </a:pPr>
            <a:r>
              <a:rPr lang="en-AU"/>
              <a:t>Các kênh phân phối mà đối thủ cạnh tranh sử dụng có ảnh hưởng đến quyết định lựa chọn kênh của doanh nghiệp. Doanh nghiệp cần xem xét liệu có nên lựa chọn kênh phân phối có cùng đầu ra bán lẻ với đối thủ cạnh tranh hay không. Để lựa chọn kênh phân phối hiệu quả, doanh nghiệp cần tạo ra lợi thế cạnh tranh so với đối thủ. Khi cạnh tranh càng gay gắt, doanh nghiệp thường có xu hướng chọn những kênh có sự liên kết chặt chẽ.</a:t>
            </a:r>
            <a:endParaRPr/>
          </a:p>
          <a:p>
            <a:pPr indent="0" lvl="1" marL="274320" rtl="0" algn="r">
              <a:spcBef>
                <a:spcPts val="400"/>
              </a:spcBef>
              <a:spcAft>
                <a:spcPts val="0"/>
              </a:spcAft>
              <a:buSzPts val="1700"/>
              <a:buNone/>
            </a:pPr>
            <a:r>
              <a:rPr lang="en-AU"/>
              <a:t>(SIYB, 1998) </a:t>
            </a:r>
            <a:endParaRPr/>
          </a:p>
        </p:txBody>
      </p:sp>
      <p:sp>
        <p:nvSpPr>
          <p:cNvPr id="260" name="Google Shape;260;p20"/>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61" name="Google Shape;261;p20"/>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62" name="Google Shape;262;p20"/>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21"/>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268" name="Google Shape;268;p21"/>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7.8. Lựa chọn kênh phân phối như thế nào?</a:t>
            </a:r>
            <a:endParaRPr/>
          </a:p>
          <a:p>
            <a:pPr indent="-182880" lvl="0" marL="182880" rtl="0" algn="just">
              <a:spcBef>
                <a:spcPts val="480"/>
              </a:spcBef>
              <a:spcAft>
                <a:spcPts val="0"/>
              </a:spcAft>
              <a:buSzPts val="2040"/>
              <a:buChar char="•"/>
            </a:pPr>
            <a:r>
              <a:rPr b="1" lang="en-AU"/>
              <a:t>Căn cứ nào để lựa chọn kênh phân phối?</a:t>
            </a:r>
            <a:endParaRPr/>
          </a:p>
          <a:p>
            <a:pPr indent="-182880" lvl="1" marL="457200" rtl="0" algn="just">
              <a:spcBef>
                <a:spcPts val="400"/>
              </a:spcBef>
              <a:spcAft>
                <a:spcPts val="0"/>
              </a:spcAft>
              <a:buSzPts val="1700"/>
              <a:buFont typeface="Noto Sans Symbols"/>
              <a:buChar char="▪"/>
            </a:pPr>
            <a:r>
              <a:rPr b="1" lang="en-AU"/>
              <a:t>Đặc điểm của doanh nghiệp</a:t>
            </a:r>
            <a:endParaRPr b="1"/>
          </a:p>
          <a:p>
            <a:pPr indent="0" lvl="1" marL="274320" rtl="0" algn="just">
              <a:spcBef>
                <a:spcPts val="400"/>
              </a:spcBef>
              <a:spcAft>
                <a:spcPts val="0"/>
              </a:spcAft>
              <a:buSzPts val="1700"/>
              <a:buNone/>
            </a:pPr>
            <a:r>
              <a:rPr lang="en-AU"/>
              <a:t>Việc lựa chọn kênh phân phối của doanh nghiệp phụ thuộc vào nhiều yếu tố đặc điểm của doanh nghiệp, bao gồm quy mô, nguồn lực, dòng sản phẩm và chiến lược Marketing. Tất cả những yếu tố này có ảnh hưởng lớn đến quyết định lựa chọn kênh phân phối phù hợp cho doanh nghiệp.</a:t>
            </a:r>
            <a:endParaRPr/>
          </a:p>
          <a:p>
            <a:pPr indent="0" lvl="1" marL="274320" rtl="0" algn="r">
              <a:spcBef>
                <a:spcPts val="400"/>
              </a:spcBef>
              <a:spcAft>
                <a:spcPts val="0"/>
              </a:spcAft>
              <a:buSzPts val="1700"/>
              <a:buNone/>
            </a:pPr>
            <a:r>
              <a:rPr lang="en-AU"/>
              <a:t>(SIYB, 1998) </a:t>
            </a:r>
            <a:endParaRPr/>
          </a:p>
        </p:txBody>
      </p:sp>
      <p:sp>
        <p:nvSpPr>
          <p:cNvPr id="269" name="Google Shape;269;p21"/>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70" name="Google Shape;270;p21"/>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71" name="Google Shape;271;p21"/>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22"/>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277" name="Google Shape;277;p22"/>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7.8. Lựa chọn kênh phân phối như thế nào?</a:t>
            </a:r>
            <a:endParaRPr/>
          </a:p>
          <a:p>
            <a:pPr indent="-182880" lvl="0" marL="182880" rtl="0" algn="just">
              <a:spcBef>
                <a:spcPts val="480"/>
              </a:spcBef>
              <a:spcAft>
                <a:spcPts val="0"/>
              </a:spcAft>
              <a:buSzPts val="2040"/>
              <a:buChar char="•"/>
            </a:pPr>
            <a:r>
              <a:rPr b="1" lang="en-AU"/>
              <a:t>Căn cứ nào để lựa chọn kênh phân phối?</a:t>
            </a:r>
            <a:endParaRPr/>
          </a:p>
          <a:p>
            <a:pPr indent="-182880" lvl="1" marL="457200" rtl="0" algn="just">
              <a:spcBef>
                <a:spcPts val="400"/>
              </a:spcBef>
              <a:spcAft>
                <a:spcPts val="0"/>
              </a:spcAft>
              <a:buSzPts val="1700"/>
              <a:buFont typeface="Noto Sans Symbols"/>
              <a:buChar char="▪"/>
            </a:pPr>
            <a:r>
              <a:rPr b="1" lang="en-AU"/>
              <a:t>Đặc điểm của môi trường marketing</a:t>
            </a:r>
            <a:endParaRPr/>
          </a:p>
          <a:p>
            <a:pPr indent="0" lvl="1" marL="274320" rtl="0" algn="just">
              <a:spcBef>
                <a:spcPts val="400"/>
              </a:spcBef>
              <a:spcAft>
                <a:spcPts val="0"/>
              </a:spcAft>
              <a:buSzPts val="1700"/>
              <a:buNone/>
            </a:pPr>
            <a:r>
              <a:rPr lang="en-AU"/>
              <a:t>Chu kỳ kinh tế, quy định pháp luật là những yếu tố có thể ảnh hưởng đến việc lựa chọn kênh phân phối.</a:t>
            </a:r>
            <a:endParaRPr/>
          </a:p>
          <a:p>
            <a:pPr indent="0" lvl="1" marL="274320" rtl="0" algn="r">
              <a:spcBef>
                <a:spcPts val="400"/>
              </a:spcBef>
              <a:spcAft>
                <a:spcPts val="0"/>
              </a:spcAft>
              <a:buSzPts val="1700"/>
              <a:buNone/>
            </a:pPr>
            <a:r>
              <a:rPr lang="en-AU"/>
              <a:t>(SIYB, 1998) </a:t>
            </a:r>
            <a:endParaRPr/>
          </a:p>
        </p:txBody>
      </p:sp>
      <p:sp>
        <p:nvSpPr>
          <p:cNvPr id="278" name="Google Shape;278;p22"/>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79" name="Google Shape;279;p22"/>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80" name="Google Shape;280;p22"/>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23"/>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286" name="Google Shape;286;p23"/>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7.8. Lựa chọn kênh phân phối như thế nào?</a:t>
            </a:r>
            <a:endParaRPr/>
          </a:p>
          <a:p>
            <a:pPr indent="-182880" lvl="0" marL="182880" rtl="0" algn="just">
              <a:spcBef>
                <a:spcPts val="480"/>
              </a:spcBef>
              <a:spcAft>
                <a:spcPts val="0"/>
              </a:spcAft>
              <a:buSzPts val="2040"/>
              <a:buChar char="•"/>
            </a:pPr>
            <a:r>
              <a:rPr b="1" lang="en-AU"/>
              <a:t>Căn cứ nào để lựa chọn kênh phân phối?</a:t>
            </a:r>
            <a:endParaRPr/>
          </a:p>
          <a:p>
            <a:pPr indent="-182880" lvl="1" marL="457200" rtl="0" algn="just">
              <a:spcBef>
                <a:spcPts val="400"/>
              </a:spcBef>
              <a:spcAft>
                <a:spcPts val="0"/>
              </a:spcAft>
              <a:buSzPts val="1700"/>
              <a:buFont typeface="Noto Sans Symbols"/>
              <a:buChar char="▪"/>
            </a:pPr>
            <a:r>
              <a:rPr b="1" lang="en-AU"/>
              <a:t>Yêu cầu về thị phần</a:t>
            </a:r>
            <a:endParaRPr b="1"/>
          </a:p>
          <a:p>
            <a:pPr indent="0" lvl="1" marL="274320" rtl="0" algn="just">
              <a:spcBef>
                <a:spcPts val="400"/>
              </a:spcBef>
              <a:spcAft>
                <a:spcPts val="0"/>
              </a:spcAft>
              <a:buSzPts val="1700"/>
              <a:buNone/>
            </a:pPr>
            <a:r>
              <a:rPr lang="en-AU"/>
              <a:t>Vì những đặc điểm khác nhau của sản phẩm và môi trường Marketing, nhu cầu và kỳ vọng của khách hàng tiềm năng cũng thay đổi. Đồng thời, yêu cầu về mức độ bao phủ thị trường trong phân phối cũng khác nhau.</a:t>
            </a:r>
            <a:endParaRPr/>
          </a:p>
          <a:p>
            <a:pPr indent="0" lvl="1" marL="274320" rtl="0" algn="r">
              <a:spcBef>
                <a:spcPts val="400"/>
              </a:spcBef>
              <a:spcAft>
                <a:spcPts val="0"/>
              </a:spcAft>
              <a:buSzPts val="1700"/>
              <a:buNone/>
            </a:pPr>
            <a:r>
              <a:rPr lang="en-AU"/>
              <a:t>(SIYB, 1998) </a:t>
            </a:r>
            <a:endParaRPr/>
          </a:p>
        </p:txBody>
      </p:sp>
      <p:sp>
        <p:nvSpPr>
          <p:cNvPr id="287" name="Google Shape;287;p23"/>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88" name="Google Shape;288;p23"/>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89" name="Google Shape;289;p23"/>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24"/>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295" name="Google Shape;295;p24"/>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7.8. Lựa chọn kênh phân phối như thế nào?</a:t>
            </a:r>
            <a:endParaRPr/>
          </a:p>
          <a:p>
            <a:pPr indent="-182880" lvl="0" marL="182880" rtl="0" algn="just">
              <a:spcBef>
                <a:spcPts val="480"/>
              </a:spcBef>
              <a:spcAft>
                <a:spcPts val="0"/>
              </a:spcAft>
              <a:buSzPts val="2040"/>
              <a:buChar char="•"/>
            </a:pPr>
            <a:r>
              <a:rPr b="1" lang="en-AU"/>
              <a:t>Căn cứ nào để lựa chọn kênh phân phối?</a:t>
            </a:r>
            <a:endParaRPr/>
          </a:p>
          <a:p>
            <a:pPr indent="-182880" lvl="1" marL="457200" rtl="0" algn="just">
              <a:spcBef>
                <a:spcPts val="400"/>
              </a:spcBef>
              <a:spcAft>
                <a:spcPts val="0"/>
              </a:spcAft>
              <a:buSzPts val="1700"/>
              <a:buFont typeface="Noto Sans Symbols"/>
              <a:buChar char="▪"/>
            </a:pPr>
            <a:r>
              <a:rPr b="1" lang="en-AU"/>
              <a:t>Yêu cầu về mức độ điều khiển kênh</a:t>
            </a:r>
            <a:endParaRPr b="1"/>
          </a:p>
          <a:p>
            <a:pPr indent="0" lvl="1" marL="274320" rtl="0" algn="just">
              <a:spcBef>
                <a:spcPts val="400"/>
              </a:spcBef>
              <a:spcAft>
                <a:spcPts val="0"/>
              </a:spcAft>
              <a:buSzPts val="1700"/>
              <a:buNone/>
            </a:pPr>
            <a:r>
              <a:rPr lang="en-AU"/>
              <a:t>Nếu doanh nghiệp muốn có mức độ điều khiển kênh cao thì nên chọn các kênh trực tiếp/ngắn và ngược lại.</a:t>
            </a:r>
            <a:endParaRPr/>
          </a:p>
          <a:p>
            <a:pPr indent="0" lvl="1" marL="274320" rtl="0" algn="r">
              <a:spcBef>
                <a:spcPts val="400"/>
              </a:spcBef>
              <a:spcAft>
                <a:spcPts val="0"/>
              </a:spcAft>
              <a:buSzPts val="1700"/>
              <a:buNone/>
            </a:pPr>
            <a:r>
              <a:rPr lang="en-AU"/>
              <a:t>(SIYB, 1998) </a:t>
            </a:r>
            <a:endParaRPr/>
          </a:p>
        </p:txBody>
      </p:sp>
      <p:sp>
        <p:nvSpPr>
          <p:cNvPr id="296" name="Google Shape;296;p24"/>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97" name="Google Shape;297;p24"/>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98" name="Google Shape;298;p24"/>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25"/>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304" name="Google Shape;304;p25"/>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7.8. Lựa chọn kênh phân phối như thế nào?</a:t>
            </a:r>
            <a:endParaRPr/>
          </a:p>
          <a:p>
            <a:pPr indent="-182880" lvl="0" marL="182880" rtl="0" algn="just">
              <a:spcBef>
                <a:spcPts val="480"/>
              </a:spcBef>
              <a:spcAft>
                <a:spcPts val="0"/>
              </a:spcAft>
              <a:buSzPts val="2040"/>
              <a:buChar char="•"/>
            </a:pPr>
            <a:r>
              <a:rPr b="1" lang="en-AU"/>
              <a:t>Căn cứ nào để lựa chọn kênh phân phối?</a:t>
            </a:r>
            <a:endParaRPr/>
          </a:p>
          <a:p>
            <a:pPr indent="-182880" lvl="1" marL="457200" rtl="0" algn="just">
              <a:spcBef>
                <a:spcPts val="400"/>
              </a:spcBef>
              <a:spcAft>
                <a:spcPts val="0"/>
              </a:spcAft>
              <a:buSzPts val="1700"/>
              <a:buFont typeface="Noto Sans Symbols"/>
              <a:buChar char="▪"/>
            </a:pPr>
            <a:r>
              <a:rPr b="1" lang="en-AU"/>
              <a:t>Chi phí phân phối</a:t>
            </a:r>
            <a:endParaRPr b="1"/>
          </a:p>
          <a:p>
            <a:pPr indent="0" lvl="1" marL="274320" rtl="0" algn="just">
              <a:spcBef>
                <a:spcPts val="400"/>
              </a:spcBef>
              <a:spcAft>
                <a:spcPts val="0"/>
              </a:spcAft>
              <a:buSzPts val="1700"/>
              <a:buNone/>
            </a:pPr>
            <a:r>
              <a:rPr lang="en-AU"/>
              <a:t>Kênh phân phối là một hệ thống tổng thể phụ thuộc vào nhau. Do đó, để tối ưu hoá hoạt động của hệ thống kênh, nhà sản xuất cần lựa chọn kênh phân phối có tổng chi phí phân phối thấp nhất.</a:t>
            </a:r>
            <a:endParaRPr/>
          </a:p>
          <a:p>
            <a:pPr indent="0" lvl="1" marL="274320" rtl="0" algn="r">
              <a:spcBef>
                <a:spcPts val="400"/>
              </a:spcBef>
              <a:spcAft>
                <a:spcPts val="0"/>
              </a:spcAft>
              <a:buSzPts val="1700"/>
              <a:buNone/>
            </a:pPr>
            <a:r>
              <a:rPr lang="en-AU"/>
              <a:t>(SIYB, 1998) </a:t>
            </a:r>
            <a:endParaRPr/>
          </a:p>
        </p:txBody>
      </p:sp>
      <p:sp>
        <p:nvSpPr>
          <p:cNvPr id="305" name="Google Shape;305;p25"/>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06" name="Google Shape;306;p25"/>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07" name="Google Shape;307;p25"/>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26"/>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313" name="Google Shape;313;p26"/>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7.8. Lựa chọn kênh phân phối như thế nào?</a:t>
            </a:r>
            <a:endParaRPr/>
          </a:p>
          <a:p>
            <a:pPr indent="-182880" lvl="0" marL="182880" rtl="0" algn="just">
              <a:spcBef>
                <a:spcPts val="480"/>
              </a:spcBef>
              <a:spcAft>
                <a:spcPts val="0"/>
              </a:spcAft>
              <a:buSzPts val="2040"/>
              <a:buChar char="•"/>
            </a:pPr>
            <a:r>
              <a:rPr b="1" lang="en-AU"/>
              <a:t>Căn cứ nào để lựa chọn kênh phân phối?</a:t>
            </a:r>
            <a:endParaRPr/>
          </a:p>
          <a:p>
            <a:pPr indent="-182880" lvl="1" marL="457200" rtl="0" algn="just">
              <a:spcBef>
                <a:spcPts val="400"/>
              </a:spcBef>
              <a:spcAft>
                <a:spcPts val="0"/>
              </a:spcAft>
              <a:buSzPts val="1700"/>
              <a:buFont typeface="Noto Sans Symbols"/>
              <a:buChar char="▪"/>
            </a:pPr>
            <a:r>
              <a:rPr b="1" lang="en-AU"/>
              <a:t>Mức độ linh hoạt của kênh</a:t>
            </a:r>
            <a:endParaRPr b="1"/>
          </a:p>
          <a:p>
            <a:pPr indent="0" lvl="1" marL="274320" rtl="0" algn="just">
              <a:spcBef>
                <a:spcPts val="400"/>
              </a:spcBef>
              <a:spcAft>
                <a:spcPts val="0"/>
              </a:spcAft>
              <a:buSzPts val="1700"/>
              <a:buNone/>
            </a:pPr>
            <a:r>
              <a:rPr lang="en-AU"/>
              <a:t>Để thích ứng với sự thay đổi của thị trường, nhà sản xuất cần lựa chọn các kênh phân phối linh hoạt. Các sự thay đổi trong tương lai càng không chắc chắn, do đó, không nên lựa chọn các kênh cam kết lâu dài.</a:t>
            </a:r>
            <a:endParaRPr/>
          </a:p>
          <a:p>
            <a:pPr indent="0" lvl="1" marL="274320" rtl="0" algn="r">
              <a:spcBef>
                <a:spcPts val="400"/>
              </a:spcBef>
              <a:spcAft>
                <a:spcPts val="0"/>
              </a:spcAft>
              <a:buSzPts val="1700"/>
              <a:buNone/>
            </a:pPr>
            <a:r>
              <a:rPr lang="en-AU"/>
              <a:t>(SIYB, 1998) </a:t>
            </a:r>
            <a:endParaRPr/>
          </a:p>
        </p:txBody>
      </p:sp>
      <p:sp>
        <p:nvSpPr>
          <p:cNvPr id="314" name="Google Shape;314;p26"/>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15" name="Google Shape;315;p26"/>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16" name="Google Shape;316;p26"/>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27"/>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322" name="Google Shape;322;p27"/>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7.9. Quản lý kênh phân phối như thế nào?</a:t>
            </a:r>
            <a:endParaRPr/>
          </a:p>
          <a:p>
            <a:pPr indent="-182880" lvl="0" marL="182880" rtl="0" algn="just">
              <a:spcBef>
                <a:spcPts val="480"/>
              </a:spcBef>
              <a:spcAft>
                <a:spcPts val="0"/>
              </a:spcAft>
              <a:buSzPts val="2040"/>
              <a:buChar char="•"/>
            </a:pPr>
            <a:r>
              <a:rPr lang="en-AU"/>
              <a:t>Tuyển chọn thành viên kênh</a:t>
            </a:r>
            <a:endParaRPr/>
          </a:p>
          <a:p>
            <a:pPr indent="0" lvl="0" marL="0" rtl="0" algn="just">
              <a:spcBef>
                <a:spcPts val="480"/>
              </a:spcBef>
              <a:spcAft>
                <a:spcPts val="0"/>
              </a:spcAft>
              <a:buSzPts val="2040"/>
              <a:buNone/>
            </a:pPr>
            <a:r>
              <a:rPr lang="en-AU"/>
              <a:t>Để phân phối sản phẩm của mình, doanh nghiệp cần thu hút và lựa chọn các trung gian thương mại thích hợp để tham gia vào kênh phân phối. Tuy nhiên, quy mô của doanh nghiệp và loại sản phẩm kinh doanh sẽ quyết định việc thiết lập các tiêu chuẩn để lựa chọn thành viên kênh phân phối.</a:t>
            </a:r>
            <a:endParaRPr/>
          </a:p>
          <a:p>
            <a:pPr indent="0" lvl="1" marL="274320" rtl="0" algn="r">
              <a:spcBef>
                <a:spcPts val="400"/>
              </a:spcBef>
              <a:spcAft>
                <a:spcPts val="0"/>
              </a:spcAft>
              <a:buSzPts val="1700"/>
              <a:buNone/>
            </a:pPr>
            <a:r>
              <a:rPr lang="en-AU"/>
              <a:t>(SIYB, 1998) </a:t>
            </a:r>
            <a:endParaRPr/>
          </a:p>
        </p:txBody>
      </p:sp>
      <p:sp>
        <p:nvSpPr>
          <p:cNvPr id="323" name="Google Shape;323;p27"/>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24" name="Google Shape;324;p27"/>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25" name="Google Shape;325;p27"/>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28"/>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331" name="Google Shape;331;p28"/>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7.9. Quản lý kênh phân phối như thế nào?</a:t>
            </a:r>
            <a:endParaRPr/>
          </a:p>
          <a:p>
            <a:pPr indent="-182880" lvl="0" marL="182880" rtl="0" algn="just">
              <a:spcBef>
                <a:spcPts val="480"/>
              </a:spcBef>
              <a:spcAft>
                <a:spcPts val="0"/>
              </a:spcAft>
              <a:buSzPts val="2040"/>
              <a:buChar char="•"/>
            </a:pPr>
            <a:r>
              <a:rPr lang="en-AU"/>
              <a:t>Tuyển chọn thành viên kênh</a:t>
            </a:r>
            <a:endParaRPr/>
          </a:p>
          <a:p>
            <a:pPr indent="0" lvl="0" marL="0" rtl="0" algn="just">
              <a:spcBef>
                <a:spcPts val="480"/>
              </a:spcBef>
              <a:spcAft>
                <a:spcPts val="0"/>
              </a:spcAft>
              <a:buSzPts val="2040"/>
              <a:buNone/>
            </a:pPr>
            <a:r>
              <a:rPr lang="en-AU"/>
              <a:t>Các tiêu chuẩn thường được sử dụng để tuyển chọn thành viên kênh, gồm:</a:t>
            </a:r>
            <a:endParaRPr/>
          </a:p>
          <a:p>
            <a:pPr indent="-182880" lvl="1" marL="457200" rtl="0" algn="just">
              <a:spcBef>
                <a:spcPts val="400"/>
              </a:spcBef>
              <a:spcAft>
                <a:spcPts val="0"/>
              </a:spcAft>
              <a:buSzPts val="1700"/>
              <a:buFont typeface="Noto Sans Symbols"/>
              <a:buChar char="▪"/>
            </a:pPr>
            <a:r>
              <a:rPr lang="en-AU"/>
              <a:t>Phương thức kinh doanh; </a:t>
            </a:r>
            <a:endParaRPr/>
          </a:p>
          <a:p>
            <a:pPr indent="-182880" lvl="1" marL="457200" rtl="0" algn="just">
              <a:spcBef>
                <a:spcPts val="400"/>
              </a:spcBef>
              <a:spcAft>
                <a:spcPts val="0"/>
              </a:spcAft>
              <a:buSzPts val="1700"/>
              <a:buFont typeface="Noto Sans Symbols"/>
              <a:buChar char="▪"/>
            </a:pPr>
            <a:r>
              <a:rPr lang="en-AU"/>
              <a:t>Những mặt hàng họ bán; </a:t>
            </a:r>
            <a:endParaRPr/>
          </a:p>
          <a:p>
            <a:pPr indent="-182880" lvl="1" marL="457200" rtl="0" algn="just">
              <a:spcBef>
                <a:spcPts val="400"/>
              </a:spcBef>
              <a:spcAft>
                <a:spcPts val="0"/>
              </a:spcAft>
              <a:buSzPts val="1700"/>
              <a:buFont typeface="Noto Sans Symbols"/>
              <a:buChar char="▪"/>
            </a:pPr>
            <a:r>
              <a:rPr lang="en-AU"/>
              <a:t>Mức lợi nhuận và khả năng phát triển;</a:t>
            </a:r>
            <a:endParaRPr/>
          </a:p>
          <a:p>
            <a:pPr indent="0" lvl="1" marL="274320" rtl="0" algn="r">
              <a:spcBef>
                <a:spcPts val="400"/>
              </a:spcBef>
              <a:spcAft>
                <a:spcPts val="0"/>
              </a:spcAft>
              <a:buSzPts val="1700"/>
              <a:buNone/>
            </a:pPr>
            <a:r>
              <a:rPr lang="en-AU"/>
              <a:t>(SIYB, 1998) </a:t>
            </a:r>
            <a:endParaRPr/>
          </a:p>
        </p:txBody>
      </p:sp>
      <p:sp>
        <p:nvSpPr>
          <p:cNvPr id="332" name="Google Shape;332;p28"/>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33" name="Google Shape;333;p28"/>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34" name="Google Shape;334;p28"/>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29"/>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340" name="Google Shape;340;p29"/>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7.9. Quản lý kênh phân phối như thế nào?</a:t>
            </a:r>
            <a:endParaRPr/>
          </a:p>
          <a:p>
            <a:pPr indent="-182880" lvl="0" marL="182880" rtl="0" algn="just">
              <a:spcBef>
                <a:spcPts val="480"/>
              </a:spcBef>
              <a:spcAft>
                <a:spcPts val="0"/>
              </a:spcAft>
              <a:buSzPts val="2040"/>
              <a:buChar char="•"/>
            </a:pPr>
            <a:r>
              <a:rPr lang="en-AU"/>
              <a:t>Tuyển chọn thành viên kênh</a:t>
            </a:r>
            <a:endParaRPr/>
          </a:p>
          <a:p>
            <a:pPr indent="0" lvl="0" marL="0" rtl="0" algn="just">
              <a:spcBef>
                <a:spcPts val="480"/>
              </a:spcBef>
              <a:spcAft>
                <a:spcPts val="0"/>
              </a:spcAft>
              <a:buSzPts val="2040"/>
              <a:buNone/>
            </a:pPr>
            <a:r>
              <a:rPr lang="en-AU"/>
              <a:t>Các tiêu chuẩn thường được sử dụng để tuyển chọn thành viên kênh, gồm:</a:t>
            </a:r>
            <a:endParaRPr/>
          </a:p>
          <a:p>
            <a:pPr indent="-182880" lvl="1" marL="457200" rtl="0" algn="just">
              <a:spcBef>
                <a:spcPts val="400"/>
              </a:spcBef>
              <a:spcAft>
                <a:spcPts val="0"/>
              </a:spcAft>
              <a:buSzPts val="1700"/>
              <a:buFont typeface="Noto Sans Symbols"/>
              <a:buChar char="▪"/>
            </a:pPr>
            <a:r>
              <a:rPr lang="en-AU"/>
              <a:t>Khả năng chi trả; </a:t>
            </a:r>
            <a:endParaRPr/>
          </a:p>
          <a:p>
            <a:pPr indent="-182880" lvl="1" marL="457200" rtl="0" algn="just">
              <a:spcBef>
                <a:spcPts val="400"/>
              </a:spcBef>
              <a:spcAft>
                <a:spcPts val="0"/>
              </a:spcAft>
              <a:buSzPts val="1700"/>
              <a:buFont typeface="Noto Sans Symbols"/>
              <a:buChar char="▪"/>
            </a:pPr>
            <a:r>
              <a:rPr lang="en-AU"/>
              <a:t>Tính hợp tác và uy tín; </a:t>
            </a:r>
            <a:endParaRPr/>
          </a:p>
          <a:p>
            <a:pPr indent="-182880" lvl="1" marL="457200" rtl="0" algn="just">
              <a:spcBef>
                <a:spcPts val="400"/>
              </a:spcBef>
              <a:spcAft>
                <a:spcPts val="0"/>
              </a:spcAft>
              <a:buSzPts val="1700"/>
              <a:buFont typeface="Noto Sans Symbols"/>
              <a:buChar char="▪"/>
            </a:pPr>
            <a:r>
              <a:rPr lang="en-AU"/>
              <a:t>Điều kiện kinh doanh.</a:t>
            </a:r>
            <a:endParaRPr/>
          </a:p>
          <a:p>
            <a:pPr indent="0" lvl="1" marL="274320" rtl="0" algn="r">
              <a:spcBef>
                <a:spcPts val="400"/>
              </a:spcBef>
              <a:spcAft>
                <a:spcPts val="0"/>
              </a:spcAft>
              <a:buSzPts val="1700"/>
              <a:buNone/>
            </a:pPr>
            <a:r>
              <a:rPr lang="en-AU"/>
              <a:t>(SIYB, 1998) </a:t>
            </a:r>
            <a:endParaRPr/>
          </a:p>
        </p:txBody>
      </p:sp>
      <p:sp>
        <p:nvSpPr>
          <p:cNvPr id="341" name="Google Shape;341;p29"/>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42" name="Google Shape;342;p29"/>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43" name="Google Shape;343;p29"/>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30"/>
          <p:cNvSpPr txBox="1"/>
          <p:nvPr>
            <p:ph type="title"/>
          </p:nvPr>
        </p:nvSpPr>
        <p:spPr>
          <a:xfrm>
            <a:off x="128616" y="54947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349" name="Google Shape;349;p30"/>
          <p:cNvSpPr txBox="1"/>
          <p:nvPr>
            <p:ph idx="1" type="body"/>
          </p:nvPr>
        </p:nvSpPr>
        <p:spPr>
          <a:xfrm>
            <a:off x="457200" y="172880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7.9. Quản lý kênh phân phối như thế nào?</a:t>
            </a:r>
            <a:endParaRPr/>
          </a:p>
          <a:p>
            <a:pPr indent="-182880" lvl="0" marL="182880" rtl="0" algn="just">
              <a:spcBef>
                <a:spcPts val="480"/>
              </a:spcBef>
              <a:spcAft>
                <a:spcPts val="0"/>
              </a:spcAft>
              <a:buSzPts val="2040"/>
              <a:buChar char="•"/>
            </a:pPr>
            <a:r>
              <a:rPr lang="en-AU"/>
              <a:t>Tuyển chọn thành viên kênh</a:t>
            </a:r>
            <a:endParaRPr/>
          </a:p>
          <a:p>
            <a:pPr indent="0" lvl="0" marL="0" rtl="0" algn="just">
              <a:spcBef>
                <a:spcPts val="480"/>
              </a:spcBef>
              <a:spcAft>
                <a:spcPts val="0"/>
              </a:spcAft>
              <a:buSzPts val="2040"/>
              <a:buNone/>
            </a:pPr>
            <a:r>
              <a:rPr lang="en-AU"/>
              <a:t>Đối với các đại lý bán hàng, người sản xuất cần xem xét số lượng và đặc điểm của các mặt hàng mà họ bán, quy mô và chất lượng của lực lượng bán hàng, khả năng tài chính, cũng như phạm vi của thị trường để đưa ra quyết định phù hợp.</a:t>
            </a:r>
            <a:endParaRPr/>
          </a:p>
          <a:p>
            <a:pPr indent="0" lvl="1" marL="274320" rtl="0" algn="r">
              <a:spcBef>
                <a:spcPts val="400"/>
              </a:spcBef>
              <a:spcAft>
                <a:spcPts val="0"/>
              </a:spcAft>
              <a:buSzPts val="1700"/>
              <a:buNone/>
            </a:pPr>
            <a:r>
              <a:rPr lang="en-AU"/>
              <a:t>(SIYB, 1998) </a:t>
            </a:r>
            <a:endParaRPr/>
          </a:p>
        </p:txBody>
      </p:sp>
      <p:sp>
        <p:nvSpPr>
          <p:cNvPr id="350" name="Google Shape;350;p30"/>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51" name="Google Shape;351;p30"/>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52" name="Google Shape;352;p30"/>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31"/>
          <p:cNvSpPr txBox="1"/>
          <p:nvPr>
            <p:ph type="title"/>
          </p:nvPr>
        </p:nvSpPr>
        <p:spPr>
          <a:xfrm>
            <a:off x="128616" y="54947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358" name="Google Shape;358;p31"/>
          <p:cNvSpPr txBox="1"/>
          <p:nvPr>
            <p:ph idx="1" type="body"/>
          </p:nvPr>
        </p:nvSpPr>
        <p:spPr>
          <a:xfrm>
            <a:off x="457200" y="172880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7.9. Quản lý kênh phân phối như thế nào?</a:t>
            </a:r>
            <a:endParaRPr/>
          </a:p>
          <a:p>
            <a:pPr indent="-182880" lvl="0" marL="182880" rtl="0" algn="just">
              <a:spcBef>
                <a:spcPts val="480"/>
              </a:spcBef>
              <a:spcAft>
                <a:spcPts val="0"/>
              </a:spcAft>
              <a:buSzPts val="2040"/>
              <a:buChar char="•"/>
            </a:pPr>
            <a:r>
              <a:rPr lang="en-AU"/>
              <a:t>Khuyến khích các thành viên kênh</a:t>
            </a:r>
            <a:endParaRPr/>
          </a:p>
          <a:p>
            <a:pPr indent="0" lvl="0" marL="0" rtl="0" algn="just">
              <a:spcBef>
                <a:spcPts val="480"/>
              </a:spcBef>
              <a:spcAft>
                <a:spcPts val="0"/>
              </a:spcAft>
              <a:buSzPts val="2040"/>
              <a:buNone/>
            </a:pPr>
            <a:r>
              <a:rPr lang="en-AU"/>
              <a:t>Để khuyến khích các thành viên kênh, trước hết nhà sản xuất cần tìm hiểu nhu cầu và mong muốn của các thành viên trong kênh để thiết lập chính sách bán hàng phù hợp với các nhu cầu và mong muốn của họ.</a:t>
            </a:r>
            <a:endParaRPr/>
          </a:p>
          <a:p>
            <a:pPr indent="0" lvl="1" marL="274320" rtl="0" algn="r">
              <a:spcBef>
                <a:spcPts val="400"/>
              </a:spcBef>
              <a:spcAft>
                <a:spcPts val="0"/>
              </a:spcAft>
              <a:buSzPts val="1700"/>
              <a:buNone/>
            </a:pPr>
            <a:r>
              <a:rPr lang="en-AU"/>
              <a:t>(SIYB, 1998) </a:t>
            </a:r>
            <a:endParaRPr/>
          </a:p>
        </p:txBody>
      </p:sp>
      <p:sp>
        <p:nvSpPr>
          <p:cNvPr id="359" name="Google Shape;359;p31"/>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60" name="Google Shape;360;p31"/>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61" name="Google Shape;361;p31"/>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p32"/>
          <p:cNvSpPr txBox="1"/>
          <p:nvPr>
            <p:ph type="title"/>
          </p:nvPr>
        </p:nvSpPr>
        <p:spPr>
          <a:xfrm>
            <a:off x="128616" y="54947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367" name="Google Shape;367;p32"/>
          <p:cNvSpPr txBox="1"/>
          <p:nvPr>
            <p:ph idx="1" type="body"/>
          </p:nvPr>
        </p:nvSpPr>
        <p:spPr>
          <a:xfrm>
            <a:off x="457200" y="172880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7.9. Quản lý kênh phân phối như thế nào?</a:t>
            </a:r>
            <a:endParaRPr/>
          </a:p>
          <a:p>
            <a:pPr indent="-182880" lvl="0" marL="182880" rtl="0" algn="just">
              <a:spcBef>
                <a:spcPts val="480"/>
              </a:spcBef>
              <a:spcAft>
                <a:spcPts val="0"/>
              </a:spcAft>
              <a:buSzPts val="2040"/>
              <a:buChar char="•"/>
            </a:pPr>
            <a:r>
              <a:rPr lang="en-AU"/>
              <a:t>Khuyến khích các thành viên kênh</a:t>
            </a:r>
            <a:endParaRPr/>
          </a:p>
          <a:p>
            <a:pPr indent="0" lvl="0" marL="0" rtl="0" algn="just">
              <a:spcBef>
                <a:spcPts val="480"/>
              </a:spcBef>
              <a:spcAft>
                <a:spcPts val="0"/>
              </a:spcAft>
              <a:buSzPts val="2040"/>
              <a:buNone/>
            </a:pPr>
            <a:r>
              <a:rPr lang="en-AU"/>
              <a:t>Các phương pháp khuyến khích các thành viên kênh có thể gồm:</a:t>
            </a:r>
            <a:endParaRPr/>
          </a:p>
          <a:p>
            <a:pPr indent="-182880" lvl="1" marL="457200" rtl="0" algn="just">
              <a:spcBef>
                <a:spcPts val="400"/>
              </a:spcBef>
              <a:spcAft>
                <a:spcPts val="0"/>
              </a:spcAft>
              <a:buSzPts val="1700"/>
              <a:buFont typeface="Noto Sans Symbols"/>
              <a:buChar char="▪"/>
            </a:pPr>
            <a:r>
              <a:rPr lang="en-AU"/>
              <a:t>Hợp tác chặt chẽ;</a:t>
            </a:r>
            <a:endParaRPr/>
          </a:p>
          <a:p>
            <a:pPr indent="-182880" lvl="1" marL="457200" rtl="0" algn="just">
              <a:spcBef>
                <a:spcPts val="400"/>
              </a:spcBef>
              <a:spcAft>
                <a:spcPts val="0"/>
              </a:spcAft>
              <a:buSzPts val="1700"/>
              <a:buFont typeface="Noto Sans Symbols"/>
              <a:buChar char="▪"/>
            </a:pPr>
            <a:r>
              <a:rPr lang="en-AU"/>
              <a:t>Thiết lập mối quan hệ thành viên chặt chẽ; và</a:t>
            </a:r>
            <a:endParaRPr/>
          </a:p>
          <a:p>
            <a:pPr indent="-182880" lvl="1" marL="457200" rtl="0" algn="just">
              <a:spcBef>
                <a:spcPts val="400"/>
              </a:spcBef>
              <a:spcAft>
                <a:spcPts val="0"/>
              </a:spcAft>
              <a:buSzPts val="1700"/>
              <a:buFont typeface="Noto Sans Symbols"/>
              <a:buChar char="▪"/>
            </a:pPr>
            <a:r>
              <a:rPr lang="en-AU"/>
              <a:t>Xây dựng chương trình phân phối phù hợp.</a:t>
            </a:r>
            <a:endParaRPr/>
          </a:p>
          <a:p>
            <a:pPr indent="0" lvl="1" marL="274320" rtl="0" algn="r">
              <a:spcBef>
                <a:spcPts val="400"/>
              </a:spcBef>
              <a:spcAft>
                <a:spcPts val="0"/>
              </a:spcAft>
              <a:buSzPts val="1700"/>
              <a:buNone/>
            </a:pPr>
            <a:r>
              <a:rPr lang="en-AU"/>
              <a:t>(SIYB, 1998) </a:t>
            </a:r>
            <a:endParaRPr/>
          </a:p>
        </p:txBody>
      </p:sp>
      <p:sp>
        <p:nvSpPr>
          <p:cNvPr id="368" name="Google Shape;368;p32"/>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69" name="Google Shape;369;p32"/>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70" name="Google Shape;370;p32"/>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sp>
        <p:nvSpPr>
          <p:cNvPr id="375" name="Google Shape;375;p33"/>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376" name="Google Shape;376;p33"/>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7.9. Quản lý kênh phân phối như thế nào?</a:t>
            </a:r>
            <a:endParaRPr/>
          </a:p>
          <a:p>
            <a:pPr indent="-182880" lvl="0" marL="182880" rtl="0" algn="just">
              <a:spcBef>
                <a:spcPts val="480"/>
              </a:spcBef>
              <a:spcAft>
                <a:spcPts val="0"/>
              </a:spcAft>
              <a:buSzPts val="2040"/>
              <a:buChar char="•"/>
            </a:pPr>
            <a:r>
              <a:rPr lang="en-AU"/>
              <a:t>Khuyến khích các thành viên kênh</a:t>
            </a:r>
            <a:endParaRPr/>
          </a:p>
          <a:p>
            <a:pPr indent="0" lvl="0" marL="0" rtl="0" algn="just">
              <a:spcBef>
                <a:spcPts val="480"/>
              </a:spcBef>
              <a:spcAft>
                <a:spcPts val="0"/>
              </a:spcAft>
              <a:buSzPts val="2040"/>
              <a:buNone/>
            </a:pPr>
            <a:r>
              <a:rPr lang="en-AU"/>
              <a:t>Mục tiêu của các phương pháp này là khuyến khích các thành viên kênh tạo ra các mối quan hệ liên kết chặt chẽ trong kênh. Mức độ thực hiện có thể thay đổi từ các hình thức khuyến khích đơn lẻ đến việc thiết lập hệ thống marketing chiều dọc. Để thúc đẩy các thành viên kênh hợp tác, doanh nghiệp cần kết hợp các công cụ marketing hỗn hợp khác với quyết định kênh.</a:t>
            </a:r>
            <a:endParaRPr/>
          </a:p>
          <a:p>
            <a:pPr indent="0" lvl="1" marL="274320" rtl="0" algn="r">
              <a:spcBef>
                <a:spcPts val="400"/>
              </a:spcBef>
              <a:spcAft>
                <a:spcPts val="0"/>
              </a:spcAft>
              <a:buSzPts val="1700"/>
              <a:buNone/>
            </a:pPr>
            <a:r>
              <a:rPr lang="en-AU"/>
              <a:t>(SIYB, 1998) </a:t>
            </a:r>
            <a:endParaRPr/>
          </a:p>
        </p:txBody>
      </p:sp>
      <p:sp>
        <p:nvSpPr>
          <p:cNvPr id="377" name="Google Shape;377;p33"/>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78" name="Google Shape;378;p33"/>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79" name="Google Shape;379;p33"/>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sp>
        <p:nvSpPr>
          <p:cNvPr id="384" name="Google Shape;384;p34"/>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385" name="Google Shape;385;p34"/>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7.9. Quản lý kênh phân phối như thế nào?</a:t>
            </a:r>
            <a:endParaRPr/>
          </a:p>
          <a:p>
            <a:pPr indent="-182880" lvl="0" marL="182880" rtl="0" algn="just">
              <a:spcBef>
                <a:spcPts val="480"/>
              </a:spcBef>
              <a:spcAft>
                <a:spcPts val="0"/>
              </a:spcAft>
              <a:buSzPts val="2040"/>
              <a:buChar char="•"/>
            </a:pPr>
            <a:r>
              <a:rPr lang="en-AU"/>
              <a:t>Đánh giá hoạt động của các thành viên kênh như thế nào?</a:t>
            </a:r>
            <a:endParaRPr/>
          </a:p>
          <a:p>
            <a:pPr indent="0" lvl="0" marL="0" rtl="0" algn="just">
              <a:spcBef>
                <a:spcPts val="480"/>
              </a:spcBef>
              <a:spcAft>
                <a:spcPts val="0"/>
              </a:spcAft>
              <a:buSzPts val="2040"/>
              <a:buNone/>
            </a:pPr>
            <a:r>
              <a:rPr lang="en-AU"/>
              <a:t>Để đánh giá hoạt động của các thành viên kênh, các tiêu chí sau nên định kỳ được đánh giá:</a:t>
            </a:r>
            <a:endParaRPr/>
          </a:p>
          <a:p>
            <a:pPr indent="-182880" lvl="1" marL="457200" rtl="0" algn="just">
              <a:spcBef>
                <a:spcPts val="400"/>
              </a:spcBef>
              <a:spcAft>
                <a:spcPts val="0"/>
              </a:spcAft>
              <a:buSzPts val="1700"/>
              <a:buFont typeface="Noto Sans Symbols"/>
              <a:buChar char="▪"/>
            </a:pPr>
            <a:r>
              <a:rPr lang="en-AU"/>
              <a:t>Mức doanh số trung bình;</a:t>
            </a:r>
            <a:endParaRPr/>
          </a:p>
          <a:p>
            <a:pPr indent="-182880" lvl="1" marL="457200" rtl="0" algn="just">
              <a:spcBef>
                <a:spcPts val="400"/>
              </a:spcBef>
              <a:spcAft>
                <a:spcPts val="0"/>
              </a:spcAft>
              <a:buSzPts val="1700"/>
              <a:buFont typeface="Noto Sans Symbols"/>
              <a:buChar char="▪"/>
            </a:pPr>
            <a:r>
              <a:rPr lang="en-AU"/>
              <a:t>Mức lưu kho bình quân;</a:t>
            </a:r>
            <a:endParaRPr/>
          </a:p>
          <a:p>
            <a:pPr indent="-182880" lvl="1" marL="457200" rtl="0" algn="just">
              <a:spcBef>
                <a:spcPts val="400"/>
              </a:spcBef>
              <a:spcAft>
                <a:spcPts val="0"/>
              </a:spcAft>
              <a:buSzPts val="1700"/>
              <a:buFont typeface="Noto Sans Symbols"/>
              <a:buChar char="▪"/>
            </a:pPr>
            <a:r>
              <a:rPr lang="en-AU"/>
              <a:t>Thời gian giao hàng trung bình;</a:t>
            </a:r>
            <a:endParaRPr/>
          </a:p>
          <a:p>
            <a:pPr indent="0" lvl="1" marL="274320" rtl="0" algn="r">
              <a:spcBef>
                <a:spcPts val="400"/>
              </a:spcBef>
              <a:spcAft>
                <a:spcPts val="0"/>
              </a:spcAft>
              <a:buSzPts val="1700"/>
              <a:buNone/>
            </a:pPr>
            <a:r>
              <a:rPr lang="en-AU"/>
              <a:t>(SIYB, 1998) </a:t>
            </a:r>
            <a:endParaRPr/>
          </a:p>
        </p:txBody>
      </p:sp>
      <p:sp>
        <p:nvSpPr>
          <p:cNvPr id="386" name="Google Shape;386;p34"/>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87" name="Google Shape;387;p34"/>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88" name="Google Shape;388;p34"/>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2" name="Shape 392"/>
        <p:cNvGrpSpPr/>
        <p:nvPr/>
      </p:nvGrpSpPr>
      <p:grpSpPr>
        <a:xfrm>
          <a:off x="0" y="0"/>
          <a:ext cx="0" cy="0"/>
          <a:chOff x="0" y="0"/>
          <a:chExt cx="0" cy="0"/>
        </a:xfrm>
      </p:grpSpPr>
      <p:sp>
        <p:nvSpPr>
          <p:cNvPr id="393" name="Google Shape;393;p35"/>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394" name="Google Shape;394;p35"/>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7.9. Quản lý kênh phân phối như thế nào?</a:t>
            </a:r>
            <a:endParaRPr/>
          </a:p>
          <a:p>
            <a:pPr indent="-182880" lvl="0" marL="182880" rtl="0" algn="just">
              <a:spcBef>
                <a:spcPts val="480"/>
              </a:spcBef>
              <a:spcAft>
                <a:spcPts val="0"/>
              </a:spcAft>
              <a:buSzPts val="2040"/>
              <a:buChar char="•"/>
            </a:pPr>
            <a:r>
              <a:rPr lang="en-AU"/>
              <a:t>Đánh giá hoạt động của các thành viên kênh như thế nào?</a:t>
            </a:r>
            <a:endParaRPr/>
          </a:p>
          <a:p>
            <a:pPr indent="0" lvl="0" marL="0" rtl="0" algn="just">
              <a:spcBef>
                <a:spcPts val="480"/>
              </a:spcBef>
              <a:spcAft>
                <a:spcPts val="0"/>
              </a:spcAft>
              <a:buSzPts val="2040"/>
              <a:buNone/>
            </a:pPr>
            <a:r>
              <a:rPr lang="en-AU"/>
              <a:t>Để đánh giá hoạt động của các thành viên kênh, các tiêu chí sau nên định kỳ được đánh giá:</a:t>
            </a:r>
            <a:endParaRPr/>
          </a:p>
          <a:p>
            <a:pPr indent="-182880" lvl="1" marL="457200" rtl="0" algn="just">
              <a:spcBef>
                <a:spcPts val="400"/>
              </a:spcBef>
              <a:spcAft>
                <a:spcPts val="0"/>
              </a:spcAft>
              <a:buSzPts val="1700"/>
              <a:buFont typeface="Noto Sans Symbols"/>
              <a:buChar char="▪"/>
            </a:pPr>
            <a:r>
              <a:rPr lang="en-AU"/>
              <a:t>Phương pháp xử lý hàng hoá hư hỏng/thất thoát;</a:t>
            </a:r>
            <a:endParaRPr/>
          </a:p>
          <a:p>
            <a:pPr indent="-182880" lvl="1" marL="457200" rtl="0" algn="just">
              <a:spcBef>
                <a:spcPts val="400"/>
              </a:spcBef>
              <a:spcAft>
                <a:spcPts val="0"/>
              </a:spcAft>
              <a:buSzPts val="1700"/>
              <a:buFont typeface="Noto Sans Symbols"/>
              <a:buChar char="▪"/>
            </a:pPr>
            <a:r>
              <a:rPr lang="en-AU"/>
              <a:t>Mức độ hợp tác trong các chương trình quảng cáo và huấn luyện của doanh nghiệp;</a:t>
            </a:r>
            <a:endParaRPr/>
          </a:p>
          <a:p>
            <a:pPr indent="-182880" lvl="1" marL="457200" rtl="0" algn="just">
              <a:spcBef>
                <a:spcPts val="400"/>
              </a:spcBef>
              <a:spcAft>
                <a:spcPts val="0"/>
              </a:spcAft>
              <a:buSzPts val="1700"/>
              <a:buFont typeface="Noto Sans Symbols"/>
              <a:buChar char="▪"/>
            </a:pPr>
            <a:r>
              <a:rPr lang="en-AU"/>
              <a:t>Những dịch vụ mà họ cung ứng.</a:t>
            </a:r>
            <a:endParaRPr/>
          </a:p>
          <a:p>
            <a:pPr indent="0" lvl="1" marL="274320" rtl="0" algn="r">
              <a:spcBef>
                <a:spcPts val="400"/>
              </a:spcBef>
              <a:spcAft>
                <a:spcPts val="0"/>
              </a:spcAft>
              <a:buSzPts val="1700"/>
              <a:buNone/>
            </a:pPr>
            <a:r>
              <a:rPr lang="en-AU"/>
              <a:t>(SIYB, 1998) </a:t>
            </a:r>
            <a:endParaRPr/>
          </a:p>
        </p:txBody>
      </p:sp>
      <p:sp>
        <p:nvSpPr>
          <p:cNvPr id="395" name="Google Shape;395;p35"/>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96" name="Google Shape;396;p35"/>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97" name="Google Shape;397;p35"/>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1" name="Shape 401"/>
        <p:cNvGrpSpPr/>
        <p:nvPr/>
      </p:nvGrpSpPr>
      <p:grpSpPr>
        <a:xfrm>
          <a:off x="0" y="0"/>
          <a:ext cx="0" cy="0"/>
          <a:chOff x="0" y="0"/>
          <a:chExt cx="0" cy="0"/>
        </a:xfrm>
      </p:grpSpPr>
      <p:sp>
        <p:nvSpPr>
          <p:cNvPr id="402" name="Google Shape;402;p36"/>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403" name="Google Shape;403;p36"/>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Bài tập thực hành 35</a:t>
            </a:r>
            <a:endParaRPr/>
          </a:p>
          <a:p>
            <a:pPr indent="-182880" lvl="0" marL="182880" rtl="0" algn="just">
              <a:spcBef>
                <a:spcPts val="480"/>
              </a:spcBef>
              <a:spcAft>
                <a:spcPts val="0"/>
              </a:spcAft>
              <a:buSzPts val="2040"/>
              <a:buChar char="•"/>
            </a:pPr>
            <a:r>
              <a:rPr lang="en-AU"/>
              <a:t>Hãy trình bày vai trò của các phần tử trung gian trong kênh phân phối của Vinamilk?</a:t>
            </a:r>
            <a:endParaRPr/>
          </a:p>
          <a:p>
            <a:pPr indent="0" lvl="0" marL="0" rtl="0" algn="just">
              <a:spcBef>
                <a:spcPts val="480"/>
              </a:spcBef>
              <a:spcAft>
                <a:spcPts val="0"/>
              </a:spcAft>
              <a:buSzPts val="2040"/>
              <a:buNone/>
            </a:pPr>
            <a:r>
              <a:rPr lang="en-AU">
                <a:solidFill>
                  <a:srgbClr val="3366FF"/>
                </a:solidFill>
              </a:rPr>
              <a:t>Bài làm có thể chuẩn bị trên Word, Powerpoint hoặc trên giấy rồi chụp ảnh và gửi về giáo viên, qua: duonghoaian@tuaf.edu.vn 24 giờ trước buổi học tiếp theo.</a:t>
            </a:r>
            <a:endParaRPr/>
          </a:p>
          <a:p>
            <a:pPr indent="0" lvl="0" marL="0" rtl="0" algn="r">
              <a:spcBef>
                <a:spcPts val="480"/>
              </a:spcBef>
              <a:spcAft>
                <a:spcPts val="0"/>
              </a:spcAft>
              <a:buSzPts val="2040"/>
              <a:buNone/>
            </a:pPr>
            <a:r>
              <a:rPr lang="en-AU"/>
              <a:t>(SIYB, 1998) </a:t>
            </a:r>
            <a:endParaRPr/>
          </a:p>
        </p:txBody>
      </p:sp>
      <p:sp>
        <p:nvSpPr>
          <p:cNvPr id="404" name="Google Shape;404;p36"/>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05" name="Google Shape;405;p36"/>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06" name="Google Shape;406;p36"/>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0" name="Shape 410"/>
        <p:cNvGrpSpPr/>
        <p:nvPr/>
      </p:nvGrpSpPr>
      <p:grpSpPr>
        <a:xfrm>
          <a:off x="0" y="0"/>
          <a:ext cx="0" cy="0"/>
          <a:chOff x="0" y="0"/>
          <a:chExt cx="0" cy="0"/>
        </a:xfrm>
      </p:grpSpPr>
      <p:sp>
        <p:nvSpPr>
          <p:cNvPr id="411" name="Google Shape;411;p37"/>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412" name="Google Shape;412;p37"/>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Bài tập thực hành 36</a:t>
            </a:r>
            <a:endParaRPr/>
          </a:p>
          <a:p>
            <a:pPr indent="-182880" lvl="0" marL="182880" rtl="0" algn="just">
              <a:spcBef>
                <a:spcPts val="480"/>
              </a:spcBef>
              <a:spcAft>
                <a:spcPts val="0"/>
              </a:spcAft>
              <a:buSzPts val="2040"/>
              <a:buChar char="•"/>
            </a:pPr>
            <a:r>
              <a:rPr lang="en-AU"/>
              <a:t>Một nghiên cứu về hành vi mua sữa TH của người dân TP. HCM đã được tiến hành để xây dựng kênh phân phối cho sản phẩm mới của Vinamilk. Kết quả cho thấy, có 140 người (20,3%) mua sữa tại đại lý, 230 người (33,3%) mua sữa tại siêu thị và 320 người (46,6%) mua sữa tại cửa hàng bán lẻ.</a:t>
            </a:r>
            <a:endParaRPr/>
          </a:p>
          <a:p>
            <a:pPr indent="0" lvl="0" marL="0" rtl="0" algn="r">
              <a:spcBef>
                <a:spcPts val="480"/>
              </a:spcBef>
              <a:spcAft>
                <a:spcPts val="0"/>
              </a:spcAft>
              <a:buSzPts val="2040"/>
              <a:buNone/>
            </a:pPr>
            <a:r>
              <a:rPr lang="en-AU"/>
              <a:t>(SIYB, 1998) </a:t>
            </a:r>
            <a:endParaRPr/>
          </a:p>
        </p:txBody>
      </p:sp>
      <p:sp>
        <p:nvSpPr>
          <p:cNvPr id="413" name="Google Shape;413;p37"/>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14" name="Google Shape;414;p37"/>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15" name="Google Shape;415;p37"/>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9" name="Shape 419"/>
        <p:cNvGrpSpPr/>
        <p:nvPr/>
      </p:nvGrpSpPr>
      <p:grpSpPr>
        <a:xfrm>
          <a:off x="0" y="0"/>
          <a:ext cx="0" cy="0"/>
          <a:chOff x="0" y="0"/>
          <a:chExt cx="0" cy="0"/>
        </a:xfrm>
      </p:grpSpPr>
      <p:sp>
        <p:nvSpPr>
          <p:cNvPr id="420" name="Google Shape;420;p38"/>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421" name="Google Shape;421;p38"/>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Bài tập thực hành 36 (cont’)</a:t>
            </a:r>
            <a:endParaRPr/>
          </a:p>
          <a:p>
            <a:pPr indent="-182880" lvl="0" marL="182880" rtl="0" algn="just">
              <a:spcBef>
                <a:spcPts val="480"/>
              </a:spcBef>
              <a:spcAft>
                <a:spcPts val="0"/>
              </a:spcAft>
              <a:buSzPts val="2040"/>
              <a:buChar char="•"/>
            </a:pPr>
            <a:r>
              <a:rPr lang="en-AU"/>
              <a:t>Điều này cho thấy khách hàng chủ yếu mua hàng tại các cửa hàng bán lẻ do tính tiện lợi. Từ đó, TH có thể tiếp tục sử dụng kênh phân phối hiện tại cho các sản phẩm trước đây.</a:t>
            </a:r>
            <a:endParaRPr/>
          </a:p>
          <a:p>
            <a:pPr indent="0" lvl="0" marL="0" rtl="0" algn="r">
              <a:spcBef>
                <a:spcPts val="480"/>
              </a:spcBef>
              <a:spcAft>
                <a:spcPts val="0"/>
              </a:spcAft>
              <a:buSzPts val="2040"/>
              <a:buNone/>
            </a:pPr>
            <a:r>
              <a:rPr lang="en-AU"/>
              <a:t>(SIYB, 1998) </a:t>
            </a:r>
            <a:endParaRPr/>
          </a:p>
        </p:txBody>
      </p:sp>
      <p:sp>
        <p:nvSpPr>
          <p:cNvPr id="422" name="Google Shape;422;p38"/>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23" name="Google Shape;423;p38"/>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24" name="Google Shape;424;p38"/>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sp>
        <p:nvSpPr>
          <p:cNvPr id="429" name="Google Shape;429;p39"/>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430" name="Google Shape;430;p39"/>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Bài tập thực hành (cont’)</a:t>
            </a:r>
            <a:endParaRPr b="1"/>
          </a:p>
          <a:p>
            <a:pPr indent="-182880" lvl="0" marL="182880" rtl="0" algn="just">
              <a:spcBef>
                <a:spcPts val="480"/>
              </a:spcBef>
              <a:spcAft>
                <a:spcPts val="0"/>
              </a:spcAft>
              <a:buSzPts val="2040"/>
              <a:buChar char="•"/>
            </a:pPr>
            <a:r>
              <a:rPr lang="en-AU"/>
              <a:t>Câu hỏi:</a:t>
            </a:r>
            <a:endParaRPr/>
          </a:p>
          <a:p>
            <a:pPr indent="-182880" lvl="0" marL="182880" rtl="0" algn="just">
              <a:spcBef>
                <a:spcPts val="480"/>
              </a:spcBef>
              <a:spcAft>
                <a:spcPts val="0"/>
              </a:spcAft>
              <a:buSzPts val="2040"/>
              <a:buChar char="•"/>
            </a:pPr>
            <a:r>
              <a:rPr lang="en-AU"/>
              <a:t>Các sản phẩm sữa trên thị trường Việt Nam thường được phân phối qua các kênh nào?</a:t>
            </a:r>
            <a:endParaRPr/>
          </a:p>
          <a:p>
            <a:pPr indent="-182880" lvl="0" marL="182880" rtl="0" algn="just">
              <a:spcBef>
                <a:spcPts val="480"/>
              </a:spcBef>
              <a:spcAft>
                <a:spcPts val="0"/>
              </a:spcAft>
              <a:buSzPts val="2040"/>
              <a:buChar char="•"/>
            </a:pPr>
            <a:r>
              <a:rPr lang="en-AU"/>
              <a:t>Ưu/nhược điểm của các kênh đó là gì?</a:t>
            </a:r>
            <a:endParaRPr/>
          </a:p>
          <a:p>
            <a:pPr indent="0" lvl="0" marL="0" rtl="0" algn="r">
              <a:spcBef>
                <a:spcPts val="480"/>
              </a:spcBef>
              <a:spcAft>
                <a:spcPts val="0"/>
              </a:spcAft>
              <a:buSzPts val="2040"/>
              <a:buNone/>
            </a:pPr>
            <a:r>
              <a:rPr lang="en-AU"/>
              <a:t>(SIYB, 1998) </a:t>
            </a:r>
            <a:endParaRPr/>
          </a:p>
        </p:txBody>
      </p:sp>
      <p:sp>
        <p:nvSpPr>
          <p:cNvPr id="431" name="Google Shape;431;p39"/>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32" name="Google Shape;432;p39"/>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33" name="Google Shape;433;p39"/>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7" name="Shape 437"/>
        <p:cNvGrpSpPr/>
        <p:nvPr/>
      </p:nvGrpSpPr>
      <p:grpSpPr>
        <a:xfrm>
          <a:off x="0" y="0"/>
          <a:ext cx="0" cy="0"/>
          <a:chOff x="0" y="0"/>
          <a:chExt cx="0" cy="0"/>
        </a:xfrm>
      </p:grpSpPr>
      <p:sp>
        <p:nvSpPr>
          <p:cNvPr id="438" name="Google Shape;438;p40"/>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439" name="Google Shape;439;p40"/>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Bài tập thực hành (cont’)</a:t>
            </a:r>
            <a:endParaRPr b="1"/>
          </a:p>
          <a:p>
            <a:pPr indent="0" lvl="0" marL="0" rtl="0" algn="just">
              <a:spcBef>
                <a:spcPts val="480"/>
              </a:spcBef>
              <a:spcAft>
                <a:spcPts val="0"/>
              </a:spcAft>
              <a:buSzPts val="2040"/>
              <a:buNone/>
            </a:pPr>
            <a:r>
              <a:rPr lang="en-AU">
                <a:solidFill>
                  <a:srgbClr val="3366FF"/>
                </a:solidFill>
              </a:rPr>
              <a:t>Bài làm có thể chuẩn bị trên Word, Powerpoint hoặc trên giấy rồi chụp ảnh và gửi về giáo viên, qua: duonghoaian@tuaf.edu.vn 24 giờ trước buổi học tiếp theo.</a:t>
            </a:r>
            <a:endParaRPr/>
          </a:p>
          <a:p>
            <a:pPr indent="0" lvl="0" marL="0" rtl="0" algn="r">
              <a:spcBef>
                <a:spcPts val="480"/>
              </a:spcBef>
              <a:spcAft>
                <a:spcPts val="0"/>
              </a:spcAft>
              <a:buSzPts val="2040"/>
              <a:buNone/>
            </a:pPr>
            <a:r>
              <a:rPr lang="en-AU"/>
              <a:t>(SIYB, 1998) </a:t>
            </a:r>
            <a:endParaRPr/>
          </a:p>
        </p:txBody>
      </p:sp>
      <p:sp>
        <p:nvSpPr>
          <p:cNvPr id="440" name="Google Shape;440;p40"/>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41" name="Google Shape;441;p40"/>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42" name="Google Shape;442;p40"/>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6" name="Shape 446"/>
        <p:cNvGrpSpPr/>
        <p:nvPr/>
      </p:nvGrpSpPr>
      <p:grpSpPr>
        <a:xfrm>
          <a:off x="0" y="0"/>
          <a:ext cx="0" cy="0"/>
          <a:chOff x="0" y="0"/>
          <a:chExt cx="0" cy="0"/>
        </a:xfrm>
      </p:grpSpPr>
      <p:sp>
        <p:nvSpPr>
          <p:cNvPr id="447" name="Google Shape;447;p41"/>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448" name="Google Shape;448;p41"/>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Bài tập thực hành 37</a:t>
            </a:r>
            <a:endParaRPr/>
          </a:p>
          <a:p>
            <a:pPr indent="0" lvl="0" marL="0" rtl="0" algn="just">
              <a:spcBef>
                <a:spcPts val="480"/>
              </a:spcBef>
              <a:spcAft>
                <a:spcPts val="0"/>
              </a:spcAft>
              <a:buSzPts val="2040"/>
              <a:buNone/>
            </a:pPr>
            <a:r>
              <a:rPr lang="en-AU"/>
              <a:t>Trước khi khởi sự doanh nghiệp Hoa Ban, người chủ tiệm ăn này đã suy nghĩ nên đặt nhà hàng ở đâu. Chị muốn biết nơi nào sẽ thuận lợi nhất cho khách hàng của mình. Các lựa chọn của chị gồm:</a:t>
            </a:r>
            <a:endParaRPr/>
          </a:p>
          <a:p>
            <a:pPr indent="-182880" lvl="0" marL="182880" rtl="0" algn="just">
              <a:spcBef>
                <a:spcPts val="480"/>
              </a:spcBef>
              <a:spcAft>
                <a:spcPts val="0"/>
              </a:spcAft>
              <a:buSzPts val="2040"/>
              <a:buChar char="•"/>
            </a:pPr>
            <a:r>
              <a:rPr lang="en-AU"/>
              <a:t>Ở khu dân cư;</a:t>
            </a:r>
            <a:endParaRPr/>
          </a:p>
          <a:p>
            <a:pPr indent="-182880" lvl="0" marL="182880" rtl="0" algn="just">
              <a:spcBef>
                <a:spcPts val="480"/>
              </a:spcBef>
              <a:spcAft>
                <a:spcPts val="0"/>
              </a:spcAft>
              <a:buSzPts val="2040"/>
              <a:buChar char="•"/>
            </a:pPr>
            <a:r>
              <a:rPr lang="en-AU"/>
              <a:t>Ở trung tâm kinh doanh;</a:t>
            </a:r>
            <a:endParaRPr/>
          </a:p>
          <a:p>
            <a:pPr indent="-182880" lvl="0" marL="182880" rtl="0" algn="just">
              <a:spcBef>
                <a:spcPts val="480"/>
              </a:spcBef>
              <a:spcAft>
                <a:spcPts val="0"/>
              </a:spcAft>
              <a:buSzPts val="2040"/>
              <a:buChar char="•"/>
            </a:pPr>
            <a:r>
              <a:rPr lang="en-AU"/>
              <a:t>Nơi có các xưởng sản xuất nhỏ ...</a:t>
            </a:r>
            <a:endParaRPr/>
          </a:p>
          <a:p>
            <a:pPr indent="0" lvl="0" marL="0" rtl="0" algn="r">
              <a:spcBef>
                <a:spcPts val="480"/>
              </a:spcBef>
              <a:spcAft>
                <a:spcPts val="0"/>
              </a:spcAft>
              <a:buSzPts val="2040"/>
              <a:buNone/>
            </a:pPr>
            <a:r>
              <a:rPr lang="en-AU"/>
              <a:t>(SIYB, 1998) </a:t>
            </a:r>
            <a:endParaRPr/>
          </a:p>
        </p:txBody>
      </p:sp>
      <p:sp>
        <p:nvSpPr>
          <p:cNvPr id="449" name="Google Shape;449;p41"/>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50" name="Google Shape;450;p41"/>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51" name="Google Shape;451;p41"/>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5" name="Shape 455"/>
        <p:cNvGrpSpPr/>
        <p:nvPr/>
      </p:nvGrpSpPr>
      <p:grpSpPr>
        <a:xfrm>
          <a:off x="0" y="0"/>
          <a:ext cx="0" cy="0"/>
          <a:chOff x="0" y="0"/>
          <a:chExt cx="0" cy="0"/>
        </a:xfrm>
      </p:grpSpPr>
      <p:sp>
        <p:nvSpPr>
          <p:cNvPr id="456" name="Google Shape;456;p42"/>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457" name="Google Shape;457;p42"/>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Bài tập thực hành 37 (cont’)</a:t>
            </a:r>
            <a:endParaRPr b="1"/>
          </a:p>
          <a:p>
            <a:pPr indent="0" lvl="0" marL="0" rtl="0" algn="just">
              <a:spcBef>
                <a:spcPts val="480"/>
              </a:spcBef>
              <a:spcAft>
                <a:spcPts val="0"/>
              </a:spcAft>
              <a:buSzPts val="2040"/>
              <a:buNone/>
            </a:pPr>
            <a:r>
              <a:rPr lang="en-AU"/>
              <a:t>Câu hỏi:</a:t>
            </a:r>
            <a:endParaRPr/>
          </a:p>
          <a:p>
            <a:pPr indent="-182880" lvl="0" marL="182880" rtl="0" algn="just">
              <a:spcBef>
                <a:spcPts val="480"/>
              </a:spcBef>
              <a:spcAft>
                <a:spcPts val="0"/>
              </a:spcAft>
              <a:buSzPts val="2040"/>
              <a:buChar char="•"/>
            </a:pPr>
            <a:r>
              <a:rPr lang="en-AU"/>
              <a:t>Tại sao bạn lại đặt cơ sở kinh doanh của mình ở địa điểm hiện nay?</a:t>
            </a:r>
            <a:endParaRPr/>
          </a:p>
          <a:p>
            <a:pPr indent="-182880" lvl="0" marL="182880" rtl="0" algn="just">
              <a:spcBef>
                <a:spcPts val="480"/>
              </a:spcBef>
              <a:spcAft>
                <a:spcPts val="0"/>
              </a:spcAft>
              <a:buSzPts val="2040"/>
              <a:buChar char="•"/>
            </a:pPr>
            <a:r>
              <a:rPr lang="en-AU"/>
              <a:t>Liệu có địa điểm khác tốt hơn không?</a:t>
            </a:r>
            <a:endParaRPr/>
          </a:p>
          <a:p>
            <a:pPr indent="0" lvl="0" marL="0" rtl="0" algn="r">
              <a:spcBef>
                <a:spcPts val="480"/>
              </a:spcBef>
              <a:spcAft>
                <a:spcPts val="0"/>
              </a:spcAft>
              <a:buSzPts val="2040"/>
              <a:buNone/>
            </a:pPr>
            <a:r>
              <a:rPr lang="en-AU"/>
              <a:t>(SIYB, 1998) </a:t>
            </a:r>
            <a:endParaRPr/>
          </a:p>
        </p:txBody>
      </p:sp>
      <p:sp>
        <p:nvSpPr>
          <p:cNvPr id="458" name="Google Shape;458;p42"/>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59" name="Google Shape;459;p42"/>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60" name="Google Shape;460;p42"/>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4" name="Shape 464"/>
        <p:cNvGrpSpPr/>
        <p:nvPr/>
      </p:nvGrpSpPr>
      <p:grpSpPr>
        <a:xfrm>
          <a:off x="0" y="0"/>
          <a:ext cx="0" cy="0"/>
          <a:chOff x="0" y="0"/>
          <a:chExt cx="0" cy="0"/>
        </a:xfrm>
      </p:grpSpPr>
      <p:sp>
        <p:nvSpPr>
          <p:cNvPr id="465" name="Google Shape;465;p43"/>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466" name="Google Shape;466;p43"/>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Bài tập thực hành 37 (cont’)</a:t>
            </a:r>
            <a:endParaRPr b="1"/>
          </a:p>
          <a:p>
            <a:pPr indent="0" lvl="0" marL="0" rtl="0" algn="just">
              <a:spcBef>
                <a:spcPts val="480"/>
              </a:spcBef>
              <a:spcAft>
                <a:spcPts val="0"/>
              </a:spcAft>
              <a:buSzPts val="2040"/>
              <a:buNone/>
            </a:pPr>
            <a:r>
              <a:rPr lang="en-AU">
                <a:solidFill>
                  <a:srgbClr val="3366FF"/>
                </a:solidFill>
              </a:rPr>
              <a:t>Bài làm có thể chuẩn bị trên Word, Powerpoint hoặc trên giấy rồi chụp ảnh và gửi về giáo viên, qua: duonghoaian@tuaf.edu.vn 24 giờ trước buổi học tiếp theo.</a:t>
            </a:r>
            <a:endParaRPr/>
          </a:p>
          <a:p>
            <a:pPr indent="0" lvl="0" marL="0" rtl="0" algn="r">
              <a:spcBef>
                <a:spcPts val="480"/>
              </a:spcBef>
              <a:spcAft>
                <a:spcPts val="0"/>
              </a:spcAft>
              <a:buSzPts val="2040"/>
              <a:buNone/>
            </a:pPr>
            <a:r>
              <a:rPr lang="en-AU"/>
              <a:t>(SIYB, 1998) </a:t>
            </a:r>
            <a:endParaRPr/>
          </a:p>
        </p:txBody>
      </p:sp>
      <p:sp>
        <p:nvSpPr>
          <p:cNvPr id="467" name="Google Shape;467;p43"/>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68" name="Google Shape;468;p43"/>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69" name="Google Shape;469;p43"/>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3" name="Shape 473"/>
        <p:cNvGrpSpPr/>
        <p:nvPr/>
      </p:nvGrpSpPr>
      <p:grpSpPr>
        <a:xfrm>
          <a:off x="0" y="0"/>
          <a:ext cx="0" cy="0"/>
          <a:chOff x="0" y="0"/>
          <a:chExt cx="0" cy="0"/>
        </a:xfrm>
      </p:grpSpPr>
      <p:sp>
        <p:nvSpPr>
          <p:cNvPr id="474" name="Google Shape;474;p44"/>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475" name="Google Shape;475;p44"/>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Bài tập thực hành 38</a:t>
            </a:r>
            <a:endParaRPr/>
          </a:p>
          <a:p>
            <a:pPr indent="-182880" lvl="0" marL="182880" rtl="0" algn="just">
              <a:spcBef>
                <a:spcPts val="480"/>
              </a:spcBef>
              <a:spcAft>
                <a:spcPts val="0"/>
              </a:spcAft>
              <a:buSzPts val="2040"/>
              <a:buChar char="•"/>
            </a:pPr>
            <a:r>
              <a:rPr lang="en-AU"/>
              <a:t>Nơi nào là địa điểm đẹp nhất cho cửa hàng đồ khô? Tại sao?</a:t>
            </a:r>
            <a:endParaRPr/>
          </a:p>
          <a:p>
            <a:pPr indent="0" lvl="0" marL="0" rtl="0" algn="just">
              <a:spcBef>
                <a:spcPts val="480"/>
              </a:spcBef>
              <a:spcAft>
                <a:spcPts val="0"/>
              </a:spcAft>
              <a:buSzPts val="2040"/>
              <a:buNone/>
            </a:pPr>
            <a:r>
              <a:rPr lang="en-AU">
                <a:solidFill>
                  <a:srgbClr val="3366FF"/>
                </a:solidFill>
              </a:rPr>
              <a:t>Bài làm có thể chuẩn bị trên Word, Powerpoint hoặc trên giấy rồi chụp ảnh và gửi về giáo viên, qua: duonghoaian@tuaf.edu.vn 24 giờ trước buổi học tiếp theo.</a:t>
            </a:r>
            <a:endParaRPr/>
          </a:p>
          <a:p>
            <a:pPr indent="0" lvl="0" marL="0" rtl="0" algn="r">
              <a:spcBef>
                <a:spcPts val="480"/>
              </a:spcBef>
              <a:spcAft>
                <a:spcPts val="0"/>
              </a:spcAft>
              <a:buSzPts val="2040"/>
              <a:buNone/>
            </a:pPr>
            <a:r>
              <a:rPr lang="en-AU"/>
              <a:t>(SIYB, 1998) </a:t>
            </a:r>
            <a:endParaRPr/>
          </a:p>
        </p:txBody>
      </p:sp>
      <p:sp>
        <p:nvSpPr>
          <p:cNvPr id="476" name="Google Shape;476;p44"/>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77" name="Google Shape;477;p44"/>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78" name="Google Shape;478;p44"/>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2" name="Shape 482"/>
        <p:cNvGrpSpPr/>
        <p:nvPr/>
      </p:nvGrpSpPr>
      <p:grpSpPr>
        <a:xfrm>
          <a:off x="0" y="0"/>
          <a:ext cx="0" cy="0"/>
          <a:chOff x="0" y="0"/>
          <a:chExt cx="0" cy="0"/>
        </a:xfrm>
      </p:grpSpPr>
      <p:sp>
        <p:nvSpPr>
          <p:cNvPr id="483" name="Google Shape;483;p45"/>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484" name="Google Shape;484;p45"/>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Bài tập thực hành 39</a:t>
            </a:r>
            <a:endParaRPr/>
          </a:p>
          <a:p>
            <a:pPr indent="-182880" lvl="0" marL="182880" rtl="0" algn="just">
              <a:spcBef>
                <a:spcPts val="480"/>
              </a:spcBef>
              <a:spcAft>
                <a:spcPts val="0"/>
              </a:spcAft>
              <a:buSzPts val="2040"/>
              <a:buChar char="•"/>
            </a:pPr>
            <a:r>
              <a:rPr lang="en-AU"/>
              <a:t>Nơi nào là địa điểm đẹp nhất cho một doanh nghiệp kinh doanh dịch vụ xe tắc xi? Tại sao?</a:t>
            </a:r>
            <a:endParaRPr/>
          </a:p>
          <a:p>
            <a:pPr indent="0" lvl="0" marL="0" rtl="0" algn="just">
              <a:spcBef>
                <a:spcPts val="480"/>
              </a:spcBef>
              <a:spcAft>
                <a:spcPts val="0"/>
              </a:spcAft>
              <a:buSzPts val="2040"/>
              <a:buNone/>
            </a:pPr>
            <a:r>
              <a:rPr lang="en-AU">
                <a:solidFill>
                  <a:srgbClr val="3366FF"/>
                </a:solidFill>
              </a:rPr>
              <a:t>Bài làm có thể chuẩn bị trên Word, Powerpoint hoặc trên giấy rồi chụp ảnh và gửi về giáo viên, qua: duonghoaian@tuaf.edu.vn 24 giờ trước buổi học tiếp theo.</a:t>
            </a:r>
            <a:endParaRPr/>
          </a:p>
          <a:p>
            <a:pPr indent="0" lvl="0" marL="0" rtl="0" algn="r">
              <a:spcBef>
                <a:spcPts val="480"/>
              </a:spcBef>
              <a:spcAft>
                <a:spcPts val="0"/>
              </a:spcAft>
              <a:buSzPts val="2040"/>
              <a:buNone/>
            </a:pPr>
            <a:r>
              <a:rPr lang="en-AU"/>
              <a:t>(SIYB, 1998) </a:t>
            </a:r>
            <a:endParaRPr/>
          </a:p>
        </p:txBody>
      </p:sp>
      <p:sp>
        <p:nvSpPr>
          <p:cNvPr id="485" name="Google Shape;485;p45"/>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86" name="Google Shape;486;p45"/>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87" name="Google Shape;487;p45"/>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1" name="Shape 491"/>
        <p:cNvGrpSpPr/>
        <p:nvPr/>
      </p:nvGrpSpPr>
      <p:grpSpPr>
        <a:xfrm>
          <a:off x="0" y="0"/>
          <a:ext cx="0" cy="0"/>
          <a:chOff x="0" y="0"/>
          <a:chExt cx="0" cy="0"/>
        </a:xfrm>
      </p:grpSpPr>
      <p:sp>
        <p:nvSpPr>
          <p:cNvPr id="492" name="Google Shape;492;p46"/>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493" name="Google Shape;493;p46"/>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Bài tập thực hành 40</a:t>
            </a:r>
            <a:endParaRPr/>
          </a:p>
          <a:p>
            <a:pPr indent="-182880" lvl="0" marL="182880" rtl="0" algn="just">
              <a:spcBef>
                <a:spcPts val="480"/>
              </a:spcBef>
              <a:spcAft>
                <a:spcPts val="0"/>
              </a:spcAft>
              <a:buSzPts val="2040"/>
              <a:buChar char="•"/>
            </a:pPr>
            <a:r>
              <a:rPr lang="en-AU"/>
              <a:t>Nơi nào là địa điểm đẹp nhất cho một xưởng xay xát? Tại sao?</a:t>
            </a:r>
            <a:endParaRPr/>
          </a:p>
          <a:p>
            <a:pPr indent="0" lvl="0" marL="0" rtl="0" algn="just">
              <a:spcBef>
                <a:spcPts val="480"/>
              </a:spcBef>
              <a:spcAft>
                <a:spcPts val="0"/>
              </a:spcAft>
              <a:buSzPts val="2040"/>
              <a:buNone/>
            </a:pPr>
            <a:r>
              <a:rPr lang="en-AU">
                <a:solidFill>
                  <a:srgbClr val="3366FF"/>
                </a:solidFill>
              </a:rPr>
              <a:t>Bài làm có thể chuẩn bị trên Word, Powerpoint hoặc trên giấy rồi chụp ảnh và gửi về giáo viên, qua: duonghoaian@tuaf.edu.vn 24 giờ trước buổi học tiếp theo.</a:t>
            </a:r>
            <a:endParaRPr/>
          </a:p>
          <a:p>
            <a:pPr indent="0" lvl="0" marL="0" rtl="0" algn="r">
              <a:spcBef>
                <a:spcPts val="480"/>
              </a:spcBef>
              <a:spcAft>
                <a:spcPts val="0"/>
              </a:spcAft>
              <a:buSzPts val="2040"/>
              <a:buNone/>
            </a:pPr>
            <a:r>
              <a:rPr lang="en-AU"/>
              <a:t>(SIYB, 1998) </a:t>
            </a:r>
            <a:endParaRPr/>
          </a:p>
        </p:txBody>
      </p:sp>
      <p:sp>
        <p:nvSpPr>
          <p:cNvPr id="494" name="Google Shape;494;p46"/>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95" name="Google Shape;495;p46"/>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96" name="Google Shape;496;p46"/>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0" name="Shape 500"/>
        <p:cNvGrpSpPr/>
        <p:nvPr/>
      </p:nvGrpSpPr>
      <p:grpSpPr>
        <a:xfrm>
          <a:off x="0" y="0"/>
          <a:ext cx="0" cy="0"/>
          <a:chOff x="0" y="0"/>
          <a:chExt cx="0" cy="0"/>
        </a:xfrm>
      </p:grpSpPr>
      <p:sp>
        <p:nvSpPr>
          <p:cNvPr id="501" name="Google Shape;501;p47"/>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000"/>
              <a:buFont typeface="Arial"/>
              <a:buNone/>
            </a:pPr>
            <a:r>
              <a:rPr lang="en-AU"/>
              <a:t>TÀI LIỆU THAM KHẢO</a:t>
            </a:r>
            <a:endParaRPr/>
          </a:p>
        </p:txBody>
      </p:sp>
      <p:sp>
        <p:nvSpPr>
          <p:cNvPr id="502" name="Google Shape;502;p47"/>
          <p:cNvSpPr txBox="1"/>
          <p:nvPr>
            <p:ph idx="1" type="body"/>
          </p:nvPr>
        </p:nvSpPr>
        <p:spPr>
          <a:xfrm>
            <a:off x="457200" y="1600200"/>
            <a:ext cx="8229600" cy="4876800"/>
          </a:xfrm>
          <a:prstGeom prst="rect">
            <a:avLst/>
          </a:prstGeom>
          <a:noFill/>
          <a:ln>
            <a:noFill/>
          </a:ln>
        </p:spPr>
        <p:txBody>
          <a:bodyPr anchorCtr="0" anchor="t" bIns="45700" lIns="91425" spcFirstLastPara="1" rIns="91425" wrap="square" tIns="45700">
            <a:normAutofit/>
          </a:bodyPr>
          <a:lstStyle/>
          <a:p>
            <a:pPr indent="-182880" lvl="0" marL="182880" rtl="0" algn="l">
              <a:spcBef>
                <a:spcPts val="0"/>
              </a:spcBef>
              <a:spcAft>
                <a:spcPts val="0"/>
              </a:spcAft>
              <a:buSzPts val="2040"/>
              <a:buChar char="•"/>
            </a:pPr>
            <a:r>
              <a:rPr lang="en-AU"/>
              <a:t>SIYB (Start and Improve Your Business), International Labour Organisation, 1998</a:t>
            </a:r>
            <a:endParaRPr/>
          </a:p>
        </p:txBody>
      </p:sp>
      <p:sp>
        <p:nvSpPr>
          <p:cNvPr id="503" name="Google Shape;503;p47"/>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504" name="Google Shape;504;p47"/>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505" name="Google Shape;505;p47"/>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2023-03-09T02:42:31Z</dcterms:created>
  <dc:creator>AN DUONG</dc:creator>
</cp:coreProperties>
</file>