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960" r:id="rId1"/>
  </p:sldMasterIdLst>
  <p:notesMasterIdLst>
    <p:notesMasterId r:id="rId64"/>
  </p:notesMasterIdLst>
  <p:handoutMasterIdLst>
    <p:handoutMasterId r:id="rId65"/>
  </p:handoutMasterIdLst>
  <p:sldIdLst>
    <p:sldId id="323" r:id="rId2"/>
    <p:sldId id="256" r:id="rId3"/>
    <p:sldId id="257" r:id="rId4"/>
    <p:sldId id="595" r:id="rId5"/>
    <p:sldId id="596" r:id="rId6"/>
    <p:sldId id="597" r:id="rId7"/>
    <p:sldId id="481" r:id="rId8"/>
    <p:sldId id="480" r:id="rId9"/>
    <p:sldId id="483" r:id="rId10"/>
    <p:sldId id="484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504" r:id="rId31"/>
    <p:sldId id="505" r:id="rId32"/>
    <p:sldId id="506" r:id="rId33"/>
    <p:sldId id="507" r:id="rId34"/>
    <p:sldId id="508" r:id="rId35"/>
    <p:sldId id="509" r:id="rId36"/>
    <p:sldId id="510" r:id="rId37"/>
    <p:sldId id="511" r:id="rId38"/>
    <p:sldId id="512" r:id="rId39"/>
    <p:sldId id="513" r:id="rId40"/>
    <p:sldId id="514" r:id="rId41"/>
    <p:sldId id="515" r:id="rId42"/>
    <p:sldId id="516" r:id="rId43"/>
    <p:sldId id="517" r:id="rId44"/>
    <p:sldId id="518" r:id="rId45"/>
    <p:sldId id="519" r:id="rId46"/>
    <p:sldId id="520" r:id="rId47"/>
    <p:sldId id="521" r:id="rId48"/>
    <p:sldId id="522" r:id="rId49"/>
    <p:sldId id="523" r:id="rId50"/>
    <p:sldId id="524" r:id="rId51"/>
    <p:sldId id="525" r:id="rId52"/>
    <p:sldId id="526" r:id="rId53"/>
    <p:sldId id="527" r:id="rId54"/>
    <p:sldId id="528" r:id="rId55"/>
    <p:sldId id="529" r:id="rId56"/>
    <p:sldId id="530" r:id="rId57"/>
    <p:sldId id="531" r:id="rId58"/>
    <p:sldId id="532" r:id="rId59"/>
    <p:sldId id="534" r:id="rId60"/>
    <p:sldId id="533" r:id="rId61"/>
    <p:sldId id="535" r:id="rId62"/>
    <p:sldId id="598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727" autoAdjust="0"/>
  </p:normalViewPr>
  <p:slideViewPr>
    <p:cSldViewPr snapToGrid="0" snapToObjects="1">
      <p:cViewPr varScale="1">
        <p:scale>
          <a:sx n="79" d="100"/>
          <a:sy n="79" d="100"/>
        </p:scale>
        <p:origin x="-664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6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notesMaster" Target="notesMasters/notesMaster1.xml"/><Relationship Id="rId65" Type="http://schemas.openxmlformats.org/officeDocument/2006/relationships/handoutMaster" Target="handoutMasters/handoutMaster1.xml"/><Relationship Id="rId66" Type="http://schemas.openxmlformats.org/officeDocument/2006/relationships/printerSettings" Target="printerSettings/printerSettings1.bin"/><Relationship Id="rId67" Type="http://schemas.openxmlformats.org/officeDocument/2006/relationships/presProps" Target="presProps.xml"/><Relationship Id="rId68" Type="http://schemas.openxmlformats.org/officeDocument/2006/relationships/viewProps" Target="viewProps.xml"/><Relationship Id="rId69" Type="http://schemas.openxmlformats.org/officeDocument/2006/relationships/theme" Target="theme/theme1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DA120-C864-6946-9BAC-65FCD4477BC6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E94C7-8BE6-B94E-AC83-426033BE0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8934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5AB1-1605-6740-B982-F8D7CFA41DA7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220CA-BB6C-5F47-AD66-AB3A41C0A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1450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AU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AU" smtClean="0"/>
              <a:t>Friday, 10 March 23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duonghoaian@tuaf.edu.vn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40794"/>
            <a:ext cx="7848600" cy="2558032"/>
          </a:xfrm>
        </p:spPr>
        <p:txBody>
          <a:bodyPr/>
          <a:lstStyle/>
          <a:p>
            <a:pPr algn="just"/>
            <a:r>
              <a:rPr lang="en-US" sz="3700" dirty="0" smtClean="0"/>
              <a:t>Start and improve your business </a:t>
            </a:r>
            <a:r>
              <a:rPr lang="mr-IN" sz="3700" dirty="0" smtClean="0"/>
              <a:t>–</a:t>
            </a:r>
            <a:r>
              <a:rPr lang="en-US" sz="3700" dirty="0" smtClean="0"/>
              <a:t> week 15</a:t>
            </a:r>
            <a:r>
              <a:rPr lang="en-AU" sz="3700" dirty="0" smtClean="0"/>
              <a:t>: </a:t>
            </a:r>
            <a:r>
              <a:rPr lang="en-US" sz="3700" dirty="0" smtClean="0"/>
              <a:t>Satisfying </a:t>
            </a:r>
            <a:r>
              <a:rPr lang="en-US" sz="3700" dirty="0"/>
              <a:t>customers needs </a:t>
            </a:r>
            <a:r>
              <a:rPr lang="en-US" sz="3700" dirty="0" smtClean="0"/>
              <a:t>with best promotion policies</a:t>
            </a:r>
            <a:endParaRPr lang="en-US" sz="3700" dirty="0"/>
          </a:p>
        </p:txBody>
      </p:sp>
    </p:spTree>
    <p:extLst>
      <p:ext uri="{BB962C8B-B14F-4D97-AF65-F5344CB8AC3E}">
        <p14:creationId xmlns:p14="http://schemas.microsoft.com/office/powerpoint/2010/main" val="989941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10556"/>
            <a:ext cx="7848600" cy="2588269"/>
          </a:xfrm>
        </p:spPr>
        <p:txBody>
          <a:bodyPr/>
          <a:lstStyle/>
          <a:p>
            <a:r>
              <a:rPr lang="en-US" sz="4400" dirty="0" err="1"/>
              <a:t>khởi</a:t>
            </a:r>
            <a:r>
              <a:rPr lang="en-US" sz="4400" dirty="0"/>
              <a:t> </a:t>
            </a:r>
            <a:r>
              <a:rPr lang="en-US" sz="4400" dirty="0" err="1"/>
              <a:t>sự</a:t>
            </a:r>
            <a:r>
              <a:rPr lang="en-US" sz="4400" dirty="0"/>
              <a:t> VÀ TĂNG CƯỜNG KHẢ NĂNG KINH DOANH</a:t>
            </a:r>
            <a:br>
              <a:rPr lang="en-US" sz="4400" dirty="0"/>
            </a:br>
            <a:r>
              <a:rPr lang="en-US" sz="4400" dirty="0"/>
              <a:t>TUẦN </a:t>
            </a:r>
            <a:r>
              <a:rPr lang="en-US" sz="4400" dirty="0" smtClean="0"/>
              <a:t>15 </a:t>
            </a:r>
            <a:r>
              <a:rPr lang="mr-IN" sz="4400" dirty="0"/>
              <a:t>–</a:t>
            </a:r>
            <a:r>
              <a:rPr lang="en-US" sz="4400" dirty="0"/>
              <a:t> CHƯƠNG 8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199"/>
            <a:ext cx="7848600" cy="206381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: </a:t>
            </a:r>
            <a:r>
              <a:rPr lang="en-US" dirty="0" err="1" smtClean="0"/>
              <a:t>Dương</a:t>
            </a:r>
            <a:r>
              <a:rPr lang="en-US" dirty="0" smtClean="0"/>
              <a:t> </a:t>
            </a:r>
            <a:r>
              <a:rPr lang="en-US" dirty="0" err="1" smtClean="0"/>
              <a:t>Hoài</a:t>
            </a:r>
            <a:r>
              <a:rPr lang="en-US" dirty="0" smtClean="0"/>
              <a:t> An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thôn</a:t>
            </a:r>
            <a:endParaRPr lang="en-US" dirty="0" smtClean="0"/>
          </a:p>
          <a:p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Lâm</a:t>
            </a:r>
            <a:r>
              <a:rPr lang="en-US" dirty="0" smtClean="0"/>
              <a:t> </a:t>
            </a:r>
            <a:r>
              <a:rPr lang="en-US" dirty="0" err="1" smtClean="0"/>
              <a:t>Thái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endParaRPr lang="en-US" dirty="0" smtClean="0"/>
          </a:p>
          <a:p>
            <a:r>
              <a:rPr lang="en-US" dirty="0" smtClean="0"/>
              <a:t>Email: </a:t>
            </a:r>
            <a:r>
              <a:rPr lang="en-US" dirty="0" smtClean="0">
                <a:hlinkClick r:id="rId2"/>
              </a:rPr>
              <a:t>duonghoaian@tuaf.edu.vn</a:t>
            </a:r>
            <a:endParaRPr lang="en-US" dirty="0" smtClean="0"/>
          </a:p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Handong</a:t>
            </a:r>
            <a:r>
              <a:rPr lang="en-US" dirty="0" smtClean="0"/>
              <a:t> Global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769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 KHOÁ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Khoá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2 </a:t>
            </a:r>
            <a:r>
              <a:rPr lang="en-US" dirty="0" err="1" smtClean="0"/>
              <a:t>phần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(Start Your Business - SYB), </a:t>
            </a:r>
            <a:r>
              <a:rPr lang="en-US" dirty="0" err="1" smtClean="0"/>
              <a:t>và</a:t>
            </a:r>
            <a:endParaRPr lang="en-US" dirty="0" smtClean="0"/>
          </a:p>
          <a:p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(Improve Your Business - IYB)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3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HỌC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(SIYB)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 smtClean="0"/>
              <a:t> Nam (VCCI)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/>
              <a:t>t</a:t>
            </a:r>
            <a:r>
              <a:rPr lang="en-US" dirty="0" err="1" smtClean="0"/>
              <a:t>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Lao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(ILO)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Thuỵ</a:t>
            </a:r>
            <a:r>
              <a:rPr lang="en-US" dirty="0" smtClean="0"/>
              <a:t> </a:t>
            </a:r>
            <a:r>
              <a:rPr lang="en-US" dirty="0" err="1" smtClean="0"/>
              <a:t>Điển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.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1998.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trích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: SIYB, 1998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637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HỌC TẬP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vừa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(DNVVN)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từng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đánh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mình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ý</a:t>
            </a:r>
            <a:r>
              <a:rPr lang="en-US" dirty="0" smtClean="0"/>
              <a:t> </a:t>
            </a:r>
            <a:r>
              <a:rPr lang="en-US" dirty="0" err="1" smtClean="0"/>
              <a:t>tưởng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tiễn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linh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huống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9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</a:t>
            </a:r>
            <a:r>
              <a:rPr lang="en-US" dirty="0" smtClean="0"/>
              <a:t>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cập</a:t>
            </a:r>
            <a:r>
              <a:rPr lang="en-US" dirty="0" smtClean="0"/>
              <a:t> </a:t>
            </a:r>
            <a:r>
              <a:rPr lang="en-US" dirty="0" err="1" smtClean="0"/>
              <a:t>ở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,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khuyến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 </a:t>
            </a: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khảo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:</a:t>
            </a:r>
          </a:p>
          <a:p>
            <a:pPr algn="just"/>
            <a:r>
              <a:rPr lang="en-US" dirty="0" smtClean="0"/>
              <a:t>Fail</a:t>
            </a:r>
            <a:r>
              <a:rPr lang="en-US" dirty="0"/>
              <a:t> to </a:t>
            </a:r>
            <a:r>
              <a:rPr lang="en-US" dirty="0" smtClean="0"/>
              <a:t>Succeed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</a:t>
            </a:r>
            <a:r>
              <a:rPr lang="en-US" dirty="0" smtClean="0"/>
              <a:t>Nation</a:t>
            </a:r>
            <a:endParaRPr lang="en-US" dirty="0"/>
          </a:p>
          <a:p>
            <a:pPr algn="just"/>
            <a:r>
              <a:rPr lang="en-US" dirty="0" smtClean="0"/>
              <a:t>The</a:t>
            </a:r>
            <a:r>
              <a:rPr lang="en-US" dirty="0"/>
              <a:t> Secret of </a:t>
            </a:r>
            <a:r>
              <a:rPr lang="en-US" dirty="0" smtClean="0"/>
              <a:t>self-made</a:t>
            </a:r>
            <a:r>
              <a:rPr lang="en-US" dirty="0"/>
              <a:t> </a:t>
            </a:r>
            <a:r>
              <a:rPr lang="en-US" dirty="0" smtClean="0"/>
              <a:t>millionaires</a:t>
            </a:r>
          </a:p>
          <a:p>
            <a:pPr algn="just"/>
            <a:r>
              <a:rPr lang="en-US" dirty="0" smtClean="0"/>
              <a:t>Disciplined Entrepreneurship 24 Steps to a Successful Startup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handbook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97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chiến</a:t>
            </a:r>
            <a:r>
              <a:rPr lang="en-US" dirty="0" smtClean="0"/>
              <a:t> </a:t>
            </a:r>
            <a:r>
              <a:rPr lang="en-US" dirty="0" err="1" smtClean="0"/>
              <a:t>lược</a:t>
            </a:r>
            <a:r>
              <a:rPr lang="en-US" dirty="0" smtClean="0"/>
              <a:t> </a:t>
            </a:r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;</a:t>
            </a:r>
          </a:p>
          <a:p>
            <a:pPr algn="just"/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</a:t>
            </a:r>
            <a:r>
              <a:rPr lang="en-US" dirty="0" err="1" smtClean="0"/>
              <a:t>quảng</a:t>
            </a:r>
            <a:r>
              <a:rPr lang="en-US" dirty="0" smtClean="0"/>
              <a:t> </a:t>
            </a:r>
            <a:r>
              <a:rPr lang="en-US" dirty="0" err="1" smtClean="0"/>
              <a:t>cáo</a:t>
            </a:r>
            <a:r>
              <a:rPr lang="en-US" dirty="0" smtClean="0"/>
              <a:t>;</a:t>
            </a:r>
          </a:p>
          <a:p>
            <a:pPr algn="just"/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</a:t>
            </a:r>
            <a:r>
              <a:rPr lang="en-US" dirty="0" err="1" smtClean="0"/>
              <a:t>khuyến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;</a:t>
            </a:r>
          </a:p>
          <a:p>
            <a:pPr algn="just"/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PR;</a:t>
            </a:r>
          </a:p>
          <a:p>
            <a:pPr algn="just"/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</a:t>
            </a:r>
            <a:r>
              <a:rPr lang="en-US" dirty="0" err="1" smtClean="0"/>
              <a:t>bán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;</a:t>
            </a:r>
          </a:p>
          <a:p>
            <a:pPr algn="just"/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trị</a:t>
            </a:r>
            <a:r>
              <a:rPr lang="en-US" dirty="0" smtClean="0"/>
              <a:t> marketing online </a:t>
            </a:r>
            <a:r>
              <a:rPr lang="en-US" dirty="0" err="1" smtClean="0"/>
              <a:t>và</a:t>
            </a:r>
            <a:r>
              <a:rPr lang="en-US" dirty="0" smtClean="0"/>
              <a:t> offline.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58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8.1. </a:t>
            </a:r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Xúc</a:t>
            </a:r>
            <a:r>
              <a:rPr lang="en-AU" b="1" dirty="0"/>
              <a:t> </a:t>
            </a:r>
            <a:r>
              <a:rPr lang="en-AU" b="1" dirty="0" err="1"/>
              <a:t>tiến</a:t>
            </a:r>
            <a:r>
              <a:rPr lang="en-AU" b="1" dirty="0"/>
              <a:t> - </a:t>
            </a:r>
            <a:r>
              <a:rPr lang="en-AU" b="1" dirty="0" err="1"/>
              <a:t>Yểm</a:t>
            </a:r>
            <a:r>
              <a:rPr lang="en-AU" b="1" dirty="0"/>
              <a:t> </a:t>
            </a:r>
            <a:r>
              <a:rPr lang="en-AU" b="1" dirty="0" err="1" smtClean="0"/>
              <a:t>trợ</a:t>
            </a:r>
            <a:r>
              <a:rPr lang="en-AU" b="1" dirty="0" smtClean="0"/>
              <a:t> </a:t>
            </a:r>
            <a:r>
              <a:rPr lang="en-AU" b="1" dirty="0" err="1" smtClean="0"/>
              <a:t>là</a:t>
            </a:r>
            <a:r>
              <a:rPr lang="en-AU" b="1" dirty="0" smtClean="0"/>
              <a:t> </a:t>
            </a:r>
            <a:r>
              <a:rPr lang="en-AU" b="1" dirty="0" err="1" smtClean="0"/>
              <a:t>gì</a:t>
            </a:r>
            <a:r>
              <a:rPr lang="en-AU" b="1" dirty="0" smtClean="0"/>
              <a:t>?</a:t>
            </a:r>
            <a:endParaRPr lang="en-AU" b="1" dirty="0"/>
          </a:p>
          <a:p>
            <a:pPr algn="just"/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- </a:t>
            </a:r>
            <a:r>
              <a:rPr lang="en-AU" dirty="0" err="1"/>
              <a:t>Yểm</a:t>
            </a:r>
            <a:r>
              <a:rPr lang="en-AU" dirty="0"/>
              <a:t> </a:t>
            </a:r>
            <a:r>
              <a:rPr lang="en-AU" dirty="0" err="1"/>
              <a:t>trợ</a:t>
            </a:r>
            <a:r>
              <a:rPr lang="en-AU" dirty="0"/>
              <a:t> (XTYT)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bốn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chủ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marketing </a:t>
            </a:r>
            <a:r>
              <a:rPr lang="en-AU" dirty="0" err="1"/>
              <a:t>hỗn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.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XTYT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hưởng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đạt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 smtClean="0"/>
              <a:t>mình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405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1: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người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tin</a:t>
            </a:r>
          </a:p>
          <a:p>
            <a:pPr algn="just"/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rõ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muốn</a:t>
            </a:r>
            <a:r>
              <a:rPr lang="en-AU" dirty="0"/>
              <a:t> </a:t>
            </a:r>
            <a:r>
              <a:rPr lang="en-AU" dirty="0" err="1"/>
              <a:t>nhắm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,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tại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tiềm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,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quyết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289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2: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phản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ứng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người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quyết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tin.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đạt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trạng</a:t>
            </a:r>
            <a:r>
              <a:rPr lang="en-AU" dirty="0"/>
              <a:t> </a:t>
            </a:r>
            <a:r>
              <a:rPr lang="en-AU" dirty="0" err="1"/>
              <a:t>thái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tại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trạng</a:t>
            </a:r>
            <a:r>
              <a:rPr lang="en-AU" dirty="0"/>
              <a:t> </a:t>
            </a:r>
            <a:r>
              <a:rPr lang="en-AU" dirty="0" err="1"/>
              <a:t>thái</a:t>
            </a:r>
            <a:r>
              <a:rPr lang="en-AU" dirty="0"/>
              <a:t> mong </a:t>
            </a:r>
            <a:r>
              <a:rPr lang="en-AU" dirty="0" err="1"/>
              <a:t>muốn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.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hưởng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quyết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 smtClean="0"/>
              <a:t>cực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530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2: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phản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ứng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người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tắc</a:t>
            </a:r>
            <a:r>
              <a:rPr lang="en-AU" dirty="0"/>
              <a:t> AIDA (Awareness – Interest – Desire – Action)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khung</a:t>
            </a:r>
            <a:r>
              <a:rPr lang="en-AU" dirty="0"/>
              <a:t> </a:t>
            </a:r>
            <a:r>
              <a:rPr lang="en-AU" dirty="0" err="1"/>
              <a:t>khổ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.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mỗi</a:t>
            </a:r>
            <a:r>
              <a:rPr lang="en-AU" dirty="0"/>
              <a:t> </a:t>
            </a:r>
            <a:r>
              <a:rPr lang="en-AU" dirty="0" err="1"/>
              <a:t>tình</a:t>
            </a:r>
            <a:r>
              <a:rPr lang="en-AU" dirty="0"/>
              <a:t> </a:t>
            </a:r>
            <a:r>
              <a:rPr lang="en-AU" dirty="0" err="1"/>
              <a:t>huống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,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nắm</a:t>
            </a:r>
            <a:r>
              <a:rPr lang="en-AU" dirty="0"/>
              <a:t> </a:t>
            </a:r>
            <a:r>
              <a:rPr lang="en-AU" dirty="0" err="1"/>
              <a:t>bắt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án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. </a:t>
            </a:r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tắc</a:t>
            </a:r>
            <a:r>
              <a:rPr lang="en-AU" dirty="0"/>
              <a:t> AIDA </a:t>
            </a:r>
            <a:r>
              <a:rPr lang="en-AU" dirty="0" err="1"/>
              <a:t>hỗ</a:t>
            </a:r>
            <a:r>
              <a:rPr lang="en-AU" dirty="0"/>
              <a:t> </a:t>
            </a:r>
            <a:r>
              <a:rPr lang="en-AU" dirty="0" err="1"/>
              <a:t>trợ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bước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gây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tâm</a:t>
            </a:r>
            <a:r>
              <a:rPr lang="en-AU" dirty="0"/>
              <a:t>,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kích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 </a:t>
            </a:r>
            <a:r>
              <a:rPr lang="en-AU" dirty="0" err="1"/>
              <a:t>hành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 smtClean="0"/>
              <a:t>mua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0250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2: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phản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ứng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người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nắm</a:t>
            </a:r>
            <a:r>
              <a:rPr lang="en-AU" dirty="0"/>
              <a:t> </a:t>
            </a:r>
            <a:r>
              <a:rPr lang="en-AU" dirty="0" err="1"/>
              <a:t>rõ</a:t>
            </a:r>
            <a:r>
              <a:rPr lang="en-AU" dirty="0"/>
              <a:t> </a:t>
            </a:r>
            <a:r>
              <a:rPr lang="en-AU" dirty="0" err="1"/>
              <a:t>sáu</a:t>
            </a:r>
            <a:r>
              <a:rPr lang="en-AU" dirty="0"/>
              <a:t> </a:t>
            </a:r>
            <a:r>
              <a:rPr lang="en-AU" dirty="0" err="1"/>
              <a:t>trạng</a:t>
            </a:r>
            <a:r>
              <a:rPr lang="en-AU" dirty="0"/>
              <a:t> </a:t>
            </a:r>
            <a:r>
              <a:rPr lang="en-AU" dirty="0" err="1"/>
              <a:t>thái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. </a:t>
            </a:r>
            <a:r>
              <a:rPr lang="en-AU" dirty="0" err="1"/>
              <a:t>Sáu</a:t>
            </a:r>
            <a:r>
              <a:rPr lang="en-AU" dirty="0"/>
              <a:t> </a:t>
            </a:r>
            <a:r>
              <a:rPr lang="en-AU" dirty="0" err="1"/>
              <a:t>trạng</a:t>
            </a:r>
            <a:r>
              <a:rPr lang="en-AU" dirty="0"/>
              <a:t> </a:t>
            </a:r>
            <a:r>
              <a:rPr lang="en-AU" dirty="0" err="1"/>
              <a:t>thái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, </a:t>
            </a:r>
            <a:r>
              <a:rPr lang="en-AU" dirty="0" err="1"/>
              <a:t>hiểu</a:t>
            </a:r>
            <a:r>
              <a:rPr lang="en-AU" dirty="0"/>
              <a:t>, </a:t>
            </a:r>
            <a:r>
              <a:rPr lang="en-AU" dirty="0" err="1"/>
              <a:t>thiện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, </a:t>
            </a:r>
            <a:r>
              <a:rPr lang="en-AU" dirty="0" err="1"/>
              <a:t>ưa</a:t>
            </a:r>
            <a:r>
              <a:rPr lang="en-AU" dirty="0"/>
              <a:t> </a:t>
            </a:r>
            <a:r>
              <a:rPr lang="en-AU" dirty="0" err="1"/>
              <a:t>chuộng</a:t>
            </a:r>
            <a:r>
              <a:rPr lang="en-AU" dirty="0"/>
              <a:t>, tin </a:t>
            </a:r>
            <a:r>
              <a:rPr lang="en-AU" dirty="0" err="1"/>
              <a:t>tưởng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hành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 smtClean="0"/>
              <a:t>mua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6656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2: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phản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ứng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người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chủ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liên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,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,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.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thụ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liên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,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trị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biểu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. </a:t>
            </a:r>
            <a:r>
              <a:rPr lang="en-AU" dirty="0" err="1"/>
              <a:t>Cuối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,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hành</a:t>
            </a:r>
            <a:r>
              <a:rPr lang="en-AU" dirty="0"/>
              <a:t> vi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liên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vật</a:t>
            </a:r>
            <a:r>
              <a:rPr lang="en-AU" dirty="0"/>
              <a:t> 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tinh</a:t>
            </a:r>
            <a:r>
              <a:rPr lang="en-AU" dirty="0"/>
              <a:t> </a:t>
            </a:r>
            <a:r>
              <a:rPr lang="en-AU" dirty="0" err="1"/>
              <a:t>thần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bởi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9137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2: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phản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ứng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người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tắc</a:t>
            </a:r>
            <a:r>
              <a:rPr lang="en-AU" dirty="0"/>
              <a:t> ATR (Awareness – Trial – Reinforcement) </a:t>
            </a:r>
            <a:r>
              <a:rPr lang="en-AU" dirty="0" err="1"/>
              <a:t>gồm</a:t>
            </a:r>
            <a:r>
              <a:rPr lang="en-AU" dirty="0"/>
              <a:t> 3 </a:t>
            </a:r>
            <a:r>
              <a:rPr lang="en-AU" dirty="0" err="1"/>
              <a:t>bước</a:t>
            </a:r>
            <a:r>
              <a:rPr lang="en-AU" dirty="0"/>
              <a:t>: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–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– </a:t>
            </a:r>
            <a:r>
              <a:rPr lang="en-AU" dirty="0" err="1"/>
              <a:t>Khẳng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nhu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. </a:t>
            </a:r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tắc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xa</a:t>
            </a:r>
            <a:r>
              <a:rPr lang="en-AU" dirty="0"/>
              <a:t> </a:t>
            </a:r>
            <a:r>
              <a:rPr lang="en-AU" dirty="0" err="1"/>
              <a:t>xỉ</a:t>
            </a:r>
            <a:r>
              <a:rPr lang="en-AU" dirty="0"/>
              <a:t>, </a:t>
            </a:r>
            <a:r>
              <a:rPr lang="en-AU" dirty="0" err="1"/>
              <a:t>giải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mắt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 </a:t>
            </a:r>
            <a:r>
              <a:rPr lang="en-AU" dirty="0" err="1"/>
              <a:t>Tuy</a:t>
            </a:r>
            <a:r>
              <a:rPr lang="en-AU" dirty="0"/>
              <a:t> </a:t>
            </a:r>
            <a:r>
              <a:rPr lang="en-AU" dirty="0" err="1"/>
              <a:t>nhiên</a:t>
            </a:r>
            <a:r>
              <a:rPr lang="en-AU" dirty="0"/>
              <a:t>,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hai</a:t>
            </a:r>
            <a:r>
              <a:rPr lang="en-AU" dirty="0"/>
              <a:t> </a:t>
            </a:r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tắc</a:t>
            </a:r>
            <a:r>
              <a:rPr lang="en-AU" dirty="0"/>
              <a:t> </a:t>
            </a:r>
            <a:r>
              <a:rPr lang="en-AU" dirty="0" err="1"/>
              <a:t>trước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xu</a:t>
            </a:r>
            <a:r>
              <a:rPr lang="en-AU" dirty="0"/>
              <a:t> </a:t>
            </a:r>
            <a:r>
              <a:rPr lang="en-AU" dirty="0" err="1"/>
              <a:t>hướng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hiểu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,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ban </a:t>
            </a:r>
            <a:r>
              <a:rPr lang="en-AU" dirty="0" err="1" smtClean="0"/>
              <a:t>đầu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373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2: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phản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ứng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người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dirty="0" smtClean="0"/>
              <a:t>Do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lưu</a:t>
            </a:r>
            <a:r>
              <a:rPr lang="en-AU" dirty="0"/>
              <a:t> </a:t>
            </a:r>
            <a:r>
              <a:rPr lang="en-AU" dirty="0" err="1"/>
              <a:t>ý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án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khuyến</a:t>
            </a:r>
            <a:r>
              <a:rPr lang="en-AU" dirty="0"/>
              <a:t> </a:t>
            </a:r>
            <a:r>
              <a:rPr lang="en-AU" dirty="0" err="1"/>
              <a:t>khích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54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2: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phản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ứng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người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dirty="0" smtClean="0"/>
              <a:t>Do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lưu</a:t>
            </a:r>
            <a:r>
              <a:rPr lang="en-AU" dirty="0"/>
              <a:t> </a:t>
            </a:r>
            <a:r>
              <a:rPr lang="en-AU" dirty="0" err="1"/>
              <a:t>ý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án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khuyến</a:t>
            </a:r>
            <a:r>
              <a:rPr lang="en-AU" dirty="0"/>
              <a:t> </a:t>
            </a:r>
            <a:r>
              <a:rPr lang="en-AU" dirty="0" err="1"/>
              <a:t>khích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575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3: </a:t>
            </a:r>
            <a:r>
              <a:rPr lang="en-AU" b="1" i="1" dirty="0" err="1" smtClean="0"/>
              <a:t>Lựa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chọn</a:t>
            </a:r>
            <a:r>
              <a:rPr lang="en-AU" b="1" i="1" dirty="0" smtClean="0"/>
              <a:t> </a:t>
            </a:r>
            <a:r>
              <a:rPr lang="en-AU" b="1" i="1" dirty="0" err="1" smtClean="0"/>
              <a:t>kênh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truyền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</a:p>
          <a:p>
            <a:pPr algn="just"/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qua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tin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tin,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.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giao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hai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tiện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điện</a:t>
            </a:r>
            <a:r>
              <a:rPr lang="en-AU" dirty="0"/>
              <a:t> </a:t>
            </a:r>
            <a:r>
              <a:rPr lang="en-AU" dirty="0" err="1"/>
              <a:t>thoại</a:t>
            </a:r>
            <a:r>
              <a:rPr lang="en-AU" dirty="0"/>
              <a:t>, </a:t>
            </a:r>
            <a:r>
              <a:rPr lang="en-AU" dirty="0" err="1"/>
              <a:t>thư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, email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 smtClean="0"/>
              <a:t>khác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070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3: </a:t>
            </a:r>
            <a:r>
              <a:rPr lang="en-AU" b="1" i="1" dirty="0" err="1" smtClean="0"/>
              <a:t>Lựa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chọn</a:t>
            </a:r>
            <a:r>
              <a:rPr lang="en-AU" b="1" i="1" dirty="0" smtClean="0"/>
              <a:t> </a:t>
            </a:r>
            <a:r>
              <a:rPr lang="en-AU" b="1" i="1" dirty="0" err="1" smtClean="0"/>
              <a:t>kênh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truyền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</a:p>
          <a:p>
            <a:pPr algn="just"/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, </a:t>
            </a:r>
            <a:r>
              <a:rPr lang="en-AU" dirty="0" err="1"/>
              <a:t>ví</a:t>
            </a:r>
            <a:r>
              <a:rPr lang="en-AU" dirty="0"/>
              <a:t> </a:t>
            </a:r>
            <a:r>
              <a:rPr lang="en-AU" dirty="0" err="1"/>
              <a:t>dụ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,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, </a:t>
            </a:r>
            <a:r>
              <a:rPr lang="en-AU" dirty="0" err="1"/>
              <a:t>bảng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, </a:t>
            </a:r>
            <a:r>
              <a:rPr lang="en-AU" dirty="0" err="1"/>
              <a:t>tủ</a:t>
            </a:r>
            <a:r>
              <a:rPr lang="en-AU" dirty="0"/>
              <a:t> </a:t>
            </a:r>
            <a:r>
              <a:rPr lang="en-AU" dirty="0" err="1"/>
              <a:t>trưng</a:t>
            </a:r>
            <a:r>
              <a:rPr lang="en-AU" dirty="0"/>
              <a:t> </a:t>
            </a:r>
            <a:r>
              <a:rPr lang="en-AU" dirty="0" err="1"/>
              <a:t>bày</a:t>
            </a:r>
            <a:r>
              <a:rPr lang="en-AU" dirty="0"/>
              <a:t> hay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bì</a:t>
            </a:r>
            <a:r>
              <a:rPr lang="en-AU" dirty="0"/>
              <a:t>,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tin. </a:t>
            </a:r>
            <a:r>
              <a:rPr lang="en-AU" dirty="0" err="1"/>
              <a:t>Tuy</a:t>
            </a:r>
            <a:r>
              <a:rPr lang="en-AU" dirty="0"/>
              <a:t> </a:t>
            </a:r>
            <a:r>
              <a:rPr lang="en-AU" dirty="0" err="1"/>
              <a:t>nhiên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lời</a:t>
            </a:r>
            <a:r>
              <a:rPr lang="en-AU" dirty="0"/>
              <a:t> </a:t>
            </a:r>
            <a:r>
              <a:rPr lang="en-AU" dirty="0" err="1"/>
              <a:t>đồn</a:t>
            </a:r>
            <a:r>
              <a:rPr lang="en-AU" dirty="0"/>
              <a:t> </a:t>
            </a:r>
            <a:r>
              <a:rPr lang="en-AU" dirty="0" err="1"/>
              <a:t>đại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hưởng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mẽ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tiềm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 smtClean="0"/>
              <a:t>chúng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911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8.2.4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4: </a:t>
            </a:r>
            <a:r>
              <a:rPr lang="en-AU" b="1" i="1" dirty="0" err="1" smtClean="0"/>
              <a:t>Lựa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chọn</a:t>
            </a:r>
            <a:r>
              <a:rPr lang="en-AU" b="1" i="1" dirty="0" smtClean="0"/>
              <a:t> </a:t>
            </a:r>
            <a:r>
              <a:rPr lang="en-AU" b="1" i="1" dirty="0" err="1" smtClean="0"/>
              <a:t>và</a:t>
            </a:r>
            <a:r>
              <a:rPr lang="en-AU" b="1" i="1" dirty="0" smtClean="0"/>
              <a:t> </a:t>
            </a:r>
            <a:r>
              <a:rPr lang="en-AU" b="1" i="1" dirty="0" err="1" smtClean="0"/>
              <a:t>thiết</a:t>
            </a:r>
            <a:r>
              <a:rPr lang="en-AU" b="1" i="1" dirty="0" smtClean="0"/>
              <a:t> </a:t>
            </a:r>
            <a:r>
              <a:rPr lang="en-AU" b="1" i="1" dirty="0" err="1" smtClean="0"/>
              <a:t>kế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truyền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</a:p>
          <a:p>
            <a:pPr algn="just"/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soạn</a:t>
            </a:r>
            <a:r>
              <a:rPr lang="en-AU" dirty="0"/>
              <a:t> </a:t>
            </a:r>
            <a:r>
              <a:rPr lang="en-AU" dirty="0" err="1"/>
              <a:t>thảo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đòi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 </a:t>
            </a:r>
            <a:r>
              <a:rPr lang="en-AU" dirty="0" err="1"/>
              <a:t>giải</a:t>
            </a:r>
            <a:r>
              <a:rPr lang="en-AU" dirty="0"/>
              <a:t> </a:t>
            </a:r>
            <a:r>
              <a:rPr lang="en-AU" dirty="0" err="1"/>
              <a:t>quyết</a:t>
            </a:r>
            <a:r>
              <a:rPr lang="en-AU" dirty="0"/>
              <a:t> </a:t>
            </a:r>
            <a:r>
              <a:rPr lang="en-AU" dirty="0" err="1"/>
              <a:t>ba</a:t>
            </a:r>
            <a:r>
              <a:rPr lang="en-AU" dirty="0"/>
              <a:t> </a:t>
            </a:r>
            <a:r>
              <a:rPr lang="en-AU" dirty="0" err="1"/>
              <a:t>vấn</a:t>
            </a:r>
            <a:r>
              <a:rPr lang="en-AU" dirty="0"/>
              <a:t>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bản</a:t>
            </a:r>
            <a:r>
              <a:rPr lang="en-AU" dirty="0"/>
              <a:t>: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gì</a:t>
            </a:r>
            <a:r>
              <a:rPr lang="en-AU" dirty="0"/>
              <a:t> (</a:t>
            </a:r>
            <a:r>
              <a:rPr lang="en-AU" dirty="0" err="1"/>
              <a:t>nội</a:t>
            </a:r>
            <a:r>
              <a:rPr lang="en-AU" dirty="0"/>
              <a:t> dung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điệp</a:t>
            </a:r>
            <a:r>
              <a:rPr lang="en-AU" dirty="0"/>
              <a:t>), </a:t>
            </a:r>
            <a:r>
              <a:rPr lang="en-AU" dirty="0" err="1"/>
              <a:t>nói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 (</a:t>
            </a:r>
            <a:r>
              <a:rPr lang="en-AU" dirty="0" err="1"/>
              <a:t>cấu</a:t>
            </a:r>
            <a:r>
              <a:rPr lang="en-AU" dirty="0"/>
              <a:t> </a:t>
            </a:r>
            <a:r>
              <a:rPr lang="en-AU" dirty="0" err="1"/>
              <a:t>trúc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điệp</a:t>
            </a:r>
            <a:r>
              <a:rPr lang="en-AU" dirty="0"/>
              <a:t>),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nội</a:t>
            </a:r>
            <a:r>
              <a:rPr lang="en-AU" dirty="0"/>
              <a:t> dung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điệp</a:t>
            </a:r>
            <a:r>
              <a:rPr lang="en-AU" dirty="0"/>
              <a:t> </a:t>
            </a:r>
            <a:r>
              <a:rPr lang="en-AU" dirty="0" err="1"/>
              <a:t>dưới</a:t>
            </a:r>
            <a:r>
              <a:rPr lang="en-AU" dirty="0"/>
              <a:t> </a:t>
            </a:r>
            <a:r>
              <a:rPr lang="en-AU" dirty="0" err="1"/>
              <a:t>dạng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ký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 (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điệp</a:t>
            </a:r>
            <a:r>
              <a:rPr lang="en-AU" dirty="0" smtClean="0"/>
              <a:t>).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875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5: </a:t>
            </a:r>
            <a:r>
              <a:rPr lang="en-AU" b="1" i="1" dirty="0" err="1" smtClean="0"/>
              <a:t>Chọn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những</a:t>
            </a:r>
            <a:r>
              <a:rPr lang="en-AU" b="1" i="1" dirty="0" smtClean="0"/>
              <a:t> </a:t>
            </a:r>
            <a:r>
              <a:rPr lang="en-AU" b="1" i="1" dirty="0" err="1" smtClean="0"/>
              <a:t>thuộc</a:t>
            </a:r>
            <a:r>
              <a:rPr lang="en-AU" b="1" i="1" dirty="0" smtClean="0"/>
              <a:t> </a:t>
            </a:r>
            <a:r>
              <a:rPr lang="en-AU" b="1" i="1" dirty="0" err="1" smtClean="0"/>
              <a:t>tính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b="1" dirty="0" err="1"/>
              <a:t>Tính</a:t>
            </a:r>
            <a:r>
              <a:rPr lang="en-AU" b="1" dirty="0"/>
              <a:t> </a:t>
            </a:r>
            <a:r>
              <a:rPr lang="en-AU" b="1" dirty="0" err="1"/>
              <a:t>chuyên</a:t>
            </a:r>
            <a:r>
              <a:rPr lang="en-AU" b="1" dirty="0"/>
              <a:t> </a:t>
            </a:r>
            <a:r>
              <a:rPr lang="en-AU" b="1" dirty="0" err="1"/>
              <a:t>môn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điệp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tố</a:t>
            </a:r>
            <a:r>
              <a:rPr lang="en-AU" dirty="0"/>
              <a:t> </a:t>
            </a:r>
            <a:r>
              <a:rPr lang="en-AU" dirty="0" err="1"/>
              <a:t>kỹ</a:t>
            </a:r>
            <a:r>
              <a:rPr lang="en-AU" dirty="0"/>
              <a:t> </a:t>
            </a:r>
            <a:r>
              <a:rPr lang="en-AU" dirty="0" err="1"/>
              <a:t>thuật</a:t>
            </a:r>
            <a:r>
              <a:rPr lang="en-AU" dirty="0"/>
              <a:t> </a:t>
            </a:r>
            <a:r>
              <a:rPr lang="en-AU" dirty="0" err="1"/>
              <a:t>liên</a:t>
            </a:r>
            <a:r>
              <a:rPr lang="en-AU" dirty="0"/>
              <a:t> </a:t>
            </a:r>
            <a:r>
              <a:rPr lang="en-AU" dirty="0" err="1" smtClean="0"/>
              <a:t>quan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740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5: </a:t>
            </a:r>
            <a:r>
              <a:rPr lang="en-AU" b="1" i="1" dirty="0" err="1" smtClean="0"/>
              <a:t>Chọn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những</a:t>
            </a:r>
            <a:r>
              <a:rPr lang="en-AU" b="1" i="1" dirty="0" smtClean="0"/>
              <a:t> </a:t>
            </a:r>
            <a:r>
              <a:rPr lang="en-AU" b="1" i="1" dirty="0" err="1" smtClean="0"/>
              <a:t>thuộc</a:t>
            </a:r>
            <a:r>
              <a:rPr lang="en-AU" b="1" i="1" dirty="0" smtClean="0"/>
              <a:t> </a:t>
            </a:r>
            <a:r>
              <a:rPr lang="en-AU" b="1" i="1" dirty="0" err="1" smtClean="0"/>
              <a:t>tính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b="1" dirty="0" err="1" smtClean="0"/>
              <a:t>Tính</a:t>
            </a:r>
            <a:r>
              <a:rPr lang="en-AU" b="1" dirty="0" smtClean="0"/>
              <a:t> </a:t>
            </a:r>
            <a:r>
              <a:rPr lang="en-AU" b="1" dirty="0" err="1"/>
              <a:t>tín</a:t>
            </a:r>
            <a:r>
              <a:rPr lang="en-AU" b="1" dirty="0"/>
              <a:t> </a:t>
            </a:r>
            <a:r>
              <a:rPr lang="en-AU" b="1" dirty="0" err="1"/>
              <a:t>nhiệm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đáng</a:t>
            </a:r>
            <a:r>
              <a:rPr lang="en-AU" dirty="0"/>
              <a:t> tin </a:t>
            </a:r>
            <a:r>
              <a:rPr lang="en-AU" dirty="0" err="1"/>
              <a:t>cậy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nghe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tin </a:t>
            </a:r>
            <a:r>
              <a:rPr lang="en-AU" dirty="0" err="1"/>
              <a:t>tưởng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lời</a:t>
            </a:r>
            <a:r>
              <a:rPr lang="en-AU" dirty="0"/>
              <a:t> </a:t>
            </a:r>
            <a:r>
              <a:rPr lang="en-AU" dirty="0" err="1"/>
              <a:t>khuyên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gợi</a:t>
            </a:r>
            <a:r>
              <a:rPr lang="en-AU" dirty="0"/>
              <a:t> </a:t>
            </a:r>
            <a:r>
              <a:rPr lang="en-AU" dirty="0" err="1"/>
              <a:t>ý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kem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răng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trẻ</a:t>
            </a:r>
            <a:r>
              <a:rPr lang="en-AU" dirty="0"/>
              <a:t> </a:t>
            </a:r>
            <a:r>
              <a:rPr lang="en-AU" dirty="0" err="1"/>
              <a:t>em</a:t>
            </a:r>
            <a:r>
              <a:rPr lang="en-AU" dirty="0"/>
              <a:t> hay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dành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trẻ</a:t>
            </a:r>
            <a:r>
              <a:rPr lang="en-AU" dirty="0"/>
              <a:t> </a:t>
            </a:r>
            <a:r>
              <a:rPr lang="en-AU" dirty="0" err="1"/>
              <a:t>nhỏ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311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5: </a:t>
            </a:r>
            <a:r>
              <a:rPr lang="en-AU" b="1" i="1" dirty="0" err="1" smtClean="0"/>
              <a:t>Chọn</a:t>
            </a:r>
            <a:r>
              <a:rPr lang="en-AU" b="1" i="1" dirty="0" smtClean="0"/>
              <a:t> </a:t>
            </a:r>
            <a:r>
              <a:rPr lang="en-AU" b="1" i="1" dirty="0" err="1" smtClean="0"/>
              <a:t>những</a:t>
            </a:r>
            <a:r>
              <a:rPr lang="en-AU" b="1" i="1" dirty="0" smtClean="0"/>
              <a:t> </a:t>
            </a:r>
            <a:r>
              <a:rPr lang="en-AU" b="1" i="1" dirty="0" err="1" smtClean="0"/>
              <a:t>thuộc</a:t>
            </a:r>
            <a:r>
              <a:rPr lang="en-AU" b="1" i="1" dirty="0" smtClean="0"/>
              <a:t> </a:t>
            </a:r>
            <a:r>
              <a:rPr lang="en-AU" b="1" i="1" dirty="0" err="1" smtClean="0"/>
              <a:t>tính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tin </a:t>
            </a:r>
          </a:p>
          <a:p>
            <a:pPr algn="just"/>
            <a:r>
              <a:rPr lang="en-AU" dirty="0" err="1"/>
              <a:t>Cuối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, </a:t>
            </a:r>
            <a:r>
              <a:rPr lang="en-AU" b="1" dirty="0" err="1"/>
              <a:t>tính</a:t>
            </a:r>
            <a:r>
              <a:rPr lang="en-AU" b="1" dirty="0"/>
              <a:t> </a:t>
            </a:r>
            <a:r>
              <a:rPr lang="en-AU" b="1" dirty="0" err="1" smtClean="0"/>
              <a:t>khả</a:t>
            </a:r>
            <a:r>
              <a:rPr lang="en-AU" b="1" dirty="0" smtClean="0"/>
              <a:t> </a:t>
            </a:r>
            <a:r>
              <a:rPr lang="en-AU" b="1" dirty="0" err="1" smtClean="0"/>
              <a:t>ái</a:t>
            </a:r>
            <a:r>
              <a:rPr lang="en-AU" dirty="0" smtClean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điệp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đo</a:t>
            </a:r>
            <a:r>
              <a:rPr lang="en-AU" dirty="0"/>
              <a:t> </a:t>
            </a:r>
            <a:r>
              <a:rPr lang="en-AU" dirty="0" err="1"/>
              <a:t>lường</a:t>
            </a:r>
            <a:r>
              <a:rPr lang="en-AU" dirty="0"/>
              <a:t>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hấp</a:t>
            </a:r>
            <a:r>
              <a:rPr lang="en-AU" dirty="0"/>
              <a:t> </a:t>
            </a:r>
            <a:r>
              <a:rPr lang="en-AU" dirty="0" err="1"/>
              <a:t>dẫn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nó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tin,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nổi</a:t>
            </a:r>
            <a:r>
              <a:rPr lang="en-AU" dirty="0"/>
              <a:t> </a:t>
            </a:r>
            <a:r>
              <a:rPr lang="en-AU" dirty="0" err="1"/>
              <a:t>tiếng</a:t>
            </a:r>
            <a:r>
              <a:rPr lang="en-AU" dirty="0"/>
              <a:t>, </a:t>
            </a:r>
            <a:r>
              <a:rPr lang="en-AU" dirty="0" err="1"/>
              <a:t>bài</a:t>
            </a:r>
            <a:r>
              <a:rPr lang="en-AU" dirty="0"/>
              <a:t> </a:t>
            </a:r>
            <a:r>
              <a:rPr lang="en-AU" dirty="0" err="1"/>
              <a:t>hát</a:t>
            </a:r>
            <a:r>
              <a:rPr lang="en-AU" dirty="0"/>
              <a:t> hay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hấp</a:t>
            </a:r>
            <a:r>
              <a:rPr lang="en-AU" dirty="0"/>
              <a:t> </a:t>
            </a:r>
            <a:r>
              <a:rPr lang="en-AU" dirty="0" err="1" smtClean="0"/>
              <a:t>dẫn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972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8.2. </a:t>
            </a:r>
            <a:r>
              <a:rPr lang="en-US" b="1" dirty="0" err="1" smtClean="0"/>
              <a:t>Các</a:t>
            </a:r>
            <a:r>
              <a:rPr lang="en-US" b="1" dirty="0" smtClean="0"/>
              <a:t> </a:t>
            </a:r>
            <a:r>
              <a:rPr lang="en-US" b="1" dirty="0" err="1" smtClean="0"/>
              <a:t>bước</a:t>
            </a:r>
            <a:r>
              <a:rPr lang="en-US" b="1" dirty="0" smtClean="0"/>
              <a:t> </a:t>
            </a:r>
            <a:r>
              <a:rPr lang="en-US" b="1" dirty="0" err="1" smtClean="0"/>
              <a:t>tiến</a:t>
            </a:r>
            <a:r>
              <a:rPr lang="en-US" b="1" dirty="0" smtClean="0"/>
              <a:t> </a:t>
            </a:r>
            <a:r>
              <a:rPr lang="en-US" b="1" dirty="0" err="1" smtClean="0"/>
              <a:t>hành</a:t>
            </a:r>
            <a:r>
              <a:rPr lang="en-US" b="1" dirty="0" smtClean="0"/>
              <a:t> </a:t>
            </a:r>
            <a:r>
              <a:rPr lang="en-US" b="1" dirty="0" err="1" smtClean="0"/>
              <a:t>hoạt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truyền</a:t>
            </a:r>
            <a:r>
              <a:rPr lang="en-US" b="1" dirty="0" smtClean="0"/>
              <a:t> </a:t>
            </a:r>
            <a:r>
              <a:rPr lang="en-US" b="1" dirty="0" err="1" smtClean="0"/>
              <a:t>thông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8.2.6</a:t>
            </a:r>
            <a:r>
              <a:rPr lang="en-AU" b="1" i="1" dirty="0" smtClean="0"/>
              <a:t>. </a:t>
            </a:r>
            <a:r>
              <a:rPr lang="en-AU" b="1" i="1" dirty="0" err="1" smtClean="0"/>
              <a:t>Bước</a:t>
            </a:r>
            <a:r>
              <a:rPr lang="en-AU" b="1" i="1" dirty="0" smtClean="0"/>
              <a:t> 6: Thu </a:t>
            </a:r>
            <a:r>
              <a:rPr lang="en-AU" b="1" i="1" dirty="0" err="1" smtClean="0"/>
              <a:t>nhận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tin </a:t>
            </a:r>
            <a:r>
              <a:rPr lang="en-AU" b="1" i="1" dirty="0" err="1" smtClean="0"/>
              <a:t>phản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hồi</a:t>
            </a:r>
            <a:r>
              <a:rPr lang="en-AU" b="1" i="1" dirty="0" smtClean="0"/>
              <a:t> </a:t>
            </a:r>
          </a:p>
          <a:p>
            <a:pPr algn="just"/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/>
              <a:t> </a:t>
            </a:r>
            <a:r>
              <a:rPr lang="en-AU" dirty="0" err="1"/>
              <a:t>chủ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 </a:t>
            </a:r>
            <a:r>
              <a:rPr lang="en-AU" dirty="0" err="1"/>
              <a:t>bằng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/>
              <a:t>khai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dự</a:t>
            </a:r>
            <a:r>
              <a:rPr lang="en-AU" dirty="0"/>
              <a:t> </a:t>
            </a:r>
            <a:r>
              <a:rPr lang="en-AU" dirty="0" err="1"/>
              <a:t>án</a:t>
            </a:r>
            <a:r>
              <a:rPr lang="en-AU" dirty="0"/>
              <a:t> </a:t>
            </a:r>
            <a:r>
              <a:rPr lang="en-AU" dirty="0" err="1"/>
              <a:t>nghiên</a:t>
            </a:r>
            <a:r>
              <a:rPr lang="en-AU" dirty="0"/>
              <a:t> </a:t>
            </a:r>
            <a:r>
              <a:rPr lang="en-AU" dirty="0" err="1"/>
              <a:t>cứu</a:t>
            </a:r>
            <a:r>
              <a:rPr lang="en-AU" dirty="0"/>
              <a:t>,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hệ</a:t>
            </a:r>
            <a:r>
              <a:rPr lang="en-AU" dirty="0"/>
              <a:t> </a:t>
            </a:r>
            <a:r>
              <a:rPr lang="en-AU" dirty="0" err="1"/>
              <a:t>thống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xuyên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bên</a:t>
            </a:r>
            <a:r>
              <a:rPr lang="en-AU" dirty="0"/>
              <a:t> </a:t>
            </a:r>
            <a:r>
              <a:rPr lang="en-AU" dirty="0" err="1"/>
              <a:t>ngoài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 smtClean="0"/>
              <a:t>mình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480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Bản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chất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việc</a:t>
            </a:r>
            <a:r>
              <a:rPr lang="en-AU" b="1" i="1" dirty="0" smtClean="0"/>
              <a:t> </a:t>
            </a:r>
            <a:r>
              <a:rPr lang="en-AU" b="1" i="1" dirty="0" err="1" smtClean="0"/>
              <a:t>thiết</a:t>
            </a:r>
            <a:r>
              <a:rPr lang="en-AU" b="1" i="1" dirty="0" smtClean="0"/>
              <a:t> </a:t>
            </a:r>
            <a:r>
              <a:rPr lang="en-AU" b="1" i="1" dirty="0" err="1" smtClean="0"/>
              <a:t>kế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lĩnh</a:t>
            </a:r>
            <a:r>
              <a:rPr lang="en-AU" dirty="0"/>
              <a:t> </a:t>
            </a:r>
            <a:r>
              <a:rPr lang="en-AU" dirty="0" err="1"/>
              <a:t>vực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hệ</a:t>
            </a:r>
            <a:r>
              <a:rPr lang="en-AU" dirty="0"/>
              <a:t> </a:t>
            </a:r>
            <a:r>
              <a:rPr lang="en-AU" dirty="0" err="1"/>
              <a:t>thống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hỗn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riêng</a:t>
            </a:r>
            <a:r>
              <a:rPr lang="en-AU" dirty="0"/>
              <a:t>. </a:t>
            </a:r>
            <a:r>
              <a:rPr lang="en-AU" dirty="0" err="1"/>
              <a:t>Thậm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,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lĩnh</a:t>
            </a:r>
            <a:r>
              <a:rPr lang="en-AU" dirty="0"/>
              <a:t> </a:t>
            </a:r>
            <a:r>
              <a:rPr lang="en-AU" dirty="0" err="1"/>
              <a:t>vực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hệ</a:t>
            </a:r>
            <a:r>
              <a:rPr lang="en-AU" dirty="0"/>
              <a:t> </a:t>
            </a:r>
            <a:r>
              <a:rPr lang="en-AU" dirty="0" err="1"/>
              <a:t>thống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hỗn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 smtClean="0"/>
              <a:t>nhau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6191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Bản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chất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việc</a:t>
            </a:r>
            <a:r>
              <a:rPr lang="en-AU" b="1" i="1" dirty="0" smtClean="0"/>
              <a:t> </a:t>
            </a:r>
            <a:r>
              <a:rPr lang="en-AU" b="1" i="1" dirty="0" err="1" smtClean="0"/>
              <a:t>thiết</a:t>
            </a:r>
            <a:r>
              <a:rPr lang="en-AU" b="1" i="1" dirty="0" smtClean="0"/>
              <a:t> </a:t>
            </a:r>
            <a:r>
              <a:rPr lang="en-AU" b="1" i="1" dirty="0" err="1" smtClean="0"/>
              <a:t>kế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 smtClean="0"/>
              <a:t>Ngay</a:t>
            </a:r>
            <a:r>
              <a:rPr lang="en-AU" dirty="0" smtClean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hệ</a:t>
            </a:r>
            <a:r>
              <a:rPr lang="en-AU" dirty="0"/>
              <a:t> </a:t>
            </a:r>
            <a:r>
              <a:rPr lang="en-AU" dirty="0" err="1"/>
              <a:t>thống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hỗn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.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thấy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đa</a:t>
            </a:r>
            <a:r>
              <a:rPr lang="en-AU" dirty="0"/>
              <a:t> </a:t>
            </a:r>
            <a:r>
              <a:rPr lang="en-AU" dirty="0" err="1"/>
              <a:t>dạng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cá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 </a:t>
            </a:r>
            <a:r>
              <a:rPr lang="en-AU" dirty="0" err="1"/>
              <a:t>hóa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thiết</a:t>
            </a:r>
            <a:r>
              <a:rPr lang="en-AU" dirty="0"/>
              <a:t> </a:t>
            </a: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hệ</a:t>
            </a:r>
            <a:r>
              <a:rPr lang="en-AU" dirty="0"/>
              <a:t> </a:t>
            </a:r>
            <a:r>
              <a:rPr lang="en-AU" dirty="0" err="1"/>
              <a:t>thống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2867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Bản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chất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việc</a:t>
            </a:r>
            <a:r>
              <a:rPr lang="en-AU" b="1" i="1" dirty="0" smtClean="0"/>
              <a:t> </a:t>
            </a:r>
            <a:r>
              <a:rPr lang="en-AU" b="1" i="1" dirty="0" err="1" smtClean="0"/>
              <a:t>thiết</a:t>
            </a:r>
            <a:r>
              <a:rPr lang="en-AU" b="1" i="1" dirty="0" smtClean="0"/>
              <a:t> </a:t>
            </a:r>
            <a:r>
              <a:rPr lang="en-AU" b="1" i="1" dirty="0" err="1" smtClean="0"/>
              <a:t>kế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hệ</a:t>
            </a:r>
            <a:r>
              <a:rPr lang="en-AU" dirty="0"/>
              <a:t> </a:t>
            </a:r>
            <a:r>
              <a:rPr lang="en-AU" dirty="0" err="1"/>
              <a:t>thống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hỗn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nhiệm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,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,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trí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vai</a:t>
            </a:r>
            <a:r>
              <a:rPr lang="en-AU" dirty="0"/>
              <a:t> </a:t>
            </a:r>
            <a:r>
              <a:rPr lang="en-AU" dirty="0" err="1"/>
              <a:t>trò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(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,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, </a:t>
            </a:r>
            <a:r>
              <a:rPr lang="en-AU" dirty="0" err="1"/>
              <a:t>tuyên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,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cá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, marketing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)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đảm</a:t>
            </a:r>
            <a:r>
              <a:rPr lang="en-AU" dirty="0"/>
              <a:t> </a:t>
            </a:r>
            <a:r>
              <a:rPr lang="en-AU" dirty="0" err="1"/>
              <a:t>bảo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 smtClean="0"/>
              <a:t>Đặc</a:t>
            </a:r>
            <a:r>
              <a:rPr lang="en-AU" dirty="0" smtClean="0"/>
              <a:t> </a:t>
            </a:r>
            <a:r>
              <a:rPr lang="en-AU" dirty="0" err="1" smtClean="0"/>
              <a:t>điểm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công</a:t>
            </a:r>
            <a:r>
              <a:rPr lang="en-AU" dirty="0" smtClean="0"/>
              <a:t> </a:t>
            </a:r>
            <a:r>
              <a:rPr lang="en-AU" dirty="0" err="1" smtClean="0"/>
              <a:t>cụ</a:t>
            </a:r>
            <a:r>
              <a:rPr lang="en-AU" dirty="0" smtClean="0"/>
              <a:t> XTYT</a:t>
            </a:r>
            <a:r>
              <a:rPr lang="en-AU" dirty="0"/>
              <a:t>;</a:t>
            </a:r>
            <a:endParaRPr lang="en-AU" dirty="0" smtClean="0"/>
          </a:p>
          <a:p>
            <a:pPr algn="just"/>
            <a:r>
              <a:rPr lang="en-AU" dirty="0" err="1" smtClean="0"/>
              <a:t>Kiểu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 </a:t>
            </a:r>
            <a:r>
              <a:rPr lang="en-AU" dirty="0" err="1" smtClean="0"/>
              <a:t>hoá</a:t>
            </a:r>
            <a:r>
              <a:rPr lang="en-AU" dirty="0" smtClean="0"/>
              <a:t>/</a:t>
            </a:r>
            <a:r>
              <a:rPr lang="en-AU" dirty="0" err="1" smtClean="0"/>
              <a:t>thị</a:t>
            </a:r>
            <a:r>
              <a:rPr lang="en-AU" dirty="0" smtClean="0"/>
              <a:t> </a:t>
            </a:r>
            <a:r>
              <a:rPr lang="en-AU" dirty="0" err="1" smtClean="0"/>
              <a:t>trường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Ví</a:t>
            </a:r>
            <a:r>
              <a:rPr lang="en-AU" dirty="0" smtClean="0"/>
              <a:t> </a:t>
            </a:r>
            <a:r>
              <a:rPr lang="en-AU" dirty="0" err="1" smtClean="0"/>
              <a:t>dụ</a:t>
            </a:r>
            <a:r>
              <a:rPr lang="en-AU" dirty="0" smtClean="0"/>
              <a:t>: </a:t>
            </a:r>
            <a:r>
              <a:rPr lang="en-AU" dirty="0" err="1" smtClean="0"/>
              <a:t>đối</a:t>
            </a:r>
            <a:r>
              <a:rPr lang="en-AU" dirty="0" smtClean="0"/>
              <a:t> </a:t>
            </a:r>
            <a:r>
              <a:rPr lang="en-AU" dirty="0" err="1" smtClean="0"/>
              <a:t>với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 </a:t>
            </a:r>
            <a:r>
              <a:rPr lang="en-AU" dirty="0" err="1" smtClean="0"/>
              <a:t>tiêu</a:t>
            </a:r>
            <a:r>
              <a:rPr lang="en-AU" dirty="0" smtClean="0"/>
              <a:t> </a:t>
            </a:r>
            <a:r>
              <a:rPr lang="en-AU" dirty="0" err="1" smtClean="0"/>
              <a:t>dùng</a:t>
            </a:r>
            <a:r>
              <a:rPr lang="en-AU" dirty="0" smtClean="0"/>
              <a:t> </a:t>
            </a:r>
            <a:r>
              <a:rPr lang="en-AU" dirty="0" err="1" smtClean="0"/>
              <a:t>thì</a:t>
            </a:r>
            <a:r>
              <a:rPr lang="en-AU" dirty="0" smtClean="0"/>
              <a:t> </a:t>
            </a:r>
            <a:r>
              <a:rPr lang="en-AU" dirty="0" err="1" smtClean="0"/>
              <a:t>thứ</a:t>
            </a:r>
            <a:r>
              <a:rPr lang="en-AU" dirty="0" smtClean="0"/>
              <a:t> </a:t>
            </a:r>
            <a:r>
              <a:rPr lang="en-AU" dirty="0" err="1" smtClean="0"/>
              <a:t>tự</a:t>
            </a:r>
            <a:r>
              <a:rPr lang="en-AU" dirty="0" smtClean="0"/>
              <a:t> </a:t>
            </a:r>
            <a:r>
              <a:rPr lang="en-AU" dirty="0" err="1" smtClean="0"/>
              <a:t>xếp</a:t>
            </a:r>
            <a:r>
              <a:rPr lang="en-AU" dirty="0" smtClean="0"/>
              <a:t> </a:t>
            </a:r>
            <a:r>
              <a:rPr lang="en-AU" dirty="0" err="1" smtClean="0"/>
              <a:t>hạng</a:t>
            </a:r>
            <a:r>
              <a:rPr lang="en-AU" dirty="0" smtClean="0"/>
              <a:t> </a:t>
            </a:r>
            <a:r>
              <a:rPr lang="en-AU" dirty="0" err="1" smtClean="0"/>
              <a:t>mức</a:t>
            </a:r>
            <a:r>
              <a:rPr lang="en-AU" dirty="0" smtClean="0"/>
              <a:t> </a:t>
            </a:r>
            <a:r>
              <a:rPr lang="en-AU" dirty="0" err="1" smtClean="0"/>
              <a:t>độ</a:t>
            </a:r>
            <a:r>
              <a:rPr lang="en-AU" dirty="0" smtClean="0"/>
              <a:t> </a:t>
            </a:r>
            <a:r>
              <a:rPr lang="en-AU" dirty="0" err="1" smtClean="0"/>
              <a:t>quan</a:t>
            </a:r>
            <a:r>
              <a:rPr lang="en-AU" dirty="0" smtClean="0"/>
              <a:t> </a:t>
            </a:r>
            <a:r>
              <a:rPr lang="en-AU" dirty="0" err="1" smtClean="0"/>
              <a:t>trọng</a:t>
            </a:r>
            <a:r>
              <a:rPr lang="en-AU" dirty="0" smtClean="0"/>
              <a:t> </a:t>
            </a:r>
            <a:r>
              <a:rPr lang="en-AU" dirty="0" err="1" smtClean="0"/>
              <a:t>là</a:t>
            </a:r>
            <a:r>
              <a:rPr lang="en-AU" dirty="0" smtClean="0"/>
              <a:t>: </a:t>
            </a:r>
            <a:r>
              <a:rPr lang="en-AU" dirty="0" err="1" smtClean="0"/>
              <a:t>Quảng</a:t>
            </a:r>
            <a:r>
              <a:rPr lang="en-AU" dirty="0" smtClean="0"/>
              <a:t> </a:t>
            </a:r>
            <a:r>
              <a:rPr lang="en-AU" dirty="0" err="1" smtClean="0"/>
              <a:t>cáo</a:t>
            </a:r>
            <a:r>
              <a:rPr lang="en-AU" dirty="0" smtClean="0"/>
              <a:t> -&gt; </a:t>
            </a:r>
            <a:r>
              <a:rPr lang="en-AU" dirty="0" err="1" smtClean="0"/>
              <a:t>xúc</a:t>
            </a:r>
            <a:r>
              <a:rPr lang="en-AU" dirty="0" smtClean="0"/>
              <a:t> </a:t>
            </a:r>
            <a:r>
              <a:rPr lang="en-AU" dirty="0" err="1" smtClean="0"/>
              <a:t>tiến</a:t>
            </a:r>
            <a:r>
              <a:rPr lang="en-AU" dirty="0" smtClean="0"/>
              <a:t> </a:t>
            </a:r>
            <a:r>
              <a:rPr lang="en-AU" dirty="0" err="1" smtClean="0"/>
              <a:t>bán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 -&gt; </a:t>
            </a:r>
            <a:r>
              <a:rPr lang="en-AU" dirty="0" err="1" smtClean="0"/>
              <a:t>tuyên</a:t>
            </a:r>
            <a:r>
              <a:rPr lang="en-AU" dirty="0" smtClean="0"/>
              <a:t> </a:t>
            </a:r>
            <a:r>
              <a:rPr lang="en-AU" dirty="0" err="1" smtClean="0"/>
              <a:t>truyền</a:t>
            </a:r>
            <a:r>
              <a:rPr lang="en-AU" dirty="0" smtClean="0"/>
              <a:t> -&gt; </a:t>
            </a:r>
            <a:r>
              <a:rPr lang="en-AU" dirty="0" err="1" smtClean="0"/>
              <a:t>bán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 </a:t>
            </a:r>
            <a:r>
              <a:rPr lang="en-AU" dirty="0" err="1" smtClean="0"/>
              <a:t>cá</a:t>
            </a:r>
            <a:r>
              <a:rPr lang="en-AU" dirty="0" smtClean="0"/>
              <a:t> </a:t>
            </a:r>
            <a:r>
              <a:rPr lang="en-AU" dirty="0" err="1" smtClean="0"/>
              <a:t>nhân</a:t>
            </a:r>
            <a:endParaRPr lang="en-AU" dirty="0" smtClean="0"/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Đối</a:t>
            </a:r>
            <a:r>
              <a:rPr lang="en-AU" dirty="0" smtClean="0"/>
              <a:t> </a:t>
            </a:r>
            <a:r>
              <a:rPr lang="en-AU" dirty="0" err="1" smtClean="0"/>
              <a:t>với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 </a:t>
            </a:r>
            <a:r>
              <a:rPr lang="en-AU" dirty="0" err="1" smtClean="0"/>
              <a:t>công</a:t>
            </a:r>
            <a:r>
              <a:rPr lang="en-AU" dirty="0" smtClean="0"/>
              <a:t> </a:t>
            </a:r>
            <a:r>
              <a:rPr lang="en-AU" dirty="0" err="1" smtClean="0"/>
              <a:t>nghiệp</a:t>
            </a:r>
            <a:r>
              <a:rPr lang="en-AU" dirty="0"/>
              <a:t> </a:t>
            </a:r>
            <a:r>
              <a:rPr lang="en-AU" dirty="0" err="1" smtClean="0"/>
              <a:t>thì</a:t>
            </a:r>
            <a:r>
              <a:rPr lang="en-AU" dirty="0" smtClean="0"/>
              <a:t> </a:t>
            </a:r>
            <a:r>
              <a:rPr lang="en-AU" dirty="0" err="1" smtClean="0"/>
              <a:t>thứ</a:t>
            </a:r>
            <a:r>
              <a:rPr lang="en-AU" dirty="0" smtClean="0"/>
              <a:t> </a:t>
            </a:r>
            <a:r>
              <a:rPr lang="en-AU" dirty="0" err="1" smtClean="0"/>
              <a:t>tự</a:t>
            </a:r>
            <a:r>
              <a:rPr lang="en-AU" dirty="0" smtClean="0"/>
              <a:t> </a:t>
            </a:r>
            <a:r>
              <a:rPr lang="en-AU" dirty="0" err="1" smtClean="0"/>
              <a:t>lại</a:t>
            </a:r>
            <a:r>
              <a:rPr lang="en-AU" dirty="0" smtClean="0"/>
              <a:t> </a:t>
            </a:r>
            <a:r>
              <a:rPr lang="en-AU" dirty="0" err="1" smtClean="0"/>
              <a:t>là</a:t>
            </a:r>
            <a:r>
              <a:rPr lang="en-AU" dirty="0" smtClean="0"/>
              <a:t>: </a:t>
            </a:r>
            <a:r>
              <a:rPr lang="en-AU" dirty="0" err="1" smtClean="0"/>
              <a:t>Bán</a:t>
            </a:r>
            <a:r>
              <a:rPr lang="en-AU" dirty="0" smtClean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cá</a:t>
            </a:r>
            <a:r>
              <a:rPr lang="en-AU" dirty="0"/>
              <a:t> </a:t>
            </a:r>
            <a:r>
              <a:rPr lang="en-AU" dirty="0" err="1" smtClean="0"/>
              <a:t>nhân</a:t>
            </a:r>
            <a:r>
              <a:rPr lang="en-AU" dirty="0" smtClean="0"/>
              <a:t> -</a:t>
            </a:r>
            <a:r>
              <a:rPr lang="en-AU" dirty="0"/>
              <a:t>&gt; 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-</a:t>
            </a:r>
            <a:r>
              <a:rPr lang="en-AU" dirty="0" smtClean="0"/>
              <a:t>&gt; </a:t>
            </a:r>
            <a:r>
              <a:rPr lang="en-AU" dirty="0" err="1" smtClean="0"/>
              <a:t>q</a:t>
            </a:r>
            <a:r>
              <a:rPr lang="en-AU" dirty="0" err="1"/>
              <a:t>uảng</a:t>
            </a:r>
            <a:r>
              <a:rPr lang="en-AU" dirty="0"/>
              <a:t> </a:t>
            </a:r>
            <a:r>
              <a:rPr lang="en-AU" dirty="0" err="1"/>
              <a:t>cáo</a:t>
            </a:r>
            <a:endParaRPr lang="en-AU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4398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 smtClean="0"/>
              <a:t>Nhu</a:t>
            </a:r>
            <a:r>
              <a:rPr lang="en-AU" dirty="0" smtClean="0"/>
              <a:t> </a:t>
            </a:r>
            <a:r>
              <a:rPr lang="en-AU" dirty="0" err="1" smtClean="0"/>
              <a:t>cầu</a:t>
            </a:r>
            <a:r>
              <a:rPr lang="en-AU" dirty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khách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Cụ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, </a:t>
            </a:r>
            <a:r>
              <a:rPr lang="en-AU" dirty="0" err="1" smtClean="0"/>
              <a:t>với</a:t>
            </a:r>
            <a:r>
              <a:rPr lang="en-AU" dirty="0" smtClean="0"/>
              <a:t> </a:t>
            </a:r>
            <a:r>
              <a:rPr lang="en-AU" dirty="0" err="1" smtClean="0"/>
              <a:t>nhu</a:t>
            </a:r>
            <a:r>
              <a:rPr lang="en-AU" dirty="0" smtClean="0"/>
              <a:t> </a:t>
            </a:r>
            <a:r>
              <a:rPr lang="en-AU" dirty="0" err="1" smtClean="0"/>
              <a:t>cầu</a:t>
            </a:r>
            <a:r>
              <a:rPr lang="en-AU" dirty="0" smtClean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kỹ</a:t>
            </a:r>
            <a:r>
              <a:rPr lang="en-AU" dirty="0" smtClean="0"/>
              <a:t> </a:t>
            </a:r>
            <a:r>
              <a:rPr lang="en-AU" dirty="0" err="1" smtClean="0"/>
              <a:t>thuật</a:t>
            </a:r>
            <a:r>
              <a:rPr lang="en-AU" dirty="0" smtClean="0"/>
              <a:t> </a:t>
            </a:r>
            <a:r>
              <a:rPr lang="en-AU" dirty="0" err="1" smtClean="0"/>
              <a:t>phức</a:t>
            </a:r>
            <a:r>
              <a:rPr lang="en-AU" dirty="0" smtClean="0"/>
              <a:t> </a:t>
            </a:r>
            <a:r>
              <a:rPr lang="en-AU" dirty="0" err="1" smtClean="0"/>
              <a:t>tạp</a:t>
            </a:r>
            <a:r>
              <a:rPr lang="en-AU" dirty="0" smtClean="0"/>
              <a:t> </a:t>
            </a:r>
            <a:r>
              <a:rPr lang="en-AU" dirty="0" err="1" smtClean="0"/>
              <a:t>thì</a:t>
            </a:r>
            <a:r>
              <a:rPr lang="en-AU" dirty="0" smtClean="0"/>
              <a:t> </a:t>
            </a:r>
            <a:r>
              <a:rPr lang="en-AU" dirty="0" err="1" smtClean="0"/>
              <a:t>sẽ</a:t>
            </a:r>
            <a:r>
              <a:rPr lang="en-AU" dirty="0" smtClean="0"/>
              <a:t> </a:t>
            </a:r>
            <a:r>
              <a:rPr lang="en-AU" dirty="0" err="1" smtClean="0"/>
              <a:t>phù</a:t>
            </a:r>
            <a:r>
              <a:rPr lang="en-AU" dirty="0" smtClean="0"/>
              <a:t> </a:t>
            </a:r>
            <a:r>
              <a:rPr lang="en-AU" dirty="0" err="1" smtClean="0"/>
              <a:t>hợp</a:t>
            </a:r>
            <a:r>
              <a:rPr lang="en-AU" dirty="0" smtClean="0"/>
              <a:t> </a:t>
            </a:r>
            <a:r>
              <a:rPr lang="en-AU" dirty="0" err="1" smtClean="0"/>
              <a:t>hơn</a:t>
            </a:r>
            <a:r>
              <a:rPr lang="en-AU" dirty="0" smtClean="0"/>
              <a:t> </a:t>
            </a:r>
            <a:r>
              <a:rPr lang="en-AU" dirty="0" err="1" smtClean="0"/>
              <a:t>đối</a:t>
            </a:r>
            <a:r>
              <a:rPr lang="en-AU" dirty="0" smtClean="0"/>
              <a:t> </a:t>
            </a:r>
            <a:r>
              <a:rPr lang="en-AU" dirty="0" err="1" smtClean="0"/>
              <a:t>với</a:t>
            </a:r>
            <a:r>
              <a:rPr lang="en-AU" dirty="0" smtClean="0"/>
              <a:t> </a:t>
            </a:r>
            <a:r>
              <a:rPr lang="en-AU" dirty="0" err="1" smtClean="0"/>
              <a:t>hình</a:t>
            </a:r>
            <a:r>
              <a:rPr lang="en-AU" dirty="0" smtClean="0"/>
              <a:t> </a:t>
            </a:r>
            <a:r>
              <a:rPr lang="en-AU" dirty="0" err="1" smtClean="0"/>
              <a:t>thức</a:t>
            </a:r>
            <a:r>
              <a:rPr lang="en-AU" dirty="0" smtClean="0"/>
              <a:t> </a:t>
            </a:r>
            <a:r>
              <a:rPr lang="en-AU" dirty="0" err="1" smtClean="0"/>
              <a:t>bán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 </a:t>
            </a:r>
            <a:r>
              <a:rPr lang="en-AU" dirty="0" err="1" smtClean="0"/>
              <a:t>cá</a:t>
            </a:r>
            <a:r>
              <a:rPr lang="en-AU" dirty="0" smtClean="0"/>
              <a:t> </a:t>
            </a:r>
            <a:r>
              <a:rPr lang="en-AU" dirty="0" err="1" smtClean="0"/>
              <a:t>nhân</a:t>
            </a:r>
            <a:r>
              <a:rPr lang="en-AU" dirty="0" smtClean="0"/>
              <a:t>. </a:t>
            </a:r>
            <a:r>
              <a:rPr lang="en-AU" dirty="0" err="1" smtClean="0"/>
              <a:t>Nếu</a:t>
            </a:r>
            <a:r>
              <a:rPr lang="en-AU" dirty="0" smtClean="0"/>
              <a:t> </a:t>
            </a:r>
            <a:r>
              <a:rPr lang="en-AU" dirty="0" err="1" smtClean="0"/>
              <a:t>khách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nhu</a:t>
            </a:r>
            <a:r>
              <a:rPr lang="en-AU" dirty="0" smtClean="0"/>
              <a:t> </a:t>
            </a:r>
            <a:r>
              <a:rPr lang="en-AU" dirty="0" err="1" smtClean="0"/>
              <a:t>cầu</a:t>
            </a:r>
            <a:r>
              <a:rPr lang="en-AU" dirty="0" smtClean="0"/>
              <a:t> </a:t>
            </a:r>
            <a:r>
              <a:rPr lang="en-AU" dirty="0" err="1" smtClean="0"/>
              <a:t>về</a:t>
            </a:r>
            <a:r>
              <a:rPr lang="en-AU" dirty="0" smtClean="0"/>
              <a:t> </a:t>
            </a:r>
            <a:r>
              <a:rPr lang="en-AU" dirty="0" err="1" smtClean="0"/>
              <a:t>hình</a:t>
            </a:r>
            <a:r>
              <a:rPr lang="en-AU" dirty="0" smtClean="0"/>
              <a:t> </a:t>
            </a:r>
            <a:r>
              <a:rPr lang="en-AU" dirty="0" err="1" smtClean="0"/>
              <a:t>ảnh</a:t>
            </a:r>
            <a:r>
              <a:rPr lang="en-AU" dirty="0" smtClean="0"/>
              <a:t> </a:t>
            </a:r>
            <a:r>
              <a:rPr lang="en-AU" dirty="0" err="1" smtClean="0"/>
              <a:t>thì</a:t>
            </a:r>
            <a:r>
              <a:rPr lang="en-AU" dirty="0" smtClean="0"/>
              <a:t> </a:t>
            </a:r>
            <a:r>
              <a:rPr lang="en-AU" dirty="0" err="1" smtClean="0"/>
              <a:t>hình</a:t>
            </a:r>
            <a:r>
              <a:rPr lang="en-AU" dirty="0" smtClean="0"/>
              <a:t> </a:t>
            </a:r>
            <a:r>
              <a:rPr lang="en-AU" dirty="0" err="1" smtClean="0"/>
              <a:t>thức</a:t>
            </a:r>
            <a:r>
              <a:rPr lang="en-AU" dirty="0" smtClean="0"/>
              <a:t> </a:t>
            </a:r>
            <a:r>
              <a:rPr lang="en-AU" dirty="0" err="1" smtClean="0"/>
              <a:t>quảng</a:t>
            </a:r>
            <a:r>
              <a:rPr lang="en-AU" dirty="0" smtClean="0"/>
              <a:t> </a:t>
            </a:r>
            <a:r>
              <a:rPr lang="en-AU" dirty="0" err="1" smtClean="0"/>
              <a:t>cáo</a:t>
            </a:r>
            <a:r>
              <a:rPr lang="en-AU" dirty="0" smtClean="0"/>
              <a:t> </a:t>
            </a:r>
            <a:r>
              <a:rPr lang="en-AU" dirty="0" err="1" smtClean="0"/>
              <a:t>sẽ</a:t>
            </a:r>
            <a:r>
              <a:rPr lang="en-AU" dirty="0" smtClean="0"/>
              <a:t> </a:t>
            </a:r>
            <a:r>
              <a:rPr lang="en-AU" dirty="0" err="1" smtClean="0"/>
              <a:t>phù</a:t>
            </a:r>
            <a:r>
              <a:rPr lang="en-AU" dirty="0" smtClean="0"/>
              <a:t> </a:t>
            </a:r>
            <a:r>
              <a:rPr lang="en-AU" dirty="0" err="1" smtClean="0"/>
              <a:t>hợp</a:t>
            </a:r>
            <a:r>
              <a:rPr lang="en-AU" dirty="0" smtClean="0"/>
              <a:t> </a:t>
            </a:r>
            <a:r>
              <a:rPr lang="en-AU" dirty="0" err="1" smtClean="0"/>
              <a:t>hơn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130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 smtClean="0"/>
              <a:t>Chiến</a:t>
            </a:r>
            <a:r>
              <a:rPr lang="en-AU" dirty="0" smtClean="0"/>
              <a:t> </a:t>
            </a:r>
            <a:r>
              <a:rPr lang="en-AU" dirty="0" err="1" smtClean="0"/>
              <a:t>lược</a:t>
            </a:r>
            <a:r>
              <a:rPr lang="en-AU" dirty="0" smtClean="0"/>
              <a:t> </a:t>
            </a:r>
            <a:r>
              <a:rPr lang="en-AU" dirty="0" err="1" smtClean="0"/>
              <a:t>kép</a:t>
            </a:r>
            <a:r>
              <a:rPr lang="en-AU" dirty="0" smtClean="0"/>
              <a:t>/</a:t>
            </a:r>
            <a:r>
              <a:rPr lang="en-AU" dirty="0" err="1" smtClean="0"/>
              <a:t>đẩy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kéo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biện</a:t>
            </a:r>
            <a:r>
              <a:rPr lang="en-AU" dirty="0"/>
              <a:t> </a:t>
            </a:r>
            <a:r>
              <a:rPr lang="en-AU" dirty="0" err="1"/>
              <a:t>pháp</a:t>
            </a:r>
            <a:r>
              <a:rPr lang="en-AU" dirty="0"/>
              <a:t> marketing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hút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/>
              <a:t>.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, </a:t>
            </a:r>
            <a:r>
              <a:rPr lang="en-AU" dirty="0" err="1"/>
              <a:t>chương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tặng</a:t>
            </a:r>
            <a:r>
              <a:rPr lang="en-AU" dirty="0"/>
              <a:t> </a:t>
            </a:r>
            <a:r>
              <a:rPr lang="en-AU" dirty="0" err="1"/>
              <a:t>quà</a:t>
            </a:r>
            <a:r>
              <a:rPr lang="en-AU" dirty="0"/>
              <a:t>, </a:t>
            </a:r>
            <a:r>
              <a:rPr lang="en-AU" dirty="0" err="1"/>
              <a:t>thưởng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tuyên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tố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 smtClean="0"/>
              <a:t>này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784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 smtClean="0"/>
              <a:t>Chiến</a:t>
            </a:r>
            <a:r>
              <a:rPr lang="en-AU" dirty="0" smtClean="0"/>
              <a:t> </a:t>
            </a:r>
            <a:r>
              <a:rPr lang="en-AU" dirty="0" err="1" smtClean="0"/>
              <a:t>lược</a:t>
            </a:r>
            <a:r>
              <a:rPr lang="en-AU" dirty="0" smtClean="0"/>
              <a:t> </a:t>
            </a:r>
            <a:r>
              <a:rPr lang="en-AU" dirty="0" err="1" smtClean="0"/>
              <a:t>kép</a:t>
            </a:r>
            <a:r>
              <a:rPr lang="en-AU" dirty="0" smtClean="0"/>
              <a:t>/</a:t>
            </a:r>
            <a:r>
              <a:rPr lang="en-AU" dirty="0" err="1" smtClean="0"/>
              <a:t>đẩy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 </a:t>
            </a:r>
            <a:r>
              <a:rPr lang="en-AU" b="1" dirty="0" err="1"/>
              <a:t>đẩy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pháp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đẩy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tới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/>
              <a:t>.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biện</a:t>
            </a:r>
            <a:r>
              <a:rPr lang="en-AU" dirty="0"/>
              <a:t> </a:t>
            </a:r>
            <a:r>
              <a:rPr lang="en-AU" dirty="0" err="1"/>
              <a:t>pháp</a:t>
            </a:r>
            <a:r>
              <a:rPr lang="en-AU" dirty="0"/>
              <a:t> marketing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/>
              <a:t>, </a:t>
            </a:r>
            <a:r>
              <a:rPr lang="en-AU" dirty="0" err="1"/>
              <a:t>chẳng</a:t>
            </a:r>
            <a:r>
              <a:rPr lang="en-AU" dirty="0"/>
              <a:t> </a:t>
            </a:r>
            <a:r>
              <a:rPr lang="en-AU" dirty="0" err="1"/>
              <a:t>hạn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chiết</a:t>
            </a:r>
            <a:r>
              <a:rPr lang="en-AU" dirty="0"/>
              <a:t> </a:t>
            </a:r>
            <a:r>
              <a:rPr lang="en-AU" dirty="0" err="1"/>
              <a:t>khấu</a:t>
            </a:r>
            <a:r>
              <a:rPr lang="en-AU" dirty="0"/>
              <a:t>, </a:t>
            </a:r>
            <a:r>
              <a:rPr lang="en-AU" dirty="0" err="1"/>
              <a:t>tổ</a:t>
            </a:r>
            <a:r>
              <a:rPr lang="en-AU" dirty="0"/>
              <a:t> </a:t>
            </a:r>
            <a:r>
              <a:rPr lang="en-AU" dirty="0" err="1"/>
              <a:t>chức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nghị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tham</a:t>
            </a:r>
            <a:r>
              <a:rPr lang="en-AU" dirty="0"/>
              <a:t> </a:t>
            </a:r>
            <a:r>
              <a:rPr lang="en-AU" dirty="0" err="1"/>
              <a:t>gia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chợ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 smtClean="0"/>
              <a:t>lãm</a:t>
            </a:r>
            <a:r>
              <a:rPr lang="en-AU" dirty="0" smtClean="0"/>
              <a:t>...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4248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/>
              <a:t>Các</a:t>
            </a:r>
            <a:r>
              <a:rPr lang="en-AU" dirty="0"/>
              <a:t> </a:t>
            </a:r>
            <a:r>
              <a:rPr lang="en-AU" dirty="0" err="1"/>
              <a:t>trạng</a:t>
            </a:r>
            <a:r>
              <a:rPr lang="en-AU" dirty="0"/>
              <a:t> </a:t>
            </a:r>
            <a:r>
              <a:rPr lang="en-AU" dirty="0" err="1"/>
              <a:t>thái</a:t>
            </a:r>
            <a:r>
              <a:rPr lang="en-AU" dirty="0"/>
              <a:t> </a:t>
            </a:r>
            <a:r>
              <a:rPr lang="en-AU" dirty="0" err="1"/>
              <a:t>sẵn</a:t>
            </a:r>
            <a:r>
              <a:rPr lang="en-AU" dirty="0"/>
              <a:t> </a:t>
            </a:r>
            <a:r>
              <a:rPr lang="en-AU" dirty="0" err="1"/>
              <a:t>sàng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của</a:t>
            </a:r>
            <a:r>
              <a:rPr lang="en-AU" dirty="0"/>
              <a:t> </a:t>
            </a:r>
            <a:r>
              <a:rPr lang="en-AU" dirty="0" err="1"/>
              <a:t>khách</a:t>
            </a:r>
            <a:r>
              <a:rPr lang="en-AU" dirty="0"/>
              <a:t> </a:t>
            </a:r>
            <a:r>
              <a:rPr lang="en-AU" dirty="0" err="1" smtClean="0"/>
              <a:t>hàng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tuyên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hiểu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.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ý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phụ</a:t>
            </a:r>
            <a:r>
              <a:rPr lang="en-AU" dirty="0"/>
              <a:t> </a:t>
            </a:r>
            <a:r>
              <a:rPr lang="en-AU" dirty="0" err="1"/>
              <a:t>thuộc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hưởng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 smtClean="0"/>
              <a:t>cáo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6737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/>
              <a:t>Các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đoạn</a:t>
            </a:r>
            <a:r>
              <a:rPr lang="en-AU" dirty="0"/>
              <a:t> </a:t>
            </a:r>
            <a:r>
              <a:rPr lang="en-AU" dirty="0" err="1"/>
              <a:t>chu</a:t>
            </a:r>
            <a:r>
              <a:rPr lang="en-AU" dirty="0"/>
              <a:t> </a:t>
            </a:r>
            <a:r>
              <a:rPr lang="en-AU" dirty="0" err="1" smtClean="0"/>
              <a:t>kỳ</a:t>
            </a:r>
            <a:r>
              <a:rPr lang="en-AU" dirty="0" smtClean="0"/>
              <a:t> </a:t>
            </a:r>
            <a:r>
              <a:rPr lang="en-AU" dirty="0" err="1" smtClean="0"/>
              <a:t>sống</a:t>
            </a:r>
            <a:r>
              <a:rPr lang="en-AU" dirty="0" smtClean="0"/>
              <a:t> </a:t>
            </a:r>
            <a:r>
              <a:rPr lang="en-AU" dirty="0" err="1"/>
              <a:t>của</a:t>
            </a:r>
            <a:r>
              <a:rPr lang="en-AU" dirty="0"/>
              <a:t> </a:t>
            </a:r>
            <a:r>
              <a:rPr lang="en-AU" dirty="0" err="1"/>
              <a:t>sản</a:t>
            </a:r>
            <a:r>
              <a:rPr lang="en-AU" dirty="0"/>
              <a:t> </a:t>
            </a:r>
            <a:r>
              <a:rPr lang="en-AU" dirty="0" err="1" smtClean="0"/>
              <a:t>phẩm</a:t>
            </a:r>
            <a:r>
              <a:rPr lang="en-AU" dirty="0" smtClean="0"/>
              <a:t>;</a:t>
            </a:r>
          </a:p>
          <a:p>
            <a:pPr marL="0" indent="0" algn="just">
              <a:buNone/>
            </a:pPr>
            <a:r>
              <a:rPr lang="en-AU" dirty="0"/>
              <a:t>Chu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chỉnh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tiện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 smtClean="0"/>
              <a:t>đó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035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/>
              <a:t>Các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đoạn</a:t>
            </a:r>
            <a:r>
              <a:rPr lang="en-AU" dirty="0"/>
              <a:t> </a:t>
            </a:r>
            <a:r>
              <a:rPr lang="en-AU" dirty="0" err="1"/>
              <a:t>chu</a:t>
            </a:r>
            <a:r>
              <a:rPr lang="en-AU" dirty="0"/>
              <a:t> </a:t>
            </a:r>
            <a:r>
              <a:rPr lang="en-AU" dirty="0" err="1" smtClean="0"/>
              <a:t>kỳ</a:t>
            </a:r>
            <a:r>
              <a:rPr lang="en-AU" dirty="0" smtClean="0"/>
              <a:t> </a:t>
            </a:r>
            <a:r>
              <a:rPr lang="en-AU" dirty="0" err="1" smtClean="0"/>
              <a:t>sống</a:t>
            </a:r>
            <a:r>
              <a:rPr lang="en-AU" dirty="0" smtClean="0"/>
              <a:t> </a:t>
            </a:r>
            <a:r>
              <a:rPr lang="en-AU" dirty="0" err="1"/>
              <a:t>của</a:t>
            </a:r>
            <a:r>
              <a:rPr lang="en-AU" dirty="0"/>
              <a:t> </a:t>
            </a:r>
            <a:r>
              <a:rPr lang="en-AU" dirty="0" err="1"/>
              <a:t>sản</a:t>
            </a:r>
            <a:r>
              <a:rPr lang="en-AU" dirty="0"/>
              <a:t> </a:t>
            </a:r>
            <a:r>
              <a:rPr lang="en-AU" dirty="0" err="1" smtClean="0"/>
              <a:t>phẩm</a:t>
            </a:r>
            <a:r>
              <a:rPr lang="en-AU" dirty="0" smtClean="0"/>
              <a:t>;</a:t>
            </a:r>
          </a:p>
          <a:p>
            <a:pPr lvl="1" algn="just"/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b="1" dirty="0" err="1"/>
              <a:t>giới</a:t>
            </a:r>
            <a:r>
              <a:rPr lang="en-AU" b="1" dirty="0"/>
              <a:t> </a:t>
            </a:r>
            <a:r>
              <a:rPr lang="en-AU" b="1" dirty="0" err="1"/>
              <a:t>thiệu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tuyên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rất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.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,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cá</a:t>
            </a:r>
            <a:r>
              <a:rPr lang="en-AU" dirty="0"/>
              <a:t> </a:t>
            </a:r>
            <a:r>
              <a:rPr lang="en-AU" dirty="0" err="1" smtClean="0"/>
              <a:t>nhân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676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/>
              <a:t>Các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đoạn</a:t>
            </a:r>
            <a:r>
              <a:rPr lang="en-AU" dirty="0"/>
              <a:t> </a:t>
            </a:r>
            <a:r>
              <a:rPr lang="en-AU" dirty="0" err="1"/>
              <a:t>chu</a:t>
            </a:r>
            <a:r>
              <a:rPr lang="en-AU" dirty="0"/>
              <a:t> </a:t>
            </a:r>
            <a:r>
              <a:rPr lang="en-AU" dirty="0" err="1" smtClean="0"/>
              <a:t>kỳ</a:t>
            </a:r>
            <a:r>
              <a:rPr lang="en-AU" dirty="0" smtClean="0"/>
              <a:t> </a:t>
            </a:r>
            <a:r>
              <a:rPr lang="en-AU" dirty="0" err="1" smtClean="0"/>
              <a:t>sống</a:t>
            </a:r>
            <a:r>
              <a:rPr lang="en-AU" dirty="0" smtClean="0"/>
              <a:t> </a:t>
            </a:r>
            <a:r>
              <a:rPr lang="en-AU" dirty="0" err="1"/>
              <a:t>của</a:t>
            </a:r>
            <a:r>
              <a:rPr lang="en-AU" dirty="0"/>
              <a:t> </a:t>
            </a:r>
            <a:r>
              <a:rPr lang="en-AU" dirty="0" err="1"/>
              <a:t>sản</a:t>
            </a:r>
            <a:r>
              <a:rPr lang="en-AU" dirty="0"/>
              <a:t> </a:t>
            </a:r>
            <a:r>
              <a:rPr lang="en-AU" dirty="0" err="1" smtClean="0"/>
              <a:t>phẩm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b="1" dirty="0" err="1"/>
              <a:t>tăng</a:t>
            </a:r>
            <a:r>
              <a:rPr lang="en-AU" b="1" dirty="0"/>
              <a:t> </a:t>
            </a:r>
            <a:r>
              <a:rPr lang="en-AU" b="1" dirty="0" err="1"/>
              <a:t>trưởng</a:t>
            </a:r>
            <a:r>
              <a:rPr lang="en-AU" dirty="0"/>
              <a:t>,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tuyên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vai</a:t>
            </a:r>
            <a:r>
              <a:rPr lang="en-AU" dirty="0"/>
              <a:t> </a:t>
            </a:r>
            <a:r>
              <a:rPr lang="en-AU" dirty="0" err="1"/>
              <a:t>trò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thúc</a:t>
            </a:r>
            <a:r>
              <a:rPr lang="en-AU" dirty="0"/>
              <a:t> </a:t>
            </a:r>
            <a:r>
              <a:rPr lang="en-AU" dirty="0" err="1"/>
              <a:t>đẩy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b="1" dirty="0" err="1"/>
              <a:t>trưởng</a:t>
            </a:r>
            <a:r>
              <a:rPr lang="en-AU" b="1" dirty="0"/>
              <a:t> </a:t>
            </a:r>
            <a:r>
              <a:rPr lang="en-AU" b="1" dirty="0" err="1"/>
              <a:t>thành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thúc</a:t>
            </a:r>
            <a:r>
              <a:rPr lang="en-AU" dirty="0"/>
              <a:t> </a:t>
            </a:r>
            <a:r>
              <a:rPr lang="en-AU" dirty="0" err="1"/>
              <a:t>đẩy</a:t>
            </a:r>
            <a:r>
              <a:rPr lang="en-AU" dirty="0"/>
              <a:t> </a:t>
            </a:r>
            <a:r>
              <a:rPr lang="en-AU" dirty="0" err="1"/>
              <a:t>hành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thiết</a:t>
            </a:r>
            <a:r>
              <a:rPr lang="en-AU" dirty="0"/>
              <a:t> </a:t>
            </a:r>
            <a:r>
              <a:rPr lang="en-AU" dirty="0" err="1"/>
              <a:t>nhất</a:t>
            </a:r>
            <a:r>
              <a:rPr lang="en-AU" dirty="0"/>
              <a:t>,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duy</a:t>
            </a:r>
            <a:r>
              <a:rPr lang="en-AU" dirty="0"/>
              <a:t> </a:t>
            </a:r>
            <a:r>
              <a:rPr lang="en-AU" dirty="0" err="1"/>
              <a:t>trì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tối</a:t>
            </a:r>
            <a:r>
              <a:rPr lang="en-AU" dirty="0"/>
              <a:t> </a:t>
            </a:r>
            <a:r>
              <a:rPr lang="en-AU" dirty="0" err="1" smtClean="0"/>
              <a:t>đa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54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8.3. </a:t>
            </a:r>
            <a:r>
              <a:rPr lang="en-US" b="1" dirty="0" err="1" smtClean="0"/>
              <a:t>Thiết</a:t>
            </a:r>
            <a:r>
              <a:rPr lang="en-US" b="1" dirty="0" smtClean="0"/>
              <a:t> </a:t>
            </a:r>
            <a:r>
              <a:rPr lang="en-US" b="1" dirty="0" err="1" smtClean="0"/>
              <a:t>kế</a:t>
            </a:r>
            <a:r>
              <a:rPr lang="en-US" b="1" dirty="0" smtClean="0"/>
              <a:t> </a:t>
            </a:r>
            <a:r>
              <a:rPr lang="en-US" b="1" dirty="0" err="1" smtClean="0"/>
              <a:t>hệ</a:t>
            </a:r>
            <a:r>
              <a:rPr lang="en-US" b="1" dirty="0" smtClean="0"/>
              <a:t> </a:t>
            </a:r>
            <a:r>
              <a:rPr lang="en-US" b="1" dirty="0" err="1" smtClean="0"/>
              <a:t>thống</a:t>
            </a:r>
            <a:r>
              <a:rPr lang="en-US" b="1" dirty="0" smtClean="0"/>
              <a:t> XTYT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8.3.1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yếu</a:t>
            </a:r>
            <a:r>
              <a:rPr lang="en-AU" b="1" i="1" dirty="0" smtClean="0"/>
              <a:t> </a:t>
            </a:r>
            <a:r>
              <a:rPr lang="en-AU" b="1" i="1" dirty="0" err="1" smtClean="0"/>
              <a:t>tố</a:t>
            </a:r>
            <a:r>
              <a:rPr lang="en-AU" b="1" i="1" dirty="0" smtClean="0"/>
              <a:t> </a:t>
            </a:r>
            <a:r>
              <a:rPr lang="en-AU" b="1" i="1" dirty="0" err="1" smtClean="0"/>
              <a:t>ảnh</a:t>
            </a:r>
            <a:r>
              <a:rPr lang="en-AU" b="1" i="1" dirty="0" smtClean="0"/>
              <a:t> </a:t>
            </a:r>
            <a:r>
              <a:rPr lang="en-AU" b="1" i="1" dirty="0" err="1" smtClean="0"/>
              <a:t>hưởng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đến</a:t>
            </a:r>
            <a:r>
              <a:rPr lang="en-AU" b="1" i="1" dirty="0" smtClean="0"/>
              <a:t> </a:t>
            </a:r>
            <a:r>
              <a:rPr lang="en-AU" b="1" i="1" dirty="0" err="1" smtClean="0"/>
              <a:t>hệ</a:t>
            </a:r>
            <a:r>
              <a:rPr lang="en-AU" b="1" i="1" dirty="0" smtClean="0"/>
              <a:t> </a:t>
            </a:r>
            <a:r>
              <a:rPr lang="en-AU" b="1" i="1" dirty="0" err="1" smtClean="0"/>
              <a:t>thống</a:t>
            </a:r>
            <a:r>
              <a:rPr lang="en-AU" b="1" i="1" dirty="0" smtClean="0"/>
              <a:t> XTYT</a:t>
            </a:r>
          </a:p>
          <a:p>
            <a:pPr algn="just"/>
            <a:r>
              <a:rPr lang="en-AU" dirty="0" err="1"/>
              <a:t>Các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đoạn</a:t>
            </a:r>
            <a:r>
              <a:rPr lang="en-AU" dirty="0"/>
              <a:t> </a:t>
            </a:r>
            <a:r>
              <a:rPr lang="en-AU" dirty="0" err="1"/>
              <a:t>chu</a:t>
            </a:r>
            <a:r>
              <a:rPr lang="en-AU" dirty="0"/>
              <a:t> </a:t>
            </a:r>
            <a:r>
              <a:rPr lang="en-AU" dirty="0" err="1" smtClean="0"/>
              <a:t>kỳ</a:t>
            </a:r>
            <a:r>
              <a:rPr lang="en-AU" dirty="0" smtClean="0"/>
              <a:t> </a:t>
            </a:r>
            <a:r>
              <a:rPr lang="en-AU" dirty="0" err="1" smtClean="0"/>
              <a:t>sống</a:t>
            </a:r>
            <a:r>
              <a:rPr lang="en-AU" dirty="0" smtClean="0"/>
              <a:t> </a:t>
            </a:r>
            <a:r>
              <a:rPr lang="en-AU" dirty="0" err="1"/>
              <a:t>của</a:t>
            </a:r>
            <a:r>
              <a:rPr lang="en-AU" dirty="0"/>
              <a:t> </a:t>
            </a:r>
            <a:r>
              <a:rPr lang="en-AU" dirty="0" err="1"/>
              <a:t>sản</a:t>
            </a:r>
            <a:r>
              <a:rPr lang="en-AU" dirty="0"/>
              <a:t> </a:t>
            </a:r>
            <a:r>
              <a:rPr lang="en-AU" dirty="0" err="1" smtClean="0"/>
              <a:t>phẩm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suy</a:t>
            </a:r>
            <a:r>
              <a:rPr lang="en-AU" dirty="0"/>
              <a:t> </a:t>
            </a:r>
            <a:r>
              <a:rPr lang="en-AU" dirty="0" err="1"/>
              <a:t>thoái</a:t>
            </a:r>
            <a:r>
              <a:rPr lang="en-AU" dirty="0"/>
              <a:t>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giảm</a:t>
            </a:r>
            <a:r>
              <a:rPr lang="en-AU" dirty="0"/>
              <a:t> </a:t>
            </a:r>
            <a:r>
              <a:rPr lang="en-AU" dirty="0" err="1"/>
              <a:t>bớt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bị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trừ</a:t>
            </a:r>
            <a:r>
              <a:rPr lang="en-AU" dirty="0"/>
              <a:t>.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chỉ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duy</a:t>
            </a:r>
            <a:r>
              <a:rPr lang="en-AU" dirty="0"/>
              <a:t> </a:t>
            </a:r>
            <a:r>
              <a:rPr lang="en-AU" dirty="0" err="1"/>
              <a:t>trì</a:t>
            </a:r>
            <a:r>
              <a:rPr lang="en-AU" dirty="0"/>
              <a:t> </a:t>
            </a:r>
            <a:r>
              <a:rPr lang="en-AU" dirty="0" err="1"/>
              <a:t>ở</a:t>
            </a:r>
            <a:r>
              <a:rPr lang="en-AU" dirty="0"/>
              <a:t> </a:t>
            </a:r>
            <a:r>
              <a:rPr lang="en-AU" dirty="0" err="1"/>
              <a:t>mức</a:t>
            </a:r>
            <a:r>
              <a:rPr lang="en-AU" dirty="0"/>
              <a:t> </a:t>
            </a:r>
            <a:r>
              <a:rPr lang="en-AU" dirty="0" err="1"/>
              <a:t>nhắc</a:t>
            </a:r>
            <a:r>
              <a:rPr lang="en-AU" dirty="0"/>
              <a:t> </a:t>
            </a:r>
            <a:r>
              <a:rPr lang="en-AU" dirty="0" err="1"/>
              <a:t>nhở</a:t>
            </a:r>
            <a:r>
              <a:rPr lang="en-AU" dirty="0"/>
              <a:t>,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hành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vẫn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phát</a:t>
            </a:r>
            <a:r>
              <a:rPr lang="en-AU" dirty="0"/>
              <a:t> </a:t>
            </a:r>
            <a:r>
              <a:rPr lang="en-AU" dirty="0" err="1"/>
              <a:t>huy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 smtClean="0"/>
              <a:t>dụng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732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8.4.1</a:t>
            </a:r>
            <a:r>
              <a:rPr lang="en-AU" b="1" i="1" dirty="0" smtClean="0"/>
              <a:t>.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r>
              <a:rPr lang="en-AU" b="1" i="1" dirty="0" smtClean="0"/>
              <a:t> </a:t>
            </a:r>
            <a:r>
              <a:rPr lang="en-AU" b="1" i="1" dirty="0" err="1" smtClean="0"/>
              <a:t>là</a:t>
            </a:r>
            <a:r>
              <a:rPr lang="en-AU" b="1" i="1" dirty="0" smtClean="0"/>
              <a:t> </a:t>
            </a:r>
            <a:r>
              <a:rPr lang="en-AU" b="1" i="1" dirty="0" err="1" smtClean="0"/>
              <a:t>gì</a:t>
            </a:r>
            <a:r>
              <a:rPr lang="en-AU" b="1" i="1" dirty="0" smtClean="0"/>
              <a:t>?</a:t>
            </a:r>
          </a:p>
          <a:p>
            <a:pPr algn="just"/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giới</a:t>
            </a:r>
            <a:r>
              <a:rPr lang="en-AU" dirty="0"/>
              <a:t> </a:t>
            </a:r>
            <a:r>
              <a:rPr lang="en-AU" dirty="0" err="1"/>
              <a:t>thiệu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gián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tiện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.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chi </a:t>
            </a:r>
            <a:r>
              <a:rPr lang="en-AU" dirty="0" err="1"/>
              <a:t>trả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khoản</a:t>
            </a:r>
            <a:r>
              <a:rPr lang="en-AU" dirty="0"/>
              <a:t> chi </a:t>
            </a:r>
            <a:r>
              <a:rPr lang="en-AU" dirty="0" err="1"/>
              <a:t>phí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nhất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 smtClean="0"/>
              <a:t>mình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107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r>
              <a:rPr lang="en-AU" b="1" i="1" dirty="0" smtClean="0"/>
              <a:t> </a:t>
            </a:r>
            <a:r>
              <a:rPr lang="en-AU" b="1" i="1" dirty="0" err="1" smtClean="0"/>
              <a:t>có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đặc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điểm</a:t>
            </a:r>
            <a:r>
              <a:rPr lang="en-AU" b="1" i="1" dirty="0" smtClean="0"/>
              <a:t> </a:t>
            </a:r>
            <a:r>
              <a:rPr lang="en-AU" b="1" i="1" dirty="0" err="1" smtClean="0"/>
              <a:t>gì</a:t>
            </a:r>
            <a:r>
              <a:rPr lang="en-AU" b="1" i="1" dirty="0" smtClean="0"/>
              <a:t>?</a:t>
            </a:r>
          </a:p>
          <a:p>
            <a:pPr algn="just"/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cao</a:t>
            </a:r>
            <a:r>
              <a:rPr lang="en-AU" dirty="0"/>
              <a:t>,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vì</a:t>
            </a:r>
            <a:r>
              <a:rPr lang="en-AU" dirty="0"/>
              <a:t> </a:t>
            </a:r>
            <a:r>
              <a:rPr lang="en-AU" dirty="0" err="1"/>
              <a:t>nó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cận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lớn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Quá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nhắc</a:t>
            </a:r>
            <a:r>
              <a:rPr lang="en-AU" dirty="0"/>
              <a:t> </a:t>
            </a:r>
            <a:r>
              <a:rPr lang="en-AU" dirty="0" err="1"/>
              <a:t>lại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phép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,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cộng</a:t>
            </a:r>
            <a:r>
              <a:rPr lang="en-AU" dirty="0"/>
              <a:t> </a:t>
            </a:r>
            <a:r>
              <a:rPr lang="en-AU" dirty="0" err="1" smtClean="0"/>
              <a:t>đồng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247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8.4.2</a:t>
            </a:r>
            <a:r>
              <a:rPr lang="en-AU" b="1" i="1" dirty="0" smtClean="0"/>
              <a:t>.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r>
              <a:rPr lang="en-AU" b="1" i="1" dirty="0" smtClean="0"/>
              <a:t> </a:t>
            </a:r>
            <a:r>
              <a:rPr lang="en-AU" b="1" i="1" dirty="0" err="1" smtClean="0"/>
              <a:t>có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đặc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điểm</a:t>
            </a:r>
            <a:r>
              <a:rPr lang="en-AU" b="1" i="1" dirty="0" smtClean="0"/>
              <a:t> </a:t>
            </a:r>
            <a:r>
              <a:rPr lang="en-AU" b="1" i="1" dirty="0" err="1" smtClean="0"/>
              <a:t>gì</a:t>
            </a:r>
            <a:r>
              <a:rPr lang="en-AU" b="1" i="1" dirty="0" smtClean="0"/>
              <a:t>?</a:t>
            </a:r>
          </a:p>
          <a:p>
            <a:pPr algn="just"/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hỗ</a:t>
            </a:r>
            <a:r>
              <a:rPr lang="en-AU" dirty="0"/>
              <a:t> </a:t>
            </a:r>
            <a:r>
              <a:rPr lang="en-AU" dirty="0" err="1"/>
              <a:t>trợ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nỗ</a:t>
            </a:r>
            <a:r>
              <a:rPr lang="en-AU" dirty="0"/>
              <a:t> </a:t>
            </a:r>
            <a:r>
              <a:rPr lang="en-AU" dirty="0" err="1"/>
              <a:t>lực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qua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giữ</a:t>
            </a:r>
            <a:r>
              <a:rPr lang="en-AU" dirty="0"/>
              <a:t> </a:t>
            </a:r>
            <a:r>
              <a:rPr lang="en-AU" dirty="0" err="1"/>
              <a:t>vững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địa</a:t>
            </a:r>
            <a:r>
              <a:rPr lang="en-AU" dirty="0"/>
              <a:t> </a:t>
            </a:r>
            <a:r>
              <a:rPr lang="en-AU" dirty="0" err="1"/>
              <a:t>chỉ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tin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: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/>
              <a:t>người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tin,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câu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trả</a:t>
            </a:r>
            <a:r>
              <a:rPr lang="en-AU" dirty="0"/>
              <a:t> </a:t>
            </a:r>
            <a:r>
              <a:rPr lang="en-AU" dirty="0" err="1" smtClean="0"/>
              <a:t>lời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695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mục</a:t>
            </a:r>
            <a:r>
              <a:rPr lang="en-AU" b="1" i="1" dirty="0" smtClean="0"/>
              <a:t> </a:t>
            </a:r>
            <a:r>
              <a:rPr lang="en-AU" b="1" i="1" dirty="0" err="1" smtClean="0"/>
              <a:t>tiêu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tăng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thụ</a:t>
            </a:r>
            <a:r>
              <a:rPr lang="en-AU" dirty="0"/>
              <a:t>, </a:t>
            </a:r>
            <a:r>
              <a:rPr lang="en-AU" dirty="0" err="1"/>
              <a:t>mở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, </a:t>
            </a:r>
            <a:r>
              <a:rPr lang="en-AU" dirty="0" err="1"/>
              <a:t>giới</a:t>
            </a:r>
            <a:r>
              <a:rPr lang="en-AU" dirty="0"/>
              <a:t> </a:t>
            </a:r>
            <a:r>
              <a:rPr lang="en-AU" dirty="0" err="1"/>
              <a:t>thiệu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,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củng</a:t>
            </a:r>
            <a:r>
              <a:rPr lang="en-AU" dirty="0"/>
              <a:t> </a:t>
            </a:r>
            <a:r>
              <a:rPr lang="en-AU" dirty="0" err="1"/>
              <a:t>cố</a:t>
            </a:r>
            <a:r>
              <a:rPr lang="en-AU" dirty="0"/>
              <a:t> </a:t>
            </a:r>
            <a:r>
              <a:rPr lang="en-AU" dirty="0" err="1"/>
              <a:t>uy</a:t>
            </a:r>
            <a:r>
              <a:rPr lang="en-AU" dirty="0"/>
              <a:t> </a:t>
            </a:r>
            <a:r>
              <a:rPr lang="en-AU" dirty="0" err="1"/>
              <a:t>tín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.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sở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, marketing </a:t>
            </a:r>
            <a:r>
              <a:rPr lang="en-AU" dirty="0" err="1"/>
              <a:t>hỗn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giữa</a:t>
            </a:r>
            <a:r>
              <a:rPr lang="en-AU" dirty="0"/>
              <a:t> </a:t>
            </a:r>
            <a:r>
              <a:rPr lang="en-AU" dirty="0" err="1" smtClean="0"/>
              <a:t>chúng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4303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mục</a:t>
            </a:r>
            <a:r>
              <a:rPr lang="en-AU" b="1" i="1" dirty="0" smtClean="0"/>
              <a:t> </a:t>
            </a:r>
            <a:r>
              <a:rPr lang="en-AU" b="1" i="1" dirty="0" err="1" smtClean="0"/>
              <a:t>tiêu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,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trả</a:t>
            </a:r>
            <a:r>
              <a:rPr lang="en-AU" dirty="0"/>
              <a:t> </a:t>
            </a:r>
            <a:r>
              <a:rPr lang="en-AU" dirty="0" err="1"/>
              <a:t>lời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câu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dành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ai</a:t>
            </a:r>
            <a:r>
              <a:rPr lang="en-AU" dirty="0"/>
              <a:t>,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,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tần</a:t>
            </a:r>
            <a:r>
              <a:rPr lang="en-AU" dirty="0"/>
              <a:t> </a:t>
            </a:r>
            <a:r>
              <a:rPr lang="en-AU" dirty="0" err="1"/>
              <a:t>suất</a:t>
            </a:r>
            <a:r>
              <a:rPr lang="en-AU" dirty="0"/>
              <a:t>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nhiêu</a:t>
            </a:r>
            <a:r>
              <a:rPr lang="en-AU" dirty="0" smtClean="0"/>
              <a:t>?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78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chức</a:t>
            </a:r>
            <a:r>
              <a:rPr lang="en-AU" b="1" i="1" dirty="0" smtClean="0"/>
              <a:t> </a:t>
            </a:r>
            <a:r>
              <a:rPr lang="en-AU" b="1" i="1" dirty="0" err="1" smtClean="0"/>
              <a:t>năng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/>
              <a:t>Thông</a:t>
            </a:r>
            <a:r>
              <a:rPr lang="en-AU" b="1" dirty="0"/>
              <a:t> tin</a:t>
            </a:r>
            <a:r>
              <a:rPr lang="en-AU" dirty="0"/>
              <a:t>: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ứng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mới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, </a:t>
            </a:r>
            <a:r>
              <a:rPr lang="en-AU" dirty="0" err="1"/>
              <a:t>nguyên</a:t>
            </a:r>
            <a:r>
              <a:rPr lang="en-AU" dirty="0"/>
              <a:t> </a:t>
            </a:r>
            <a:r>
              <a:rPr lang="en-AU" dirty="0" err="1"/>
              <a:t>tắc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,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tả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chỉnh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nó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108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chức</a:t>
            </a:r>
            <a:r>
              <a:rPr lang="en-AU" b="1" i="1" dirty="0" smtClean="0"/>
              <a:t> </a:t>
            </a:r>
            <a:r>
              <a:rPr lang="en-AU" b="1" i="1" dirty="0" err="1" smtClean="0"/>
              <a:t>năng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/>
              <a:t>Thuyết</a:t>
            </a:r>
            <a:r>
              <a:rPr lang="en-AU" b="1" dirty="0"/>
              <a:t> </a:t>
            </a:r>
            <a:r>
              <a:rPr lang="en-AU" b="1" dirty="0" err="1"/>
              <a:t>phục</a:t>
            </a:r>
            <a:r>
              <a:rPr lang="en-AU" dirty="0"/>
              <a:t>: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ưa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nhãn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, </a:t>
            </a:r>
            <a:r>
              <a:rPr lang="en-AU" dirty="0" err="1"/>
              <a:t>thuyết</a:t>
            </a:r>
            <a:r>
              <a:rPr lang="en-AU" dirty="0"/>
              <a:t> </a:t>
            </a:r>
            <a:r>
              <a:rPr lang="en-AU" dirty="0" err="1"/>
              <a:t>phục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thử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yêu</a:t>
            </a:r>
            <a:r>
              <a:rPr lang="en-AU" dirty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đặt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thuyết</a:t>
            </a:r>
            <a:r>
              <a:rPr lang="en-AU" dirty="0"/>
              <a:t> </a:t>
            </a:r>
            <a:r>
              <a:rPr lang="en-AU" dirty="0" err="1"/>
              <a:t>phục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chuyển</a:t>
            </a:r>
            <a:r>
              <a:rPr lang="en-AU" dirty="0"/>
              <a:t> sang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nhãn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643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chức</a:t>
            </a:r>
            <a:r>
              <a:rPr lang="en-AU" b="1" i="1" dirty="0" smtClean="0"/>
              <a:t> </a:t>
            </a:r>
            <a:r>
              <a:rPr lang="en-AU" b="1" i="1" dirty="0" err="1" smtClean="0"/>
              <a:t>năng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vị</a:t>
            </a:r>
            <a:r>
              <a:rPr lang="en-AU" dirty="0" smtClean="0"/>
              <a:t>: </a:t>
            </a:r>
            <a:r>
              <a:rPr lang="en-AU" dirty="0" err="1" smtClean="0"/>
              <a:t>Là</a:t>
            </a:r>
            <a:r>
              <a:rPr lang="en-AU" dirty="0" smtClean="0"/>
              <a:t> </a:t>
            </a:r>
            <a:r>
              <a:rPr lang="en-AU" dirty="0" err="1" smtClean="0"/>
              <a:t>việc</a:t>
            </a:r>
            <a:r>
              <a:rPr lang="en-AU" dirty="0" smtClean="0"/>
              <a:t> </a:t>
            </a:r>
            <a:r>
              <a:rPr lang="en-AU" dirty="0" err="1" smtClean="0"/>
              <a:t>xác</a:t>
            </a:r>
            <a:r>
              <a:rPr lang="en-AU" dirty="0" smtClean="0"/>
              <a:t> </a:t>
            </a:r>
            <a:r>
              <a:rPr lang="en-AU" dirty="0" err="1" smtClean="0"/>
              <a:t>định</a:t>
            </a:r>
            <a:r>
              <a:rPr lang="en-AU" dirty="0" smtClean="0"/>
              <a:t> </a:t>
            </a:r>
            <a:r>
              <a:rPr lang="en-AU" dirty="0" err="1" smtClean="0"/>
              <a:t>vị</a:t>
            </a:r>
            <a:r>
              <a:rPr lang="en-AU" dirty="0" smtClean="0"/>
              <a:t> </a:t>
            </a:r>
            <a:r>
              <a:rPr lang="en-AU" dirty="0" err="1" smtClean="0"/>
              <a:t>trí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sản</a:t>
            </a:r>
            <a:r>
              <a:rPr lang="en-AU" dirty="0" smtClean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tâm</a:t>
            </a:r>
            <a:r>
              <a:rPr lang="en-AU" dirty="0" smtClean="0"/>
              <a:t> </a:t>
            </a:r>
            <a:r>
              <a:rPr lang="en-AU" dirty="0" err="1" smtClean="0"/>
              <a:t>trí</a:t>
            </a:r>
            <a:r>
              <a:rPr lang="en-AU" dirty="0" smtClean="0"/>
              <a:t> </a:t>
            </a:r>
            <a:r>
              <a:rPr lang="en-AU" dirty="0" err="1" smtClean="0"/>
              <a:t>khách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, </a:t>
            </a:r>
            <a:r>
              <a:rPr lang="en-AU" dirty="0" err="1" smtClean="0"/>
              <a:t>dựa</a:t>
            </a:r>
            <a:r>
              <a:rPr lang="en-AU" dirty="0" smtClean="0"/>
              <a:t> </a:t>
            </a:r>
            <a:r>
              <a:rPr lang="en-AU" dirty="0" err="1" smtClean="0"/>
              <a:t>trên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cơ</a:t>
            </a:r>
            <a:r>
              <a:rPr lang="en-AU" dirty="0" smtClean="0"/>
              <a:t> </a:t>
            </a:r>
            <a:r>
              <a:rPr lang="en-AU" dirty="0" err="1" smtClean="0"/>
              <a:t>sở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Đặc</a:t>
            </a:r>
            <a:r>
              <a:rPr lang="en-AU" dirty="0" smtClean="0"/>
              <a:t> </a:t>
            </a:r>
            <a:r>
              <a:rPr lang="en-AU" dirty="0" err="1" smtClean="0"/>
              <a:t>tính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sản</a:t>
            </a:r>
            <a:r>
              <a:rPr lang="en-AU" dirty="0" smtClean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mang</a:t>
            </a:r>
            <a:r>
              <a:rPr lang="en-AU" dirty="0" smtClean="0"/>
              <a:t> </a:t>
            </a:r>
            <a:r>
              <a:rPr lang="en-AU" dirty="0" err="1" smtClean="0"/>
              <a:t>lại</a:t>
            </a:r>
            <a:r>
              <a:rPr lang="en-AU" dirty="0" smtClean="0"/>
              <a:t> </a:t>
            </a:r>
            <a:r>
              <a:rPr lang="en-AU" dirty="0" err="1" smtClean="0"/>
              <a:t>lợi</a:t>
            </a:r>
            <a:r>
              <a:rPr lang="en-AU" dirty="0" smtClean="0"/>
              <a:t> </a:t>
            </a:r>
            <a:r>
              <a:rPr lang="en-AU" dirty="0" err="1" smtClean="0"/>
              <a:t>ích</a:t>
            </a:r>
            <a:r>
              <a:rPr lang="en-AU" dirty="0" smtClean="0"/>
              <a:t> </a:t>
            </a:r>
            <a:r>
              <a:rPr lang="en-AU" dirty="0" err="1" smtClean="0"/>
              <a:t>cho</a:t>
            </a:r>
            <a:r>
              <a:rPr lang="en-AU" dirty="0" smtClean="0"/>
              <a:t> </a:t>
            </a:r>
            <a:r>
              <a:rPr lang="en-AU" dirty="0" err="1" smtClean="0"/>
              <a:t>khách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Giá</a:t>
            </a:r>
            <a:r>
              <a:rPr lang="en-AU" dirty="0" smtClean="0"/>
              <a:t> </a:t>
            </a:r>
            <a:r>
              <a:rPr lang="en-AU" dirty="0" err="1" smtClean="0"/>
              <a:t>cả</a:t>
            </a:r>
            <a:r>
              <a:rPr lang="en-AU" dirty="0" smtClean="0"/>
              <a:t> </a:t>
            </a:r>
            <a:r>
              <a:rPr lang="en-AU" dirty="0" err="1" smtClean="0"/>
              <a:t>và</a:t>
            </a:r>
            <a:r>
              <a:rPr lang="en-AU" dirty="0" smtClean="0"/>
              <a:t> </a:t>
            </a:r>
            <a:r>
              <a:rPr lang="en-AU" dirty="0" err="1" smtClean="0"/>
              <a:t>chất</a:t>
            </a:r>
            <a:r>
              <a:rPr lang="en-AU" dirty="0" smtClean="0"/>
              <a:t> </a:t>
            </a:r>
            <a:r>
              <a:rPr lang="en-AU" dirty="0" err="1" smtClean="0"/>
              <a:t>lượng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Tính</a:t>
            </a:r>
            <a:r>
              <a:rPr lang="en-AU" dirty="0" smtClean="0"/>
              <a:t> </a:t>
            </a:r>
            <a:r>
              <a:rPr lang="en-AU" dirty="0" err="1" smtClean="0"/>
              <a:t>hữu</a:t>
            </a:r>
            <a:r>
              <a:rPr lang="en-AU" dirty="0" smtClean="0"/>
              <a:t> </a:t>
            </a:r>
            <a:r>
              <a:rPr lang="en-AU" dirty="0" err="1" smtClean="0"/>
              <a:t>dụng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sản</a:t>
            </a:r>
            <a:r>
              <a:rPr lang="en-AU" dirty="0" smtClean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;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9771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chức</a:t>
            </a:r>
            <a:r>
              <a:rPr lang="en-AU" b="1" i="1" dirty="0" smtClean="0"/>
              <a:t> </a:t>
            </a:r>
            <a:r>
              <a:rPr lang="en-AU" b="1" i="1" dirty="0" err="1" smtClean="0"/>
              <a:t>năng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vị</a:t>
            </a:r>
            <a:r>
              <a:rPr lang="en-AU" dirty="0" smtClean="0"/>
              <a:t>: </a:t>
            </a:r>
            <a:r>
              <a:rPr lang="en-AU" dirty="0" err="1" smtClean="0"/>
              <a:t>Là</a:t>
            </a:r>
            <a:r>
              <a:rPr lang="en-AU" dirty="0" smtClean="0"/>
              <a:t> </a:t>
            </a:r>
            <a:r>
              <a:rPr lang="en-AU" dirty="0" err="1" smtClean="0"/>
              <a:t>việc</a:t>
            </a:r>
            <a:r>
              <a:rPr lang="en-AU" dirty="0" smtClean="0"/>
              <a:t> </a:t>
            </a:r>
            <a:r>
              <a:rPr lang="en-AU" dirty="0" err="1" smtClean="0"/>
              <a:t>xác</a:t>
            </a:r>
            <a:r>
              <a:rPr lang="en-AU" dirty="0" smtClean="0"/>
              <a:t> </a:t>
            </a:r>
            <a:r>
              <a:rPr lang="en-AU" dirty="0" err="1" smtClean="0"/>
              <a:t>định</a:t>
            </a:r>
            <a:r>
              <a:rPr lang="en-AU" dirty="0" smtClean="0"/>
              <a:t> </a:t>
            </a:r>
            <a:r>
              <a:rPr lang="en-AU" dirty="0" err="1" smtClean="0"/>
              <a:t>vị</a:t>
            </a:r>
            <a:r>
              <a:rPr lang="en-AU" dirty="0" smtClean="0"/>
              <a:t> </a:t>
            </a:r>
            <a:r>
              <a:rPr lang="en-AU" dirty="0" err="1" smtClean="0"/>
              <a:t>trí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sản</a:t>
            </a:r>
            <a:r>
              <a:rPr lang="en-AU" dirty="0" smtClean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tâm</a:t>
            </a:r>
            <a:r>
              <a:rPr lang="en-AU" dirty="0" smtClean="0"/>
              <a:t> </a:t>
            </a:r>
            <a:r>
              <a:rPr lang="en-AU" dirty="0" err="1" smtClean="0"/>
              <a:t>trí</a:t>
            </a:r>
            <a:r>
              <a:rPr lang="en-AU" dirty="0" smtClean="0"/>
              <a:t> </a:t>
            </a:r>
            <a:r>
              <a:rPr lang="en-AU" dirty="0" err="1" smtClean="0"/>
              <a:t>khách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, </a:t>
            </a:r>
            <a:r>
              <a:rPr lang="en-AU" dirty="0" err="1" smtClean="0"/>
              <a:t>dựa</a:t>
            </a:r>
            <a:r>
              <a:rPr lang="en-AU" dirty="0" smtClean="0"/>
              <a:t> </a:t>
            </a:r>
            <a:r>
              <a:rPr lang="en-AU" dirty="0" err="1" smtClean="0"/>
              <a:t>trên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cơ</a:t>
            </a:r>
            <a:r>
              <a:rPr lang="en-AU" dirty="0" smtClean="0"/>
              <a:t> </a:t>
            </a:r>
            <a:r>
              <a:rPr lang="en-AU" dirty="0" err="1" smtClean="0"/>
              <a:t>sở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Đối</a:t>
            </a:r>
            <a:r>
              <a:rPr lang="en-AU" dirty="0" smtClean="0"/>
              <a:t> </a:t>
            </a:r>
            <a:r>
              <a:rPr lang="en-AU" dirty="0" err="1" smtClean="0"/>
              <a:t>tượng</a:t>
            </a:r>
            <a:r>
              <a:rPr lang="en-AU" dirty="0" smtClean="0"/>
              <a:t> </a:t>
            </a:r>
            <a:r>
              <a:rPr lang="en-AU" dirty="0" err="1" smtClean="0"/>
              <a:t>sử</a:t>
            </a:r>
            <a:r>
              <a:rPr lang="en-AU" dirty="0" smtClean="0"/>
              <a:t> </a:t>
            </a:r>
            <a:r>
              <a:rPr lang="en-AU" dirty="0" err="1" smtClean="0"/>
              <a:t>dụng</a:t>
            </a:r>
            <a:r>
              <a:rPr lang="en-AU" dirty="0" smtClean="0"/>
              <a:t> </a:t>
            </a:r>
            <a:r>
              <a:rPr lang="en-AU" dirty="0" err="1" smtClean="0"/>
              <a:t>sản</a:t>
            </a:r>
            <a:r>
              <a:rPr lang="en-AU" dirty="0" smtClean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Biểu</a:t>
            </a:r>
            <a:r>
              <a:rPr lang="en-AU" dirty="0" smtClean="0"/>
              <a:t> </a:t>
            </a:r>
            <a:r>
              <a:rPr lang="en-AU" dirty="0" err="1" smtClean="0"/>
              <a:t>tượng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Cạnh</a:t>
            </a:r>
            <a:r>
              <a:rPr lang="en-AU" dirty="0" smtClean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. </a:t>
            </a:r>
            <a:r>
              <a:rPr lang="en-AU" dirty="0" err="1" smtClean="0"/>
              <a:t>Ví</a:t>
            </a:r>
            <a:r>
              <a:rPr lang="en-AU" dirty="0" smtClean="0"/>
              <a:t> </a:t>
            </a:r>
            <a:r>
              <a:rPr lang="en-AU" dirty="0" err="1" smtClean="0"/>
              <a:t>dụ</a:t>
            </a:r>
            <a:r>
              <a:rPr lang="en-AU" dirty="0" smtClean="0"/>
              <a:t>: “</a:t>
            </a:r>
            <a:r>
              <a:rPr lang="en-AU" dirty="0" err="1" smtClean="0"/>
              <a:t>Bán</a:t>
            </a:r>
            <a:r>
              <a:rPr lang="en-AU" dirty="0" smtClean="0"/>
              <a:t> </a:t>
            </a:r>
            <a:r>
              <a:rPr lang="en-AU" dirty="0" err="1" smtClean="0"/>
              <a:t>chạy</a:t>
            </a:r>
            <a:r>
              <a:rPr lang="en-AU" dirty="0" smtClean="0"/>
              <a:t> </a:t>
            </a:r>
            <a:r>
              <a:rPr lang="en-AU" dirty="0" err="1" smtClean="0"/>
              <a:t>nhất</a:t>
            </a:r>
            <a:r>
              <a:rPr lang="en-AU" dirty="0" smtClean="0"/>
              <a:t> </a:t>
            </a:r>
            <a:r>
              <a:rPr lang="en-AU" dirty="0" err="1" smtClean="0"/>
              <a:t>thế</a:t>
            </a:r>
            <a:r>
              <a:rPr lang="en-AU" dirty="0" smtClean="0"/>
              <a:t> </a:t>
            </a:r>
            <a:r>
              <a:rPr lang="en-AU" dirty="0" err="1" smtClean="0"/>
              <a:t>giới</a:t>
            </a:r>
            <a:r>
              <a:rPr lang="en-AU" dirty="0" smtClean="0"/>
              <a:t>"</a:t>
            </a:r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878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chức</a:t>
            </a:r>
            <a:r>
              <a:rPr lang="en-AU" b="1" i="1" dirty="0" smtClean="0"/>
              <a:t> </a:t>
            </a:r>
            <a:r>
              <a:rPr lang="en-AU" b="1" i="1" dirty="0" err="1" smtClean="0"/>
              <a:t>năng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Nhắc</a:t>
            </a:r>
            <a:r>
              <a:rPr lang="en-AU" b="1" dirty="0" smtClean="0"/>
              <a:t> </a:t>
            </a:r>
            <a:r>
              <a:rPr lang="en-AU" b="1" dirty="0" err="1" smtClean="0"/>
              <a:t>nhở</a:t>
            </a:r>
            <a:r>
              <a:rPr lang="en-AU" dirty="0" smtClean="0"/>
              <a:t>: </a:t>
            </a:r>
            <a:r>
              <a:rPr lang="en-US" dirty="0" err="1"/>
              <a:t>Nhắc</a:t>
            </a:r>
            <a:r>
              <a:rPr lang="en-US" dirty="0"/>
              <a:t> </a:t>
            </a:r>
            <a:r>
              <a:rPr lang="en-US" dirty="0" err="1"/>
              <a:t>nhở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,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mua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,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,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 smtClean="0"/>
              <a:t>.</a:t>
            </a:r>
            <a:endParaRPr lang="en-AU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327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8.4.3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chức</a:t>
            </a:r>
            <a:r>
              <a:rPr lang="en-AU" b="1" i="1" dirty="0" smtClean="0"/>
              <a:t> </a:t>
            </a:r>
            <a:r>
              <a:rPr lang="en-AU" b="1" i="1" dirty="0" err="1" smtClean="0"/>
              <a:t>năng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của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Đính</a:t>
            </a:r>
            <a:r>
              <a:rPr lang="en-AU" b="1" dirty="0" smtClean="0"/>
              <a:t> </a:t>
            </a:r>
            <a:r>
              <a:rPr lang="en-AU" b="1" dirty="0" err="1" smtClean="0"/>
              <a:t>chính</a:t>
            </a:r>
            <a:r>
              <a:rPr lang="en-AU" b="1" dirty="0" smtClean="0"/>
              <a:t> </a:t>
            </a:r>
            <a:r>
              <a:rPr lang="en-AU" b="1" dirty="0" err="1" smtClean="0"/>
              <a:t>nhầm</a:t>
            </a:r>
            <a:r>
              <a:rPr lang="en-AU" b="1" dirty="0" smtClean="0"/>
              <a:t> </a:t>
            </a:r>
            <a:r>
              <a:rPr lang="en-AU" b="1" dirty="0" err="1" smtClean="0"/>
              <a:t>lẫn</a:t>
            </a:r>
            <a:r>
              <a:rPr lang="en-AU" dirty="0" smtClean="0"/>
              <a:t>: </a:t>
            </a:r>
            <a:r>
              <a:rPr lang="en-AU" dirty="0" err="1" smtClean="0"/>
              <a:t>với</a:t>
            </a:r>
            <a:r>
              <a:rPr lang="en-AU" dirty="0" smtClean="0"/>
              <a:t> </a:t>
            </a:r>
            <a:r>
              <a:rPr lang="en-AU" dirty="0" err="1" smtClean="0"/>
              <a:t>mục</a:t>
            </a:r>
            <a:r>
              <a:rPr lang="en-AU" dirty="0" smtClean="0"/>
              <a:t> </a:t>
            </a:r>
            <a:r>
              <a:rPr lang="en-AU" dirty="0" err="1" smtClean="0"/>
              <a:t>đích</a:t>
            </a:r>
            <a:r>
              <a:rPr lang="en-AU" dirty="0" smtClean="0"/>
              <a:t> </a:t>
            </a:r>
            <a:r>
              <a:rPr lang="en-AU" dirty="0" err="1" smtClean="0"/>
              <a:t>đính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sai</a:t>
            </a:r>
            <a:r>
              <a:rPr lang="en-AU" dirty="0" smtClean="0"/>
              <a:t> </a:t>
            </a:r>
            <a:r>
              <a:rPr lang="en-AU" dirty="0" err="1" smtClean="0"/>
              <a:t>lệch</a:t>
            </a:r>
            <a:r>
              <a:rPr lang="en-AU" dirty="0" smtClean="0"/>
              <a:t>.</a:t>
            </a:r>
          </a:p>
          <a:p>
            <a:pPr algn="just"/>
            <a:r>
              <a:rPr lang="en-AU" b="1" dirty="0" err="1" smtClean="0"/>
              <a:t>Trợ</a:t>
            </a:r>
            <a:r>
              <a:rPr lang="en-AU" b="1" dirty="0" smtClean="0"/>
              <a:t> </a:t>
            </a:r>
            <a:r>
              <a:rPr lang="en-AU" b="1" dirty="0" err="1" smtClean="0"/>
              <a:t>gIúp</a:t>
            </a:r>
            <a:r>
              <a:rPr lang="en-AU" b="1" dirty="0" smtClean="0"/>
              <a:t> </a:t>
            </a:r>
            <a:r>
              <a:rPr lang="en-AU" b="1" dirty="0" err="1" smtClean="0"/>
              <a:t>bán</a:t>
            </a:r>
            <a:r>
              <a:rPr lang="en-AU" b="1" dirty="0" smtClean="0"/>
              <a:t> </a:t>
            </a:r>
            <a:r>
              <a:rPr lang="en-AU" b="1" dirty="0" err="1" smtClean="0"/>
              <a:t>hàng</a:t>
            </a:r>
            <a:r>
              <a:rPr lang="en-AU" dirty="0" smtClean="0"/>
              <a:t>: </a:t>
            </a:r>
            <a:r>
              <a:rPr lang="en-AU" dirty="0" err="1" smtClean="0"/>
              <a:t>kết</a:t>
            </a:r>
            <a:r>
              <a:rPr lang="en-AU" dirty="0" smtClean="0"/>
              <a:t> </a:t>
            </a:r>
            <a:r>
              <a:rPr lang="en-AU" dirty="0" err="1" smtClean="0"/>
              <a:t>hợp</a:t>
            </a:r>
            <a:r>
              <a:rPr lang="en-AU" dirty="0" smtClean="0"/>
              <a:t> </a:t>
            </a:r>
            <a:r>
              <a:rPr lang="en-AU" dirty="0" err="1" smtClean="0"/>
              <a:t>với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công</a:t>
            </a:r>
            <a:r>
              <a:rPr lang="en-AU" dirty="0" smtClean="0"/>
              <a:t> </a:t>
            </a:r>
            <a:r>
              <a:rPr lang="en-AU" dirty="0" err="1" smtClean="0"/>
              <a:t>cụ</a:t>
            </a:r>
            <a:r>
              <a:rPr lang="en-AU" dirty="0" smtClean="0"/>
              <a:t> </a:t>
            </a:r>
            <a:r>
              <a:rPr lang="en-AU" dirty="0" err="1" smtClean="0"/>
              <a:t>xúc</a:t>
            </a:r>
            <a:r>
              <a:rPr lang="en-AU" dirty="0" smtClean="0"/>
              <a:t> </a:t>
            </a:r>
            <a:r>
              <a:rPr lang="en-AU" dirty="0" err="1" smtClean="0"/>
              <a:t>tiến</a:t>
            </a:r>
            <a:r>
              <a:rPr lang="en-AU" dirty="0" smtClean="0"/>
              <a:t> </a:t>
            </a:r>
            <a:r>
              <a:rPr lang="en-AU" dirty="0" err="1" smtClean="0"/>
              <a:t>bán</a:t>
            </a:r>
            <a:r>
              <a:rPr lang="en-AU" dirty="0" smtClean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 </a:t>
            </a:r>
            <a:r>
              <a:rPr lang="en-AU" dirty="0" err="1" smtClean="0"/>
              <a:t>như</a:t>
            </a:r>
            <a:r>
              <a:rPr lang="en-AU" dirty="0" smtClean="0"/>
              <a:t> </a:t>
            </a:r>
            <a:r>
              <a:rPr lang="en-AU" dirty="0" err="1" smtClean="0"/>
              <a:t>thiết</a:t>
            </a:r>
            <a:r>
              <a:rPr lang="en-AU" dirty="0" smtClean="0"/>
              <a:t> </a:t>
            </a:r>
            <a:r>
              <a:rPr lang="en-AU" dirty="0" err="1" smtClean="0"/>
              <a:t>kết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cuộc</a:t>
            </a:r>
            <a:r>
              <a:rPr lang="en-AU" dirty="0" smtClean="0"/>
              <a:t> </a:t>
            </a:r>
            <a:r>
              <a:rPr lang="en-AU" dirty="0" err="1" smtClean="0"/>
              <a:t>thi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thưởng</a:t>
            </a:r>
            <a:r>
              <a:rPr lang="en-US" b="1" dirty="0" smtClean="0"/>
              <a:t>.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15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8.4.4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ngân</a:t>
            </a:r>
            <a:r>
              <a:rPr lang="en-AU" b="1" i="1" dirty="0" smtClean="0"/>
              <a:t> </a:t>
            </a:r>
            <a:r>
              <a:rPr lang="en-AU" b="1" i="1" dirty="0" err="1" smtClean="0"/>
              <a:t>sách</a:t>
            </a:r>
            <a:r>
              <a:rPr lang="en-AU" b="1" i="1" dirty="0" smtClean="0"/>
              <a:t> </a:t>
            </a:r>
            <a:r>
              <a:rPr lang="en-AU" b="1" i="1" dirty="0" err="1" smtClean="0"/>
              <a:t>dành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cho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marL="0" indent="0" algn="just">
              <a:buNone/>
            </a:pPr>
            <a:r>
              <a:rPr lang="en-AU" dirty="0" err="1" smtClean="0"/>
              <a:t>Căn</a:t>
            </a:r>
            <a:r>
              <a:rPr lang="en-AU" dirty="0" smtClean="0"/>
              <a:t> </a:t>
            </a:r>
            <a:r>
              <a:rPr lang="en-AU" dirty="0" err="1" smtClean="0"/>
              <a:t>cứ</a:t>
            </a:r>
            <a:r>
              <a:rPr lang="en-AU" dirty="0" smtClean="0"/>
              <a:t> </a:t>
            </a:r>
            <a:r>
              <a:rPr lang="en-AU" dirty="0" err="1" smtClean="0"/>
              <a:t>để</a:t>
            </a:r>
            <a:r>
              <a:rPr lang="en-AU" dirty="0" smtClean="0"/>
              <a:t> </a:t>
            </a:r>
            <a:r>
              <a:rPr lang="en-AU" dirty="0" err="1" smtClean="0"/>
              <a:t>xác</a:t>
            </a:r>
            <a:r>
              <a:rPr lang="en-AU" dirty="0" smtClean="0"/>
              <a:t> </a:t>
            </a:r>
            <a:r>
              <a:rPr lang="en-AU" dirty="0" err="1" smtClean="0"/>
              <a:t>định</a:t>
            </a:r>
            <a:r>
              <a:rPr lang="en-AU" dirty="0" smtClean="0"/>
              <a:t>, </a:t>
            </a:r>
            <a:r>
              <a:rPr lang="en-AU" dirty="0" err="1" smtClean="0"/>
              <a:t>gồm</a:t>
            </a:r>
            <a:r>
              <a:rPr lang="en-AU" dirty="0" smtClean="0"/>
              <a:t>:</a:t>
            </a:r>
          </a:p>
          <a:p>
            <a:pPr algn="just"/>
            <a:r>
              <a:rPr lang="en-AU" dirty="0" err="1" smtClean="0"/>
              <a:t>Nhiệm</a:t>
            </a:r>
            <a:r>
              <a:rPr lang="en-AU" dirty="0" smtClean="0"/>
              <a:t> </a:t>
            </a:r>
            <a:r>
              <a:rPr lang="en-AU" dirty="0"/>
              <a:t>vụ, </a:t>
            </a:r>
            <a:r>
              <a:rPr lang="en-AU" dirty="0" err="1"/>
              <a:t>mục</a:t>
            </a:r>
            <a:r>
              <a:rPr lang="en-AU" dirty="0"/>
              <a:t> </a:t>
            </a:r>
            <a:r>
              <a:rPr lang="en-AU" dirty="0" err="1"/>
              <a:t>tiêu</a:t>
            </a:r>
            <a:r>
              <a:rPr lang="en-AU" dirty="0"/>
              <a:t>, </a:t>
            </a:r>
            <a:r>
              <a:rPr lang="en-AU" dirty="0" err="1"/>
              <a:t>tần</a:t>
            </a:r>
            <a:r>
              <a:rPr lang="en-AU" dirty="0"/>
              <a:t> </a:t>
            </a:r>
            <a:r>
              <a:rPr lang="en-AU" dirty="0" err="1"/>
              <a:t>suất</a:t>
            </a:r>
            <a:r>
              <a:rPr lang="en-AU" dirty="0"/>
              <a:t> </a:t>
            </a:r>
            <a:r>
              <a:rPr lang="en-AU" dirty="0" err="1"/>
              <a:t>của</a:t>
            </a:r>
            <a:r>
              <a:rPr lang="en-AU" dirty="0"/>
              <a:t> </a:t>
            </a:r>
            <a:r>
              <a:rPr lang="en-AU" dirty="0" err="1"/>
              <a:t>quảng</a:t>
            </a:r>
            <a:r>
              <a:rPr lang="en-AU" dirty="0"/>
              <a:t> </a:t>
            </a:r>
            <a:r>
              <a:rPr lang="en-AU" dirty="0" err="1" smtClean="0"/>
              <a:t>cáo</a:t>
            </a:r>
            <a:r>
              <a:rPr lang="en-AU" dirty="0" smtClean="0"/>
              <a:t>;</a:t>
            </a:r>
          </a:p>
          <a:p>
            <a:pPr algn="just"/>
            <a:r>
              <a:rPr lang="en-AU" dirty="0" err="1" smtClean="0"/>
              <a:t>Các</a:t>
            </a:r>
            <a:r>
              <a:rPr lang="en-AU" dirty="0" smtClean="0"/>
              <a:t> </a:t>
            </a:r>
            <a:r>
              <a:rPr lang="en-AU" dirty="0" err="1"/>
              <a:t>giai</a:t>
            </a:r>
            <a:r>
              <a:rPr lang="en-AU" dirty="0"/>
              <a:t> </a:t>
            </a:r>
            <a:r>
              <a:rPr lang="en-AU" dirty="0" err="1"/>
              <a:t>đoạn</a:t>
            </a:r>
            <a:r>
              <a:rPr lang="en-AU" dirty="0"/>
              <a:t> </a:t>
            </a:r>
            <a:r>
              <a:rPr lang="en-AU" dirty="0" err="1"/>
              <a:t>khác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của</a:t>
            </a:r>
            <a:r>
              <a:rPr lang="en-AU" dirty="0"/>
              <a:t> </a:t>
            </a:r>
            <a:r>
              <a:rPr lang="en-AU" dirty="0" err="1"/>
              <a:t>chu</a:t>
            </a:r>
            <a:r>
              <a:rPr lang="en-AU" dirty="0"/>
              <a:t> </a:t>
            </a:r>
            <a:r>
              <a:rPr lang="en-AU" dirty="0" err="1" smtClean="0"/>
              <a:t>kỳ</a:t>
            </a:r>
            <a:r>
              <a:rPr lang="en-AU" dirty="0" smtClean="0"/>
              <a:t> </a:t>
            </a:r>
            <a:r>
              <a:rPr lang="en-AU" dirty="0" err="1" smtClean="0"/>
              <a:t>sống</a:t>
            </a:r>
            <a:r>
              <a:rPr lang="en-AU" dirty="0" smtClean="0"/>
              <a:t> </a:t>
            </a:r>
            <a:r>
              <a:rPr lang="en-AU" dirty="0" err="1"/>
              <a:t>sản</a:t>
            </a:r>
            <a:r>
              <a:rPr lang="en-AU" dirty="0"/>
              <a:t> </a:t>
            </a:r>
            <a:r>
              <a:rPr lang="en-AU" dirty="0" err="1"/>
              <a:t>phẩm</a:t>
            </a:r>
            <a:r>
              <a:rPr lang="en-AU" dirty="0" smtClean="0"/>
              <a:t>;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286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8.4.4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ngân</a:t>
            </a:r>
            <a:r>
              <a:rPr lang="en-AU" b="1" i="1" dirty="0" smtClean="0"/>
              <a:t> </a:t>
            </a:r>
            <a:r>
              <a:rPr lang="en-AU" b="1" i="1" dirty="0" err="1" smtClean="0"/>
              <a:t>sách</a:t>
            </a:r>
            <a:r>
              <a:rPr lang="en-AU" b="1" i="1" dirty="0" smtClean="0"/>
              <a:t> </a:t>
            </a:r>
            <a:r>
              <a:rPr lang="en-AU" b="1" i="1" dirty="0" err="1" smtClean="0"/>
              <a:t>dành</a:t>
            </a:r>
            <a:r>
              <a:rPr lang="en-AU" b="1" i="1" dirty="0" smtClean="0"/>
              <a:t> </a:t>
            </a:r>
            <a:r>
              <a:rPr lang="en-AU" b="1" i="1" dirty="0" err="1" smtClean="0"/>
              <a:t>cho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marL="0" indent="0" algn="just">
              <a:buNone/>
            </a:pPr>
            <a:r>
              <a:rPr lang="en-AU" dirty="0" err="1" smtClean="0"/>
              <a:t>Căn</a:t>
            </a:r>
            <a:r>
              <a:rPr lang="en-AU" dirty="0" smtClean="0"/>
              <a:t> </a:t>
            </a:r>
            <a:r>
              <a:rPr lang="en-AU" dirty="0" err="1" smtClean="0"/>
              <a:t>cứ</a:t>
            </a:r>
            <a:r>
              <a:rPr lang="en-AU" dirty="0" smtClean="0"/>
              <a:t> </a:t>
            </a:r>
            <a:r>
              <a:rPr lang="en-AU" dirty="0" err="1" smtClean="0"/>
              <a:t>để</a:t>
            </a:r>
            <a:r>
              <a:rPr lang="en-AU" dirty="0" smtClean="0"/>
              <a:t> </a:t>
            </a:r>
            <a:r>
              <a:rPr lang="en-AU" dirty="0" err="1" smtClean="0"/>
              <a:t>xác</a:t>
            </a:r>
            <a:r>
              <a:rPr lang="en-AU" dirty="0" smtClean="0"/>
              <a:t> </a:t>
            </a:r>
            <a:r>
              <a:rPr lang="en-AU" dirty="0" err="1" smtClean="0"/>
              <a:t>định</a:t>
            </a:r>
            <a:r>
              <a:rPr lang="en-AU" dirty="0" smtClean="0"/>
              <a:t>, </a:t>
            </a:r>
            <a:r>
              <a:rPr lang="en-AU" dirty="0" err="1" smtClean="0"/>
              <a:t>gồm</a:t>
            </a:r>
            <a:r>
              <a:rPr lang="en-AU" dirty="0" smtClean="0"/>
              <a:t>:</a:t>
            </a:r>
          </a:p>
          <a:p>
            <a:pPr algn="just"/>
            <a:r>
              <a:rPr lang="en-AU" dirty="0" err="1" smtClean="0"/>
              <a:t>Khả</a:t>
            </a:r>
            <a:r>
              <a:rPr lang="en-AU" dirty="0" smtClean="0"/>
              <a:t> </a:t>
            </a:r>
            <a:r>
              <a:rPr lang="en-AU" dirty="0" err="1" smtClean="0"/>
              <a:t>năng</a:t>
            </a:r>
            <a:r>
              <a:rPr lang="en-AU" dirty="0" smtClean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thê</a:t>
            </a:r>
            <a:r>
              <a:rPr lang="en-AU" dirty="0"/>
              <a:t>́ </a:t>
            </a:r>
            <a:r>
              <a:rPr lang="en-AU" dirty="0" err="1"/>
              <a:t>của</a:t>
            </a:r>
            <a:r>
              <a:rPr lang="en-AU" dirty="0"/>
              <a:t> </a:t>
            </a:r>
            <a:r>
              <a:rPr lang="en-AU" dirty="0" err="1"/>
              <a:t>sản</a:t>
            </a:r>
            <a:r>
              <a:rPr lang="en-AU" dirty="0"/>
              <a:t> </a:t>
            </a:r>
            <a:r>
              <a:rPr lang="en-AU" dirty="0" err="1"/>
              <a:t>phẩm</a:t>
            </a:r>
            <a:r>
              <a:rPr lang="en-AU" dirty="0"/>
              <a:t>, </a:t>
            </a:r>
            <a:r>
              <a:rPr lang="en-AU" dirty="0" err="1"/>
              <a:t>phạm</a:t>
            </a:r>
            <a:r>
              <a:rPr lang="en-AU" dirty="0"/>
              <a:t> vi </a:t>
            </a:r>
            <a:r>
              <a:rPr lang="en-AU" dirty="0" err="1"/>
              <a:t>quảng</a:t>
            </a:r>
            <a:r>
              <a:rPr lang="en-AU" dirty="0"/>
              <a:t> </a:t>
            </a:r>
            <a:r>
              <a:rPr lang="en-AU" dirty="0" err="1"/>
              <a:t>cáo</a:t>
            </a:r>
            <a:r>
              <a:rPr lang="en-AU" dirty="0"/>
              <a:t> </a:t>
            </a:r>
            <a:r>
              <a:rPr lang="en-AU" dirty="0" smtClean="0"/>
              <a:t>(</a:t>
            </a:r>
            <a:r>
              <a:rPr lang="en-AU" dirty="0" err="1" smtClean="0"/>
              <a:t>thị</a:t>
            </a:r>
            <a:r>
              <a:rPr lang="en-AU" dirty="0" smtClean="0"/>
              <a:t> </a:t>
            </a:r>
            <a:r>
              <a:rPr lang="en-AU" dirty="0" err="1" smtClean="0"/>
              <a:t>trường</a:t>
            </a:r>
            <a:r>
              <a:rPr lang="en-AU" dirty="0" smtClean="0"/>
              <a:t> </a:t>
            </a:r>
            <a:r>
              <a:rPr lang="en-AU" dirty="0" err="1"/>
              <a:t>lớn</a:t>
            </a:r>
            <a:r>
              <a:rPr lang="en-AU" dirty="0"/>
              <a:t> </a:t>
            </a:r>
            <a:r>
              <a:rPr lang="en-AU" dirty="0" err="1" smtClean="0"/>
              <a:t>thì</a:t>
            </a:r>
            <a:r>
              <a:rPr lang="en-AU" dirty="0" smtClean="0"/>
              <a:t> </a:t>
            </a:r>
            <a:r>
              <a:rPr lang="en-AU" dirty="0" err="1" smtClean="0"/>
              <a:t>cần</a:t>
            </a:r>
            <a:r>
              <a:rPr lang="en-AU" dirty="0" smtClean="0"/>
              <a:t> chi </a:t>
            </a:r>
            <a:r>
              <a:rPr lang="en-AU" dirty="0" err="1" smtClean="0"/>
              <a:t>phí</a:t>
            </a:r>
            <a:r>
              <a:rPr lang="en-AU" dirty="0" smtClean="0"/>
              <a:t> </a:t>
            </a:r>
            <a:r>
              <a:rPr lang="en-AU" dirty="0" err="1" smtClean="0"/>
              <a:t>cáo</a:t>
            </a:r>
            <a:r>
              <a:rPr lang="en-AU" dirty="0" smtClean="0"/>
              <a:t> </a:t>
            </a:r>
            <a:r>
              <a:rPr lang="en-AU" dirty="0" err="1" smtClean="0"/>
              <a:t>cho</a:t>
            </a:r>
            <a:r>
              <a:rPr lang="en-AU" dirty="0" smtClean="0"/>
              <a:t> </a:t>
            </a:r>
            <a:r>
              <a:rPr lang="en-AU" dirty="0" err="1" smtClean="0"/>
              <a:t>quảng</a:t>
            </a:r>
            <a:r>
              <a:rPr lang="en-AU" dirty="0" smtClean="0"/>
              <a:t> </a:t>
            </a:r>
            <a:r>
              <a:rPr lang="en-AU" dirty="0" err="1"/>
              <a:t>cáo</a:t>
            </a:r>
            <a:r>
              <a:rPr lang="en-AU" dirty="0"/>
              <a:t> </a:t>
            </a:r>
            <a:r>
              <a:rPr lang="en-AU" dirty="0" err="1" smtClean="0"/>
              <a:t>mạnh</a:t>
            </a:r>
            <a:r>
              <a:rPr lang="en-AU" dirty="0" smtClean="0"/>
              <a:t> </a:t>
            </a:r>
            <a:r>
              <a:rPr lang="en-AU" dirty="0" err="1" smtClean="0"/>
              <a:t>và</a:t>
            </a:r>
            <a:r>
              <a:rPr lang="en-AU" dirty="0" smtClean="0"/>
              <a:t> </a:t>
            </a:r>
            <a:r>
              <a:rPr lang="en-AU" dirty="0" err="1" smtClean="0"/>
              <a:t>ngược</a:t>
            </a:r>
            <a:r>
              <a:rPr lang="en-AU" dirty="0" smtClean="0"/>
              <a:t> </a:t>
            </a:r>
            <a:r>
              <a:rPr lang="en-AU" dirty="0" err="1" smtClean="0"/>
              <a:t>lại</a:t>
            </a:r>
            <a:r>
              <a:rPr lang="en-AU" dirty="0" smtClean="0"/>
              <a:t>);</a:t>
            </a:r>
          </a:p>
          <a:p>
            <a:pPr algn="just"/>
            <a:r>
              <a:rPr lang="en-AU" dirty="0" err="1"/>
              <a:t>Phương</a:t>
            </a:r>
            <a:r>
              <a:rPr lang="en-AU" dirty="0"/>
              <a:t> </a:t>
            </a:r>
            <a:r>
              <a:rPr lang="en-AU" dirty="0" err="1"/>
              <a:t>tiện</a:t>
            </a:r>
            <a:r>
              <a:rPr lang="en-AU" dirty="0"/>
              <a:t> </a:t>
            </a:r>
            <a:r>
              <a:rPr lang="en-AU" dirty="0" err="1"/>
              <a:t>quảng</a:t>
            </a:r>
            <a:r>
              <a:rPr lang="en-AU" dirty="0"/>
              <a:t> </a:t>
            </a:r>
            <a:r>
              <a:rPr lang="en-AU" dirty="0" err="1"/>
              <a:t>cáo</a:t>
            </a:r>
            <a:r>
              <a:rPr lang="en-AU" dirty="0" smtClean="0"/>
              <a:t>.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900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Hình</a:t>
            </a:r>
            <a:r>
              <a:rPr lang="en-AU" b="1" dirty="0" smtClean="0"/>
              <a:t> </a:t>
            </a:r>
            <a:r>
              <a:rPr lang="en-AU" b="1" dirty="0" err="1" smtClean="0"/>
              <a:t>thành</a:t>
            </a:r>
            <a:r>
              <a:rPr lang="en-AU" b="1" dirty="0" smtClean="0"/>
              <a:t> </a:t>
            </a:r>
            <a:r>
              <a:rPr lang="en-AU" b="1" dirty="0" err="1" smtClean="0"/>
              <a:t>ý</a:t>
            </a:r>
            <a:r>
              <a:rPr lang="en-AU" b="1" dirty="0" smtClean="0"/>
              <a:t> </a:t>
            </a:r>
            <a:r>
              <a:rPr lang="en-AU" b="1" dirty="0" err="1" smtClean="0"/>
              <a:t>tưởng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tin</a:t>
            </a:r>
            <a:r>
              <a:rPr lang="en-AU" dirty="0" smtClean="0"/>
              <a:t>: </a:t>
            </a:r>
            <a:r>
              <a:rPr lang="en-AU" dirty="0" err="1" smtClean="0"/>
              <a:t>Để</a:t>
            </a:r>
            <a:r>
              <a:rPr lang="en-AU" dirty="0" smtClean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tải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tin,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ý</a:t>
            </a:r>
            <a:r>
              <a:rPr lang="en-AU" dirty="0"/>
              <a:t> </a:t>
            </a:r>
            <a:r>
              <a:rPr lang="en-AU" dirty="0" err="1"/>
              <a:t>tưởng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tải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thỏa</a:t>
            </a:r>
            <a:r>
              <a:rPr lang="en-AU" dirty="0"/>
              <a:t> </a:t>
            </a:r>
            <a:r>
              <a:rPr lang="en-AU" dirty="0" err="1"/>
              <a:t>mãn</a:t>
            </a:r>
            <a:r>
              <a:rPr lang="en-AU" dirty="0"/>
              <a:t> </a:t>
            </a:r>
            <a:r>
              <a:rPr lang="en-AU" dirty="0" err="1"/>
              <a:t>đầy</a:t>
            </a:r>
            <a:r>
              <a:rPr lang="en-AU" dirty="0"/>
              <a:t> </a:t>
            </a:r>
            <a:r>
              <a:rPr lang="en-AU" dirty="0" err="1"/>
              <a:t>đủ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tố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logic,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,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,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tò</a:t>
            </a:r>
            <a:r>
              <a:rPr lang="en-AU" dirty="0"/>
              <a:t> </a:t>
            </a:r>
            <a:r>
              <a:rPr lang="en-AU" dirty="0" err="1"/>
              <a:t>mò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lòng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/>
              <a:t> </a:t>
            </a:r>
            <a:r>
              <a:rPr lang="en-AU" dirty="0" err="1"/>
              <a:t>ái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.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635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nội</a:t>
            </a:r>
            <a:r>
              <a:rPr lang="en-AU" b="1" dirty="0" smtClean="0"/>
              <a:t> dung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r>
              <a:rPr lang="en-AU" dirty="0" smtClean="0"/>
              <a:t>: </a:t>
            </a:r>
            <a:r>
              <a:rPr lang="en-AU" dirty="0" err="1"/>
              <a:t>Nội</a:t>
            </a:r>
            <a:r>
              <a:rPr lang="en-AU" dirty="0"/>
              <a:t> dung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điệp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tố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xây</a:t>
            </a:r>
            <a:r>
              <a:rPr lang="en-AU" dirty="0"/>
              <a:t> </a:t>
            </a:r>
            <a:r>
              <a:rPr lang="en-AU" dirty="0" err="1"/>
              <a:t>dựng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quảng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.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ba</a:t>
            </a:r>
            <a:r>
              <a:rPr lang="en-AU" dirty="0"/>
              <a:t>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chú</a:t>
            </a:r>
            <a:r>
              <a:rPr lang="en-AU" dirty="0"/>
              <a:t> </a:t>
            </a:r>
            <a:r>
              <a:rPr lang="en-AU" dirty="0" err="1"/>
              <a:t>trọng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,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: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,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đạo</a:t>
            </a:r>
            <a:r>
              <a:rPr lang="en-AU" dirty="0"/>
              <a:t> </a:t>
            </a:r>
            <a:r>
              <a:rPr lang="en-AU" dirty="0" err="1"/>
              <a:t>đức</a:t>
            </a:r>
            <a:r>
              <a:rPr lang="en-AU" dirty="0" smtClean="0"/>
              <a:t>.</a:t>
            </a:r>
          </a:p>
          <a:p>
            <a:pPr algn="just"/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482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nội</a:t>
            </a:r>
            <a:r>
              <a:rPr lang="en-AU" b="1" dirty="0" smtClean="0"/>
              <a:t> dung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ưu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chứng</a:t>
            </a:r>
            <a:r>
              <a:rPr lang="en-AU" dirty="0"/>
              <a:t> minh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ưu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.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cố</a:t>
            </a:r>
            <a:r>
              <a:rPr lang="en-AU" dirty="0"/>
              <a:t> </a:t>
            </a:r>
            <a:r>
              <a:rPr lang="en-AU" dirty="0" err="1"/>
              <a:t>gắng</a:t>
            </a:r>
            <a:r>
              <a:rPr lang="en-AU" dirty="0"/>
              <a:t> </a:t>
            </a:r>
            <a:r>
              <a:rPr lang="en-AU" dirty="0" err="1"/>
              <a:t>gợi</a:t>
            </a:r>
            <a:r>
              <a:rPr lang="en-AU" dirty="0"/>
              <a:t> </a:t>
            </a:r>
            <a:r>
              <a:rPr lang="en-AU" dirty="0" err="1"/>
              <a:t>lên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giác</a:t>
            </a:r>
            <a:r>
              <a:rPr lang="en-AU" dirty="0"/>
              <a:t> </a:t>
            </a:r>
            <a:r>
              <a:rPr lang="en-AU" dirty="0" err="1"/>
              <a:t>tốt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xấu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thuyết</a:t>
            </a:r>
            <a:r>
              <a:rPr lang="en-AU" dirty="0"/>
              <a:t> </a:t>
            </a:r>
            <a:r>
              <a:rPr lang="en-AU" dirty="0" err="1"/>
              <a:t>phục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bao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giác</a:t>
            </a:r>
            <a:r>
              <a:rPr lang="en-AU" dirty="0"/>
              <a:t> </a:t>
            </a:r>
            <a:r>
              <a:rPr lang="en-AU" dirty="0" err="1"/>
              <a:t>yêu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, </a:t>
            </a:r>
            <a:r>
              <a:rPr lang="en-AU" dirty="0" err="1"/>
              <a:t>sợ</a:t>
            </a:r>
            <a:r>
              <a:rPr lang="en-AU" dirty="0"/>
              <a:t> </a:t>
            </a:r>
            <a:r>
              <a:rPr lang="en-AU" dirty="0" err="1"/>
              <a:t>hãi</a:t>
            </a:r>
            <a:r>
              <a:rPr lang="en-AU" dirty="0"/>
              <a:t>, </a:t>
            </a:r>
            <a:r>
              <a:rPr lang="en-AU" dirty="0" err="1"/>
              <a:t>tội</a:t>
            </a:r>
            <a:r>
              <a:rPr lang="en-AU" dirty="0"/>
              <a:t> </a:t>
            </a:r>
            <a:r>
              <a:rPr lang="en-AU" dirty="0" err="1"/>
              <a:t>lỗi</a:t>
            </a:r>
            <a:r>
              <a:rPr lang="en-AU" dirty="0"/>
              <a:t>, </a:t>
            </a:r>
            <a:r>
              <a:rPr lang="en-AU" dirty="0" err="1"/>
              <a:t>tình</a:t>
            </a:r>
            <a:r>
              <a:rPr lang="en-AU" dirty="0"/>
              <a:t> </a:t>
            </a:r>
            <a:r>
              <a:rPr lang="en-AU" dirty="0" err="1"/>
              <a:t>yêu</a:t>
            </a:r>
            <a:r>
              <a:rPr lang="en-AU" dirty="0"/>
              <a:t>, </a:t>
            </a:r>
            <a:r>
              <a:rPr lang="en-AU" dirty="0" err="1"/>
              <a:t>hài</a:t>
            </a:r>
            <a:r>
              <a:rPr lang="en-AU" dirty="0"/>
              <a:t> </a:t>
            </a:r>
            <a:r>
              <a:rPr lang="en-AU" dirty="0" err="1"/>
              <a:t>hước</a:t>
            </a:r>
            <a:r>
              <a:rPr lang="en-AU" dirty="0"/>
              <a:t>, </a:t>
            </a:r>
            <a:r>
              <a:rPr lang="en-AU" dirty="0" err="1"/>
              <a:t>tự</a:t>
            </a:r>
            <a:r>
              <a:rPr lang="en-AU" dirty="0"/>
              <a:t> </a:t>
            </a:r>
            <a:r>
              <a:rPr lang="en-AU" dirty="0" err="1"/>
              <a:t>hào</a:t>
            </a:r>
            <a:r>
              <a:rPr lang="en-AU" dirty="0"/>
              <a:t>, </a:t>
            </a:r>
            <a:r>
              <a:rPr lang="en-AU" dirty="0" err="1"/>
              <a:t>vui</a:t>
            </a:r>
            <a:r>
              <a:rPr lang="en-AU" dirty="0"/>
              <a:t> </a:t>
            </a:r>
            <a:r>
              <a:rPr lang="en-AU" dirty="0" err="1"/>
              <a:t>vẻ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ích</a:t>
            </a:r>
            <a:r>
              <a:rPr lang="en-AU" dirty="0"/>
              <a:t> </a:t>
            </a:r>
            <a:r>
              <a:rPr lang="en-AU" dirty="0" err="1"/>
              <a:t>kỷ</a:t>
            </a:r>
            <a:r>
              <a:rPr lang="en-AU" dirty="0" smtClean="0"/>
              <a:t>.</a:t>
            </a:r>
          </a:p>
          <a:p>
            <a:pPr algn="just"/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985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nội</a:t>
            </a:r>
            <a:r>
              <a:rPr lang="en-AU" b="1" dirty="0" smtClean="0"/>
              <a:t> dung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đạo</a:t>
            </a:r>
            <a:r>
              <a:rPr lang="en-AU" dirty="0"/>
              <a:t> </a:t>
            </a:r>
            <a:r>
              <a:rPr lang="en-AU" dirty="0" err="1"/>
              <a:t>đức</a:t>
            </a:r>
            <a:r>
              <a:rPr lang="en-AU" dirty="0"/>
              <a:t>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giác</a:t>
            </a:r>
            <a:r>
              <a:rPr lang="en-AU" dirty="0"/>
              <a:t> </a:t>
            </a:r>
            <a:r>
              <a:rPr lang="en-AU" dirty="0" err="1"/>
              <a:t>nghiêm</a:t>
            </a:r>
            <a:r>
              <a:rPr lang="en-AU" dirty="0"/>
              <a:t> </a:t>
            </a:r>
            <a:r>
              <a:rPr lang="en-AU" dirty="0" err="1"/>
              <a:t>chỉnh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lòng</a:t>
            </a:r>
            <a:r>
              <a:rPr lang="en-AU" dirty="0"/>
              <a:t> </a:t>
            </a:r>
            <a:r>
              <a:rPr lang="en-AU" dirty="0" err="1"/>
              <a:t>tốt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chúng</a:t>
            </a:r>
            <a:r>
              <a:rPr lang="en-AU" dirty="0"/>
              <a:t>.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đề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thường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phong</a:t>
            </a:r>
            <a:r>
              <a:rPr lang="en-AU" dirty="0"/>
              <a:t> </a:t>
            </a:r>
            <a:r>
              <a:rPr lang="en-AU" dirty="0" err="1"/>
              <a:t>trào</a:t>
            </a:r>
            <a:r>
              <a:rPr lang="en-AU" dirty="0"/>
              <a:t> </a:t>
            </a:r>
            <a:r>
              <a:rPr lang="en-AU" dirty="0" err="1"/>
              <a:t>môi</a:t>
            </a:r>
            <a:r>
              <a:rPr lang="en-AU" dirty="0"/>
              <a:t> sinh, </a:t>
            </a:r>
            <a:r>
              <a:rPr lang="en-AU" dirty="0" err="1"/>
              <a:t>quyền</a:t>
            </a:r>
            <a:r>
              <a:rPr lang="en-AU" dirty="0"/>
              <a:t> </a:t>
            </a:r>
            <a:r>
              <a:rPr lang="en-AU" dirty="0" err="1"/>
              <a:t>bình</a:t>
            </a:r>
            <a:r>
              <a:rPr lang="en-AU" dirty="0"/>
              <a:t> </a:t>
            </a:r>
            <a:r>
              <a:rPr lang="en-AU" dirty="0" err="1"/>
              <a:t>đẳng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con </a:t>
            </a:r>
            <a:r>
              <a:rPr lang="en-AU" dirty="0" err="1"/>
              <a:t>người</a:t>
            </a:r>
            <a:r>
              <a:rPr lang="en-AU" dirty="0"/>
              <a:t>,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trị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 </a:t>
            </a:r>
            <a:r>
              <a:rPr lang="en-AU" dirty="0" err="1"/>
              <a:t>văn</a:t>
            </a:r>
            <a:r>
              <a:rPr lang="en-AU" dirty="0"/>
              <a:t>, </a:t>
            </a:r>
            <a:r>
              <a:rPr lang="en-AU" dirty="0" err="1"/>
              <a:t>tình</a:t>
            </a:r>
            <a:r>
              <a:rPr lang="en-AU" dirty="0"/>
              <a:t> </a:t>
            </a:r>
            <a:r>
              <a:rPr lang="en-AU" dirty="0" err="1"/>
              <a:t>mẫu</a:t>
            </a:r>
            <a:r>
              <a:rPr lang="en-AU" dirty="0"/>
              <a:t> </a:t>
            </a:r>
            <a:r>
              <a:rPr lang="en-AU" dirty="0" err="1"/>
              <a:t>tử</a:t>
            </a:r>
            <a:r>
              <a:rPr lang="en-AU" dirty="0"/>
              <a:t>,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trị</a:t>
            </a:r>
            <a:r>
              <a:rPr lang="en-AU" dirty="0"/>
              <a:t> </a:t>
            </a:r>
            <a:r>
              <a:rPr lang="en-AU" dirty="0" err="1"/>
              <a:t>đạo</a:t>
            </a:r>
            <a:r>
              <a:rPr lang="en-AU" dirty="0"/>
              <a:t> </a:t>
            </a:r>
            <a:r>
              <a:rPr lang="en-AU" dirty="0" err="1"/>
              <a:t>đức</a:t>
            </a:r>
            <a:r>
              <a:rPr lang="en-AU" dirty="0"/>
              <a:t> </a:t>
            </a:r>
            <a:r>
              <a:rPr lang="en-AU" dirty="0" err="1" smtClean="0"/>
              <a:t>khác</a:t>
            </a:r>
            <a:r>
              <a:rPr lang="en-AU" dirty="0" smtClean="0"/>
              <a:t>.</a:t>
            </a:r>
          </a:p>
          <a:p>
            <a:pPr algn="just"/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323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cấu</a:t>
            </a:r>
            <a:r>
              <a:rPr lang="en-AU" b="1" dirty="0" smtClean="0"/>
              <a:t> </a:t>
            </a:r>
            <a:r>
              <a:rPr lang="en-AU" b="1" dirty="0" err="1" smtClean="0"/>
              <a:t>trúc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trúc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điệp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tuân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quyết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tin: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quyết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dành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/>
              <a:t> hay </a:t>
            </a:r>
            <a:r>
              <a:rPr lang="en-US" dirty="0" err="1"/>
              <a:t>không</a:t>
            </a:r>
            <a:r>
              <a:rPr lang="en-US" dirty="0" smtClean="0"/>
              <a:t>.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103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01250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0575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cấu</a:t>
            </a:r>
            <a:r>
              <a:rPr lang="en-AU" b="1" dirty="0" smtClean="0"/>
              <a:t> </a:t>
            </a:r>
            <a:r>
              <a:rPr lang="en-AU" b="1" dirty="0" err="1" smtClean="0"/>
              <a:t>trúc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trúc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điệp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tuân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quyết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</a:t>
            </a:r>
            <a:r>
              <a:rPr lang="en-US" dirty="0" smtClean="0"/>
              <a:t>: (</a:t>
            </a:r>
            <a:r>
              <a:rPr lang="en-US" dirty="0" err="1" smtClean="0"/>
              <a:t>cont</a:t>
            </a:r>
            <a:r>
              <a:rPr lang="en-US" dirty="0" smtClean="0"/>
              <a:t>’)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US" dirty="0" err="1" smtClean="0"/>
              <a:t>Đưa</a:t>
            </a:r>
            <a:r>
              <a:rPr lang="en-US" dirty="0" smtClean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ràng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ưu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nhược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tin.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bày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luận</a:t>
            </a:r>
            <a:r>
              <a:rPr lang="en-US" dirty="0"/>
              <a:t> </a:t>
            </a:r>
            <a:r>
              <a:rPr lang="en-US" dirty="0" err="1"/>
              <a:t>cứ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 smtClean="0"/>
              <a:t>.</a:t>
            </a:r>
            <a:endParaRPr lang="en-AU" dirty="0" smtClean="0"/>
          </a:p>
          <a:p>
            <a:pPr algn="just"/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703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phong</a:t>
            </a:r>
            <a:r>
              <a:rPr lang="en-AU" b="1" dirty="0" smtClean="0"/>
              <a:t> </a:t>
            </a:r>
            <a:r>
              <a:rPr lang="en-AU" b="1" dirty="0" err="1" smtClean="0"/>
              <a:t>cách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Phong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biểu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đây</a:t>
            </a:r>
            <a:r>
              <a:rPr lang="en-AU" dirty="0" smtClean="0"/>
              <a:t>:</a:t>
            </a:r>
          </a:p>
          <a:p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miêu</a:t>
            </a:r>
            <a:r>
              <a:rPr lang="en-AU" dirty="0"/>
              <a:t> </a:t>
            </a:r>
            <a:r>
              <a:rPr lang="en-AU" dirty="0" err="1"/>
              <a:t>tả</a:t>
            </a:r>
            <a:r>
              <a:rPr lang="en-AU" dirty="0"/>
              <a:t> chi </a:t>
            </a:r>
            <a:r>
              <a:rPr lang="en-AU" dirty="0" err="1"/>
              <a:t>tiết</a:t>
            </a:r>
            <a:r>
              <a:rPr lang="en-AU" dirty="0"/>
              <a:t>;</a:t>
            </a:r>
          </a:p>
          <a:p>
            <a:r>
              <a:rPr lang="en-AU" dirty="0" err="1"/>
              <a:t>Nhấn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phong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 smtClean="0"/>
              <a:t>;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084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phong</a:t>
            </a:r>
            <a:r>
              <a:rPr lang="en-AU" b="1" dirty="0" smtClean="0"/>
              <a:t> </a:t>
            </a:r>
            <a:r>
              <a:rPr lang="en-AU" b="1" dirty="0" err="1" smtClean="0"/>
              <a:t>cách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Phong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biểu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đây</a:t>
            </a:r>
            <a:r>
              <a:rPr lang="en-AU" dirty="0" smtClean="0"/>
              <a:t>: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r>
              <a:rPr lang="en-AU" dirty="0" err="1" smtClean="0"/>
              <a:t>Tạo</a:t>
            </a:r>
            <a:r>
              <a:rPr lang="en-AU" dirty="0" smtClean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khung</a:t>
            </a:r>
            <a:r>
              <a:rPr lang="en-AU" dirty="0"/>
              <a:t> </a:t>
            </a:r>
            <a:r>
              <a:rPr lang="en-AU" dirty="0" err="1"/>
              <a:t>cảnh</a:t>
            </a:r>
            <a:r>
              <a:rPr lang="en-AU" dirty="0"/>
              <a:t> </a:t>
            </a:r>
            <a:r>
              <a:rPr lang="en-AU" dirty="0" err="1"/>
              <a:t>tưởng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;</a:t>
            </a:r>
          </a:p>
          <a:p>
            <a:r>
              <a:rPr lang="en-AU" dirty="0" err="1"/>
              <a:t>Kích</a:t>
            </a:r>
            <a:r>
              <a:rPr lang="en-AU" dirty="0"/>
              <a:t> </a:t>
            </a:r>
            <a:r>
              <a:rPr lang="en-AU" dirty="0" err="1"/>
              <a:t>thích</a:t>
            </a:r>
            <a:r>
              <a:rPr lang="en-AU" dirty="0"/>
              <a:t> </a:t>
            </a:r>
            <a:r>
              <a:rPr lang="en-AU" dirty="0" err="1"/>
              <a:t>cảm</a:t>
            </a:r>
            <a:r>
              <a:rPr lang="en-AU" dirty="0"/>
              <a:t> </a:t>
            </a:r>
            <a:r>
              <a:rPr lang="en-AU" dirty="0" err="1"/>
              <a:t>xúc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tạo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sống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 smtClean="0"/>
              <a:t>;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35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phong</a:t>
            </a:r>
            <a:r>
              <a:rPr lang="en-AU" b="1" dirty="0" smtClean="0"/>
              <a:t> </a:t>
            </a:r>
            <a:r>
              <a:rPr lang="en-AU" b="1" dirty="0" err="1" smtClean="0"/>
              <a:t>cách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Phong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biểu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đây</a:t>
            </a:r>
            <a:r>
              <a:rPr lang="en-AU" dirty="0" smtClean="0"/>
              <a:t>: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r>
              <a:rPr lang="en-AU" dirty="0" err="1" smtClean="0"/>
              <a:t>Sử</a:t>
            </a:r>
            <a:r>
              <a:rPr lang="en-AU" dirty="0" smtClean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âm</a:t>
            </a:r>
            <a:r>
              <a:rPr lang="en-AU" dirty="0"/>
              <a:t> </a:t>
            </a:r>
            <a:r>
              <a:rPr lang="en-AU" dirty="0" err="1"/>
              <a:t>nhạc</a:t>
            </a:r>
            <a:r>
              <a:rPr lang="en-AU" dirty="0"/>
              <a:t>, </a:t>
            </a:r>
            <a:r>
              <a:rPr lang="en-AU" dirty="0" err="1"/>
              <a:t>bài</a:t>
            </a:r>
            <a:r>
              <a:rPr lang="en-AU" dirty="0"/>
              <a:t> </a:t>
            </a:r>
            <a:r>
              <a:rPr lang="en-AU" dirty="0" err="1"/>
              <a:t>hát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hài</a:t>
            </a:r>
            <a:r>
              <a:rPr lang="en-AU" dirty="0"/>
              <a:t> </a:t>
            </a:r>
            <a:r>
              <a:rPr lang="en-AU" dirty="0" err="1"/>
              <a:t>kịch</a:t>
            </a:r>
            <a:r>
              <a:rPr lang="en-AU" dirty="0" smtClean="0"/>
              <a:t>;</a:t>
            </a:r>
          </a:p>
          <a:p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nhân</a:t>
            </a:r>
            <a:r>
              <a:rPr lang="en-AU" dirty="0"/>
              <a:t> </a:t>
            </a:r>
            <a:r>
              <a:rPr lang="en-AU" dirty="0" err="1"/>
              <a:t>vật</a:t>
            </a:r>
            <a:r>
              <a:rPr lang="en-AU" dirty="0"/>
              <a:t> </a:t>
            </a:r>
            <a:r>
              <a:rPr lang="en-AU" dirty="0" err="1"/>
              <a:t>biểu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 smtClean="0"/>
              <a:t>;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143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phong</a:t>
            </a:r>
            <a:r>
              <a:rPr lang="en-AU" b="1" dirty="0" smtClean="0"/>
              <a:t> </a:t>
            </a:r>
            <a:r>
              <a:rPr lang="en-AU" b="1" dirty="0" err="1" smtClean="0"/>
              <a:t>cách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AU" dirty="0" err="1"/>
              <a:t>Phong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biểu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qua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đây</a:t>
            </a:r>
            <a:r>
              <a:rPr lang="en-AU" dirty="0" smtClean="0"/>
              <a:t>: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vào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nghề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kỹ</a:t>
            </a:r>
            <a:r>
              <a:rPr lang="en-AU" dirty="0"/>
              <a:t> </a:t>
            </a:r>
            <a:r>
              <a:rPr lang="en-AU" dirty="0" err="1"/>
              <a:t>thuật</a:t>
            </a:r>
            <a:r>
              <a:rPr lang="en-AU" dirty="0"/>
              <a:t>;</a:t>
            </a:r>
          </a:p>
          <a:p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liệu</a:t>
            </a:r>
            <a:r>
              <a:rPr lang="en-AU" dirty="0"/>
              <a:t> </a:t>
            </a:r>
            <a:r>
              <a:rPr lang="en-AU" dirty="0" err="1"/>
              <a:t>khoa</a:t>
            </a:r>
            <a:r>
              <a:rPr lang="en-AU" dirty="0"/>
              <a:t> </a:t>
            </a:r>
            <a:r>
              <a:rPr lang="en-AU" dirty="0" err="1"/>
              <a:t>học</a:t>
            </a:r>
            <a:r>
              <a:rPr lang="en-AU" dirty="0"/>
              <a:t>;</a:t>
            </a:r>
          </a:p>
          <a:p>
            <a:r>
              <a:rPr lang="en-AU" dirty="0" err="1"/>
              <a:t>Tận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hấp</a:t>
            </a:r>
            <a:r>
              <a:rPr lang="en-AU" dirty="0"/>
              <a:t> </a:t>
            </a:r>
            <a:r>
              <a:rPr lang="en-AU" dirty="0" err="1"/>
              <a:t>dẫn</a:t>
            </a:r>
            <a:r>
              <a:rPr lang="en-AU" dirty="0"/>
              <a:t> </a:t>
            </a:r>
            <a:r>
              <a:rPr lang="en-AU" dirty="0" err="1"/>
              <a:t>đọc</a:t>
            </a:r>
            <a:r>
              <a:rPr lang="en-AU" dirty="0"/>
              <a:t> </a:t>
            </a:r>
            <a:r>
              <a:rPr lang="en-AU" dirty="0" err="1"/>
              <a:t>giả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 smtClean="0"/>
              <a:t>.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636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hình</a:t>
            </a:r>
            <a:r>
              <a:rPr lang="en-AU" b="1" dirty="0" smtClean="0"/>
              <a:t> </a:t>
            </a:r>
            <a:r>
              <a:rPr lang="en-AU" b="1" dirty="0" err="1" smtClean="0"/>
              <a:t>thức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,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 smtClean="0"/>
              <a:t>.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139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hình</a:t>
            </a:r>
            <a:r>
              <a:rPr lang="en-AU" b="1" dirty="0" smtClean="0"/>
              <a:t> </a:t>
            </a:r>
            <a:r>
              <a:rPr lang="en-AU" b="1" dirty="0" err="1" smtClean="0"/>
              <a:t>thức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hiếu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uống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cốc</a:t>
            </a:r>
            <a:r>
              <a:rPr lang="en-US" dirty="0"/>
              <a:t> </a:t>
            </a:r>
            <a:r>
              <a:rPr lang="en-US" dirty="0" err="1"/>
              <a:t>cà</a:t>
            </a:r>
            <a:r>
              <a:rPr lang="en-US" dirty="0"/>
              <a:t> </a:t>
            </a:r>
            <a:r>
              <a:rPr lang="en-US" dirty="0" err="1"/>
              <a:t>phê</a:t>
            </a:r>
            <a:r>
              <a:rPr lang="en-US" dirty="0"/>
              <a:t>: </a:t>
            </a:r>
            <a:r>
              <a:rPr lang="en-US" dirty="0" err="1"/>
              <a:t>Cốc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tiên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nâu</a:t>
            </a:r>
            <a:r>
              <a:rPr lang="en-US" dirty="0"/>
              <a:t>, </a:t>
            </a:r>
            <a:r>
              <a:rPr lang="en-US" dirty="0" err="1"/>
              <a:t>cốc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đỏ</a:t>
            </a:r>
            <a:r>
              <a:rPr lang="en-US" dirty="0"/>
              <a:t>, </a:t>
            </a:r>
            <a:r>
              <a:rPr lang="en-US" dirty="0" err="1"/>
              <a:t>cốc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 smtClean="0"/>
              <a:t>xanh</a:t>
            </a:r>
            <a:r>
              <a:rPr lang="en-AU" dirty="0" smtClean="0"/>
              <a:t>.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6289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517325"/>
            <a:ext cx="8890782" cy="990600"/>
          </a:xfrm>
        </p:spPr>
        <p:txBody>
          <a:bodyPr>
            <a:noAutofit/>
          </a:bodyPr>
          <a:lstStyle/>
          <a:p>
            <a:r>
              <a:rPr lang="en-US" sz="3000" dirty="0" err="1"/>
              <a:t>Chương</a:t>
            </a:r>
            <a:r>
              <a:rPr lang="en-US" sz="3000" dirty="0"/>
              <a:t> 8</a:t>
            </a:r>
            <a:r>
              <a:rPr lang="mr-IN" sz="3000" dirty="0" smtClean="0"/>
              <a:t>–</a:t>
            </a:r>
            <a:r>
              <a:rPr lang="en-US" sz="3000" dirty="0" smtClean="0"/>
              <a:t> </a:t>
            </a:r>
            <a:r>
              <a:rPr lang="en-US" sz="3000" dirty="0" err="1" smtClean="0"/>
              <a:t>Thoả</a:t>
            </a:r>
            <a:r>
              <a:rPr lang="en-US" sz="3000" dirty="0" smtClean="0"/>
              <a:t> </a:t>
            </a:r>
            <a:r>
              <a:rPr lang="en-US" sz="3000" dirty="0" err="1" smtClean="0"/>
              <a:t>Mãn</a:t>
            </a:r>
            <a:r>
              <a:rPr lang="en-US" sz="3000" dirty="0" smtClean="0"/>
              <a:t> </a:t>
            </a:r>
            <a:r>
              <a:rPr lang="en-US" sz="3000" dirty="0" err="1" smtClean="0"/>
              <a:t>Nhu</a:t>
            </a:r>
            <a:r>
              <a:rPr lang="en-US" sz="3000" dirty="0" smtClean="0"/>
              <a:t> </a:t>
            </a:r>
            <a:r>
              <a:rPr lang="en-US" sz="3000" dirty="0" err="1" smtClean="0"/>
              <a:t>Cầu</a:t>
            </a:r>
            <a:r>
              <a:rPr lang="en-US" sz="3000" dirty="0" smtClean="0"/>
              <a:t> </a:t>
            </a:r>
            <a:r>
              <a:rPr lang="en-US" sz="3000" dirty="0" err="1" smtClean="0"/>
              <a:t>Của</a:t>
            </a:r>
            <a:r>
              <a:rPr lang="en-US" sz="3000" dirty="0" smtClean="0"/>
              <a:t> </a:t>
            </a:r>
            <a:r>
              <a:rPr lang="en-US" sz="3000" dirty="0" err="1" smtClean="0"/>
              <a:t>Khách</a:t>
            </a:r>
            <a:r>
              <a:rPr lang="en-US" sz="3000" dirty="0" smtClean="0"/>
              <a:t> </a:t>
            </a:r>
            <a:r>
              <a:rPr lang="en-US" sz="3000" dirty="0" err="1" smtClean="0"/>
              <a:t>Hàng</a:t>
            </a:r>
            <a:r>
              <a:rPr lang="en-US" sz="3000" dirty="0" smtClean="0"/>
              <a:t> </a:t>
            </a:r>
            <a:r>
              <a:rPr lang="en-US" sz="3000" dirty="0" err="1" smtClean="0"/>
              <a:t>Bằng</a:t>
            </a:r>
            <a:r>
              <a:rPr lang="en-US" sz="3000" dirty="0" smtClean="0"/>
              <a:t> </a:t>
            </a:r>
            <a:r>
              <a:rPr lang="en-US" sz="3000" dirty="0" err="1" smtClean="0"/>
              <a:t>Những</a:t>
            </a:r>
            <a:r>
              <a:rPr lang="en-US" sz="3000" dirty="0" smtClean="0"/>
              <a:t> </a:t>
            </a:r>
            <a:r>
              <a:rPr lang="en-US" sz="3000" dirty="0" err="1" smtClean="0"/>
              <a:t>Chính</a:t>
            </a:r>
            <a:r>
              <a:rPr lang="en-US" sz="3000" dirty="0" smtClean="0"/>
              <a:t> </a:t>
            </a:r>
            <a:r>
              <a:rPr lang="en-US" sz="3000" dirty="0" err="1" smtClean="0"/>
              <a:t>Sách</a:t>
            </a:r>
            <a:r>
              <a:rPr lang="en-US" sz="3000" dirty="0" smtClean="0"/>
              <a:t> </a:t>
            </a:r>
            <a:r>
              <a:rPr lang="en-US" sz="3000" dirty="0" err="1" smtClean="0"/>
              <a:t>Xúc</a:t>
            </a:r>
            <a:r>
              <a:rPr lang="en-US" sz="3000" dirty="0" smtClean="0"/>
              <a:t> </a:t>
            </a:r>
            <a:r>
              <a:rPr lang="en-US" sz="3000" dirty="0" err="1" smtClean="0"/>
              <a:t>Tiến</a:t>
            </a:r>
            <a:r>
              <a:rPr lang="en-US" sz="3000" dirty="0" smtClean="0"/>
              <a:t> - </a:t>
            </a:r>
            <a:r>
              <a:rPr lang="en-US" sz="3000" dirty="0" err="1" smtClean="0"/>
              <a:t>Yểm</a:t>
            </a:r>
            <a:r>
              <a:rPr lang="en-US" sz="3000" dirty="0" smtClean="0"/>
              <a:t> </a:t>
            </a:r>
            <a:r>
              <a:rPr lang="en-US" sz="3000" dirty="0" err="1" smtClean="0"/>
              <a:t>Trợ</a:t>
            </a:r>
            <a:r>
              <a:rPr lang="en-US" sz="3000" dirty="0" smtClean="0"/>
              <a:t> </a:t>
            </a:r>
            <a:r>
              <a:rPr lang="en-US" sz="3000" dirty="0" err="1" smtClean="0"/>
              <a:t>Tốt</a:t>
            </a:r>
            <a:r>
              <a:rPr lang="en-US" sz="3000" dirty="0" smtClean="0"/>
              <a:t> </a:t>
            </a:r>
            <a:r>
              <a:rPr lang="en-US" sz="3000" dirty="0" err="1" smtClean="0"/>
              <a:t>Nhất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96650"/>
            <a:ext cx="8229600" cy="4876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/>
              <a:t>8.4.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 smtClean="0"/>
              <a:t>cáo</a:t>
            </a:r>
            <a:endParaRPr lang="en-AU" b="1" dirty="0"/>
          </a:p>
          <a:p>
            <a:pPr marL="0" indent="0" algn="just">
              <a:buNone/>
            </a:pPr>
            <a:r>
              <a:rPr lang="hr-HR" b="1" i="1" dirty="0" smtClean="0"/>
              <a:t>8.4.5</a:t>
            </a:r>
            <a:r>
              <a:rPr lang="en-AU" b="1" i="1" dirty="0" smtClean="0"/>
              <a:t>. </a:t>
            </a:r>
            <a:r>
              <a:rPr lang="en-AU" b="1" i="1" dirty="0" err="1" smtClean="0"/>
              <a:t>Xác</a:t>
            </a:r>
            <a:r>
              <a:rPr lang="en-AU" b="1" i="1" dirty="0" smtClean="0"/>
              <a:t> </a:t>
            </a:r>
            <a:r>
              <a:rPr lang="en-AU" b="1" i="1" dirty="0" err="1" smtClean="0"/>
              <a:t>định</a:t>
            </a:r>
            <a:r>
              <a:rPr lang="en-AU" b="1" i="1" dirty="0" smtClean="0"/>
              <a:t> </a:t>
            </a:r>
            <a:r>
              <a:rPr lang="en-AU" b="1" i="1" dirty="0" err="1" smtClean="0"/>
              <a:t>thông</a:t>
            </a:r>
            <a:r>
              <a:rPr lang="en-AU" b="1" i="1" dirty="0" smtClean="0"/>
              <a:t> </a:t>
            </a:r>
            <a:r>
              <a:rPr lang="en-AU" b="1" i="1" dirty="0" err="1" smtClean="0"/>
              <a:t>điệp</a:t>
            </a:r>
            <a:r>
              <a:rPr lang="en-AU" b="1" i="1" dirty="0" smtClean="0"/>
              <a:t> </a:t>
            </a:r>
            <a:r>
              <a:rPr lang="en-AU" b="1" i="1" dirty="0" err="1" smtClean="0"/>
              <a:t>quảng</a:t>
            </a:r>
            <a:r>
              <a:rPr lang="en-AU" b="1" i="1" dirty="0" smtClean="0"/>
              <a:t> </a:t>
            </a:r>
            <a:r>
              <a:rPr lang="en-AU" b="1" i="1" dirty="0" err="1" smtClean="0"/>
              <a:t>cáo</a:t>
            </a:r>
            <a:endParaRPr lang="en-AU" b="1" i="1" dirty="0" smtClean="0"/>
          </a:p>
          <a:p>
            <a:pPr algn="just"/>
            <a:r>
              <a:rPr lang="en-AU" b="1" dirty="0" err="1" smtClean="0"/>
              <a:t>Xác</a:t>
            </a:r>
            <a:r>
              <a:rPr lang="en-AU" b="1" dirty="0" smtClean="0"/>
              <a:t> </a:t>
            </a:r>
            <a:r>
              <a:rPr lang="en-AU" b="1" dirty="0" err="1" smtClean="0"/>
              <a:t>định</a:t>
            </a:r>
            <a:r>
              <a:rPr lang="en-AU" b="1" dirty="0" smtClean="0"/>
              <a:t> </a:t>
            </a:r>
            <a:r>
              <a:rPr lang="en-AU" b="1" dirty="0" err="1" smtClean="0"/>
              <a:t>hình</a:t>
            </a:r>
            <a:r>
              <a:rPr lang="en-AU" b="1" dirty="0" smtClean="0"/>
              <a:t> </a:t>
            </a:r>
            <a:r>
              <a:rPr lang="en-AU" b="1" dirty="0" err="1" smtClean="0"/>
              <a:t>thức</a:t>
            </a:r>
            <a:r>
              <a:rPr lang="en-AU" b="1" dirty="0" smtClean="0"/>
              <a:t> </a:t>
            </a:r>
            <a:r>
              <a:rPr lang="en-AU" b="1" dirty="0" err="1" smtClean="0"/>
              <a:t>của</a:t>
            </a:r>
            <a:r>
              <a:rPr lang="en-AU" b="1" dirty="0" smtClean="0"/>
              <a:t> </a:t>
            </a:r>
            <a:r>
              <a:rPr lang="en-AU" b="1" dirty="0" err="1" smtClean="0"/>
              <a:t>thông</a:t>
            </a:r>
            <a:r>
              <a:rPr lang="en-AU" b="1" dirty="0" smtClean="0"/>
              <a:t> </a:t>
            </a:r>
            <a:r>
              <a:rPr lang="en-AU" b="1" dirty="0" err="1" smtClean="0"/>
              <a:t>điệp</a:t>
            </a:r>
            <a:endParaRPr lang="en-AU" dirty="0"/>
          </a:p>
          <a:p>
            <a:pPr marL="0" indent="0" algn="just">
              <a:buNone/>
            </a:pP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,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cốc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nâu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uống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 </a:t>
            </a:r>
            <a:r>
              <a:rPr lang="en-US" dirty="0" err="1"/>
              <a:t>cà</a:t>
            </a:r>
            <a:r>
              <a:rPr lang="en-US" dirty="0"/>
              <a:t> </a:t>
            </a:r>
            <a:r>
              <a:rPr lang="en-US" dirty="0" err="1"/>
              <a:t>phê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đậm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cốc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xanh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uống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 </a:t>
            </a:r>
            <a:r>
              <a:rPr lang="en-US" dirty="0" err="1"/>
              <a:t>cà</a:t>
            </a:r>
            <a:r>
              <a:rPr lang="en-US" dirty="0"/>
              <a:t> </a:t>
            </a:r>
            <a:r>
              <a:rPr lang="en-US" dirty="0" err="1"/>
              <a:t>phê</a:t>
            </a:r>
            <a:r>
              <a:rPr lang="en-US" dirty="0"/>
              <a:t> </a:t>
            </a:r>
            <a:r>
              <a:rPr lang="en-US" dirty="0" err="1"/>
              <a:t>nhạt</a:t>
            </a:r>
            <a:r>
              <a:rPr lang="en-US" dirty="0"/>
              <a:t>,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cốc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đỏ</a:t>
            </a:r>
            <a:r>
              <a:rPr lang="en-US" dirty="0"/>
              <a:t>, </a:t>
            </a:r>
            <a:r>
              <a:rPr lang="en-US" dirty="0" err="1"/>
              <a:t>cà</a:t>
            </a:r>
            <a:r>
              <a:rPr lang="en-US" dirty="0"/>
              <a:t> </a:t>
            </a:r>
            <a:r>
              <a:rPr lang="en-US" dirty="0" err="1"/>
              <a:t>phê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 smtClean="0"/>
              <a:t>nhất</a:t>
            </a:r>
            <a:r>
              <a:rPr lang="en-AU" dirty="0" smtClean="0"/>
              <a:t>.</a:t>
            </a:r>
            <a:endParaRPr lang="en-AU" b="1" dirty="0" smtClean="0"/>
          </a:p>
          <a:p>
            <a:pPr marL="0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980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SIYB (Start </a:t>
            </a:r>
            <a:r>
              <a:rPr lang="en-US" dirty="0" smtClean="0"/>
              <a:t>and Improve </a:t>
            </a:r>
            <a:r>
              <a:rPr lang="en-US" smtClean="0"/>
              <a:t>Your Business)</a:t>
            </a:r>
            <a:r>
              <a:rPr lang="en-US" dirty="0" smtClean="0"/>
              <a:t>, International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 err="1" smtClean="0"/>
              <a:t>Organisation</a:t>
            </a:r>
            <a:r>
              <a:rPr lang="en-US" dirty="0" smtClean="0"/>
              <a:t>, 1998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116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6163</TotalTime>
  <Words>6191</Words>
  <Application>Microsoft Macintosh PowerPoint</Application>
  <PresentationFormat>On-screen Show (4:3)</PresentationFormat>
  <Paragraphs>533</Paragraphs>
  <Slides>62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3" baseType="lpstr">
      <vt:lpstr>Clarity</vt:lpstr>
      <vt:lpstr>Start and improve your business – week 15: Satisfying customers needs with best promotion policies</vt:lpstr>
      <vt:lpstr>khởi sự VÀ TĂNG CƯỜNG KHẢ NĂNG KINH DOANH TUẦN 15 – CHƯƠNG 8</vt:lpstr>
      <vt:lpstr>NỘI DUNG KHOÁ HỌC</vt:lpstr>
      <vt:lpstr>TÀI LIỆU HỌC TẬP</vt:lpstr>
      <vt:lpstr>TÀI LIỆU HỌC TẬP</vt:lpstr>
      <vt:lpstr>TÀI LIỆU THAM KHẢO</vt:lpstr>
      <vt:lpstr>NỘI DUNG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Chương 8– Thoả Mãn Nhu Cầu Của Khách Hàng Bằng Những Chính Sách Xúc Tiến - Yểm Trợ Tốt Nhất</vt:lpstr>
      <vt:lpstr>TÀI LIỆU THAM KHẢO</vt:lpstr>
    </vt:vector>
  </TitlesOfParts>
  <Manager/>
  <Company>Cybershop JSC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khởi sự doanh nghiệp SIYB</dc:title>
  <dc:subject/>
  <dc:creator>AN DUONG</dc:creator>
  <cp:keywords/>
  <dc:description/>
  <cp:lastModifiedBy>AN DUONG</cp:lastModifiedBy>
  <cp:revision>359</cp:revision>
  <dcterms:created xsi:type="dcterms:W3CDTF">2023-03-09T02:42:31Z</dcterms:created>
  <dcterms:modified xsi:type="dcterms:W3CDTF">2023-06-08T09:11:38Z</dcterms:modified>
  <cp:category/>
</cp:coreProperties>
</file>