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00" r:id="rId2"/>
    <p:sldId id="257" r:id="rId3"/>
    <p:sldId id="258" r:id="rId4"/>
    <p:sldId id="299" r:id="rId5"/>
    <p:sldId id="304" r:id="rId6"/>
    <p:sldId id="262" r:id="rId7"/>
    <p:sldId id="261" r:id="rId8"/>
    <p:sldId id="303" r:id="rId9"/>
    <p:sldId id="305" r:id="rId10"/>
    <p:sldId id="309" r:id="rId11"/>
    <p:sldId id="307" r:id="rId12"/>
    <p:sldId id="306" r:id="rId13"/>
    <p:sldId id="308" r:id="rId14"/>
    <p:sldId id="302" r:id="rId15"/>
    <p:sldId id="310" r:id="rId16"/>
    <p:sldId id="311" r:id="rId17"/>
    <p:sldId id="312" r:id="rId18"/>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46C68"/>
    <a:srgbClr val="CE858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p:scale>
          <a:sx n="66" d="100"/>
          <a:sy n="66" d="100"/>
        </p:scale>
        <p:origin x="816"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79E70462-0588-44AC-8266-399322A1E7D0}" type="datetimeFigureOut">
              <a:rPr lang="ru-RU" smtClean="0"/>
              <a:t>06.06.2019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7E9C9D8-9612-4605-AF91-5EB6713A1E64}" type="slidenum">
              <a:rPr lang="ru-RU" smtClean="0"/>
              <a:t>‹#›</a:t>
            </a:fld>
            <a:endParaRPr lang="ru-RU"/>
          </a:p>
        </p:txBody>
      </p:sp>
    </p:spTree>
    <p:extLst>
      <p:ext uri="{BB962C8B-B14F-4D97-AF65-F5344CB8AC3E}">
        <p14:creationId xmlns:p14="http://schemas.microsoft.com/office/powerpoint/2010/main" val="37811043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79E70462-0588-44AC-8266-399322A1E7D0}" type="datetimeFigureOut">
              <a:rPr lang="ru-RU" smtClean="0"/>
              <a:t>06.06.2019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7E9C9D8-9612-4605-AF91-5EB6713A1E64}" type="slidenum">
              <a:rPr lang="ru-RU" smtClean="0"/>
              <a:t>‹#›</a:t>
            </a:fld>
            <a:endParaRPr lang="ru-RU"/>
          </a:p>
        </p:txBody>
      </p:sp>
    </p:spTree>
    <p:extLst>
      <p:ext uri="{BB962C8B-B14F-4D97-AF65-F5344CB8AC3E}">
        <p14:creationId xmlns:p14="http://schemas.microsoft.com/office/powerpoint/2010/main" val="18459767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79E70462-0588-44AC-8266-399322A1E7D0}" type="datetimeFigureOut">
              <a:rPr lang="ru-RU" smtClean="0"/>
              <a:t>06.06.2019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7E9C9D8-9612-4605-AF91-5EB6713A1E64}" type="slidenum">
              <a:rPr lang="ru-RU" smtClean="0"/>
              <a:t>‹#›</a:t>
            </a:fld>
            <a:endParaRPr lang="ru-RU"/>
          </a:p>
        </p:txBody>
      </p:sp>
    </p:spTree>
    <p:extLst>
      <p:ext uri="{BB962C8B-B14F-4D97-AF65-F5344CB8AC3E}">
        <p14:creationId xmlns:p14="http://schemas.microsoft.com/office/powerpoint/2010/main" val="25230362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79E70462-0588-44AC-8266-399322A1E7D0}" type="datetimeFigureOut">
              <a:rPr lang="ru-RU" smtClean="0"/>
              <a:t>06.06.2019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57E9C9D8-9612-4605-AF91-5EB6713A1E64}" type="slidenum">
              <a:rPr lang="ru-RU" smtClean="0"/>
              <a:t>‹#›</a:t>
            </a:fld>
            <a:endParaRPr lang="ru-RU"/>
          </a:p>
        </p:txBody>
      </p:sp>
    </p:spTree>
    <p:extLst>
      <p:ext uri="{BB962C8B-B14F-4D97-AF65-F5344CB8AC3E}">
        <p14:creationId xmlns:p14="http://schemas.microsoft.com/office/powerpoint/2010/main" val="1240759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79E70462-0588-44AC-8266-399322A1E7D0}" type="datetimeFigureOut">
              <a:rPr lang="ru-RU" smtClean="0"/>
              <a:t>06.06.2019</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57E9C9D8-9612-4605-AF91-5EB6713A1E64}" type="slidenum">
              <a:rPr lang="ru-RU" smtClean="0"/>
              <a:t>‹#›</a:t>
            </a:fld>
            <a:endParaRPr lang="ru-RU"/>
          </a:p>
        </p:txBody>
      </p:sp>
    </p:spTree>
    <p:extLst>
      <p:ext uri="{BB962C8B-B14F-4D97-AF65-F5344CB8AC3E}">
        <p14:creationId xmlns:p14="http://schemas.microsoft.com/office/powerpoint/2010/main" val="716727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79E70462-0588-44AC-8266-399322A1E7D0}" type="datetimeFigureOut">
              <a:rPr lang="ru-RU" smtClean="0"/>
              <a:t>06.06.2019</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57E9C9D8-9612-4605-AF91-5EB6713A1E64}" type="slidenum">
              <a:rPr lang="ru-RU" smtClean="0"/>
              <a:t>‹#›</a:t>
            </a:fld>
            <a:endParaRPr lang="ru-RU"/>
          </a:p>
        </p:txBody>
      </p:sp>
    </p:spTree>
    <p:extLst>
      <p:ext uri="{BB962C8B-B14F-4D97-AF65-F5344CB8AC3E}">
        <p14:creationId xmlns:p14="http://schemas.microsoft.com/office/powerpoint/2010/main" val="20785515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79E70462-0588-44AC-8266-399322A1E7D0}" type="datetimeFigureOut">
              <a:rPr lang="ru-RU" smtClean="0"/>
              <a:t>06.06.2019</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57E9C9D8-9612-4605-AF91-5EB6713A1E64}" type="slidenum">
              <a:rPr lang="ru-RU" smtClean="0"/>
              <a:t>‹#›</a:t>
            </a:fld>
            <a:endParaRPr lang="ru-RU"/>
          </a:p>
        </p:txBody>
      </p:sp>
    </p:spTree>
    <p:extLst>
      <p:ext uri="{BB962C8B-B14F-4D97-AF65-F5344CB8AC3E}">
        <p14:creationId xmlns:p14="http://schemas.microsoft.com/office/powerpoint/2010/main" val="9442040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79E70462-0588-44AC-8266-399322A1E7D0}" type="datetimeFigureOut">
              <a:rPr lang="ru-RU" smtClean="0"/>
              <a:t>06.06.2019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57E9C9D8-9612-4605-AF91-5EB6713A1E64}" type="slidenum">
              <a:rPr lang="ru-RU" smtClean="0"/>
              <a:t>‹#›</a:t>
            </a:fld>
            <a:endParaRPr lang="ru-RU"/>
          </a:p>
        </p:txBody>
      </p:sp>
    </p:spTree>
    <p:extLst>
      <p:ext uri="{BB962C8B-B14F-4D97-AF65-F5344CB8AC3E}">
        <p14:creationId xmlns:p14="http://schemas.microsoft.com/office/powerpoint/2010/main" val="26080582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79E70462-0588-44AC-8266-399322A1E7D0}" type="datetimeFigureOut">
              <a:rPr lang="ru-RU" smtClean="0"/>
              <a:t>06.06.2019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57E9C9D8-9612-4605-AF91-5EB6713A1E64}" type="slidenum">
              <a:rPr lang="ru-RU" smtClean="0"/>
              <a:t>‹#›</a:t>
            </a:fld>
            <a:endParaRPr lang="ru-RU"/>
          </a:p>
        </p:txBody>
      </p:sp>
    </p:spTree>
    <p:extLst>
      <p:ext uri="{BB962C8B-B14F-4D97-AF65-F5344CB8AC3E}">
        <p14:creationId xmlns:p14="http://schemas.microsoft.com/office/powerpoint/2010/main" val="29344993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79E70462-0588-44AC-8266-399322A1E7D0}" type="datetimeFigureOut">
              <a:rPr lang="ru-RU" smtClean="0"/>
              <a:t>06.06.2019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7E9C9D8-9612-4605-AF91-5EB6713A1E64}" type="slidenum">
              <a:rPr lang="ru-RU" smtClean="0"/>
              <a:t>‹#›</a:t>
            </a:fld>
            <a:endParaRPr lang="ru-RU"/>
          </a:p>
        </p:txBody>
      </p:sp>
    </p:spTree>
    <p:extLst>
      <p:ext uri="{BB962C8B-B14F-4D97-AF65-F5344CB8AC3E}">
        <p14:creationId xmlns:p14="http://schemas.microsoft.com/office/powerpoint/2010/main" val="33819509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79E70462-0588-44AC-8266-399322A1E7D0}" type="datetimeFigureOut">
              <a:rPr lang="ru-RU" smtClean="0"/>
              <a:t>06.06.2019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7E9C9D8-9612-4605-AF91-5EB6713A1E64}" type="slidenum">
              <a:rPr lang="ru-RU" smtClean="0"/>
              <a:t>‹#›</a:t>
            </a:fld>
            <a:endParaRPr lang="ru-RU"/>
          </a:p>
        </p:txBody>
      </p:sp>
    </p:spTree>
    <p:extLst>
      <p:ext uri="{BB962C8B-B14F-4D97-AF65-F5344CB8AC3E}">
        <p14:creationId xmlns:p14="http://schemas.microsoft.com/office/powerpoint/2010/main" val="12628596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9E70462-0588-44AC-8266-399322A1E7D0}" type="datetimeFigureOut">
              <a:rPr lang="ru-RU" smtClean="0"/>
              <a:t>06.06.2019</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7E9C9D8-9612-4605-AF91-5EB6713A1E64}" type="slidenum">
              <a:rPr lang="ru-RU" smtClean="0"/>
              <a:t>‹#›</a:t>
            </a:fld>
            <a:endParaRPr lang="ru-RU"/>
          </a:p>
        </p:txBody>
      </p:sp>
    </p:spTree>
    <p:extLst>
      <p:ext uri="{BB962C8B-B14F-4D97-AF65-F5344CB8AC3E}">
        <p14:creationId xmlns:p14="http://schemas.microsoft.com/office/powerpoint/2010/main" val="24301833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jp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6.jpg"/><Relationship Id="rId5" Type="http://schemas.openxmlformats.org/officeDocument/2006/relationships/image" Target="../media/image5.jpg"/><Relationship Id="rId4" Type="http://schemas.openxmlformats.org/officeDocument/2006/relationships/image" Target="../media/image4.jp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11.jpg"/><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15.wmf"/></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16.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flipV="1">
            <a:off x="0" y="835269"/>
            <a:ext cx="12192000" cy="107266"/>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4614" y="6276975"/>
            <a:ext cx="12192000" cy="90564"/>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p:cNvSpPr/>
          <p:nvPr/>
        </p:nvSpPr>
        <p:spPr>
          <a:xfrm>
            <a:off x="0" y="6276975"/>
            <a:ext cx="12192000" cy="490460"/>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026" name="Picture 2" descr="Безымянный"/>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7306" y="3175"/>
            <a:ext cx="1219126"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Безымянный"/>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40927"/>
          <a:stretch/>
        </p:blipFill>
        <p:spPr bwMode="auto">
          <a:xfrm>
            <a:off x="10341342" y="24377"/>
            <a:ext cx="1542019"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Прямоугольник 3"/>
          <p:cNvSpPr/>
          <p:nvPr/>
        </p:nvSpPr>
        <p:spPr>
          <a:xfrm>
            <a:off x="1253614" y="1571424"/>
            <a:ext cx="9580097" cy="3862596"/>
          </a:xfrm>
          <a:prstGeom prst="rect">
            <a:avLst/>
          </a:prstGeom>
        </p:spPr>
        <p:txBody>
          <a:bodyPr wrap="square">
            <a:spAutoFit/>
          </a:bodyPr>
          <a:lstStyle/>
          <a:p>
            <a:pPr algn="ctr">
              <a:spcAft>
                <a:spcPts val="0"/>
              </a:spcAft>
            </a:pPr>
            <a:r>
              <a:rPr lang="sv-FI" sz="2400" b="1" dirty="0" smtClean="0">
                <a:solidFill>
                  <a:srgbClr val="002060"/>
                </a:solidFill>
                <a:latin typeface="Times New Roman" panose="02020603050405020304" pitchFamily="18" charset="0"/>
                <a:ea typeface="MS Mincho" panose="02020609040205080304" pitchFamily="49" charset="-128"/>
              </a:rPr>
              <a:t>1</a:t>
            </a:r>
            <a:r>
              <a:rPr lang="ru-RU" sz="2400" b="1" dirty="0" smtClean="0">
                <a:solidFill>
                  <a:srgbClr val="002060"/>
                </a:solidFill>
                <a:latin typeface="Times New Roman" panose="02020603050405020304" pitchFamily="18" charset="0"/>
                <a:ea typeface="MS Mincho" panose="02020609040205080304" pitchFamily="49" charset="-128"/>
              </a:rPr>
              <a:t>5</a:t>
            </a:r>
            <a:r>
              <a:rPr lang="sv-FI" sz="2400" b="1" dirty="0" smtClean="0">
                <a:solidFill>
                  <a:srgbClr val="002060"/>
                </a:solidFill>
                <a:latin typeface="Times New Roman" panose="02020603050405020304" pitchFamily="18" charset="0"/>
                <a:ea typeface="MS Mincho" panose="02020609040205080304" pitchFamily="49" charset="-128"/>
              </a:rPr>
              <a:t>-Mavzu</a:t>
            </a:r>
            <a:r>
              <a:rPr lang="sv-FI" sz="2400" b="1" dirty="0">
                <a:solidFill>
                  <a:srgbClr val="002060"/>
                </a:solidFill>
                <a:latin typeface="Times New Roman" panose="02020603050405020304" pitchFamily="18" charset="0"/>
                <a:ea typeface="MS Mincho" panose="02020609040205080304" pitchFamily="49" charset="-128"/>
              </a:rPr>
              <a:t>: </a:t>
            </a:r>
            <a:r>
              <a:rPr lang="ru-RU" sz="2400" b="1" dirty="0" smtClean="0">
                <a:solidFill>
                  <a:srgbClr val="002060"/>
                </a:solidFill>
                <a:latin typeface="Times New Roman" panose="02020603050405020304" pitchFamily="18" charset="0"/>
                <a:ea typeface="MS Mincho" panose="02020609040205080304" pitchFamily="49" charset="-128"/>
              </a:rPr>
              <a:t> </a:t>
            </a:r>
            <a:r>
              <a:rPr lang="sv-FI" sz="2400" b="1" dirty="0" smtClean="0">
                <a:solidFill>
                  <a:srgbClr val="002060"/>
                </a:solidFill>
                <a:latin typeface="Times New Roman" panose="02020603050405020304" pitchFamily="18" charset="0"/>
                <a:ea typeface="MS Mincho" panose="02020609040205080304" pitchFamily="49" charset="-128"/>
              </a:rPr>
              <a:t>Yoritish</a:t>
            </a:r>
            <a:r>
              <a:rPr lang="sv-FI" sz="2400" b="1" dirty="0">
                <a:solidFill>
                  <a:srgbClr val="002060"/>
                </a:solidFill>
                <a:latin typeface="Times New Roman" panose="02020603050405020304" pitchFamily="18" charset="0"/>
                <a:ea typeface="MS Mincho" panose="02020609040205080304" pitchFamily="49" charset="-128"/>
              </a:rPr>
              <a:t>, o’lchash, nazorat qilish va ogohlantirish qurilmalari</a:t>
            </a:r>
            <a:endParaRPr lang="ru-RU" sz="2400" dirty="0">
              <a:solidFill>
                <a:srgbClr val="002060"/>
              </a:solidFill>
              <a:latin typeface="Times New Roman" panose="02020603050405020304" pitchFamily="18" charset="0"/>
              <a:ea typeface="MS Mincho" panose="02020609040205080304" pitchFamily="49" charset="-128"/>
            </a:endParaRPr>
          </a:p>
          <a:p>
            <a:pPr algn="just">
              <a:spcAft>
                <a:spcPts val="0"/>
              </a:spcAft>
            </a:pPr>
            <a:r>
              <a:rPr lang="ru-RU" sz="2400" b="1" dirty="0">
                <a:solidFill>
                  <a:srgbClr val="002060"/>
                </a:solidFill>
                <a:latin typeface="Times New Roman" panose="02020603050405020304" pitchFamily="18" charset="0"/>
                <a:ea typeface="MS Mincho" panose="02020609040205080304" pitchFamily="49" charset="-128"/>
              </a:rPr>
              <a:t> </a:t>
            </a:r>
            <a:endParaRPr lang="ru-RU" sz="2400" dirty="0">
              <a:solidFill>
                <a:srgbClr val="002060"/>
              </a:solidFill>
              <a:latin typeface="Times New Roman" panose="02020603050405020304" pitchFamily="18" charset="0"/>
              <a:ea typeface="MS Mincho" panose="02020609040205080304" pitchFamily="49" charset="-128"/>
            </a:endParaRPr>
          </a:p>
          <a:p>
            <a:pPr algn="ctr">
              <a:spcAft>
                <a:spcPts val="0"/>
              </a:spcAft>
            </a:pPr>
            <a:r>
              <a:rPr lang="ru-RU" sz="2400" b="1" dirty="0" err="1">
                <a:solidFill>
                  <a:srgbClr val="002060"/>
                </a:solidFill>
                <a:latin typeface="Times New Roman" panose="02020603050405020304" pitchFamily="18" charset="0"/>
                <a:ea typeface="MS Mincho" panose="02020609040205080304" pitchFamily="49" charset="-128"/>
              </a:rPr>
              <a:t>Reja</a:t>
            </a:r>
            <a:r>
              <a:rPr lang="ru-RU" sz="2400" b="1" dirty="0">
                <a:solidFill>
                  <a:srgbClr val="002060"/>
                </a:solidFill>
                <a:latin typeface="Times New Roman" panose="02020603050405020304" pitchFamily="18" charset="0"/>
                <a:ea typeface="MS Mincho" panose="02020609040205080304" pitchFamily="49" charset="-128"/>
              </a:rPr>
              <a:t>:</a:t>
            </a:r>
            <a:endParaRPr lang="ru-RU" sz="2400" dirty="0">
              <a:solidFill>
                <a:srgbClr val="002060"/>
              </a:solidFill>
              <a:latin typeface="Times New Roman" panose="02020603050405020304" pitchFamily="18" charset="0"/>
              <a:ea typeface="MS Mincho" panose="02020609040205080304" pitchFamily="49" charset="-128"/>
            </a:endParaRPr>
          </a:p>
          <a:p>
            <a:pPr algn="ctr">
              <a:spcAft>
                <a:spcPts val="0"/>
              </a:spcAft>
            </a:pPr>
            <a:r>
              <a:rPr lang="ru-RU" sz="500" b="1" dirty="0">
                <a:solidFill>
                  <a:srgbClr val="002060"/>
                </a:solidFill>
                <a:latin typeface="Times New Roman" panose="02020603050405020304" pitchFamily="18" charset="0"/>
                <a:ea typeface="MS Mincho" panose="02020609040205080304" pitchFamily="49" charset="-128"/>
              </a:rPr>
              <a:t> </a:t>
            </a:r>
            <a:endParaRPr lang="ru-RU" sz="500" dirty="0">
              <a:solidFill>
                <a:srgbClr val="002060"/>
              </a:solidFill>
              <a:latin typeface="Times New Roman" panose="02020603050405020304" pitchFamily="18" charset="0"/>
              <a:ea typeface="MS Mincho" panose="02020609040205080304" pitchFamily="49" charset="-128"/>
            </a:endParaRPr>
          </a:p>
          <a:p>
            <a:pPr marL="342900" lvl="0" indent="-342900" algn="just">
              <a:lnSpc>
                <a:spcPct val="300000"/>
              </a:lnSpc>
              <a:spcAft>
                <a:spcPts val="0"/>
              </a:spcAft>
              <a:buFont typeface="+mj-lt"/>
              <a:buAutoNum type="arabicPeriod"/>
            </a:pPr>
            <a:r>
              <a:rPr lang="ru-RU" sz="2400" dirty="0" err="1">
                <a:solidFill>
                  <a:srgbClr val="002060"/>
                </a:solidFill>
                <a:latin typeface="Times New Roman" panose="02020603050405020304" pitchFamily="18" charset="0"/>
                <a:ea typeface="MS Mincho" panose="02020609040205080304" pitchFamily="49" charset="-128"/>
              </a:rPr>
              <a:t>Ichki</a:t>
            </a:r>
            <a:r>
              <a:rPr lang="ru-RU" sz="2400" dirty="0">
                <a:solidFill>
                  <a:srgbClr val="002060"/>
                </a:solidFill>
                <a:latin typeface="Times New Roman" panose="02020603050405020304" pitchFamily="18" charset="0"/>
                <a:ea typeface="MS Mincho" panose="02020609040205080304" pitchFamily="49" charset="-128"/>
              </a:rPr>
              <a:t> </a:t>
            </a:r>
            <a:r>
              <a:rPr lang="ru-RU" sz="2400" dirty="0" err="1">
                <a:solidFill>
                  <a:srgbClr val="002060"/>
                </a:solidFill>
                <a:latin typeface="Times New Roman" panose="02020603050405020304" pitchFamily="18" charset="0"/>
                <a:ea typeface="MS Mincho" panose="02020609040205080304" pitchFamily="49" charset="-128"/>
              </a:rPr>
              <a:t>va</a:t>
            </a:r>
            <a:r>
              <a:rPr lang="ru-RU" sz="2400" dirty="0">
                <a:solidFill>
                  <a:srgbClr val="002060"/>
                </a:solidFill>
                <a:latin typeface="Times New Roman" panose="02020603050405020304" pitchFamily="18" charset="0"/>
                <a:ea typeface="MS Mincho" panose="02020609040205080304" pitchFamily="49" charset="-128"/>
              </a:rPr>
              <a:t> </a:t>
            </a:r>
            <a:r>
              <a:rPr lang="ru-RU" sz="2400" dirty="0" err="1">
                <a:solidFill>
                  <a:srgbClr val="002060"/>
                </a:solidFill>
                <a:latin typeface="Times New Roman" panose="02020603050405020304" pitchFamily="18" charset="0"/>
                <a:ea typeface="MS Mincho" panose="02020609040205080304" pitchFamily="49" charset="-128"/>
              </a:rPr>
              <a:t>tashqi</a:t>
            </a:r>
            <a:r>
              <a:rPr lang="ru-RU" sz="2400" dirty="0">
                <a:solidFill>
                  <a:srgbClr val="002060"/>
                </a:solidFill>
                <a:latin typeface="Times New Roman" panose="02020603050405020304" pitchFamily="18" charset="0"/>
                <a:ea typeface="MS Mincho" panose="02020609040205080304" pitchFamily="49" charset="-128"/>
              </a:rPr>
              <a:t> </a:t>
            </a:r>
            <a:r>
              <a:rPr lang="ru-RU" sz="2400" dirty="0" err="1">
                <a:solidFill>
                  <a:srgbClr val="002060"/>
                </a:solidFill>
                <a:latin typeface="Times New Roman" panose="02020603050405020304" pitchFamily="18" charset="0"/>
                <a:ea typeface="MS Mincho" panose="02020609040205080304" pitchFamily="49" charset="-128"/>
              </a:rPr>
              <a:t>yoritish</a:t>
            </a:r>
            <a:r>
              <a:rPr lang="ru-RU" sz="2400" dirty="0">
                <a:solidFill>
                  <a:srgbClr val="002060"/>
                </a:solidFill>
                <a:latin typeface="Times New Roman" panose="02020603050405020304" pitchFamily="18" charset="0"/>
                <a:ea typeface="MS Mincho" panose="02020609040205080304" pitchFamily="49" charset="-128"/>
              </a:rPr>
              <a:t> </a:t>
            </a:r>
            <a:r>
              <a:rPr lang="ru-RU" sz="2400" dirty="0" err="1">
                <a:solidFill>
                  <a:srgbClr val="002060"/>
                </a:solidFill>
                <a:latin typeface="Times New Roman" panose="02020603050405020304" pitchFamily="18" charset="0"/>
                <a:ea typeface="MS Mincho" panose="02020609040205080304" pitchFamily="49" charset="-128"/>
              </a:rPr>
              <a:t>qurilmalari</a:t>
            </a:r>
            <a:r>
              <a:rPr lang="ru-RU" sz="2400" dirty="0">
                <a:solidFill>
                  <a:srgbClr val="002060"/>
                </a:solidFill>
                <a:latin typeface="Times New Roman" panose="02020603050405020304" pitchFamily="18" charset="0"/>
                <a:ea typeface="MS Mincho" panose="02020609040205080304" pitchFamily="49" charset="-128"/>
              </a:rPr>
              <a:t>.</a:t>
            </a:r>
          </a:p>
          <a:p>
            <a:pPr marL="342900" lvl="0" indent="-342900" algn="just">
              <a:lnSpc>
                <a:spcPct val="300000"/>
              </a:lnSpc>
              <a:spcAft>
                <a:spcPts val="0"/>
              </a:spcAft>
              <a:buFont typeface="+mj-lt"/>
              <a:buAutoNum type="arabicPeriod"/>
            </a:pPr>
            <a:r>
              <a:rPr lang="ru-RU" sz="2400" dirty="0" smtClean="0">
                <a:solidFill>
                  <a:srgbClr val="002060"/>
                </a:solidFill>
                <a:latin typeface="Times New Roman" panose="02020603050405020304" pitchFamily="18" charset="0"/>
                <a:ea typeface="MS Mincho" panose="02020609040205080304" pitchFamily="49" charset="-128"/>
              </a:rPr>
              <a:t>I</a:t>
            </a:r>
            <a:r>
              <a:rPr lang="en-US" sz="2400" dirty="0" smtClean="0">
                <a:solidFill>
                  <a:srgbClr val="002060"/>
                </a:solidFill>
                <a:latin typeface="Times New Roman" panose="02020603050405020304" pitchFamily="18" charset="0"/>
                <a:ea typeface="MS Mincho" panose="02020609040205080304" pitchFamily="49" charset="-128"/>
              </a:rPr>
              <a:t>YO</a:t>
            </a:r>
            <a:r>
              <a:rPr lang="ru-RU" sz="2400" dirty="0" smtClean="0">
                <a:solidFill>
                  <a:srgbClr val="002060"/>
                </a:solidFill>
                <a:latin typeface="Times New Roman" panose="02020603050405020304" pitchFamily="18" charset="0"/>
                <a:ea typeface="MS Mincho" panose="02020609040205080304" pitchFamily="49" charset="-128"/>
              </a:rPr>
              <a:t>D </a:t>
            </a:r>
            <a:r>
              <a:rPr lang="ru-RU" sz="2400" dirty="0" err="1">
                <a:solidFill>
                  <a:srgbClr val="002060"/>
                </a:solidFill>
                <a:latin typeface="Times New Roman" panose="02020603050405020304" pitchFamily="18" charset="0"/>
                <a:ea typeface="MS Mincho" panose="02020609040205080304" pitchFamily="49" charset="-128"/>
              </a:rPr>
              <a:t>parametrlarini</a:t>
            </a:r>
            <a:r>
              <a:rPr lang="ru-RU" sz="2400" dirty="0">
                <a:solidFill>
                  <a:srgbClr val="002060"/>
                </a:solidFill>
                <a:latin typeface="Times New Roman" panose="02020603050405020304" pitchFamily="18" charset="0"/>
                <a:ea typeface="MS Mincho" panose="02020609040205080304" pitchFamily="49" charset="-128"/>
              </a:rPr>
              <a:t> </a:t>
            </a:r>
            <a:r>
              <a:rPr lang="ru-RU" sz="2400" dirty="0" err="1">
                <a:solidFill>
                  <a:srgbClr val="002060"/>
                </a:solidFill>
                <a:latin typeface="Times New Roman" panose="02020603050405020304" pitchFamily="18" charset="0"/>
                <a:ea typeface="MS Mincho" panose="02020609040205080304" pitchFamily="49" charset="-128"/>
              </a:rPr>
              <a:t>o’lchash</a:t>
            </a:r>
            <a:r>
              <a:rPr lang="ru-RU" sz="2400" dirty="0">
                <a:solidFill>
                  <a:srgbClr val="002060"/>
                </a:solidFill>
                <a:latin typeface="Times New Roman" panose="02020603050405020304" pitchFamily="18" charset="0"/>
                <a:ea typeface="MS Mincho" panose="02020609040205080304" pitchFamily="49" charset="-128"/>
              </a:rPr>
              <a:t>, </a:t>
            </a:r>
            <a:r>
              <a:rPr lang="ru-RU" sz="2400" dirty="0" err="1">
                <a:solidFill>
                  <a:srgbClr val="002060"/>
                </a:solidFill>
                <a:latin typeface="Times New Roman" panose="02020603050405020304" pitchFamily="18" charset="0"/>
                <a:ea typeface="MS Mincho" panose="02020609040205080304" pitchFamily="49" charset="-128"/>
              </a:rPr>
              <a:t>nazorat</a:t>
            </a:r>
            <a:r>
              <a:rPr lang="ru-RU" sz="2400" dirty="0">
                <a:solidFill>
                  <a:srgbClr val="002060"/>
                </a:solidFill>
                <a:latin typeface="Times New Roman" panose="02020603050405020304" pitchFamily="18" charset="0"/>
                <a:ea typeface="MS Mincho" panose="02020609040205080304" pitchFamily="49" charset="-128"/>
              </a:rPr>
              <a:t> </a:t>
            </a:r>
            <a:r>
              <a:rPr lang="ru-RU" sz="2400" dirty="0" err="1">
                <a:solidFill>
                  <a:srgbClr val="002060"/>
                </a:solidFill>
                <a:latin typeface="Times New Roman" panose="02020603050405020304" pitchFamily="18" charset="0"/>
                <a:ea typeface="MS Mincho" panose="02020609040205080304" pitchFamily="49" charset="-128"/>
              </a:rPr>
              <a:t>qilish</a:t>
            </a:r>
            <a:r>
              <a:rPr lang="ru-RU" sz="2400" dirty="0">
                <a:solidFill>
                  <a:srgbClr val="002060"/>
                </a:solidFill>
                <a:latin typeface="Times New Roman" panose="02020603050405020304" pitchFamily="18" charset="0"/>
                <a:ea typeface="MS Mincho" panose="02020609040205080304" pitchFamily="49" charset="-128"/>
              </a:rPr>
              <a:t> </a:t>
            </a:r>
            <a:r>
              <a:rPr lang="ru-RU" sz="2400" dirty="0" err="1">
                <a:solidFill>
                  <a:srgbClr val="002060"/>
                </a:solidFill>
                <a:latin typeface="Times New Roman" panose="02020603050405020304" pitchFamily="18" charset="0"/>
                <a:ea typeface="MS Mincho" panose="02020609040205080304" pitchFamily="49" charset="-128"/>
              </a:rPr>
              <a:t>va</a:t>
            </a:r>
            <a:r>
              <a:rPr lang="ru-RU" sz="2400" dirty="0">
                <a:solidFill>
                  <a:srgbClr val="002060"/>
                </a:solidFill>
                <a:latin typeface="Times New Roman" panose="02020603050405020304" pitchFamily="18" charset="0"/>
                <a:ea typeface="MS Mincho" panose="02020609040205080304" pitchFamily="49" charset="-128"/>
              </a:rPr>
              <a:t> </a:t>
            </a:r>
            <a:r>
              <a:rPr lang="ru-RU" sz="2400" dirty="0" err="1">
                <a:solidFill>
                  <a:srgbClr val="002060"/>
                </a:solidFill>
                <a:latin typeface="Times New Roman" panose="02020603050405020304" pitchFamily="18" charset="0"/>
                <a:ea typeface="MS Mincho" panose="02020609040205080304" pitchFamily="49" charset="-128"/>
              </a:rPr>
              <a:t>ogohlantirish</a:t>
            </a:r>
            <a:r>
              <a:rPr lang="ru-RU" sz="2400" dirty="0">
                <a:solidFill>
                  <a:srgbClr val="002060"/>
                </a:solidFill>
                <a:latin typeface="Times New Roman" panose="02020603050405020304" pitchFamily="18" charset="0"/>
                <a:ea typeface="MS Mincho" panose="02020609040205080304" pitchFamily="49" charset="-128"/>
              </a:rPr>
              <a:t> </a:t>
            </a:r>
            <a:r>
              <a:rPr lang="ru-RU" sz="2400" dirty="0" err="1">
                <a:solidFill>
                  <a:srgbClr val="002060"/>
                </a:solidFill>
                <a:latin typeface="Times New Roman" panose="02020603050405020304" pitchFamily="18" charset="0"/>
                <a:ea typeface="MS Mincho" panose="02020609040205080304" pitchFamily="49" charset="-128"/>
              </a:rPr>
              <a:t>qurilmalari</a:t>
            </a:r>
            <a:r>
              <a:rPr lang="ru-RU" sz="2400" dirty="0">
                <a:solidFill>
                  <a:srgbClr val="002060"/>
                </a:solidFill>
                <a:latin typeface="Times New Roman" panose="02020603050405020304" pitchFamily="18" charset="0"/>
                <a:ea typeface="MS Mincho" panose="02020609040205080304" pitchFamily="49" charset="-128"/>
              </a:rPr>
              <a:t>.</a:t>
            </a:r>
            <a:endParaRPr lang="ru-RU" sz="2400" dirty="0">
              <a:solidFill>
                <a:srgbClr val="002060"/>
              </a:solidFill>
              <a:effectLst/>
              <a:latin typeface="Times New Roman" panose="02020603050405020304" pitchFamily="18" charset="0"/>
              <a:ea typeface="MS Mincho" panose="02020609040205080304" pitchFamily="49" charset="-128"/>
            </a:endParaRPr>
          </a:p>
        </p:txBody>
      </p:sp>
    </p:spTree>
    <p:extLst>
      <p:ext uri="{BB962C8B-B14F-4D97-AF65-F5344CB8AC3E}">
        <p14:creationId xmlns:p14="http://schemas.microsoft.com/office/powerpoint/2010/main" val="346076414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flipV="1">
            <a:off x="0" y="835269"/>
            <a:ext cx="12192000" cy="107266"/>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4614" y="6276975"/>
            <a:ext cx="12192000" cy="90564"/>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p:cNvSpPr/>
          <p:nvPr/>
        </p:nvSpPr>
        <p:spPr>
          <a:xfrm>
            <a:off x="0" y="6276975"/>
            <a:ext cx="12192000" cy="490460"/>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026" name="Picture 2" descr="Безымянный"/>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7306" y="3175"/>
            <a:ext cx="1219126"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Безымянный"/>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40927"/>
          <a:stretch/>
        </p:blipFill>
        <p:spPr bwMode="auto">
          <a:xfrm>
            <a:off x="10341342" y="24377"/>
            <a:ext cx="1542019"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Прямоугольник 6"/>
          <p:cNvSpPr/>
          <p:nvPr/>
        </p:nvSpPr>
        <p:spPr>
          <a:xfrm>
            <a:off x="808985" y="1226155"/>
            <a:ext cx="10303366" cy="2862322"/>
          </a:xfrm>
          <a:prstGeom prst="rect">
            <a:avLst/>
          </a:prstGeom>
        </p:spPr>
        <p:txBody>
          <a:bodyPr wrap="square">
            <a:spAutoFit/>
          </a:bodyPr>
          <a:lstStyle/>
          <a:p>
            <a:pPr algn="just">
              <a:lnSpc>
                <a:spcPct val="150000"/>
              </a:lnSpc>
            </a:pPr>
            <a:r>
              <a:rPr lang="en-US" sz="2400" dirty="0" smtClean="0">
                <a:solidFill>
                  <a:srgbClr val="002060"/>
                </a:solidFill>
                <a:latin typeface="Times New Roman" panose="02020603050405020304" pitchFamily="18" charset="0"/>
                <a:cs typeface="Times New Roman" panose="02020603050405020304" pitchFamily="18" charset="0"/>
              </a:rPr>
              <a:t>	</a:t>
            </a:r>
            <a:r>
              <a:rPr lang="en-US" sz="2400" b="1" i="1" dirty="0" err="1" smtClean="0">
                <a:solidFill>
                  <a:srgbClr val="002060"/>
                </a:solidFill>
                <a:latin typeface="Times New Roman" panose="02020603050405020304" pitchFamily="18" charset="0"/>
                <a:cs typeface="Times New Roman" panose="02020603050405020304" pitchFamily="18" charset="0"/>
              </a:rPr>
              <a:t>Yorug‘lik</a:t>
            </a:r>
            <a:r>
              <a:rPr lang="en-US" sz="2400" b="1" i="1" dirty="0" smtClean="0">
                <a:solidFill>
                  <a:srgbClr val="002060"/>
                </a:solidFill>
                <a:latin typeface="Times New Roman" panose="02020603050405020304" pitchFamily="18" charset="0"/>
                <a:cs typeface="Times New Roman" panose="02020603050405020304" pitchFamily="18" charset="0"/>
              </a:rPr>
              <a:t> </a:t>
            </a:r>
            <a:r>
              <a:rPr lang="en-US" sz="2400" b="1" i="1" dirty="0" err="1">
                <a:solidFill>
                  <a:srgbClr val="002060"/>
                </a:solidFill>
                <a:latin typeface="Times New Roman" panose="02020603050405020304" pitchFamily="18" charset="0"/>
                <a:cs typeface="Times New Roman" panose="02020603050405020304" pitchFamily="18" charset="0"/>
              </a:rPr>
              <a:t>asboblari</a:t>
            </a:r>
            <a:r>
              <a:rPr lang="en-US" sz="2400" b="1" i="1" dirty="0">
                <a:solidFill>
                  <a:srgbClr val="002060"/>
                </a:solidFill>
                <a:latin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cs typeface="Times New Roman" panose="02020603050405020304" pitchFamily="18" charset="0"/>
              </a:rPr>
              <a:t>yo‘lni</a:t>
            </a:r>
            <a:r>
              <a:rPr lang="en-US" sz="2400" dirty="0" smtClean="0">
                <a:solidFill>
                  <a:srgbClr val="002060"/>
                </a:solidFill>
                <a:latin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cs typeface="Times New Roman" panose="02020603050405020304" pitchFamily="18" charset="0"/>
              </a:rPr>
              <a:t>yoritish</a:t>
            </a:r>
            <a:r>
              <a:rPr lang="en-US" sz="2400" dirty="0" smtClean="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avtomobil</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gabarit</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o‘lchamlari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haqida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ma’lumot</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cs typeface="Times New Roman" panose="02020603050405020304" pitchFamily="18" charset="0"/>
              </a:rPr>
              <a:t>berish</a:t>
            </a:r>
            <a:r>
              <a:rPr lang="en-US" sz="2400" dirty="0" smtClean="0">
                <a:solidFill>
                  <a:srgbClr val="002060"/>
                </a:solidFill>
                <a:latin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cs typeface="Times New Roman" panose="02020603050405020304" pitchFamily="18" charset="0"/>
              </a:rPr>
              <a:t>haydovchining</a:t>
            </a:r>
            <a:r>
              <a:rPr lang="en-US" sz="2400" dirty="0" smtClean="0">
                <a:solidFill>
                  <a:srgbClr val="002060"/>
                </a:solidFill>
                <a:latin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cs typeface="Times New Roman" panose="02020603050405020304" pitchFamily="18" charset="0"/>
              </a:rPr>
              <a:t>mo‘ljallangan</a:t>
            </a:r>
            <a:r>
              <a:rPr lang="en-US" sz="2400" dirty="0" smtClean="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yoki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amalga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oshirayotgan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harakati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cs typeface="Times New Roman" panose="02020603050405020304" pitchFamily="18" charset="0"/>
              </a:rPr>
              <a:t>haqida</a:t>
            </a:r>
            <a:r>
              <a:rPr lang="en-US" sz="2400" dirty="0" smtClean="0">
                <a:solidFill>
                  <a:srgbClr val="002060"/>
                </a:solidFill>
                <a:latin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cs typeface="Times New Roman" panose="02020603050405020304" pitchFamily="18" charset="0"/>
              </a:rPr>
              <a:t>darak</a:t>
            </a:r>
            <a:r>
              <a:rPr lang="en-US" sz="2400" dirty="0" smtClean="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berish</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davlat</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raqami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kabina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kuzov</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saloni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cs typeface="Times New Roman" panose="02020603050405020304" pitchFamily="18" charset="0"/>
              </a:rPr>
              <a:t>nazorat-o‘lchov</a:t>
            </a:r>
            <a:r>
              <a:rPr lang="en-US" sz="2400" dirty="0" smtClean="0">
                <a:solidFill>
                  <a:srgbClr val="002060"/>
                </a:solidFill>
                <a:latin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cs typeface="Times New Roman" panose="02020603050405020304" pitchFamily="18" charset="0"/>
              </a:rPr>
              <a:t>asboblari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yukxona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va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dvigatel</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bo‘linmalarini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yoritish</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uchun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xizmat</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qiladi</a:t>
            </a:r>
            <a:r>
              <a:rPr lang="en-US" sz="2400" dirty="0">
                <a:solidFill>
                  <a:srgbClr val="002060"/>
                </a:solidFill>
                <a:latin typeface="Times New Roman" panose="02020603050405020304" pitchFamily="18" charset="0"/>
                <a:cs typeface="Times New Roman" panose="02020603050405020304" pitchFamily="18" charset="0"/>
              </a:rPr>
              <a:t>. </a:t>
            </a:r>
            <a:br>
              <a:rPr lang="en-US" sz="2400" dirty="0">
                <a:solidFill>
                  <a:srgbClr val="002060"/>
                </a:solidFill>
                <a:latin typeface="Times New Roman" panose="02020603050405020304" pitchFamily="18" charset="0"/>
                <a:cs typeface="Times New Roman" panose="02020603050405020304" pitchFamily="18" charset="0"/>
              </a:rPr>
            </a:br>
            <a:endParaRPr lang="ru-RU" sz="2400" dirty="0">
              <a:solidFill>
                <a:srgbClr val="002060"/>
              </a:solidFill>
              <a:latin typeface="Times New Roman" panose="02020603050405020304" pitchFamily="18" charset="0"/>
              <a:cs typeface="Times New Roman" panose="02020603050405020304" pitchFamily="18" charset="0"/>
            </a:endParaRPr>
          </a:p>
        </p:txBody>
      </p:sp>
      <p:pic>
        <p:nvPicPr>
          <p:cNvPr id="4" name="Рисунок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80005" y="3761499"/>
            <a:ext cx="5631990" cy="2252796"/>
          </a:xfrm>
          <a:prstGeom prst="rect">
            <a:avLst/>
          </a:prstGeom>
        </p:spPr>
      </p:pic>
    </p:spTree>
    <p:extLst>
      <p:ext uri="{BB962C8B-B14F-4D97-AF65-F5344CB8AC3E}">
        <p14:creationId xmlns:p14="http://schemas.microsoft.com/office/powerpoint/2010/main" val="6381114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flipV="1">
            <a:off x="0" y="835269"/>
            <a:ext cx="12192000" cy="107266"/>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4614" y="6276975"/>
            <a:ext cx="12192000" cy="90564"/>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p:cNvSpPr/>
          <p:nvPr/>
        </p:nvSpPr>
        <p:spPr>
          <a:xfrm>
            <a:off x="0" y="6276975"/>
            <a:ext cx="12192000" cy="490460"/>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026" name="Picture 2" descr="Безымянный"/>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7306" y="3175"/>
            <a:ext cx="1219126"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Безымянный"/>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40927"/>
          <a:stretch/>
        </p:blipFill>
        <p:spPr bwMode="auto">
          <a:xfrm>
            <a:off x="10341342" y="24377"/>
            <a:ext cx="1542019"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Рисунок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892153" y="3600755"/>
            <a:ext cx="3465521" cy="2554042"/>
          </a:xfrm>
          <a:prstGeom prst="rect">
            <a:avLst/>
          </a:prstGeom>
        </p:spPr>
      </p:pic>
      <p:pic>
        <p:nvPicPr>
          <p:cNvPr id="5" name="Рисунок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881461" y="1141189"/>
            <a:ext cx="4021385" cy="2260912"/>
          </a:xfrm>
          <a:prstGeom prst="rect">
            <a:avLst/>
          </a:prstGeom>
        </p:spPr>
      </p:pic>
      <p:pic>
        <p:nvPicPr>
          <p:cNvPr id="6" name="Рисунок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35280" y="1850496"/>
            <a:ext cx="5238750" cy="3933825"/>
          </a:xfrm>
          <a:prstGeom prst="rect">
            <a:avLst/>
          </a:prstGeom>
        </p:spPr>
      </p:pic>
    </p:spTree>
    <p:extLst>
      <p:ext uri="{BB962C8B-B14F-4D97-AF65-F5344CB8AC3E}">
        <p14:creationId xmlns:p14="http://schemas.microsoft.com/office/powerpoint/2010/main" val="133943592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flipV="1">
            <a:off x="0" y="835269"/>
            <a:ext cx="12192000" cy="107266"/>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4614" y="6276975"/>
            <a:ext cx="12192000" cy="90564"/>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p:cNvSpPr/>
          <p:nvPr/>
        </p:nvSpPr>
        <p:spPr>
          <a:xfrm>
            <a:off x="0" y="6276975"/>
            <a:ext cx="12192000" cy="490460"/>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026" name="Picture 2" descr="Безымянный"/>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7306" y="3175"/>
            <a:ext cx="1219126"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Безымянный"/>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40927"/>
          <a:stretch/>
        </p:blipFill>
        <p:spPr bwMode="auto">
          <a:xfrm>
            <a:off x="10341342" y="24377"/>
            <a:ext cx="1542019"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Прямоугольник 3"/>
          <p:cNvSpPr/>
          <p:nvPr/>
        </p:nvSpPr>
        <p:spPr>
          <a:xfrm>
            <a:off x="261011" y="1089386"/>
            <a:ext cx="6505549" cy="2308324"/>
          </a:xfrm>
          <a:prstGeom prst="rect">
            <a:avLst/>
          </a:prstGeom>
        </p:spPr>
        <p:txBody>
          <a:bodyPr wrap="square">
            <a:spAutoFit/>
          </a:bodyPr>
          <a:lstStyle/>
          <a:p>
            <a:pPr algn="just">
              <a:lnSpc>
                <a:spcPct val="150000"/>
              </a:lnSpc>
            </a:pPr>
            <a:r>
              <a:rPr lang="en-US" sz="2400" b="1" i="1" dirty="0" smtClean="0">
                <a:solidFill>
                  <a:srgbClr val="231D1E"/>
                </a:solidFill>
                <a:latin typeface="Times New Roman" panose="02020603050405020304" pitchFamily="18" charset="0"/>
                <a:cs typeface="Times New Roman" panose="02020603050405020304" pitchFamily="18" charset="0"/>
              </a:rPr>
              <a:t>	</a:t>
            </a:r>
            <a:r>
              <a:rPr lang="en-US" sz="2400" b="1" i="1" dirty="0" err="1" smtClean="0">
                <a:solidFill>
                  <a:srgbClr val="002060"/>
                </a:solidFill>
                <a:latin typeface="Times New Roman" panose="02020603050405020304" pitchFamily="18" charset="0"/>
                <a:cs typeface="Times New Roman" panose="02020603050405020304" pitchFamily="18" charset="0"/>
              </a:rPr>
              <a:t>Faralar</a:t>
            </a:r>
            <a:r>
              <a:rPr lang="en-US" sz="2400" dirty="0" smtClean="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yorug‘lik</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manba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vazifasini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bajaradi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Nur</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cs typeface="Times New Roman" panose="02020603050405020304" pitchFamily="18" charset="0"/>
              </a:rPr>
              <a:t>qaytargich</a:t>
            </a:r>
            <a:r>
              <a:rPr lang="en-US" sz="2400" dirty="0" smtClean="0">
                <a:solidFill>
                  <a:srgbClr val="002060"/>
                </a:solidFill>
                <a:latin typeface="Times New Roman" panose="02020603050405020304" pitchFamily="18" charset="0"/>
                <a:cs typeface="Times New Roman" panose="02020603050405020304" pitchFamily="18" charset="0"/>
              </a:rPr>
              <a:t> paraboloid </a:t>
            </a:r>
            <a:r>
              <a:rPr lang="en-US" sz="2400" dirty="0" err="1">
                <a:solidFill>
                  <a:srgbClr val="002060"/>
                </a:solidFill>
                <a:latin typeface="Times New Roman" panose="02020603050405020304" pitchFamily="18" charset="0"/>
                <a:cs typeface="Times New Roman" panose="02020603050405020304" pitchFamily="18" charset="0"/>
              </a:rPr>
              <a:t>shaklida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bo‘lib</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lampadan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kichik</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burchak</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ostida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chiqqan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cs typeface="Times New Roman" panose="02020603050405020304" pitchFamily="18" charset="0"/>
              </a:rPr>
              <a:t>yorug‘lik</a:t>
            </a:r>
            <a:r>
              <a:rPr lang="en-US" sz="2400" dirty="0" smtClean="0">
                <a:solidFill>
                  <a:srgbClr val="002060"/>
                </a:solidFill>
                <a:latin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cs typeface="Times New Roman" panose="02020603050405020304" pitchFamily="18" charset="0"/>
              </a:rPr>
              <a:t>oqimini</a:t>
            </a:r>
            <a:r>
              <a:rPr lang="en-US" sz="2400" dirty="0" smtClean="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to‘playdi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va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optik</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o‘q</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bo‘ylab</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yo‘naltiradi</a:t>
            </a:r>
            <a:r>
              <a:rPr lang="en-US" sz="2400" dirty="0">
                <a:solidFill>
                  <a:srgbClr val="002060"/>
                </a:solidFill>
                <a:latin typeface="Times New Roman" panose="02020603050405020304" pitchFamily="18" charset="0"/>
                <a:cs typeface="Times New Roman" panose="02020603050405020304" pitchFamily="18" charset="0"/>
              </a:rPr>
              <a:t>. </a:t>
            </a:r>
            <a:endParaRPr lang="ru-RU" sz="2400" dirty="0">
              <a:solidFill>
                <a:srgbClr val="002060"/>
              </a:solidFill>
              <a:latin typeface="Times New Roman" panose="02020603050405020304" pitchFamily="18" charset="0"/>
              <a:cs typeface="Times New Roman" panose="02020603050405020304" pitchFamily="18" charset="0"/>
            </a:endParaRPr>
          </a:p>
        </p:txBody>
      </p:sp>
      <p:sp>
        <p:nvSpPr>
          <p:cNvPr id="7" name="Прямоугольник 6"/>
          <p:cNvSpPr/>
          <p:nvPr/>
        </p:nvSpPr>
        <p:spPr>
          <a:xfrm>
            <a:off x="525196" y="3860044"/>
            <a:ext cx="3873176" cy="2246769"/>
          </a:xfrm>
          <a:prstGeom prst="rect">
            <a:avLst/>
          </a:prstGeom>
        </p:spPr>
        <p:txBody>
          <a:bodyPr wrap="none">
            <a:spAutoFit/>
          </a:bodyPr>
          <a:lstStyle/>
          <a:p>
            <a:r>
              <a:rPr lang="en-US" sz="2000" dirty="0" smtClean="0">
                <a:solidFill>
                  <a:schemeClr val="accent2">
                    <a:lumMod val="50000"/>
                  </a:schemeClr>
                </a:solidFill>
                <a:latin typeface="Times New Roman" panose="02020603050405020304" pitchFamily="18" charset="0"/>
                <a:cs typeface="Times New Roman" panose="02020603050405020304" pitchFamily="18" charset="0"/>
              </a:rPr>
              <a:t>a – </a:t>
            </a:r>
            <a:r>
              <a:rPr lang="en-US" sz="2000" dirty="0" err="1" smtClean="0">
                <a:solidFill>
                  <a:schemeClr val="accent2">
                    <a:lumMod val="50000"/>
                  </a:schemeClr>
                </a:solidFill>
                <a:latin typeface="Times New Roman" panose="02020603050405020304" pitchFamily="18" charset="0"/>
                <a:cs typeface="Times New Roman" panose="02020603050405020304" pitchFamily="18" charset="0"/>
              </a:rPr>
              <a:t>yaqinni</a:t>
            </a:r>
            <a:r>
              <a:rPr lang="en-US" sz="2000" dirty="0" smtClean="0">
                <a:solidFill>
                  <a:schemeClr val="accent2">
                    <a:lumMod val="50000"/>
                  </a:schemeClr>
                </a:solidFill>
                <a:latin typeface="Times New Roman" panose="02020603050405020304" pitchFamily="18" charset="0"/>
                <a:cs typeface="Times New Roman" panose="02020603050405020304" pitchFamily="18" charset="0"/>
              </a:rPr>
              <a:t> </a:t>
            </a:r>
            <a:r>
              <a:rPr lang="en-US" sz="2000" dirty="0" err="1" smtClean="0">
                <a:solidFill>
                  <a:schemeClr val="accent2">
                    <a:lumMod val="50000"/>
                  </a:schemeClr>
                </a:solidFill>
                <a:latin typeface="Times New Roman" panose="02020603050405020304" pitchFamily="18" charset="0"/>
                <a:cs typeface="Times New Roman" panose="02020603050405020304" pitchFamily="18" charset="0"/>
              </a:rPr>
              <a:t>yoritish</a:t>
            </a:r>
            <a:r>
              <a:rPr lang="en-US" sz="2000" dirty="0" smtClean="0">
                <a:solidFill>
                  <a:schemeClr val="accent2">
                    <a:lumMod val="50000"/>
                  </a:schemeClr>
                </a:solidFill>
                <a:latin typeface="Times New Roman" panose="02020603050405020304" pitchFamily="18" charset="0"/>
                <a:cs typeface="Times New Roman" panose="02020603050405020304" pitchFamily="18" charset="0"/>
              </a:rPr>
              <a:t>;</a:t>
            </a:r>
          </a:p>
          <a:p>
            <a:r>
              <a:rPr lang="en-US" sz="2000" dirty="0">
                <a:solidFill>
                  <a:schemeClr val="accent2">
                    <a:lumMod val="50000"/>
                  </a:schemeClr>
                </a:solidFill>
                <a:latin typeface="Times New Roman" panose="02020603050405020304" pitchFamily="18" charset="0"/>
                <a:cs typeface="Times New Roman" panose="02020603050405020304" pitchFamily="18" charset="0"/>
              </a:rPr>
              <a:t>b</a:t>
            </a:r>
            <a:r>
              <a:rPr lang="en-US" sz="2000" dirty="0" smtClean="0">
                <a:solidFill>
                  <a:schemeClr val="accent2">
                    <a:lumMod val="50000"/>
                  </a:schemeClr>
                </a:solidFill>
                <a:latin typeface="Times New Roman" panose="02020603050405020304" pitchFamily="18" charset="0"/>
                <a:cs typeface="Times New Roman" panose="02020603050405020304" pitchFamily="18" charset="0"/>
              </a:rPr>
              <a:t> – </a:t>
            </a:r>
            <a:r>
              <a:rPr lang="en-US" sz="2000" dirty="0" err="1" smtClean="0">
                <a:solidFill>
                  <a:schemeClr val="accent2">
                    <a:lumMod val="50000"/>
                  </a:schemeClr>
                </a:solidFill>
                <a:latin typeface="Times New Roman" panose="02020603050405020304" pitchFamily="18" charset="0"/>
                <a:cs typeface="Times New Roman" panose="02020603050405020304" pitchFamily="18" charset="0"/>
              </a:rPr>
              <a:t>yaqinni</a:t>
            </a:r>
            <a:r>
              <a:rPr lang="en-US" sz="2000" dirty="0" smtClean="0">
                <a:solidFill>
                  <a:schemeClr val="accent2">
                    <a:lumMod val="50000"/>
                  </a:schemeClr>
                </a:solidFill>
                <a:latin typeface="Times New Roman" panose="02020603050405020304" pitchFamily="18" charset="0"/>
                <a:cs typeface="Times New Roman" panose="02020603050405020304" pitchFamily="18" charset="0"/>
              </a:rPr>
              <a:t> </a:t>
            </a:r>
            <a:r>
              <a:rPr lang="en-US" sz="2000" dirty="0" err="1" smtClean="0">
                <a:solidFill>
                  <a:schemeClr val="accent2">
                    <a:lumMod val="50000"/>
                  </a:schemeClr>
                </a:solidFill>
                <a:latin typeface="Times New Roman" panose="02020603050405020304" pitchFamily="18" charset="0"/>
                <a:cs typeface="Times New Roman" panose="02020603050405020304" pitchFamily="18" charset="0"/>
              </a:rPr>
              <a:t>yoritish</a:t>
            </a:r>
            <a:r>
              <a:rPr lang="en-US" sz="2000" dirty="0" smtClean="0">
                <a:solidFill>
                  <a:schemeClr val="accent2">
                    <a:lumMod val="50000"/>
                  </a:schemeClr>
                </a:solidFill>
                <a:latin typeface="Times New Roman" panose="02020603050405020304" pitchFamily="18" charset="0"/>
                <a:cs typeface="Times New Roman" panose="02020603050405020304" pitchFamily="18" charset="0"/>
              </a:rPr>
              <a:t> </a:t>
            </a:r>
            <a:r>
              <a:rPr lang="en-US" sz="2000" dirty="0" err="1" smtClean="0">
                <a:solidFill>
                  <a:schemeClr val="accent2">
                    <a:lumMod val="50000"/>
                  </a:schemeClr>
                </a:solidFill>
                <a:latin typeface="Times New Roman" panose="02020603050405020304" pitchFamily="18" charset="0"/>
                <a:cs typeface="Times New Roman" panose="02020603050405020304" pitchFamily="18" charset="0"/>
              </a:rPr>
              <a:t>yorug’lik</a:t>
            </a:r>
            <a:r>
              <a:rPr lang="en-US" sz="2000" dirty="0" smtClean="0">
                <a:solidFill>
                  <a:schemeClr val="accent2">
                    <a:lumMod val="50000"/>
                  </a:schemeClr>
                </a:solidFill>
                <a:latin typeface="Times New Roman" panose="02020603050405020304" pitchFamily="18" charset="0"/>
                <a:cs typeface="Times New Roman" panose="02020603050405020304" pitchFamily="18" charset="0"/>
              </a:rPr>
              <a:t> </a:t>
            </a:r>
            <a:r>
              <a:rPr lang="en-US" sz="2000" dirty="0" err="1" smtClean="0">
                <a:solidFill>
                  <a:schemeClr val="accent2">
                    <a:lumMod val="50000"/>
                  </a:schemeClr>
                </a:solidFill>
                <a:latin typeface="Times New Roman" panose="02020603050405020304" pitchFamily="18" charset="0"/>
                <a:cs typeface="Times New Roman" panose="02020603050405020304" pitchFamily="18" charset="0"/>
              </a:rPr>
              <a:t>dog’i</a:t>
            </a:r>
            <a:r>
              <a:rPr lang="en-US" sz="2000" dirty="0" smtClean="0">
                <a:solidFill>
                  <a:schemeClr val="accent2">
                    <a:lumMod val="50000"/>
                  </a:schemeClr>
                </a:solidFill>
                <a:latin typeface="Times New Roman" panose="02020603050405020304" pitchFamily="18" charset="0"/>
                <a:cs typeface="Times New Roman" panose="02020603050405020304" pitchFamily="18" charset="0"/>
              </a:rPr>
              <a:t>;</a:t>
            </a:r>
          </a:p>
          <a:p>
            <a:r>
              <a:rPr lang="en-US" sz="2000" dirty="0" smtClean="0">
                <a:solidFill>
                  <a:schemeClr val="accent2">
                    <a:lumMod val="50000"/>
                  </a:schemeClr>
                </a:solidFill>
                <a:latin typeface="Times New Roman" panose="02020603050405020304" pitchFamily="18" charset="0"/>
                <a:cs typeface="Times New Roman" panose="02020603050405020304" pitchFamily="18" charset="0"/>
              </a:rPr>
              <a:t>v – </a:t>
            </a:r>
            <a:r>
              <a:rPr lang="en-US" sz="2000" dirty="0" err="1" smtClean="0">
                <a:solidFill>
                  <a:schemeClr val="accent2">
                    <a:lumMod val="50000"/>
                  </a:schemeClr>
                </a:solidFill>
                <a:latin typeface="Times New Roman" panose="02020603050405020304" pitchFamily="18" charset="0"/>
                <a:cs typeface="Times New Roman" panose="02020603050405020304" pitchFamily="18" charset="0"/>
              </a:rPr>
              <a:t>uzoqni</a:t>
            </a:r>
            <a:r>
              <a:rPr lang="en-US" sz="2000" dirty="0" smtClean="0">
                <a:solidFill>
                  <a:schemeClr val="accent2">
                    <a:lumMod val="50000"/>
                  </a:schemeClr>
                </a:solidFill>
                <a:latin typeface="Times New Roman" panose="02020603050405020304" pitchFamily="18" charset="0"/>
                <a:cs typeface="Times New Roman" panose="02020603050405020304" pitchFamily="18" charset="0"/>
              </a:rPr>
              <a:t> </a:t>
            </a:r>
            <a:r>
              <a:rPr lang="en-US" sz="2000" dirty="0" err="1" smtClean="0">
                <a:solidFill>
                  <a:schemeClr val="accent2">
                    <a:lumMod val="50000"/>
                  </a:schemeClr>
                </a:solidFill>
                <a:latin typeface="Times New Roman" panose="02020603050405020304" pitchFamily="18" charset="0"/>
                <a:cs typeface="Times New Roman" panose="02020603050405020304" pitchFamily="18" charset="0"/>
              </a:rPr>
              <a:t>yoritish</a:t>
            </a:r>
            <a:r>
              <a:rPr lang="en-US" sz="2000" dirty="0" smtClean="0">
                <a:solidFill>
                  <a:schemeClr val="accent2">
                    <a:lumMod val="50000"/>
                  </a:schemeClr>
                </a:solidFill>
                <a:latin typeface="Times New Roman" panose="02020603050405020304" pitchFamily="18" charset="0"/>
                <a:cs typeface="Times New Roman" panose="02020603050405020304" pitchFamily="18" charset="0"/>
              </a:rPr>
              <a:t>;</a:t>
            </a:r>
          </a:p>
          <a:p>
            <a:endParaRPr lang="en-US" sz="2000" dirty="0" smtClean="0">
              <a:solidFill>
                <a:schemeClr val="accent2">
                  <a:lumMod val="50000"/>
                </a:schemeClr>
              </a:solidFill>
              <a:latin typeface="Times New Roman" panose="02020603050405020304" pitchFamily="18" charset="0"/>
              <a:cs typeface="Times New Roman" panose="02020603050405020304" pitchFamily="18" charset="0"/>
            </a:endParaRPr>
          </a:p>
          <a:p>
            <a:r>
              <a:rPr lang="en-US" sz="2000" dirty="0" smtClean="0">
                <a:solidFill>
                  <a:schemeClr val="accent2">
                    <a:lumMod val="50000"/>
                  </a:schemeClr>
                </a:solidFill>
                <a:latin typeface="Times New Roman" panose="02020603050405020304" pitchFamily="18" charset="0"/>
                <a:cs typeface="Times New Roman" panose="02020603050405020304" pitchFamily="18" charset="0"/>
              </a:rPr>
              <a:t>1- </a:t>
            </a:r>
            <a:r>
              <a:rPr lang="en-US" sz="2000" dirty="0" err="1" smtClean="0">
                <a:solidFill>
                  <a:schemeClr val="accent2">
                    <a:lumMod val="50000"/>
                  </a:schemeClr>
                </a:solidFill>
                <a:latin typeface="Times New Roman" panose="02020603050405020304" pitchFamily="18" charset="0"/>
                <a:cs typeface="Times New Roman" panose="02020603050405020304" pitchFamily="18" charset="0"/>
              </a:rPr>
              <a:t>uzoqni</a:t>
            </a:r>
            <a:r>
              <a:rPr lang="en-US" sz="2000" dirty="0" smtClean="0">
                <a:solidFill>
                  <a:schemeClr val="accent2">
                    <a:lumMod val="50000"/>
                  </a:schemeClr>
                </a:solidFill>
                <a:latin typeface="Times New Roman" panose="02020603050405020304" pitchFamily="18" charset="0"/>
                <a:cs typeface="Times New Roman" panose="02020603050405020304" pitchFamily="18" charset="0"/>
              </a:rPr>
              <a:t> </a:t>
            </a:r>
            <a:r>
              <a:rPr lang="en-US" sz="2000" dirty="0" err="1" smtClean="0">
                <a:solidFill>
                  <a:schemeClr val="accent2">
                    <a:lumMod val="50000"/>
                  </a:schemeClr>
                </a:solidFill>
                <a:latin typeface="Times New Roman" panose="02020603050405020304" pitchFamily="18" charset="0"/>
                <a:cs typeface="Times New Roman" panose="02020603050405020304" pitchFamily="18" charset="0"/>
              </a:rPr>
              <a:t>yoritish</a:t>
            </a:r>
            <a:r>
              <a:rPr lang="en-US" sz="2000" dirty="0" smtClean="0">
                <a:solidFill>
                  <a:schemeClr val="accent2">
                    <a:lumMod val="50000"/>
                  </a:schemeClr>
                </a:solidFill>
                <a:latin typeface="Times New Roman" panose="02020603050405020304" pitchFamily="18" charset="0"/>
                <a:cs typeface="Times New Roman" panose="02020603050405020304" pitchFamily="18" charset="0"/>
              </a:rPr>
              <a:t> </a:t>
            </a:r>
            <a:r>
              <a:rPr lang="en-US" sz="2000" dirty="0" err="1" smtClean="0">
                <a:solidFill>
                  <a:schemeClr val="accent2">
                    <a:lumMod val="50000"/>
                  </a:schemeClr>
                </a:solidFill>
                <a:latin typeface="Times New Roman" panose="02020603050405020304" pitchFamily="18" charset="0"/>
                <a:cs typeface="Times New Roman" panose="02020603050405020304" pitchFamily="18" charset="0"/>
              </a:rPr>
              <a:t>tolasi</a:t>
            </a:r>
            <a:r>
              <a:rPr lang="en-US" sz="2000" dirty="0" smtClean="0">
                <a:solidFill>
                  <a:schemeClr val="accent2">
                    <a:lumMod val="50000"/>
                  </a:schemeClr>
                </a:solidFill>
                <a:latin typeface="Times New Roman" panose="02020603050405020304" pitchFamily="18" charset="0"/>
                <a:cs typeface="Times New Roman" panose="02020603050405020304" pitchFamily="18" charset="0"/>
              </a:rPr>
              <a:t>;</a:t>
            </a:r>
          </a:p>
          <a:p>
            <a:r>
              <a:rPr lang="en-US" sz="2000" dirty="0" smtClean="0">
                <a:solidFill>
                  <a:schemeClr val="accent2">
                    <a:lumMod val="50000"/>
                  </a:schemeClr>
                </a:solidFill>
                <a:latin typeface="Times New Roman" panose="02020603050405020304" pitchFamily="18" charset="0"/>
                <a:cs typeface="Times New Roman" panose="02020603050405020304" pitchFamily="18" charset="0"/>
              </a:rPr>
              <a:t>2- </a:t>
            </a:r>
            <a:r>
              <a:rPr lang="en-US" sz="2000" dirty="0" err="1" smtClean="0">
                <a:solidFill>
                  <a:schemeClr val="accent2">
                    <a:lumMod val="50000"/>
                  </a:schemeClr>
                </a:solidFill>
                <a:latin typeface="Times New Roman" panose="02020603050405020304" pitchFamily="18" charset="0"/>
                <a:cs typeface="Times New Roman" panose="02020603050405020304" pitchFamily="18" charset="0"/>
              </a:rPr>
              <a:t>yaqinni</a:t>
            </a:r>
            <a:r>
              <a:rPr lang="en-US" sz="2000" dirty="0" smtClean="0">
                <a:solidFill>
                  <a:schemeClr val="accent2">
                    <a:lumMod val="50000"/>
                  </a:schemeClr>
                </a:solidFill>
                <a:latin typeface="Times New Roman" panose="02020603050405020304" pitchFamily="18" charset="0"/>
                <a:cs typeface="Times New Roman" panose="02020603050405020304" pitchFamily="18" charset="0"/>
              </a:rPr>
              <a:t> </a:t>
            </a:r>
            <a:r>
              <a:rPr lang="en-US" sz="2000" dirty="0" err="1" smtClean="0">
                <a:solidFill>
                  <a:schemeClr val="accent2">
                    <a:lumMod val="50000"/>
                  </a:schemeClr>
                </a:solidFill>
                <a:latin typeface="Times New Roman" panose="02020603050405020304" pitchFamily="18" charset="0"/>
                <a:cs typeface="Times New Roman" panose="02020603050405020304" pitchFamily="18" charset="0"/>
              </a:rPr>
              <a:t>yoritish</a:t>
            </a:r>
            <a:r>
              <a:rPr lang="en-US" sz="2000" dirty="0" smtClean="0">
                <a:solidFill>
                  <a:schemeClr val="accent2">
                    <a:lumMod val="50000"/>
                  </a:schemeClr>
                </a:solidFill>
                <a:latin typeface="Times New Roman" panose="02020603050405020304" pitchFamily="18" charset="0"/>
                <a:cs typeface="Times New Roman" panose="02020603050405020304" pitchFamily="18" charset="0"/>
              </a:rPr>
              <a:t> </a:t>
            </a:r>
            <a:r>
              <a:rPr lang="en-US" sz="2000" dirty="0" err="1" smtClean="0">
                <a:solidFill>
                  <a:schemeClr val="accent2">
                    <a:lumMod val="50000"/>
                  </a:schemeClr>
                </a:solidFill>
                <a:latin typeface="Times New Roman" panose="02020603050405020304" pitchFamily="18" charset="0"/>
                <a:cs typeface="Times New Roman" panose="02020603050405020304" pitchFamily="18" charset="0"/>
              </a:rPr>
              <a:t>tolasi</a:t>
            </a:r>
            <a:r>
              <a:rPr lang="en-US" sz="2000" dirty="0" smtClean="0">
                <a:solidFill>
                  <a:schemeClr val="accent2">
                    <a:lumMod val="50000"/>
                  </a:schemeClr>
                </a:solidFill>
                <a:latin typeface="Times New Roman" panose="02020603050405020304" pitchFamily="18" charset="0"/>
                <a:cs typeface="Times New Roman" panose="02020603050405020304" pitchFamily="18" charset="0"/>
              </a:rPr>
              <a:t>;</a:t>
            </a:r>
          </a:p>
          <a:p>
            <a:r>
              <a:rPr lang="en-US" sz="2000" dirty="0" smtClean="0">
                <a:solidFill>
                  <a:schemeClr val="accent2">
                    <a:lumMod val="50000"/>
                  </a:schemeClr>
                </a:solidFill>
                <a:latin typeface="Times New Roman" panose="02020603050405020304" pitchFamily="18" charset="0"/>
                <a:cs typeface="Times New Roman" panose="02020603050405020304" pitchFamily="18" charset="0"/>
              </a:rPr>
              <a:t>3- </a:t>
            </a:r>
            <a:r>
              <a:rPr lang="en-US" sz="2000" dirty="0" err="1" smtClean="0">
                <a:solidFill>
                  <a:schemeClr val="accent2">
                    <a:lumMod val="50000"/>
                  </a:schemeClr>
                </a:solidFill>
                <a:latin typeface="Times New Roman" panose="02020603050405020304" pitchFamily="18" charset="0"/>
                <a:cs typeface="Times New Roman" panose="02020603050405020304" pitchFamily="18" charset="0"/>
              </a:rPr>
              <a:t>ekran</a:t>
            </a:r>
            <a:r>
              <a:rPr lang="en-US" sz="2000" dirty="0" smtClean="0">
                <a:solidFill>
                  <a:schemeClr val="accent2">
                    <a:lumMod val="50000"/>
                  </a:schemeClr>
                </a:solidFill>
                <a:latin typeface="Times New Roman" panose="02020603050405020304" pitchFamily="18" charset="0"/>
                <a:cs typeface="Times New Roman" panose="02020603050405020304" pitchFamily="18" charset="0"/>
              </a:rPr>
              <a:t> </a:t>
            </a:r>
            <a:endParaRPr lang="ru-RU" sz="2000" dirty="0">
              <a:solidFill>
                <a:schemeClr val="accent2">
                  <a:lumMod val="50000"/>
                </a:schemeClr>
              </a:solidFill>
            </a:endParaRPr>
          </a:p>
        </p:txBody>
      </p:sp>
      <p:pic>
        <p:nvPicPr>
          <p:cNvPr id="2050" name="Picture 2" descr="Faru"/>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34702" y="2190615"/>
            <a:ext cx="4701540" cy="24141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Прямоугольник 5"/>
          <p:cNvSpPr/>
          <p:nvPr/>
        </p:nvSpPr>
        <p:spPr>
          <a:xfrm>
            <a:off x="8537015" y="3382967"/>
            <a:ext cx="1502335" cy="240557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Прямоугольник 8"/>
          <p:cNvSpPr/>
          <p:nvPr/>
        </p:nvSpPr>
        <p:spPr>
          <a:xfrm>
            <a:off x="10341342" y="2305050"/>
            <a:ext cx="218708" cy="2032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 name="Прямоугольник 9"/>
          <p:cNvSpPr/>
          <p:nvPr/>
        </p:nvSpPr>
        <p:spPr>
          <a:xfrm>
            <a:off x="10294243" y="2215437"/>
            <a:ext cx="312906" cy="276999"/>
          </a:xfrm>
          <a:prstGeom prst="rect">
            <a:avLst/>
          </a:prstGeom>
        </p:spPr>
        <p:txBody>
          <a:bodyPr wrap="none">
            <a:spAutoFit/>
          </a:bodyPr>
          <a:lstStyle/>
          <a:p>
            <a:r>
              <a:rPr lang="en-US" sz="1200" b="1" dirty="0" smtClean="0">
                <a:latin typeface="Times New Roman" panose="02020603050405020304" pitchFamily="18" charset="0"/>
                <a:cs typeface="Times New Roman" panose="02020603050405020304" pitchFamily="18" charset="0"/>
              </a:rPr>
              <a:t>v)</a:t>
            </a:r>
            <a:endParaRPr lang="ru-RU" sz="1200" b="1" dirty="0"/>
          </a:p>
        </p:txBody>
      </p:sp>
    </p:spTree>
    <p:extLst>
      <p:ext uri="{BB962C8B-B14F-4D97-AF65-F5344CB8AC3E}">
        <p14:creationId xmlns:p14="http://schemas.microsoft.com/office/powerpoint/2010/main" val="155987342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flipV="1">
            <a:off x="0" y="835269"/>
            <a:ext cx="12192000" cy="107266"/>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4614" y="6276975"/>
            <a:ext cx="12192000" cy="90564"/>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p:cNvSpPr/>
          <p:nvPr/>
        </p:nvSpPr>
        <p:spPr>
          <a:xfrm>
            <a:off x="0" y="6276975"/>
            <a:ext cx="12192000" cy="490460"/>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026" name="Picture 2" descr="Безымянный"/>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7306" y="3175"/>
            <a:ext cx="1219126"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Безымянный"/>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40927"/>
          <a:stretch/>
        </p:blipFill>
        <p:spPr bwMode="auto">
          <a:xfrm>
            <a:off x="10341342" y="24377"/>
            <a:ext cx="1542019"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Прямоугольник 4"/>
          <p:cNvSpPr/>
          <p:nvPr/>
        </p:nvSpPr>
        <p:spPr>
          <a:xfrm>
            <a:off x="712801" y="1192746"/>
            <a:ext cx="11037277" cy="5047536"/>
          </a:xfrm>
          <a:prstGeom prst="rect">
            <a:avLst/>
          </a:prstGeom>
        </p:spPr>
        <p:txBody>
          <a:bodyPr wrap="square">
            <a:spAutoFit/>
          </a:bodyPr>
          <a:lstStyle/>
          <a:p>
            <a:pPr indent="449580" algn="just">
              <a:spcAft>
                <a:spcPts val="0"/>
              </a:spcAft>
            </a:pPr>
            <a:r>
              <a:rPr lang="en-US" sz="2300" b="1" dirty="0" smtClean="0">
                <a:solidFill>
                  <a:srgbClr val="002060"/>
                </a:solidFill>
                <a:latin typeface="Times New Roman" panose="02020603050405020304" pitchFamily="18" charset="0"/>
                <a:ea typeface="MS Mincho" panose="02020609040205080304" pitchFamily="49" charset="-128"/>
              </a:rPr>
              <a:t>	</a:t>
            </a:r>
            <a:r>
              <a:rPr lang="uz-Cyrl-UZ" sz="2300" b="1" dirty="0" smtClean="0">
                <a:solidFill>
                  <a:srgbClr val="002060"/>
                </a:solidFill>
                <a:latin typeface="Times New Roman" panose="02020603050405020304" pitchFamily="18" charset="0"/>
                <a:ea typeface="MS Mincho" panose="02020609040205080304" pitchFamily="49" charset="-128"/>
              </a:rPr>
              <a:t>Yevropa </a:t>
            </a:r>
            <a:r>
              <a:rPr lang="uz-Cyrl-UZ" sz="2300" b="1" dirty="0">
                <a:solidFill>
                  <a:srgbClr val="002060"/>
                </a:solidFill>
                <a:latin typeface="Times New Roman" panose="02020603050405020304" pitchFamily="18" charset="0"/>
                <a:ea typeface="MS Mincho" panose="02020609040205080304" pitchFamily="49" charset="-128"/>
              </a:rPr>
              <a:t>yorug’lik taqsimlanish tizimi</a:t>
            </a:r>
            <a:r>
              <a:rPr lang="uz-Cyrl-UZ" sz="2300" dirty="0">
                <a:solidFill>
                  <a:srgbClr val="002060"/>
                </a:solidFill>
                <a:latin typeface="Times New Roman" panose="02020603050405020304" pitchFamily="18" charset="0"/>
                <a:ea typeface="MS Mincho" panose="02020609040205080304" pitchFamily="49" charset="-128"/>
              </a:rPr>
              <a:t>dagi faralarda silindrsimon yaqinni yoritish cho’g’lanish tolasi 2, uzoqni yoritish cho’g’lanish tolasi 1 ga nisbatan oldinga va optik o’qga nisbatan ozgina tеpaga ko’tarilgan. Yaqinni yoritish cho’g’lanish tolasidan chiqqan nur qaytargichning ustki yarmiga tushadi, undan pastga qaytib yo’lning avtomobilga yaqin qismini yoritadi. Cho’g’lanish tolasining tagiga joylashtirilgan, yorug’lik o’tkazmaydigan ekran 3, yorug’lik nurlarini qaytargichning pastki qismiga tushishi va undan qaytib ro’parada kеlayotgan transport vositasining haydovchisini ko’zini qamashtirishini oldini oladi. Yo’lning o’ng tomoni va o’ng chеkkasini yoritilishini yaxshilash uchun ekran 3 ning chap tomoni (qaytargich tomonidan qaralganda) pastga 15</a:t>
            </a:r>
            <a:r>
              <a:rPr lang="uz-Cyrl-UZ" sz="2300" baseline="30000" dirty="0">
                <a:solidFill>
                  <a:srgbClr val="002060"/>
                </a:solidFill>
                <a:latin typeface="Times New Roman" panose="02020603050405020304" pitchFamily="18" charset="0"/>
                <a:ea typeface="MS Mincho" panose="02020609040205080304" pitchFamily="49" charset="-128"/>
              </a:rPr>
              <a:t>0</a:t>
            </a:r>
            <a:r>
              <a:rPr lang="uz-Cyrl-UZ" sz="2300" dirty="0">
                <a:solidFill>
                  <a:srgbClr val="002060"/>
                </a:solidFill>
                <a:latin typeface="Times New Roman" panose="02020603050405020304" pitchFamily="18" charset="0"/>
                <a:ea typeface="MS Mincho" panose="02020609040205080304" pitchFamily="49" charset="-128"/>
              </a:rPr>
              <a:t> burchak ostida bukib qo’yiladi. Bu nur qaytargichni chap yarmidagi aktiv yuzani oshirishga va avtomobil harakatlanayotgan yo’lni o’ng tomoni va o’ng chеkkasini yoritilishini ancha yaxshilanishiga olib kеladi.</a:t>
            </a:r>
            <a:endParaRPr lang="ru-RU" sz="2300" dirty="0">
              <a:solidFill>
                <a:srgbClr val="002060"/>
              </a:solidFill>
              <a:latin typeface="Times New Roman" panose="02020603050405020304" pitchFamily="18" charset="0"/>
              <a:ea typeface="MS Mincho" panose="02020609040205080304" pitchFamily="49" charset="-128"/>
            </a:endParaRPr>
          </a:p>
          <a:p>
            <a:pPr algn="just">
              <a:spcAft>
                <a:spcPts val="0"/>
              </a:spcAft>
              <a:tabLst>
                <a:tab pos="270510" algn="l"/>
              </a:tabLst>
            </a:pPr>
            <a:r>
              <a:rPr lang="uz-Cyrl-UZ" sz="2300" dirty="0">
                <a:solidFill>
                  <a:srgbClr val="002060"/>
                </a:solidFill>
                <a:latin typeface="Times New Roman" panose="02020603050405020304" pitchFamily="18" charset="0"/>
                <a:ea typeface="MS Mincho" panose="02020609040205080304" pitchFamily="49" charset="-128"/>
              </a:rPr>
              <a:t>   		Еvropa yoritish tizimiga oid faralardagi yaqinni yorituvchi yorug’lik dastasida yorug’lik-soya chеgarasi aniq ifodaga ega bo’lib, uning o’ng tomoni 15</a:t>
            </a:r>
            <a:r>
              <a:rPr lang="uz-Cyrl-UZ" sz="2300" baseline="30000" dirty="0">
                <a:solidFill>
                  <a:srgbClr val="002060"/>
                </a:solidFill>
                <a:latin typeface="Times New Roman" panose="02020603050405020304" pitchFamily="18" charset="0"/>
                <a:ea typeface="MS Mincho" panose="02020609040205080304" pitchFamily="49" charset="-128"/>
              </a:rPr>
              <a:t>0</a:t>
            </a:r>
            <a:r>
              <a:rPr lang="uz-Cyrl-UZ" sz="2300" dirty="0">
                <a:solidFill>
                  <a:srgbClr val="002060"/>
                </a:solidFill>
                <a:latin typeface="Times New Roman" panose="02020603050405020304" pitchFamily="18" charset="0"/>
                <a:ea typeface="MS Mincho" panose="02020609040205080304" pitchFamily="49" charset="-128"/>
              </a:rPr>
              <a:t> burchak ostida ko’tarilib boradi.</a:t>
            </a:r>
            <a:endParaRPr lang="ru-RU" sz="2300" dirty="0">
              <a:solidFill>
                <a:srgbClr val="002060"/>
              </a:solidFill>
              <a:effectLst/>
              <a:latin typeface="Times New Roman" panose="02020603050405020304" pitchFamily="18" charset="0"/>
              <a:ea typeface="MS Mincho" panose="02020609040205080304" pitchFamily="49" charset="-128"/>
            </a:endParaRPr>
          </a:p>
        </p:txBody>
      </p:sp>
    </p:spTree>
    <p:extLst>
      <p:ext uri="{BB962C8B-B14F-4D97-AF65-F5344CB8AC3E}">
        <p14:creationId xmlns:p14="http://schemas.microsoft.com/office/powerpoint/2010/main" val="251505491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flipV="1">
            <a:off x="0" y="835269"/>
            <a:ext cx="12192000" cy="107266"/>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4614" y="6276975"/>
            <a:ext cx="12192000" cy="90564"/>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p:cNvSpPr/>
          <p:nvPr/>
        </p:nvSpPr>
        <p:spPr>
          <a:xfrm>
            <a:off x="0" y="6276975"/>
            <a:ext cx="12192000" cy="490460"/>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026" name="Picture 2" descr="Безымянный"/>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7306" y="3175"/>
            <a:ext cx="1219126"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Безымянный"/>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40927"/>
          <a:stretch/>
        </p:blipFill>
        <p:spPr bwMode="auto">
          <a:xfrm>
            <a:off x="10341342" y="24377"/>
            <a:ext cx="1542019"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Рисунок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04476" y="1411318"/>
            <a:ext cx="6607875" cy="4465761"/>
          </a:xfrm>
          <a:prstGeom prst="rect">
            <a:avLst/>
          </a:prstGeom>
        </p:spPr>
      </p:pic>
      <p:pic>
        <p:nvPicPr>
          <p:cNvPr id="6" name="Рисунок 5"/>
          <p:cNvPicPr>
            <a:picLocks noChangeAspect="1"/>
          </p:cNvPicPr>
          <p:nvPr/>
        </p:nvPicPr>
        <p:blipFill>
          <a:blip r:embed="rId5"/>
          <a:stretch>
            <a:fillRect/>
          </a:stretch>
        </p:blipFill>
        <p:spPr>
          <a:xfrm>
            <a:off x="978363" y="2216541"/>
            <a:ext cx="2047875" cy="2171700"/>
          </a:xfrm>
          <a:prstGeom prst="rect">
            <a:avLst/>
          </a:prstGeom>
        </p:spPr>
      </p:pic>
    </p:spTree>
    <p:extLst>
      <p:ext uri="{BB962C8B-B14F-4D97-AF65-F5344CB8AC3E}">
        <p14:creationId xmlns:p14="http://schemas.microsoft.com/office/powerpoint/2010/main" val="113840905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flipV="1">
            <a:off x="0" y="835269"/>
            <a:ext cx="12192000" cy="107266"/>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4614" y="6276975"/>
            <a:ext cx="12192000" cy="90564"/>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p:cNvSpPr/>
          <p:nvPr/>
        </p:nvSpPr>
        <p:spPr>
          <a:xfrm>
            <a:off x="0" y="6276975"/>
            <a:ext cx="12192000" cy="490460"/>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026" name="Picture 2" descr="Безымянный"/>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7306" y="3175"/>
            <a:ext cx="1219126"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Безымянный"/>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40927"/>
          <a:stretch/>
        </p:blipFill>
        <p:spPr bwMode="auto">
          <a:xfrm>
            <a:off x="10341342" y="24377"/>
            <a:ext cx="1542019"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Прямоугольник 3"/>
          <p:cNvSpPr/>
          <p:nvPr/>
        </p:nvSpPr>
        <p:spPr>
          <a:xfrm>
            <a:off x="665284" y="1359532"/>
            <a:ext cx="10861431" cy="5632311"/>
          </a:xfrm>
          <a:prstGeom prst="rect">
            <a:avLst/>
          </a:prstGeom>
        </p:spPr>
        <p:txBody>
          <a:bodyPr wrap="square">
            <a:spAutoFit/>
          </a:bodyPr>
          <a:lstStyle/>
          <a:p>
            <a:pPr algn="just">
              <a:lnSpc>
                <a:spcPct val="200000"/>
              </a:lnSpc>
            </a:pPr>
            <a:r>
              <a:rPr lang="en-US" sz="2400" dirty="0" smtClean="0">
                <a:solidFill>
                  <a:srgbClr val="231D1E"/>
                </a:solidFill>
                <a:latin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cs typeface="Times New Roman" panose="02020603050405020304" pitchFamily="18" charset="0"/>
              </a:rPr>
              <a:t>Kunning</a:t>
            </a:r>
            <a:r>
              <a:rPr lang="en-US" sz="2400" dirty="0" smtClean="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qorong‘u</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qismida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avtomobil</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yetarli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darajada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katta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cs typeface="Times New Roman" panose="02020603050405020304" pitchFamily="18" charset="0"/>
              </a:rPr>
              <a:t>tezlik</a:t>
            </a:r>
            <a:r>
              <a:rPr lang="en-US" sz="2400" dirty="0" smtClean="0">
                <a:solidFill>
                  <a:srgbClr val="002060"/>
                </a:solidFill>
                <a:latin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cs typeface="Times New Roman" panose="02020603050405020304" pitchFamily="18" charset="0"/>
              </a:rPr>
              <a:t>bilan</a:t>
            </a:r>
            <a:r>
              <a:rPr lang="en-US" sz="2400" dirty="0" smtClean="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harakatlanishi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uchun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yoritish</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sistemasi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avtomobil</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oldidagi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cs typeface="Times New Roman" panose="02020603050405020304" pitchFamily="18" charset="0"/>
              </a:rPr>
              <a:t>yo‘lni</a:t>
            </a:r>
            <a:r>
              <a:rPr lang="en-US" sz="2400" dirty="0" smtClean="0">
                <a:solidFill>
                  <a:srgbClr val="002060"/>
                </a:solidFill>
                <a:latin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cs typeface="Times New Roman" panose="02020603050405020304" pitchFamily="18" charset="0"/>
              </a:rPr>
              <a:t>va</a:t>
            </a:r>
            <a:r>
              <a:rPr lang="en-US" sz="2400" dirty="0" smtClean="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yo‘l</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chekkasini</a:t>
            </a:r>
            <a:r>
              <a:rPr lang="en-US" sz="2400" dirty="0">
                <a:solidFill>
                  <a:srgbClr val="002060"/>
                </a:solidFill>
                <a:latin typeface="Times New Roman" panose="02020603050405020304" pitchFamily="18" charset="0"/>
                <a:cs typeface="Times New Roman" panose="02020603050405020304" pitchFamily="18" charset="0"/>
              </a:rPr>
              <a:t> </a:t>
            </a:r>
            <a:r>
              <a:rPr lang="en-US" sz="2400" b="1" i="1" dirty="0">
                <a:solidFill>
                  <a:srgbClr val="002060"/>
                </a:solidFill>
                <a:latin typeface="Times New Roman" panose="02020603050405020304" pitchFamily="18" charset="0"/>
                <a:cs typeface="Times New Roman" panose="02020603050405020304" pitchFamily="18" charset="0"/>
              </a:rPr>
              <a:t>50-250 m</a:t>
            </a:r>
            <a:r>
              <a:rPr lang="en-US" sz="2400" i="1"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masofaga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yoritishi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zarur</a:t>
            </a:r>
            <a:r>
              <a:rPr lang="en-US" sz="2400" dirty="0">
                <a:solidFill>
                  <a:srgbClr val="002060"/>
                </a:solidFill>
                <a:latin typeface="Times New Roman" panose="02020603050405020304" pitchFamily="18" charset="0"/>
                <a:cs typeface="Times New Roman" panose="02020603050405020304" pitchFamily="18" charset="0"/>
              </a:rPr>
              <a:t>. Bu </a:t>
            </a:r>
            <a:r>
              <a:rPr lang="en-US" sz="2400" dirty="0" err="1" smtClean="0">
                <a:solidFill>
                  <a:srgbClr val="002060"/>
                </a:solidFill>
                <a:latin typeface="Times New Roman" panose="02020603050405020304" pitchFamily="18" charset="0"/>
                <a:cs typeface="Times New Roman" panose="02020603050405020304" pitchFamily="18" charset="0"/>
              </a:rPr>
              <a:t>haydovchiga</a:t>
            </a:r>
            <a:r>
              <a:rPr lang="en-US" sz="2400" dirty="0" smtClean="0">
                <a:solidFill>
                  <a:srgbClr val="002060"/>
                </a:solidFill>
                <a:latin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cs typeface="Times New Roman" panose="02020603050405020304" pitchFamily="18" charset="0"/>
              </a:rPr>
              <a:t>yo‘lning</a:t>
            </a:r>
            <a:r>
              <a:rPr lang="en-US" sz="2400" dirty="0" smtClean="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vaziyatini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to‘g‘ri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va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o‘z</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vaqtida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baholash</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zarurat</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cs typeface="Times New Roman" panose="02020603050405020304" pitchFamily="18" charset="0"/>
              </a:rPr>
              <a:t>bo‘yicha</a:t>
            </a:r>
            <a:r>
              <a:rPr lang="en-US" sz="2400" dirty="0" smtClean="0">
                <a:solidFill>
                  <a:srgbClr val="002060"/>
                </a:solidFill>
                <a:latin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cs typeface="Times New Roman" panose="02020603050405020304" pitchFamily="18" charset="0"/>
              </a:rPr>
              <a:t>tegishli</a:t>
            </a:r>
            <a:r>
              <a:rPr lang="en-US" sz="2400" dirty="0" smtClean="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choralar</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ko‘rish</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imkoniyatini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beradi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Yo‘lni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yoritish</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cs typeface="Times New Roman" panose="02020603050405020304" pitchFamily="18" charset="0"/>
              </a:rPr>
              <a:t>uchun</a:t>
            </a:r>
            <a:r>
              <a:rPr lang="en-US" sz="2400" dirty="0" smtClean="0">
                <a:solidFill>
                  <a:srgbClr val="002060"/>
                </a:solidFill>
                <a:latin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cs typeface="Times New Roman" panose="02020603050405020304" pitchFamily="18" charset="0"/>
              </a:rPr>
              <a:t>avtomobillarga</a:t>
            </a:r>
            <a:r>
              <a:rPr lang="en-US" sz="2400" dirty="0" smtClean="0">
                <a:solidFill>
                  <a:srgbClr val="002060"/>
                </a:solidFill>
                <a:latin typeface="Times New Roman" panose="02020603050405020304" pitchFamily="18" charset="0"/>
                <a:cs typeface="Times New Roman" panose="02020603050405020304" pitchFamily="18" charset="0"/>
              </a:rPr>
              <a:t> </a:t>
            </a:r>
            <a:r>
              <a:rPr lang="en-US" sz="2400" b="1" dirty="0">
                <a:solidFill>
                  <a:srgbClr val="002060"/>
                </a:solidFill>
                <a:latin typeface="Times New Roman" panose="02020603050405020304" pitchFamily="18" charset="0"/>
                <a:cs typeface="Times New Roman" panose="02020603050405020304" pitchFamily="18" charset="0"/>
              </a:rPr>
              <a:t>paraboloid</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nur</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qaytargichli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fara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va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cs typeface="Times New Roman" panose="02020603050405020304" pitchFamily="18" charset="0"/>
              </a:rPr>
              <a:t>projektorlar</a:t>
            </a:r>
            <a:r>
              <a:rPr lang="en-US" sz="2400" dirty="0" smtClean="0">
                <a:solidFill>
                  <a:srgbClr val="002060"/>
                </a:solidFill>
                <a:latin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cs typeface="Times New Roman" panose="02020603050405020304" pitchFamily="18" charset="0"/>
              </a:rPr>
              <a:t>o‘rnatiladi</a:t>
            </a:r>
            <a:r>
              <a:rPr lang="en-US" sz="2400" dirty="0">
                <a:solidFill>
                  <a:srgbClr val="002060"/>
                </a:solidFill>
                <a:latin typeface="Times New Roman" panose="02020603050405020304" pitchFamily="18" charset="0"/>
                <a:cs typeface="Times New Roman" panose="02020603050405020304" pitchFamily="18" charset="0"/>
              </a:rPr>
              <a:t>. </a:t>
            </a:r>
            <a:endParaRPr lang="en-US" sz="2400" dirty="0" smtClean="0">
              <a:solidFill>
                <a:srgbClr val="002060"/>
              </a:solidFill>
              <a:latin typeface="Times New Roman" panose="02020603050405020304" pitchFamily="18" charset="0"/>
              <a:cs typeface="Times New Roman" panose="02020603050405020304" pitchFamily="18" charset="0"/>
            </a:endParaRPr>
          </a:p>
          <a:p>
            <a:pPr algn="just">
              <a:lnSpc>
                <a:spcPct val="150000"/>
              </a:lnSpc>
            </a:pP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6972078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flipV="1">
            <a:off x="0" y="835269"/>
            <a:ext cx="12192000" cy="107266"/>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4614" y="6276975"/>
            <a:ext cx="12192000" cy="90564"/>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p:cNvSpPr/>
          <p:nvPr/>
        </p:nvSpPr>
        <p:spPr>
          <a:xfrm>
            <a:off x="0" y="6276975"/>
            <a:ext cx="12192000" cy="490460"/>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026" name="Picture 2" descr="Безымянный"/>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7306" y="3175"/>
            <a:ext cx="1219126"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Безымянный"/>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40927"/>
          <a:stretch/>
        </p:blipFill>
        <p:spPr bwMode="auto">
          <a:xfrm>
            <a:off x="10341342" y="24377"/>
            <a:ext cx="1542019"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Рисунок 4"/>
          <p:cNvPicPr>
            <a:picLocks noChangeAspect="1"/>
          </p:cNvPicPr>
          <p:nvPr/>
        </p:nvPicPr>
        <p:blipFill>
          <a:blip r:embed="rId4"/>
          <a:stretch>
            <a:fillRect/>
          </a:stretch>
        </p:blipFill>
        <p:spPr>
          <a:xfrm>
            <a:off x="886556" y="1234439"/>
            <a:ext cx="5050009" cy="4367575"/>
          </a:xfrm>
          <a:prstGeom prst="rect">
            <a:avLst/>
          </a:prstGeom>
        </p:spPr>
      </p:pic>
      <p:cxnSp>
        <p:nvCxnSpPr>
          <p:cNvPr id="7" name="Прямая соединительная линия 6"/>
          <p:cNvCxnSpPr/>
          <p:nvPr/>
        </p:nvCxnSpPr>
        <p:spPr>
          <a:xfrm flipV="1">
            <a:off x="4867422" y="1406769"/>
            <a:ext cx="745587" cy="207947"/>
          </a:xfrm>
          <a:prstGeom prst="line">
            <a:avLst/>
          </a:prstGeom>
          <a:ln w="19050">
            <a:solidFill>
              <a:schemeClr val="bg1">
                <a:lumMod val="50000"/>
              </a:schemeClr>
            </a:solidFill>
          </a:ln>
        </p:spPr>
        <p:style>
          <a:lnRef idx="3">
            <a:schemeClr val="dk1"/>
          </a:lnRef>
          <a:fillRef idx="0">
            <a:schemeClr val="dk1"/>
          </a:fillRef>
          <a:effectRef idx="2">
            <a:schemeClr val="dk1"/>
          </a:effectRef>
          <a:fontRef idx="minor">
            <a:schemeClr val="tx1"/>
          </a:fontRef>
        </p:style>
      </p:cxnSp>
      <p:sp>
        <p:nvSpPr>
          <p:cNvPr id="10" name="Прямоугольник 9"/>
          <p:cNvSpPr/>
          <p:nvPr/>
        </p:nvSpPr>
        <p:spPr>
          <a:xfrm>
            <a:off x="5584873" y="1157069"/>
            <a:ext cx="1208472" cy="338554"/>
          </a:xfrm>
          <a:prstGeom prst="rect">
            <a:avLst/>
          </a:prstGeom>
        </p:spPr>
        <p:txBody>
          <a:bodyPr wrap="none">
            <a:spAutoFit/>
          </a:bodyPr>
          <a:lstStyle/>
          <a:p>
            <a:r>
              <a:rPr lang="en-US" sz="1600" b="1" dirty="0" err="1" smtClean="0">
                <a:solidFill>
                  <a:srgbClr val="002060"/>
                </a:solidFill>
                <a:latin typeface="Times New Roman" panose="02020603050405020304" pitchFamily="18" charset="0"/>
                <a:cs typeface="Times New Roman" panose="02020603050405020304" pitchFamily="18" charset="0"/>
              </a:rPr>
              <a:t>tarqatuvchi</a:t>
            </a:r>
            <a:endParaRPr lang="ru-RU" sz="1600" b="1" dirty="0"/>
          </a:p>
        </p:txBody>
      </p:sp>
      <p:sp>
        <p:nvSpPr>
          <p:cNvPr id="13" name="Прямоугольник 12"/>
          <p:cNvSpPr/>
          <p:nvPr/>
        </p:nvSpPr>
        <p:spPr>
          <a:xfrm>
            <a:off x="473054" y="1879773"/>
            <a:ext cx="1390124" cy="338554"/>
          </a:xfrm>
          <a:prstGeom prst="rect">
            <a:avLst/>
          </a:prstGeom>
        </p:spPr>
        <p:txBody>
          <a:bodyPr wrap="none">
            <a:spAutoFit/>
          </a:bodyPr>
          <a:lstStyle/>
          <a:p>
            <a:r>
              <a:rPr lang="en-US" sz="1600" b="1" dirty="0" err="1">
                <a:solidFill>
                  <a:srgbClr val="002060"/>
                </a:solidFill>
                <a:latin typeface="Times New Roman" panose="02020603050405020304" pitchFamily="18" charset="0"/>
                <a:cs typeface="Times New Roman" panose="02020603050405020304" pitchFamily="18" charset="0"/>
              </a:rPr>
              <a:t>a</a:t>
            </a:r>
            <a:r>
              <a:rPr lang="en-US" sz="1600" b="1" dirty="0" err="1" smtClean="0">
                <a:solidFill>
                  <a:srgbClr val="002060"/>
                </a:solidFill>
                <a:latin typeface="Times New Roman" panose="02020603050405020304" pitchFamily="18" charset="0"/>
                <a:cs typeface="Times New Roman" panose="02020603050405020304" pitchFamily="18" charset="0"/>
              </a:rPr>
              <a:t>ks</a:t>
            </a:r>
            <a:r>
              <a:rPr lang="en-US" sz="1600" b="1" dirty="0" smtClean="0">
                <a:solidFill>
                  <a:srgbClr val="002060"/>
                </a:solidFill>
                <a:latin typeface="Times New Roman" panose="02020603050405020304" pitchFamily="18" charset="0"/>
                <a:cs typeface="Times New Roman" panose="02020603050405020304" pitchFamily="18" charset="0"/>
              </a:rPr>
              <a:t> </a:t>
            </a:r>
            <a:r>
              <a:rPr lang="en-US" sz="1600" b="1" dirty="0" err="1" smtClean="0">
                <a:solidFill>
                  <a:srgbClr val="002060"/>
                </a:solidFill>
                <a:latin typeface="Times New Roman" panose="02020603050405020304" pitchFamily="18" charset="0"/>
                <a:cs typeface="Times New Roman" panose="02020603050405020304" pitchFamily="18" charset="0"/>
              </a:rPr>
              <a:t>ettiruvchi</a:t>
            </a:r>
            <a:endParaRPr lang="ru-RU" sz="1600" b="1" dirty="0"/>
          </a:p>
        </p:txBody>
      </p:sp>
      <p:sp>
        <p:nvSpPr>
          <p:cNvPr id="14" name="Прямоугольник 13"/>
          <p:cNvSpPr/>
          <p:nvPr/>
        </p:nvSpPr>
        <p:spPr>
          <a:xfrm>
            <a:off x="670599" y="4408948"/>
            <a:ext cx="1503938" cy="584775"/>
          </a:xfrm>
          <a:prstGeom prst="rect">
            <a:avLst/>
          </a:prstGeom>
        </p:spPr>
        <p:txBody>
          <a:bodyPr wrap="none">
            <a:spAutoFit/>
          </a:bodyPr>
          <a:lstStyle/>
          <a:p>
            <a:r>
              <a:rPr lang="en-US" sz="1600" b="1" dirty="0" err="1" smtClean="0">
                <a:solidFill>
                  <a:srgbClr val="002060"/>
                </a:solidFill>
                <a:latin typeface="Times New Roman" panose="02020603050405020304" pitchFamily="18" charset="0"/>
                <a:cs typeface="Times New Roman" panose="02020603050405020304" pitchFamily="18" charset="0"/>
              </a:rPr>
              <a:t>uzoqni</a:t>
            </a:r>
            <a:r>
              <a:rPr lang="en-US" sz="1600" b="1" dirty="0" smtClean="0">
                <a:solidFill>
                  <a:srgbClr val="002060"/>
                </a:solidFill>
                <a:latin typeface="Times New Roman" panose="02020603050405020304" pitchFamily="18" charset="0"/>
                <a:cs typeface="Times New Roman" panose="02020603050405020304" pitchFamily="18" charset="0"/>
              </a:rPr>
              <a:t> </a:t>
            </a:r>
            <a:r>
              <a:rPr lang="en-US" sz="1600" b="1" dirty="0" err="1" smtClean="0">
                <a:solidFill>
                  <a:srgbClr val="002060"/>
                </a:solidFill>
                <a:latin typeface="Times New Roman" panose="02020603050405020304" pitchFamily="18" charset="0"/>
                <a:cs typeface="Times New Roman" panose="02020603050405020304" pitchFamily="18" charset="0"/>
              </a:rPr>
              <a:t>yoritish</a:t>
            </a:r>
            <a:endParaRPr lang="en-US" sz="1600" b="1" dirty="0" smtClean="0">
              <a:solidFill>
                <a:srgbClr val="002060"/>
              </a:solidFill>
              <a:latin typeface="Times New Roman" panose="02020603050405020304" pitchFamily="18" charset="0"/>
              <a:cs typeface="Times New Roman" panose="02020603050405020304" pitchFamily="18" charset="0"/>
            </a:endParaRPr>
          </a:p>
          <a:p>
            <a:pPr algn="ctr"/>
            <a:r>
              <a:rPr lang="en-US" sz="1600" b="1" dirty="0" smtClean="0">
                <a:solidFill>
                  <a:srgbClr val="002060"/>
                </a:solidFill>
                <a:latin typeface="Times New Roman" panose="02020603050405020304" pitchFamily="18" charset="0"/>
                <a:cs typeface="Times New Roman" panose="02020603050405020304" pitchFamily="18" charset="0"/>
              </a:rPr>
              <a:t> </a:t>
            </a:r>
            <a:r>
              <a:rPr lang="en-US" sz="1600" b="1" dirty="0" err="1" smtClean="0">
                <a:solidFill>
                  <a:srgbClr val="002060"/>
                </a:solidFill>
                <a:latin typeface="Times New Roman" panose="02020603050405020304" pitchFamily="18" charset="0"/>
                <a:cs typeface="Times New Roman" panose="02020603050405020304" pitchFamily="18" charset="0"/>
              </a:rPr>
              <a:t>tolasi</a:t>
            </a:r>
            <a:r>
              <a:rPr lang="en-US" sz="1600" b="1" dirty="0" smtClean="0">
                <a:solidFill>
                  <a:srgbClr val="002060"/>
                </a:solidFill>
                <a:latin typeface="Times New Roman" panose="02020603050405020304" pitchFamily="18" charset="0"/>
                <a:cs typeface="Times New Roman" panose="02020603050405020304" pitchFamily="18" charset="0"/>
              </a:rPr>
              <a:t> </a:t>
            </a:r>
            <a:endParaRPr lang="ru-RU" sz="1600" b="1" dirty="0"/>
          </a:p>
        </p:txBody>
      </p:sp>
      <p:sp>
        <p:nvSpPr>
          <p:cNvPr id="15" name="Прямоугольник 14"/>
          <p:cNvSpPr/>
          <p:nvPr/>
        </p:nvSpPr>
        <p:spPr>
          <a:xfrm>
            <a:off x="3984728" y="3577951"/>
            <a:ext cx="882694" cy="830997"/>
          </a:xfrm>
          <a:prstGeom prst="rect">
            <a:avLst/>
          </a:prstGeom>
        </p:spPr>
        <p:txBody>
          <a:bodyPr wrap="square">
            <a:spAutoFit/>
          </a:bodyPr>
          <a:lstStyle/>
          <a:p>
            <a:pPr algn="ctr"/>
            <a:r>
              <a:rPr lang="en-US" sz="1600" b="1" dirty="0" err="1" smtClean="0">
                <a:solidFill>
                  <a:srgbClr val="002060"/>
                </a:solidFill>
                <a:latin typeface="Times New Roman" panose="02020603050405020304" pitchFamily="18" charset="0"/>
                <a:cs typeface="Times New Roman" panose="02020603050405020304" pitchFamily="18" charset="0"/>
              </a:rPr>
              <a:t>yaqinni</a:t>
            </a:r>
            <a:r>
              <a:rPr lang="en-US" sz="1600" b="1" dirty="0" smtClean="0">
                <a:solidFill>
                  <a:srgbClr val="002060"/>
                </a:solidFill>
                <a:latin typeface="Times New Roman" panose="02020603050405020304" pitchFamily="18" charset="0"/>
                <a:cs typeface="Times New Roman" panose="02020603050405020304" pitchFamily="18" charset="0"/>
              </a:rPr>
              <a:t> </a:t>
            </a:r>
            <a:r>
              <a:rPr lang="en-US" sz="1600" b="1" dirty="0" err="1" smtClean="0">
                <a:solidFill>
                  <a:srgbClr val="002060"/>
                </a:solidFill>
                <a:latin typeface="Times New Roman" panose="02020603050405020304" pitchFamily="18" charset="0"/>
                <a:cs typeface="Times New Roman" panose="02020603050405020304" pitchFamily="18" charset="0"/>
              </a:rPr>
              <a:t>yoritish</a:t>
            </a:r>
            <a:endParaRPr lang="en-US" sz="1600" b="1" dirty="0" smtClean="0">
              <a:solidFill>
                <a:srgbClr val="002060"/>
              </a:solidFill>
              <a:latin typeface="Times New Roman" panose="02020603050405020304" pitchFamily="18" charset="0"/>
              <a:cs typeface="Times New Roman" panose="02020603050405020304" pitchFamily="18" charset="0"/>
            </a:endParaRPr>
          </a:p>
          <a:p>
            <a:pPr algn="ctr"/>
            <a:r>
              <a:rPr lang="en-US" sz="1600" b="1" dirty="0" smtClean="0">
                <a:solidFill>
                  <a:srgbClr val="002060"/>
                </a:solidFill>
                <a:latin typeface="Times New Roman" panose="02020603050405020304" pitchFamily="18" charset="0"/>
                <a:cs typeface="Times New Roman" panose="02020603050405020304" pitchFamily="18" charset="0"/>
              </a:rPr>
              <a:t> </a:t>
            </a:r>
            <a:r>
              <a:rPr lang="en-US" sz="1600" b="1" dirty="0" err="1" smtClean="0">
                <a:solidFill>
                  <a:srgbClr val="002060"/>
                </a:solidFill>
                <a:latin typeface="Times New Roman" panose="02020603050405020304" pitchFamily="18" charset="0"/>
                <a:cs typeface="Times New Roman" panose="02020603050405020304" pitchFamily="18" charset="0"/>
              </a:rPr>
              <a:t>tolasi</a:t>
            </a:r>
            <a:r>
              <a:rPr lang="en-US" sz="1600" b="1" dirty="0" smtClean="0">
                <a:solidFill>
                  <a:srgbClr val="002060"/>
                </a:solidFill>
                <a:latin typeface="Times New Roman" panose="02020603050405020304" pitchFamily="18" charset="0"/>
                <a:cs typeface="Times New Roman" panose="02020603050405020304" pitchFamily="18" charset="0"/>
              </a:rPr>
              <a:t> </a:t>
            </a:r>
            <a:endParaRPr lang="ru-RU" sz="1600" b="1" dirty="0"/>
          </a:p>
        </p:txBody>
      </p:sp>
      <p:sp>
        <p:nvSpPr>
          <p:cNvPr id="11" name="Прямоугольник 10"/>
          <p:cNvSpPr/>
          <p:nvPr/>
        </p:nvSpPr>
        <p:spPr>
          <a:xfrm>
            <a:off x="3587187" y="4714577"/>
            <a:ext cx="936728" cy="369332"/>
          </a:xfrm>
          <a:prstGeom prst="rect">
            <a:avLst/>
          </a:prstGeom>
        </p:spPr>
        <p:txBody>
          <a:bodyPr wrap="square">
            <a:spAutoFit/>
          </a:bodyPr>
          <a:lstStyle/>
          <a:p>
            <a:pPr algn="ctr"/>
            <a:r>
              <a:rPr lang="en-US" b="1" dirty="0" err="1" smtClean="0">
                <a:solidFill>
                  <a:srgbClr val="002060"/>
                </a:solidFill>
                <a:latin typeface="Times New Roman" panose="02020603050405020304" pitchFamily="18" charset="0"/>
                <a:cs typeface="Times New Roman" panose="02020603050405020304" pitchFamily="18" charset="0"/>
              </a:rPr>
              <a:t>ekran</a:t>
            </a:r>
            <a:endParaRPr lang="ru-RU" b="1" dirty="0"/>
          </a:p>
        </p:txBody>
      </p:sp>
      <p:pic>
        <p:nvPicPr>
          <p:cNvPr id="17" name="Рисунок 16"/>
          <p:cNvPicPr>
            <a:picLocks noChangeAspect="1"/>
          </p:cNvPicPr>
          <p:nvPr/>
        </p:nvPicPr>
        <p:blipFill rotWithShape="1">
          <a:blip r:embed="rId5">
            <a:extLst>
              <a:ext uri="{28A0092B-C50C-407E-A947-70E740481C1C}">
                <a14:useLocalDpi xmlns:a14="http://schemas.microsoft.com/office/drawing/2010/main" val="0"/>
              </a:ext>
            </a:extLst>
          </a:blip>
          <a:srcRect l="33615" r="32997" b="5026"/>
          <a:stretch/>
        </p:blipFill>
        <p:spPr>
          <a:xfrm>
            <a:off x="8130000" y="1326346"/>
            <a:ext cx="2982351" cy="4794543"/>
          </a:xfrm>
          <a:prstGeom prst="rect">
            <a:avLst/>
          </a:prstGeom>
        </p:spPr>
      </p:pic>
    </p:spTree>
    <p:extLst>
      <p:ext uri="{BB962C8B-B14F-4D97-AF65-F5344CB8AC3E}">
        <p14:creationId xmlns:p14="http://schemas.microsoft.com/office/powerpoint/2010/main" val="102659702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flipV="1">
            <a:off x="0" y="835269"/>
            <a:ext cx="12192000" cy="107266"/>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4614" y="6276975"/>
            <a:ext cx="12192000" cy="90564"/>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p:cNvSpPr/>
          <p:nvPr/>
        </p:nvSpPr>
        <p:spPr>
          <a:xfrm>
            <a:off x="0" y="6276975"/>
            <a:ext cx="12192000" cy="490460"/>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026" name="Picture 2" descr="Безымянный"/>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7306" y="3175"/>
            <a:ext cx="1219126"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Безымянный"/>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40927"/>
          <a:stretch/>
        </p:blipFill>
        <p:spPr bwMode="auto">
          <a:xfrm>
            <a:off x="10341342" y="24377"/>
            <a:ext cx="1542019"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Прямоугольник 3"/>
          <p:cNvSpPr/>
          <p:nvPr/>
        </p:nvSpPr>
        <p:spPr>
          <a:xfrm>
            <a:off x="558018" y="1070427"/>
            <a:ext cx="5343474" cy="5078313"/>
          </a:xfrm>
          <a:prstGeom prst="rect">
            <a:avLst/>
          </a:prstGeom>
        </p:spPr>
        <p:txBody>
          <a:bodyPr wrap="square">
            <a:spAutoFit/>
          </a:bodyPr>
          <a:lstStyle/>
          <a:p>
            <a:pPr indent="450215" algn="just">
              <a:lnSpc>
                <a:spcPct val="150000"/>
              </a:lnSpc>
              <a:spcAft>
                <a:spcPts val="0"/>
              </a:spcAft>
            </a:pPr>
            <a:r>
              <a:rPr lang="uz-Cyrl-UZ" sz="2400" b="1" dirty="0">
                <a:solidFill>
                  <a:srgbClr val="002060"/>
                </a:solidFill>
                <a:latin typeface="Times New Roman" panose="02020603050405020304" pitchFamily="18" charset="0"/>
                <a:ea typeface="MS Mincho" panose="02020609040205080304" pitchFamily="49" charset="-128"/>
              </a:rPr>
              <a:t>Tumanga qarshi faralar</a:t>
            </a:r>
            <a:r>
              <a:rPr lang="sv-FI" sz="2400" b="1" dirty="0">
                <a:solidFill>
                  <a:srgbClr val="002060"/>
                </a:solidFill>
                <a:latin typeface="Times New Roman" panose="02020603050405020304" pitchFamily="18" charset="0"/>
                <a:ea typeface="MS Mincho" panose="02020609040205080304" pitchFamily="49" charset="-128"/>
              </a:rPr>
              <a:t>. </a:t>
            </a:r>
            <a:r>
              <a:rPr lang="uz-Cyrl-UZ" sz="2400" dirty="0">
                <a:solidFill>
                  <a:srgbClr val="002060"/>
                </a:solidFill>
                <a:latin typeface="Times New Roman" panose="02020603050405020304" pitchFamily="18" charset="0"/>
                <a:ea typeface="MS Mincho" panose="02020609040205080304" pitchFamily="49" charset="-128"/>
              </a:rPr>
              <a:t>Tumanga  qarshi  faralar tuman, kuchli qor yog’ish, jala va boshqa og’ir obi-havo sharoitlarida  transport  vositalarini xavfsiz harakatlanishini ta'minlash uchun xizmat qiladi. Bu sharoitlarda uzoqni yoritish faralarni yoqish yo’lni ko’rishni faqat yomonlashtiradi, yaqinni yoritish faralari esa еtarli samara bеrmaydi.</a:t>
            </a:r>
            <a:endParaRPr lang="ru-RU" sz="2400" dirty="0">
              <a:solidFill>
                <a:srgbClr val="002060"/>
              </a:solidFill>
              <a:effectLst/>
              <a:latin typeface="Times New Roman" panose="02020603050405020304" pitchFamily="18" charset="0"/>
              <a:ea typeface="MS Mincho" panose="02020609040205080304" pitchFamily="49" charset="-128"/>
            </a:endParaRPr>
          </a:p>
        </p:txBody>
      </p:sp>
      <p:pic>
        <p:nvPicPr>
          <p:cNvPr id="5" name="Рисунок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43921" y="2232230"/>
            <a:ext cx="4902206" cy="2846206"/>
          </a:xfrm>
          <a:prstGeom prst="rect">
            <a:avLst/>
          </a:prstGeom>
        </p:spPr>
      </p:pic>
    </p:spTree>
    <p:extLst>
      <p:ext uri="{BB962C8B-B14F-4D97-AF65-F5344CB8AC3E}">
        <p14:creationId xmlns:p14="http://schemas.microsoft.com/office/powerpoint/2010/main" val="231354955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flipV="1">
            <a:off x="0" y="835269"/>
            <a:ext cx="12192000" cy="107266"/>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4614" y="6276975"/>
            <a:ext cx="12192000" cy="90564"/>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p:cNvSpPr/>
          <p:nvPr/>
        </p:nvSpPr>
        <p:spPr>
          <a:xfrm>
            <a:off x="0" y="6276975"/>
            <a:ext cx="12192000" cy="490460"/>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026" name="Picture 2" descr="Безымянный"/>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7306" y="3175"/>
            <a:ext cx="1219126"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Безымянный"/>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40927"/>
          <a:stretch/>
        </p:blipFill>
        <p:spPr bwMode="auto">
          <a:xfrm>
            <a:off x="10341342" y="24377"/>
            <a:ext cx="1542019"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Прямоугольник 5"/>
          <p:cNvSpPr/>
          <p:nvPr/>
        </p:nvSpPr>
        <p:spPr>
          <a:xfrm>
            <a:off x="1005097" y="2380734"/>
            <a:ext cx="10488403" cy="1840312"/>
          </a:xfrm>
          <a:prstGeom prst="rect">
            <a:avLst/>
          </a:prstGeom>
        </p:spPr>
        <p:txBody>
          <a:bodyPr wrap="square">
            <a:spAutoFit/>
          </a:bodyPr>
          <a:lstStyle/>
          <a:p>
            <a:pPr algn="ctr">
              <a:lnSpc>
                <a:spcPct val="150000"/>
              </a:lnSpc>
            </a:pPr>
            <a:r>
              <a:rPr lang="en-US" sz="4000" b="1" dirty="0" err="1" smtClean="0">
                <a:solidFill>
                  <a:srgbClr val="002060"/>
                </a:solidFill>
                <a:latin typeface="Times New Roman" panose="02020603050405020304" pitchFamily="18" charset="0"/>
                <a:ea typeface="MS Mincho" panose="02020609040205080304" pitchFamily="49" charset="-128"/>
              </a:rPr>
              <a:t>Avtomobil</a:t>
            </a:r>
            <a:r>
              <a:rPr lang="en-US" sz="4000" b="1" dirty="0" smtClean="0">
                <a:solidFill>
                  <a:srgbClr val="002060"/>
                </a:solidFill>
                <a:latin typeface="Times New Roman" panose="02020603050405020304" pitchFamily="18" charset="0"/>
                <a:ea typeface="MS Mincho" panose="02020609040205080304" pitchFamily="49" charset="-128"/>
              </a:rPr>
              <a:t> </a:t>
            </a:r>
            <a:r>
              <a:rPr lang="en-US" sz="4000" b="1" dirty="0" err="1" smtClean="0">
                <a:solidFill>
                  <a:srgbClr val="002060"/>
                </a:solidFill>
                <a:latin typeface="Times New Roman" panose="02020603050405020304" pitchFamily="18" charset="0"/>
                <a:ea typeface="MS Mincho" panose="02020609040205080304" pitchFamily="49" charset="-128"/>
              </a:rPr>
              <a:t>barcha</a:t>
            </a:r>
            <a:r>
              <a:rPr lang="en-US" sz="4000" b="1" dirty="0" smtClean="0">
                <a:solidFill>
                  <a:srgbClr val="002060"/>
                </a:solidFill>
                <a:latin typeface="Times New Roman" panose="02020603050405020304" pitchFamily="18" charset="0"/>
                <a:ea typeface="MS Mincho" panose="02020609040205080304" pitchFamily="49" charset="-128"/>
              </a:rPr>
              <a:t> </a:t>
            </a:r>
            <a:r>
              <a:rPr lang="en-US" sz="4000" b="1" dirty="0" err="1" smtClean="0">
                <a:solidFill>
                  <a:srgbClr val="002060"/>
                </a:solidFill>
                <a:latin typeface="Times New Roman" panose="02020603050405020304" pitchFamily="18" charset="0"/>
                <a:ea typeface="MS Mincho" panose="02020609040205080304" pitchFamily="49" charset="-128"/>
              </a:rPr>
              <a:t>yoritish</a:t>
            </a:r>
            <a:r>
              <a:rPr lang="en-US" sz="4000" b="1" dirty="0" smtClean="0">
                <a:solidFill>
                  <a:srgbClr val="002060"/>
                </a:solidFill>
                <a:latin typeface="Times New Roman" panose="02020603050405020304" pitchFamily="18" charset="0"/>
                <a:ea typeface="MS Mincho" panose="02020609040205080304" pitchFamily="49" charset="-128"/>
              </a:rPr>
              <a:t> </a:t>
            </a:r>
            <a:r>
              <a:rPr lang="en-US" sz="4000" b="1" dirty="0" err="1" smtClean="0">
                <a:solidFill>
                  <a:srgbClr val="002060"/>
                </a:solidFill>
                <a:latin typeface="Times New Roman" panose="02020603050405020304" pitchFamily="18" charset="0"/>
                <a:ea typeface="MS Mincho" panose="02020609040205080304" pitchFamily="49" charset="-128"/>
              </a:rPr>
              <a:t>faralari</a:t>
            </a:r>
            <a:r>
              <a:rPr lang="en-US" sz="4000" b="1" dirty="0" smtClean="0">
                <a:solidFill>
                  <a:srgbClr val="002060"/>
                </a:solidFill>
                <a:latin typeface="Times New Roman" panose="02020603050405020304" pitchFamily="18" charset="0"/>
                <a:ea typeface="MS Mincho" panose="02020609040205080304" pitchFamily="49" charset="-128"/>
              </a:rPr>
              <a:t> </a:t>
            </a:r>
            <a:r>
              <a:rPr lang="en-US" sz="4000" b="1" dirty="0" err="1" smtClean="0">
                <a:solidFill>
                  <a:srgbClr val="002060"/>
                </a:solidFill>
                <a:latin typeface="Times New Roman" panose="02020603050405020304" pitchFamily="18" charset="0"/>
                <a:ea typeface="MS Mincho" panose="02020609040205080304" pitchFamily="49" charset="-128"/>
              </a:rPr>
              <a:t>uchun</a:t>
            </a:r>
            <a:r>
              <a:rPr lang="en-US" sz="4000" b="1" dirty="0" smtClean="0">
                <a:solidFill>
                  <a:srgbClr val="002060"/>
                </a:solidFill>
                <a:latin typeface="Times New Roman" panose="02020603050405020304" pitchFamily="18" charset="0"/>
                <a:ea typeface="MS Mincho" panose="02020609040205080304" pitchFamily="49" charset="-128"/>
              </a:rPr>
              <a:t> </a:t>
            </a:r>
            <a:r>
              <a:rPr lang="en-US" sz="4000" b="1" dirty="0" err="1" smtClean="0">
                <a:solidFill>
                  <a:srgbClr val="002060"/>
                </a:solidFill>
                <a:latin typeface="Times New Roman" panose="02020603050405020304" pitchFamily="18" charset="0"/>
                <a:ea typeface="MS Mincho" panose="02020609040205080304" pitchFamily="49" charset="-128"/>
              </a:rPr>
              <a:t>qo’llaniladigan</a:t>
            </a:r>
            <a:r>
              <a:rPr lang="en-US" sz="4000" b="1" dirty="0" smtClean="0">
                <a:solidFill>
                  <a:srgbClr val="002060"/>
                </a:solidFill>
                <a:latin typeface="Times New Roman" panose="02020603050405020304" pitchFamily="18" charset="0"/>
                <a:ea typeface="MS Mincho" panose="02020609040205080304" pitchFamily="49" charset="-128"/>
              </a:rPr>
              <a:t> </a:t>
            </a:r>
            <a:r>
              <a:rPr lang="en-US" sz="4000" b="1" dirty="0" err="1" smtClean="0">
                <a:solidFill>
                  <a:srgbClr val="002060"/>
                </a:solidFill>
                <a:latin typeface="Times New Roman" panose="02020603050405020304" pitchFamily="18" charset="0"/>
                <a:ea typeface="MS Mincho" panose="02020609040205080304" pitchFamily="49" charset="-128"/>
              </a:rPr>
              <a:t>chiroqlar</a:t>
            </a:r>
            <a:r>
              <a:rPr lang="en-US" sz="4000" b="1" dirty="0" smtClean="0">
                <a:solidFill>
                  <a:srgbClr val="002060"/>
                </a:solidFill>
                <a:latin typeface="Times New Roman" panose="02020603050405020304" pitchFamily="18" charset="0"/>
                <a:ea typeface="MS Mincho" panose="02020609040205080304" pitchFamily="49" charset="-128"/>
              </a:rPr>
              <a:t>  </a:t>
            </a:r>
            <a:endParaRPr lang="ru-RU" sz="4000" b="1" dirty="0"/>
          </a:p>
        </p:txBody>
      </p:sp>
    </p:spTree>
    <p:extLst>
      <p:ext uri="{BB962C8B-B14F-4D97-AF65-F5344CB8AC3E}">
        <p14:creationId xmlns:p14="http://schemas.microsoft.com/office/powerpoint/2010/main" val="418380253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flipV="1">
            <a:off x="0" y="835269"/>
            <a:ext cx="12192000" cy="107266"/>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4614" y="6276975"/>
            <a:ext cx="12192000" cy="90564"/>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p:cNvSpPr/>
          <p:nvPr/>
        </p:nvSpPr>
        <p:spPr>
          <a:xfrm>
            <a:off x="0" y="6276975"/>
            <a:ext cx="12192000" cy="490460"/>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026" name="Picture 2" descr="Безымянный"/>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7306" y="3175"/>
            <a:ext cx="1219126"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Безымянный"/>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40927"/>
          <a:stretch/>
        </p:blipFill>
        <p:spPr bwMode="auto">
          <a:xfrm>
            <a:off x="10341342" y="24377"/>
            <a:ext cx="1542019"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Рисунок 3"/>
          <p:cNvPicPr>
            <a:picLocks noChangeAspect="1"/>
          </p:cNvPicPr>
          <p:nvPr/>
        </p:nvPicPr>
        <p:blipFill>
          <a:blip r:embed="rId4"/>
          <a:stretch>
            <a:fillRect/>
          </a:stretch>
        </p:blipFill>
        <p:spPr>
          <a:xfrm>
            <a:off x="1248227" y="1010462"/>
            <a:ext cx="9735541" cy="5181820"/>
          </a:xfrm>
          <a:prstGeom prst="rect">
            <a:avLst/>
          </a:prstGeom>
        </p:spPr>
      </p:pic>
      <p:sp>
        <p:nvSpPr>
          <p:cNvPr id="9" name="Прямоугольник 8"/>
          <p:cNvSpPr/>
          <p:nvPr/>
        </p:nvSpPr>
        <p:spPr>
          <a:xfrm>
            <a:off x="2102386" y="1988961"/>
            <a:ext cx="1438214" cy="200055"/>
          </a:xfrm>
          <a:prstGeom prst="rect">
            <a:avLst/>
          </a:prstGeom>
        </p:spPr>
        <p:txBody>
          <a:bodyPr wrap="none">
            <a:spAutoFit/>
          </a:bodyPr>
          <a:lstStyle/>
          <a:p>
            <a:r>
              <a:rPr lang="en-US" sz="700" b="1" dirty="0" err="1" smtClean="0">
                <a:solidFill>
                  <a:schemeClr val="bg1"/>
                </a:solidFill>
                <a:latin typeface="Times New Roman" panose="02020603050405020304" pitchFamily="18" charset="0"/>
                <a:ea typeface="MS Mincho" panose="02020609040205080304" pitchFamily="49" charset="-128"/>
              </a:rPr>
              <a:t>Uzoqni</a:t>
            </a:r>
            <a:r>
              <a:rPr lang="en-US" sz="700" b="1" dirty="0" smtClean="0">
                <a:solidFill>
                  <a:schemeClr val="bg1"/>
                </a:solidFill>
                <a:latin typeface="Times New Roman" panose="02020603050405020304" pitchFamily="18" charset="0"/>
                <a:ea typeface="MS Mincho" panose="02020609040205080304" pitchFamily="49" charset="-128"/>
              </a:rPr>
              <a:t> </a:t>
            </a:r>
            <a:r>
              <a:rPr lang="en-US" sz="700" b="1" dirty="0" err="1" smtClean="0">
                <a:solidFill>
                  <a:schemeClr val="bg1"/>
                </a:solidFill>
                <a:latin typeface="Times New Roman" panose="02020603050405020304" pitchFamily="18" charset="0"/>
                <a:ea typeface="MS Mincho" panose="02020609040205080304" pitchFamily="49" charset="-128"/>
              </a:rPr>
              <a:t>va</a:t>
            </a:r>
            <a:r>
              <a:rPr lang="en-US" sz="700" b="1" dirty="0" smtClean="0">
                <a:solidFill>
                  <a:schemeClr val="bg1"/>
                </a:solidFill>
                <a:latin typeface="Times New Roman" panose="02020603050405020304" pitchFamily="18" charset="0"/>
                <a:ea typeface="MS Mincho" panose="02020609040205080304" pitchFamily="49" charset="-128"/>
              </a:rPr>
              <a:t> </a:t>
            </a:r>
            <a:r>
              <a:rPr lang="en-US" sz="700" b="1" dirty="0" err="1" smtClean="0">
                <a:solidFill>
                  <a:schemeClr val="bg1"/>
                </a:solidFill>
                <a:latin typeface="Times New Roman" panose="02020603050405020304" pitchFamily="18" charset="0"/>
                <a:ea typeface="MS Mincho" panose="02020609040205080304" pitchFamily="49" charset="-128"/>
              </a:rPr>
              <a:t>yaqinni</a:t>
            </a:r>
            <a:r>
              <a:rPr lang="en-US" sz="700" b="1" dirty="0" smtClean="0">
                <a:solidFill>
                  <a:schemeClr val="bg1"/>
                </a:solidFill>
                <a:latin typeface="Times New Roman" panose="02020603050405020304" pitchFamily="18" charset="0"/>
                <a:ea typeface="MS Mincho" panose="02020609040205080304" pitchFamily="49" charset="-128"/>
              </a:rPr>
              <a:t> </a:t>
            </a:r>
            <a:r>
              <a:rPr lang="en-US" sz="700" b="1" dirty="0" err="1" smtClean="0">
                <a:solidFill>
                  <a:schemeClr val="bg1"/>
                </a:solidFill>
                <a:latin typeface="Times New Roman" panose="02020603050405020304" pitchFamily="18" charset="0"/>
                <a:ea typeface="MS Mincho" panose="02020609040205080304" pitchFamily="49" charset="-128"/>
              </a:rPr>
              <a:t>faralar</a:t>
            </a:r>
            <a:r>
              <a:rPr lang="en-US" sz="700" b="1" dirty="0" smtClean="0">
                <a:solidFill>
                  <a:schemeClr val="bg1"/>
                </a:solidFill>
                <a:latin typeface="Times New Roman" panose="02020603050405020304" pitchFamily="18" charset="0"/>
                <a:ea typeface="MS Mincho" panose="02020609040205080304" pitchFamily="49" charset="-128"/>
              </a:rPr>
              <a:t> </a:t>
            </a:r>
            <a:r>
              <a:rPr lang="en-US" sz="700" b="1" dirty="0" err="1" smtClean="0">
                <a:solidFill>
                  <a:schemeClr val="bg1"/>
                </a:solidFill>
                <a:latin typeface="Times New Roman" panose="02020603050405020304" pitchFamily="18" charset="0"/>
                <a:ea typeface="MS Mincho" panose="02020609040205080304" pitchFamily="49" charset="-128"/>
              </a:rPr>
              <a:t>uchun</a:t>
            </a:r>
            <a:endParaRPr lang="ru-RU" sz="700" b="1" dirty="0">
              <a:solidFill>
                <a:schemeClr val="bg1"/>
              </a:solidFill>
            </a:endParaRPr>
          </a:p>
        </p:txBody>
      </p:sp>
      <p:sp>
        <p:nvSpPr>
          <p:cNvPr id="10" name="Прямоугольник 9"/>
          <p:cNvSpPr/>
          <p:nvPr/>
        </p:nvSpPr>
        <p:spPr>
          <a:xfrm>
            <a:off x="2366318" y="3091299"/>
            <a:ext cx="1297150" cy="200055"/>
          </a:xfrm>
          <a:prstGeom prst="rect">
            <a:avLst/>
          </a:prstGeom>
        </p:spPr>
        <p:txBody>
          <a:bodyPr wrap="none">
            <a:spAutoFit/>
          </a:bodyPr>
          <a:lstStyle/>
          <a:p>
            <a:r>
              <a:rPr lang="en-US" sz="700" b="1" dirty="0" err="1" smtClean="0">
                <a:solidFill>
                  <a:schemeClr val="bg1"/>
                </a:solidFill>
                <a:latin typeface="Times New Roman" panose="02020603050405020304" pitchFamily="18" charset="0"/>
                <a:ea typeface="MS Mincho" panose="02020609040205080304" pitchFamily="49" charset="-128"/>
              </a:rPr>
              <a:t>Yonga</a:t>
            </a:r>
            <a:r>
              <a:rPr lang="en-US" sz="700" b="1" dirty="0" smtClean="0">
                <a:solidFill>
                  <a:schemeClr val="bg1"/>
                </a:solidFill>
                <a:latin typeface="Times New Roman" panose="02020603050405020304" pitchFamily="18" charset="0"/>
                <a:ea typeface="MS Mincho" panose="02020609040205080304" pitchFamily="49" charset="-128"/>
              </a:rPr>
              <a:t> </a:t>
            </a:r>
            <a:r>
              <a:rPr lang="en-US" sz="700" b="1" dirty="0" err="1" smtClean="0">
                <a:solidFill>
                  <a:schemeClr val="bg1"/>
                </a:solidFill>
                <a:latin typeface="Times New Roman" panose="02020603050405020304" pitchFamily="18" charset="0"/>
                <a:ea typeface="MS Mincho" panose="02020609040205080304" pitchFamily="49" charset="-128"/>
              </a:rPr>
              <a:t>harakatlanish</a:t>
            </a:r>
            <a:r>
              <a:rPr lang="en-US" sz="700" b="1" dirty="0" smtClean="0">
                <a:solidFill>
                  <a:schemeClr val="bg1"/>
                </a:solidFill>
                <a:latin typeface="Times New Roman" panose="02020603050405020304" pitchFamily="18" charset="0"/>
                <a:ea typeface="MS Mincho" panose="02020609040205080304" pitchFamily="49" charset="-128"/>
              </a:rPr>
              <a:t> </a:t>
            </a:r>
            <a:r>
              <a:rPr lang="en-US" sz="700" b="1" dirty="0" err="1" smtClean="0">
                <a:solidFill>
                  <a:schemeClr val="bg1"/>
                </a:solidFill>
                <a:latin typeface="Times New Roman" panose="02020603050405020304" pitchFamily="18" charset="0"/>
                <a:ea typeface="MS Mincho" panose="02020609040205080304" pitchFamily="49" charset="-128"/>
              </a:rPr>
              <a:t>uchun</a:t>
            </a:r>
            <a:r>
              <a:rPr lang="en-US" sz="700" b="1" dirty="0" smtClean="0">
                <a:solidFill>
                  <a:schemeClr val="bg1"/>
                </a:solidFill>
                <a:latin typeface="Times New Roman" panose="02020603050405020304" pitchFamily="18" charset="0"/>
                <a:ea typeface="MS Mincho" panose="02020609040205080304" pitchFamily="49" charset="-128"/>
              </a:rPr>
              <a:t> </a:t>
            </a:r>
            <a:endParaRPr lang="ru-RU" sz="700" b="1" dirty="0">
              <a:solidFill>
                <a:schemeClr val="bg1"/>
              </a:solidFill>
            </a:endParaRPr>
          </a:p>
        </p:txBody>
      </p:sp>
      <p:sp>
        <p:nvSpPr>
          <p:cNvPr id="11" name="Прямоугольник 10"/>
          <p:cNvSpPr/>
          <p:nvPr/>
        </p:nvSpPr>
        <p:spPr>
          <a:xfrm>
            <a:off x="2252012" y="4334313"/>
            <a:ext cx="1111202" cy="200055"/>
          </a:xfrm>
          <a:prstGeom prst="rect">
            <a:avLst/>
          </a:prstGeom>
        </p:spPr>
        <p:txBody>
          <a:bodyPr wrap="none">
            <a:spAutoFit/>
          </a:bodyPr>
          <a:lstStyle/>
          <a:p>
            <a:r>
              <a:rPr lang="en-US" sz="700" b="1" dirty="0" err="1" smtClean="0">
                <a:solidFill>
                  <a:schemeClr val="bg1"/>
                </a:solidFill>
                <a:latin typeface="Times New Roman" panose="02020603050405020304" pitchFamily="18" charset="0"/>
                <a:ea typeface="MS Mincho" panose="02020609040205080304" pitchFamily="49" charset="-128"/>
              </a:rPr>
              <a:t>Qo’lqoplar</a:t>
            </a:r>
            <a:r>
              <a:rPr lang="en-US" sz="700" b="1" dirty="0" smtClean="0">
                <a:solidFill>
                  <a:schemeClr val="bg1"/>
                </a:solidFill>
                <a:latin typeface="Times New Roman" panose="02020603050405020304" pitchFamily="18" charset="0"/>
                <a:ea typeface="MS Mincho" panose="02020609040205080304" pitchFamily="49" charset="-128"/>
              </a:rPr>
              <a:t> </a:t>
            </a:r>
            <a:r>
              <a:rPr lang="en-US" sz="700" b="1" dirty="0" err="1" smtClean="0">
                <a:solidFill>
                  <a:schemeClr val="bg1"/>
                </a:solidFill>
                <a:latin typeface="Times New Roman" panose="02020603050405020304" pitchFamily="18" charset="0"/>
                <a:ea typeface="MS Mincho" panose="02020609040205080304" pitchFamily="49" charset="-128"/>
              </a:rPr>
              <a:t>qutisi</a:t>
            </a:r>
            <a:r>
              <a:rPr lang="en-US" sz="700" b="1" dirty="0" smtClean="0">
                <a:solidFill>
                  <a:schemeClr val="bg1"/>
                </a:solidFill>
                <a:latin typeface="Times New Roman" panose="02020603050405020304" pitchFamily="18" charset="0"/>
                <a:ea typeface="MS Mincho" panose="02020609040205080304" pitchFamily="49" charset="-128"/>
              </a:rPr>
              <a:t> </a:t>
            </a:r>
            <a:r>
              <a:rPr lang="en-US" sz="700" b="1" dirty="0" err="1" smtClean="0">
                <a:solidFill>
                  <a:schemeClr val="bg1"/>
                </a:solidFill>
                <a:latin typeface="Times New Roman" panose="02020603050405020304" pitchFamily="18" charset="0"/>
                <a:ea typeface="MS Mincho" panose="02020609040205080304" pitchFamily="49" charset="-128"/>
              </a:rPr>
              <a:t>uchun</a:t>
            </a:r>
            <a:endParaRPr lang="ru-RU" sz="700" b="1" dirty="0">
              <a:solidFill>
                <a:schemeClr val="bg1"/>
              </a:solidFill>
            </a:endParaRPr>
          </a:p>
        </p:txBody>
      </p:sp>
      <p:sp>
        <p:nvSpPr>
          <p:cNvPr id="12" name="Прямоугольник 11"/>
          <p:cNvSpPr/>
          <p:nvPr/>
        </p:nvSpPr>
        <p:spPr>
          <a:xfrm>
            <a:off x="5104747" y="5983202"/>
            <a:ext cx="1375698" cy="200055"/>
          </a:xfrm>
          <a:prstGeom prst="rect">
            <a:avLst/>
          </a:prstGeom>
        </p:spPr>
        <p:txBody>
          <a:bodyPr wrap="none">
            <a:spAutoFit/>
          </a:bodyPr>
          <a:lstStyle/>
          <a:p>
            <a:r>
              <a:rPr lang="en-US" sz="700" b="1" dirty="0" err="1" smtClean="0">
                <a:solidFill>
                  <a:schemeClr val="bg1"/>
                </a:solidFill>
                <a:latin typeface="Times New Roman" panose="02020603050405020304" pitchFamily="18" charset="0"/>
                <a:ea typeface="MS Mincho" panose="02020609040205080304" pitchFamily="49" charset="-128"/>
              </a:rPr>
              <a:t>Tumanga</a:t>
            </a:r>
            <a:r>
              <a:rPr lang="en-US" sz="700" b="1" dirty="0" smtClean="0">
                <a:solidFill>
                  <a:schemeClr val="bg1"/>
                </a:solidFill>
                <a:latin typeface="Times New Roman" panose="02020603050405020304" pitchFamily="18" charset="0"/>
                <a:ea typeface="MS Mincho" panose="02020609040205080304" pitchFamily="49" charset="-128"/>
              </a:rPr>
              <a:t> </a:t>
            </a:r>
            <a:r>
              <a:rPr lang="en-US" sz="700" b="1" dirty="0" err="1" smtClean="0">
                <a:solidFill>
                  <a:schemeClr val="bg1"/>
                </a:solidFill>
                <a:latin typeface="Times New Roman" panose="02020603050405020304" pitchFamily="18" charset="0"/>
                <a:ea typeface="MS Mincho" panose="02020609040205080304" pitchFamily="49" charset="-128"/>
              </a:rPr>
              <a:t>qarshi</a:t>
            </a:r>
            <a:r>
              <a:rPr lang="en-US" sz="700" b="1" dirty="0" smtClean="0">
                <a:solidFill>
                  <a:schemeClr val="bg1"/>
                </a:solidFill>
                <a:latin typeface="Times New Roman" panose="02020603050405020304" pitchFamily="18" charset="0"/>
                <a:ea typeface="MS Mincho" panose="02020609040205080304" pitchFamily="49" charset="-128"/>
              </a:rPr>
              <a:t> </a:t>
            </a:r>
            <a:r>
              <a:rPr lang="en-US" sz="700" b="1" dirty="0" err="1" smtClean="0">
                <a:solidFill>
                  <a:schemeClr val="bg1"/>
                </a:solidFill>
                <a:latin typeface="Times New Roman" panose="02020603050405020304" pitchFamily="18" charset="0"/>
                <a:ea typeface="MS Mincho" panose="02020609040205080304" pitchFamily="49" charset="-128"/>
              </a:rPr>
              <a:t>faralar</a:t>
            </a:r>
            <a:r>
              <a:rPr lang="en-US" sz="700" b="1" dirty="0" smtClean="0">
                <a:solidFill>
                  <a:schemeClr val="bg1"/>
                </a:solidFill>
                <a:latin typeface="Times New Roman" panose="02020603050405020304" pitchFamily="18" charset="0"/>
                <a:ea typeface="MS Mincho" panose="02020609040205080304" pitchFamily="49" charset="-128"/>
              </a:rPr>
              <a:t> </a:t>
            </a:r>
            <a:r>
              <a:rPr lang="en-US" sz="700" b="1" dirty="0" err="1" smtClean="0">
                <a:solidFill>
                  <a:schemeClr val="bg1"/>
                </a:solidFill>
                <a:latin typeface="Times New Roman" panose="02020603050405020304" pitchFamily="18" charset="0"/>
                <a:ea typeface="MS Mincho" panose="02020609040205080304" pitchFamily="49" charset="-128"/>
              </a:rPr>
              <a:t>uchun</a:t>
            </a:r>
            <a:endParaRPr lang="ru-RU" sz="700" b="1" dirty="0">
              <a:solidFill>
                <a:schemeClr val="bg1"/>
              </a:solidFill>
            </a:endParaRPr>
          </a:p>
        </p:txBody>
      </p:sp>
      <p:sp>
        <p:nvSpPr>
          <p:cNvPr id="13" name="Прямоугольник 12"/>
          <p:cNvSpPr/>
          <p:nvPr/>
        </p:nvSpPr>
        <p:spPr>
          <a:xfrm>
            <a:off x="7871766" y="1974671"/>
            <a:ext cx="1075936" cy="200055"/>
          </a:xfrm>
          <a:prstGeom prst="rect">
            <a:avLst/>
          </a:prstGeom>
        </p:spPr>
        <p:txBody>
          <a:bodyPr wrap="none">
            <a:spAutoFit/>
          </a:bodyPr>
          <a:lstStyle/>
          <a:p>
            <a:r>
              <a:rPr lang="en-US" sz="700" b="1" dirty="0" err="1" smtClean="0">
                <a:solidFill>
                  <a:schemeClr val="bg1"/>
                </a:solidFill>
                <a:latin typeface="Times New Roman" panose="02020603050405020304" pitchFamily="18" charset="0"/>
                <a:ea typeface="MS Mincho" panose="02020609040205080304" pitchFamily="49" charset="-128"/>
              </a:rPr>
              <a:t>Asboblar</a:t>
            </a:r>
            <a:r>
              <a:rPr lang="en-US" sz="700" b="1" dirty="0" smtClean="0">
                <a:solidFill>
                  <a:schemeClr val="bg1"/>
                </a:solidFill>
                <a:latin typeface="Times New Roman" panose="02020603050405020304" pitchFamily="18" charset="0"/>
                <a:ea typeface="MS Mincho" panose="02020609040205080304" pitchFamily="49" charset="-128"/>
              </a:rPr>
              <a:t> </a:t>
            </a:r>
            <a:r>
              <a:rPr lang="en-US" sz="700" b="1" dirty="0" err="1" smtClean="0">
                <a:solidFill>
                  <a:schemeClr val="bg1"/>
                </a:solidFill>
                <a:latin typeface="Times New Roman" panose="02020603050405020304" pitchFamily="18" charset="0"/>
                <a:ea typeface="MS Mincho" panose="02020609040205080304" pitchFamily="49" charset="-128"/>
              </a:rPr>
              <a:t>ganeli</a:t>
            </a:r>
            <a:r>
              <a:rPr lang="en-US" sz="700" b="1" dirty="0" smtClean="0">
                <a:solidFill>
                  <a:schemeClr val="bg1"/>
                </a:solidFill>
                <a:latin typeface="Times New Roman" panose="02020603050405020304" pitchFamily="18" charset="0"/>
                <a:ea typeface="MS Mincho" panose="02020609040205080304" pitchFamily="49" charset="-128"/>
              </a:rPr>
              <a:t> </a:t>
            </a:r>
            <a:r>
              <a:rPr lang="en-US" sz="700" b="1" dirty="0" err="1" smtClean="0">
                <a:solidFill>
                  <a:schemeClr val="bg1"/>
                </a:solidFill>
                <a:latin typeface="Times New Roman" panose="02020603050405020304" pitchFamily="18" charset="0"/>
                <a:ea typeface="MS Mincho" panose="02020609040205080304" pitchFamily="49" charset="-128"/>
              </a:rPr>
              <a:t>uchun</a:t>
            </a:r>
            <a:r>
              <a:rPr lang="en-US" sz="700" b="1" dirty="0" smtClean="0">
                <a:solidFill>
                  <a:schemeClr val="bg1"/>
                </a:solidFill>
                <a:latin typeface="Times New Roman" panose="02020603050405020304" pitchFamily="18" charset="0"/>
                <a:ea typeface="MS Mincho" panose="02020609040205080304" pitchFamily="49" charset="-128"/>
              </a:rPr>
              <a:t> </a:t>
            </a:r>
            <a:endParaRPr lang="ru-RU" sz="700" b="1" dirty="0">
              <a:solidFill>
                <a:schemeClr val="bg1"/>
              </a:solidFill>
            </a:endParaRPr>
          </a:p>
        </p:txBody>
      </p:sp>
      <p:sp>
        <p:nvSpPr>
          <p:cNvPr id="14" name="Прямоугольник 13"/>
          <p:cNvSpPr/>
          <p:nvPr/>
        </p:nvSpPr>
        <p:spPr>
          <a:xfrm>
            <a:off x="8581829" y="3086535"/>
            <a:ext cx="835485" cy="200055"/>
          </a:xfrm>
          <a:prstGeom prst="rect">
            <a:avLst/>
          </a:prstGeom>
        </p:spPr>
        <p:txBody>
          <a:bodyPr wrap="none">
            <a:spAutoFit/>
          </a:bodyPr>
          <a:lstStyle/>
          <a:p>
            <a:r>
              <a:rPr lang="en-US" sz="700" b="1" dirty="0" err="1" smtClean="0">
                <a:solidFill>
                  <a:schemeClr val="bg1"/>
                </a:solidFill>
                <a:latin typeface="Times New Roman" panose="02020603050405020304" pitchFamily="18" charset="0"/>
                <a:ea typeface="MS Mincho" panose="02020609040205080304" pitchFamily="49" charset="-128"/>
              </a:rPr>
              <a:t>Podfarnik</a:t>
            </a:r>
            <a:r>
              <a:rPr lang="en-US" sz="700" b="1" dirty="0" smtClean="0">
                <a:solidFill>
                  <a:schemeClr val="bg1"/>
                </a:solidFill>
                <a:latin typeface="Times New Roman" panose="02020603050405020304" pitchFamily="18" charset="0"/>
                <a:ea typeface="MS Mincho" panose="02020609040205080304" pitchFamily="49" charset="-128"/>
              </a:rPr>
              <a:t> </a:t>
            </a:r>
            <a:r>
              <a:rPr lang="en-US" sz="700" b="1" dirty="0" err="1" smtClean="0">
                <a:solidFill>
                  <a:schemeClr val="bg1"/>
                </a:solidFill>
                <a:latin typeface="Times New Roman" panose="02020603050405020304" pitchFamily="18" charset="0"/>
                <a:ea typeface="MS Mincho" panose="02020609040205080304" pitchFamily="49" charset="-128"/>
              </a:rPr>
              <a:t>uchun</a:t>
            </a:r>
            <a:endParaRPr lang="ru-RU" sz="700" b="1" dirty="0">
              <a:solidFill>
                <a:schemeClr val="bg1"/>
              </a:solidFill>
            </a:endParaRPr>
          </a:p>
        </p:txBody>
      </p:sp>
      <p:sp>
        <p:nvSpPr>
          <p:cNvPr id="6" name="Прямоугольник 5"/>
          <p:cNvSpPr/>
          <p:nvPr/>
        </p:nvSpPr>
        <p:spPr>
          <a:xfrm>
            <a:off x="9239420" y="4377176"/>
            <a:ext cx="1409360" cy="215444"/>
          </a:xfrm>
          <a:prstGeom prst="rect">
            <a:avLst/>
          </a:prstGeom>
        </p:spPr>
        <p:txBody>
          <a:bodyPr wrap="none">
            <a:spAutoFit/>
          </a:bodyPr>
          <a:lstStyle/>
          <a:p>
            <a:pPr algn="ctr"/>
            <a:r>
              <a:rPr lang="en-US" sz="800" b="1" dirty="0" err="1">
                <a:solidFill>
                  <a:schemeClr val="bg1"/>
                </a:solidFill>
                <a:latin typeface="Times New Roman" panose="02020603050405020304" pitchFamily="18" charset="0"/>
                <a:ea typeface="MS Mincho" panose="02020609040205080304" pitchFamily="49" charset="-128"/>
              </a:rPr>
              <a:t>Yonga</a:t>
            </a:r>
            <a:r>
              <a:rPr lang="en-US" sz="800" b="1" dirty="0">
                <a:solidFill>
                  <a:schemeClr val="bg1"/>
                </a:solidFill>
                <a:latin typeface="Times New Roman" panose="02020603050405020304" pitchFamily="18" charset="0"/>
                <a:ea typeface="MS Mincho" panose="02020609040205080304" pitchFamily="49" charset="-128"/>
              </a:rPr>
              <a:t> </a:t>
            </a:r>
            <a:r>
              <a:rPr lang="en-US" sz="800" b="1" dirty="0" err="1">
                <a:solidFill>
                  <a:schemeClr val="bg1"/>
                </a:solidFill>
                <a:latin typeface="Times New Roman" panose="02020603050405020304" pitchFamily="18" charset="0"/>
                <a:ea typeface="MS Mincho" panose="02020609040205080304" pitchFamily="49" charset="-128"/>
              </a:rPr>
              <a:t>harakatlanish</a:t>
            </a:r>
            <a:r>
              <a:rPr lang="en-US" sz="800" b="1" dirty="0">
                <a:solidFill>
                  <a:schemeClr val="bg1"/>
                </a:solidFill>
                <a:latin typeface="Times New Roman" panose="02020603050405020304" pitchFamily="18" charset="0"/>
                <a:ea typeface="MS Mincho" panose="02020609040205080304" pitchFamily="49" charset="-128"/>
              </a:rPr>
              <a:t> </a:t>
            </a:r>
            <a:r>
              <a:rPr lang="en-US" sz="800" b="1" dirty="0" err="1" smtClean="0">
                <a:solidFill>
                  <a:schemeClr val="bg1"/>
                </a:solidFill>
                <a:latin typeface="Times New Roman" panose="02020603050405020304" pitchFamily="18" charset="0"/>
                <a:ea typeface="MS Mincho" panose="02020609040205080304" pitchFamily="49" charset="-128"/>
              </a:rPr>
              <a:t>uchun</a:t>
            </a:r>
            <a:endParaRPr lang="ru-RU" sz="800" b="1" dirty="0">
              <a:solidFill>
                <a:schemeClr val="bg1"/>
              </a:solidFill>
            </a:endParaRPr>
          </a:p>
        </p:txBody>
      </p:sp>
    </p:spTree>
    <p:extLst>
      <p:ext uri="{BB962C8B-B14F-4D97-AF65-F5344CB8AC3E}">
        <p14:creationId xmlns:p14="http://schemas.microsoft.com/office/powerpoint/2010/main" val="249578219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flipV="1">
            <a:off x="0" y="835269"/>
            <a:ext cx="12192000" cy="107266"/>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4614" y="6276975"/>
            <a:ext cx="12192000" cy="90564"/>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p:cNvSpPr/>
          <p:nvPr/>
        </p:nvSpPr>
        <p:spPr>
          <a:xfrm>
            <a:off x="0" y="6276975"/>
            <a:ext cx="12192000" cy="490460"/>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026" name="Picture 2" descr="Безымянный"/>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7306" y="3175"/>
            <a:ext cx="1219126"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Безымянный"/>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40927"/>
          <a:stretch/>
        </p:blipFill>
        <p:spPr bwMode="auto">
          <a:xfrm>
            <a:off x="10341342" y="24377"/>
            <a:ext cx="1542019"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Рисунок 9"/>
          <p:cNvPicPr>
            <a:picLocks noChangeAspect="1"/>
          </p:cNvPicPr>
          <p:nvPr/>
        </p:nvPicPr>
        <p:blipFill>
          <a:blip r:embed="rId4"/>
          <a:stretch>
            <a:fillRect/>
          </a:stretch>
        </p:blipFill>
        <p:spPr>
          <a:xfrm>
            <a:off x="1692105" y="1088628"/>
            <a:ext cx="8501273" cy="5042253"/>
          </a:xfrm>
          <a:prstGeom prst="rect">
            <a:avLst/>
          </a:prstGeom>
        </p:spPr>
      </p:pic>
      <p:sp>
        <p:nvSpPr>
          <p:cNvPr id="11" name="Прямоугольник 10"/>
          <p:cNvSpPr/>
          <p:nvPr/>
        </p:nvSpPr>
        <p:spPr>
          <a:xfrm>
            <a:off x="2652353" y="1928614"/>
            <a:ext cx="965329" cy="200055"/>
          </a:xfrm>
          <a:prstGeom prst="rect">
            <a:avLst/>
          </a:prstGeom>
        </p:spPr>
        <p:txBody>
          <a:bodyPr wrap="none">
            <a:spAutoFit/>
          </a:bodyPr>
          <a:lstStyle/>
          <a:p>
            <a:r>
              <a:rPr lang="en-US" sz="700" b="1" dirty="0" err="1" smtClean="0">
                <a:solidFill>
                  <a:schemeClr val="bg1"/>
                </a:solidFill>
                <a:latin typeface="Times New Roman" panose="02020603050405020304" pitchFamily="18" charset="0"/>
                <a:ea typeface="MS Mincho" panose="02020609040205080304" pitchFamily="49" charset="-128"/>
              </a:rPr>
              <a:t>Ichki</a:t>
            </a:r>
            <a:r>
              <a:rPr lang="en-US" sz="700" b="1" dirty="0" smtClean="0">
                <a:solidFill>
                  <a:schemeClr val="bg1"/>
                </a:solidFill>
                <a:latin typeface="Times New Roman" panose="02020603050405020304" pitchFamily="18" charset="0"/>
                <a:ea typeface="MS Mincho" panose="02020609040205080304" pitchFamily="49" charset="-128"/>
              </a:rPr>
              <a:t> </a:t>
            </a:r>
            <a:r>
              <a:rPr lang="en-US" sz="700" b="1" dirty="0" err="1" smtClean="0">
                <a:solidFill>
                  <a:schemeClr val="bg1"/>
                </a:solidFill>
                <a:latin typeface="Times New Roman" panose="02020603050405020304" pitchFamily="18" charset="0"/>
                <a:ea typeface="MS Mincho" panose="02020609040205080304" pitchFamily="49" charset="-128"/>
              </a:rPr>
              <a:t>yoritish</a:t>
            </a:r>
            <a:r>
              <a:rPr lang="en-US" sz="700" b="1" dirty="0" smtClean="0">
                <a:solidFill>
                  <a:schemeClr val="bg1"/>
                </a:solidFill>
                <a:latin typeface="Times New Roman" panose="02020603050405020304" pitchFamily="18" charset="0"/>
                <a:ea typeface="MS Mincho" panose="02020609040205080304" pitchFamily="49" charset="-128"/>
              </a:rPr>
              <a:t> </a:t>
            </a:r>
            <a:r>
              <a:rPr lang="en-US" sz="700" b="1" dirty="0" err="1" smtClean="0">
                <a:solidFill>
                  <a:schemeClr val="bg1"/>
                </a:solidFill>
                <a:latin typeface="Times New Roman" panose="02020603050405020304" pitchFamily="18" charset="0"/>
                <a:ea typeface="MS Mincho" panose="02020609040205080304" pitchFamily="49" charset="-128"/>
              </a:rPr>
              <a:t>uchun</a:t>
            </a:r>
            <a:endParaRPr lang="ru-RU" sz="700" b="1" dirty="0">
              <a:solidFill>
                <a:schemeClr val="bg1"/>
              </a:solidFill>
            </a:endParaRPr>
          </a:p>
        </p:txBody>
      </p:sp>
      <p:sp>
        <p:nvSpPr>
          <p:cNvPr id="14" name="Прямоугольник 13"/>
          <p:cNvSpPr/>
          <p:nvPr/>
        </p:nvSpPr>
        <p:spPr>
          <a:xfrm>
            <a:off x="2559564" y="2951067"/>
            <a:ext cx="1188146" cy="200055"/>
          </a:xfrm>
          <a:prstGeom prst="rect">
            <a:avLst/>
          </a:prstGeom>
        </p:spPr>
        <p:txBody>
          <a:bodyPr wrap="none">
            <a:spAutoFit/>
          </a:bodyPr>
          <a:lstStyle/>
          <a:p>
            <a:r>
              <a:rPr lang="en-US" sz="700" b="1" dirty="0" err="1" smtClean="0">
                <a:solidFill>
                  <a:schemeClr val="bg1"/>
                </a:solidFill>
                <a:latin typeface="Times New Roman" panose="02020603050405020304" pitchFamily="18" charset="0"/>
                <a:ea typeface="MS Mincho" panose="02020609040205080304" pitchFamily="49" charset="-128"/>
              </a:rPr>
              <a:t>Yukxonani</a:t>
            </a:r>
            <a:r>
              <a:rPr lang="en-US" sz="700" b="1" dirty="0" smtClean="0">
                <a:solidFill>
                  <a:schemeClr val="bg1"/>
                </a:solidFill>
                <a:latin typeface="Times New Roman" panose="02020603050405020304" pitchFamily="18" charset="0"/>
                <a:ea typeface="MS Mincho" panose="02020609040205080304" pitchFamily="49" charset="-128"/>
              </a:rPr>
              <a:t> </a:t>
            </a:r>
            <a:r>
              <a:rPr lang="en-US" sz="700" b="1" dirty="0" err="1" smtClean="0">
                <a:solidFill>
                  <a:schemeClr val="bg1"/>
                </a:solidFill>
                <a:latin typeface="Times New Roman" panose="02020603050405020304" pitchFamily="18" charset="0"/>
                <a:ea typeface="MS Mincho" panose="02020609040205080304" pitchFamily="49" charset="-128"/>
              </a:rPr>
              <a:t>yoritish</a:t>
            </a:r>
            <a:r>
              <a:rPr lang="en-US" sz="700" b="1" dirty="0" smtClean="0">
                <a:solidFill>
                  <a:schemeClr val="bg1"/>
                </a:solidFill>
                <a:latin typeface="Times New Roman" panose="02020603050405020304" pitchFamily="18" charset="0"/>
                <a:ea typeface="MS Mincho" panose="02020609040205080304" pitchFamily="49" charset="-128"/>
              </a:rPr>
              <a:t> </a:t>
            </a:r>
            <a:r>
              <a:rPr lang="en-US" sz="700" b="1" dirty="0" err="1" smtClean="0">
                <a:solidFill>
                  <a:schemeClr val="bg1"/>
                </a:solidFill>
                <a:latin typeface="Times New Roman" panose="02020603050405020304" pitchFamily="18" charset="0"/>
                <a:ea typeface="MS Mincho" panose="02020609040205080304" pitchFamily="49" charset="-128"/>
              </a:rPr>
              <a:t>uchun</a:t>
            </a:r>
            <a:endParaRPr lang="ru-RU" sz="700" b="1" dirty="0">
              <a:solidFill>
                <a:schemeClr val="bg1"/>
              </a:solidFill>
            </a:endParaRPr>
          </a:p>
        </p:txBody>
      </p:sp>
      <p:sp>
        <p:nvSpPr>
          <p:cNvPr id="15" name="Прямоугольник 14"/>
          <p:cNvSpPr/>
          <p:nvPr/>
        </p:nvSpPr>
        <p:spPr>
          <a:xfrm>
            <a:off x="2718137" y="3929070"/>
            <a:ext cx="821059" cy="200055"/>
          </a:xfrm>
          <a:prstGeom prst="rect">
            <a:avLst/>
          </a:prstGeom>
        </p:spPr>
        <p:txBody>
          <a:bodyPr wrap="none">
            <a:spAutoFit/>
          </a:bodyPr>
          <a:lstStyle/>
          <a:p>
            <a:r>
              <a:rPr lang="en-US" sz="700" b="1" dirty="0" err="1" smtClean="0">
                <a:solidFill>
                  <a:schemeClr val="bg1"/>
                </a:solidFill>
                <a:latin typeface="Times New Roman" panose="02020603050405020304" pitchFamily="18" charset="0"/>
                <a:ea typeface="MS Mincho" panose="02020609040205080304" pitchFamily="49" charset="-128"/>
              </a:rPr>
              <a:t>Tumanga</a:t>
            </a:r>
            <a:r>
              <a:rPr lang="en-US" sz="700" b="1" dirty="0" smtClean="0">
                <a:solidFill>
                  <a:schemeClr val="bg1"/>
                </a:solidFill>
                <a:latin typeface="Times New Roman" panose="02020603050405020304" pitchFamily="18" charset="0"/>
                <a:ea typeface="MS Mincho" panose="02020609040205080304" pitchFamily="49" charset="-128"/>
              </a:rPr>
              <a:t> </a:t>
            </a:r>
            <a:r>
              <a:rPr lang="en-US" sz="700" b="1" dirty="0" err="1" smtClean="0">
                <a:solidFill>
                  <a:schemeClr val="bg1"/>
                </a:solidFill>
                <a:latin typeface="Times New Roman" panose="02020603050405020304" pitchFamily="18" charset="0"/>
                <a:ea typeface="MS Mincho" panose="02020609040205080304" pitchFamily="49" charset="-128"/>
              </a:rPr>
              <a:t>qarshi</a:t>
            </a:r>
            <a:endParaRPr lang="ru-RU" sz="700" b="1" dirty="0">
              <a:solidFill>
                <a:schemeClr val="bg1"/>
              </a:solidFill>
            </a:endParaRPr>
          </a:p>
        </p:txBody>
      </p:sp>
      <p:sp>
        <p:nvSpPr>
          <p:cNvPr id="16" name="Прямоугольник 15"/>
          <p:cNvSpPr/>
          <p:nvPr/>
        </p:nvSpPr>
        <p:spPr>
          <a:xfrm>
            <a:off x="2417980" y="4859026"/>
            <a:ext cx="848309" cy="200055"/>
          </a:xfrm>
          <a:prstGeom prst="rect">
            <a:avLst/>
          </a:prstGeom>
        </p:spPr>
        <p:txBody>
          <a:bodyPr wrap="none">
            <a:spAutoFit/>
          </a:bodyPr>
          <a:lstStyle/>
          <a:p>
            <a:r>
              <a:rPr lang="en-US" sz="700" b="1" dirty="0" err="1" smtClean="0">
                <a:solidFill>
                  <a:schemeClr val="bg1"/>
                </a:solidFill>
                <a:latin typeface="Times New Roman" panose="02020603050405020304" pitchFamily="18" charset="0"/>
                <a:ea typeface="MS Mincho" panose="02020609040205080304" pitchFamily="49" charset="-128"/>
              </a:rPr>
              <a:t>To’xtash</a:t>
            </a:r>
            <a:r>
              <a:rPr lang="en-US" sz="700" b="1" dirty="0" smtClean="0">
                <a:solidFill>
                  <a:schemeClr val="bg1"/>
                </a:solidFill>
                <a:latin typeface="Times New Roman" panose="02020603050405020304" pitchFamily="18" charset="0"/>
                <a:ea typeface="MS Mincho" panose="02020609040205080304" pitchFamily="49" charset="-128"/>
              </a:rPr>
              <a:t> </a:t>
            </a:r>
            <a:r>
              <a:rPr lang="en-US" sz="700" b="1" dirty="0" err="1" smtClean="0">
                <a:solidFill>
                  <a:schemeClr val="bg1"/>
                </a:solidFill>
                <a:latin typeface="Times New Roman" panose="02020603050405020304" pitchFamily="18" charset="0"/>
                <a:ea typeface="MS Mincho" panose="02020609040205080304" pitchFamily="49" charset="-128"/>
              </a:rPr>
              <a:t>chirog’i</a:t>
            </a:r>
            <a:endParaRPr lang="ru-RU" sz="700" b="1" dirty="0">
              <a:solidFill>
                <a:schemeClr val="bg1"/>
              </a:solidFill>
            </a:endParaRPr>
          </a:p>
        </p:txBody>
      </p:sp>
      <p:sp>
        <p:nvSpPr>
          <p:cNvPr id="17" name="Прямоугольник 16"/>
          <p:cNvSpPr/>
          <p:nvPr/>
        </p:nvSpPr>
        <p:spPr>
          <a:xfrm>
            <a:off x="2476129" y="5788983"/>
            <a:ext cx="1584088" cy="200055"/>
          </a:xfrm>
          <a:prstGeom prst="rect">
            <a:avLst/>
          </a:prstGeom>
        </p:spPr>
        <p:txBody>
          <a:bodyPr wrap="none">
            <a:spAutoFit/>
          </a:bodyPr>
          <a:lstStyle/>
          <a:p>
            <a:r>
              <a:rPr lang="en-US" sz="700" b="1" dirty="0" err="1" smtClean="0">
                <a:solidFill>
                  <a:schemeClr val="bg1"/>
                </a:solidFill>
                <a:latin typeface="Times New Roman" panose="02020603050405020304" pitchFamily="18" charset="0"/>
                <a:ea typeface="MS Mincho" panose="02020609040205080304" pitchFamily="49" charset="-128"/>
              </a:rPr>
              <a:t>Davlat</a:t>
            </a:r>
            <a:r>
              <a:rPr lang="en-US" sz="700" b="1" dirty="0" smtClean="0">
                <a:solidFill>
                  <a:schemeClr val="bg1"/>
                </a:solidFill>
                <a:latin typeface="Times New Roman" panose="02020603050405020304" pitchFamily="18" charset="0"/>
                <a:ea typeface="MS Mincho" panose="02020609040205080304" pitchFamily="49" charset="-128"/>
              </a:rPr>
              <a:t> </a:t>
            </a:r>
            <a:r>
              <a:rPr lang="en-US" sz="700" b="1" dirty="0" err="1" smtClean="0">
                <a:solidFill>
                  <a:schemeClr val="bg1"/>
                </a:solidFill>
                <a:latin typeface="Times New Roman" panose="02020603050405020304" pitchFamily="18" charset="0"/>
                <a:ea typeface="MS Mincho" panose="02020609040205080304" pitchFamily="49" charset="-128"/>
              </a:rPr>
              <a:t>raqami</a:t>
            </a:r>
            <a:r>
              <a:rPr lang="en-US" sz="700" b="1" dirty="0" smtClean="0">
                <a:solidFill>
                  <a:schemeClr val="bg1"/>
                </a:solidFill>
                <a:latin typeface="Times New Roman" panose="02020603050405020304" pitchFamily="18" charset="0"/>
                <a:ea typeface="MS Mincho" panose="02020609040205080304" pitchFamily="49" charset="-128"/>
              </a:rPr>
              <a:t> </a:t>
            </a:r>
            <a:r>
              <a:rPr lang="en-US" sz="700" b="1" dirty="0" err="1" smtClean="0">
                <a:solidFill>
                  <a:schemeClr val="bg1"/>
                </a:solidFill>
                <a:latin typeface="Times New Roman" panose="02020603050405020304" pitchFamily="18" charset="0"/>
                <a:ea typeface="MS Mincho" panose="02020609040205080304" pitchFamily="49" charset="-128"/>
              </a:rPr>
              <a:t>joylashgan</a:t>
            </a:r>
            <a:r>
              <a:rPr lang="en-US" sz="700" b="1" dirty="0" smtClean="0">
                <a:solidFill>
                  <a:schemeClr val="bg1"/>
                </a:solidFill>
                <a:latin typeface="Times New Roman" panose="02020603050405020304" pitchFamily="18" charset="0"/>
                <a:ea typeface="MS Mincho" panose="02020609040205080304" pitchFamily="49" charset="-128"/>
              </a:rPr>
              <a:t> joy </a:t>
            </a:r>
            <a:r>
              <a:rPr lang="en-US" sz="700" b="1" dirty="0" err="1" smtClean="0">
                <a:solidFill>
                  <a:schemeClr val="bg1"/>
                </a:solidFill>
                <a:latin typeface="Times New Roman" panose="02020603050405020304" pitchFamily="18" charset="0"/>
                <a:ea typeface="MS Mincho" panose="02020609040205080304" pitchFamily="49" charset="-128"/>
              </a:rPr>
              <a:t>uchun</a:t>
            </a:r>
            <a:endParaRPr lang="ru-RU" sz="700" b="1" dirty="0">
              <a:solidFill>
                <a:schemeClr val="bg1"/>
              </a:solidFill>
            </a:endParaRPr>
          </a:p>
        </p:txBody>
      </p:sp>
      <p:sp>
        <p:nvSpPr>
          <p:cNvPr id="18" name="Прямоугольник 17"/>
          <p:cNvSpPr/>
          <p:nvPr/>
        </p:nvSpPr>
        <p:spPr>
          <a:xfrm>
            <a:off x="4934464" y="5789751"/>
            <a:ext cx="848309" cy="200055"/>
          </a:xfrm>
          <a:prstGeom prst="rect">
            <a:avLst/>
          </a:prstGeom>
        </p:spPr>
        <p:txBody>
          <a:bodyPr wrap="none">
            <a:spAutoFit/>
          </a:bodyPr>
          <a:lstStyle/>
          <a:p>
            <a:r>
              <a:rPr lang="en-US" sz="700" b="1" dirty="0" err="1" smtClean="0">
                <a:solidFill>
                  <a:schemeClr val="bg1"/>
                </a:solidFill>
                <a:latin typeface="Times New Roman" panose="02020603050405020304" pitchFamily="18" charset="0"/>
                <a:ea typeface="MS Mincho" panose="02020609040205080304" pitchFamily="49" charset="-128"/>
              </a:rPr>
              <a:t>To’xtash</a:t>
            </a:r>
            <a:r>
              <a:rPr lang="en-US" sz="700" b="1" dirty="0" smtClean="0">
                <a:solidFill>
                  <a:schemeClr val="bg1"/>
                </a:solidFill>
                <a:latin typeface="Times New Roman" panose="02020603050405020304" pitchFamily="18" charset="0"/>
                <a:ea typeface="MS Mincho" panose="02020609040205080304" pitchFamily="49" charset="-128"/>
              </a:rPr>
              <a:t> </a:t>
            </a:r>
            <a:r>
              <a:rPr lang="en-US" sz="700" b="1" dirty="0" err="1" smtClean="0">
                <a:solidFill>
                  <a:schemeClr val="bg1"/>
                </a:solidFill>
                <a:latin typeface="Times New Roman" panose="02020603050405020304" pitchFamily="18" charset="0"/>
                <a:ea typeface="MS Mincho" panose="02020609040205080304" pitchFamily="49" charset="-128"/>
              </a:rPr>
              <a:t>chirog’i</a:t>
            </a:r>
            <a:endParaRPr lang="ru-RU" sz="700" b="1" dirty="0">
              <a:solidFill>
                <a:schemeClr val="bg1"/>
              </a:solidFill>
            </a:endParaRPr>
          </a:p>
        </p:txBody>
      </p:sp>
      <p:sp>
        <p:nvSpPr>
          <p:cNvPr id="19" name="Прямоугольник 18"/>
          <p:cNvSpPr/>
          <p:nvPr/>
        </p:nvSpPr>
        <p:spPr>
          <a:xfrm>
            <a:off x="8438989" y="5788983"/>
            <a:ext cx="835485" cy="200055"/>
          </a:xfrm>
          <a:prstGeom prst="rect">
            <a:avLst/>
          </a:prstGeom>
        </p:spPr>
        <p:txBody>
          <a:bodyPr wrap="none">
            <a:spAutoFit/>
          </a:bodyPr>
          <a:lstStyle/>
          <a:p>
            <a:r>
              <a:rPr lang="en-US" sz="700" b="1" dirty="0" err="1" smtClean="0">
                <a:solidFill>
                  <a:schemeClr val="bg1"/>
                </a:solidFill>
                <a:latin typeface="Times New Roman" panose="02020603050405020304" pitchFamily="18" charset="0"/>
                <a:ea typeface="MS Mincho" panose="02020609040205080304" pitchFamily="49" charset="-128"/>
              </a:rPr>
              <a:t>Podfarnik</a:t>
            </a:r>
            <a:r>
              <a:rPr lang="en-US" sz="700" b="1" dirty="0" smtClean="0">
                <a:solidFill>
                  <a:schemeClr val="bg1"/>
                </a:solidFill>
                <a:latin typeface="Times New Roman" panose="02020603050405020304" pitchFamily="18" charset="0"/>
                <a:ea typeface="MS Mincho" panose="02020609040205080304" pitchFamily="49" charset="-128"/>
              </a:rPr>
              <a:t> </a:t>
            </a:r>
            <a:r>
              <a:rPr lang="en-US" sz="700" b="1" dirty="0" err="1" smtClean="0">
                <a:solidFill>
                  <a:schemeClr val="bg1"/>
                </a:solidFill>
                <a:latin typeface="Times New Roman" panose="02020603050405020304" pitchFamily="18" charset="0"/>
                <a:ea typeface="MS Mincho" panose="02020609040205080304" pitchFamily="49" charset="-128"/>
              </a:rPr>
              <a:t>uchun</a:t>
            </a:r>
            <a:endParaRPr lang="ru-RU" sz="700" b="1" dirty="0">
              <a:solidFill>
                <a:schemeClr val="bg1"/>
              </a:solidFill>
            </a:endParaRPr>
          </a:p>
        </p:txBody>
      </p:sp>
      <p:sp>
        <p:nvSpPr>
          <p:cNvPr id="20" name="Прямоугольник 19"/>
          <p:cNvSpPr/>
          <p:nvPr/>
        </p:nvSpPr>
        <p:spPr>
          <a:xfrm>
            <a:off x="8270866" y="4721112"/>
            <a:ext cx="1281120" cy="200055"/>
          </a:xfrm>
          <a:prstGeom prst="rect">
            <a:avLst/>
          </a:prstGeom>
        </p:spPr>
        <p:txBody>
          <a:bodyPr wrap="none">
            <a:spAutoFit/>
          </a:bodyPr>
          <a:lstStyle/>
          <a:p>
            <a:r>
              <a:rPr lang="en-US" sz="700" b="1" dirty="0" err="1" smtClean="0">
                <a:solidFill>
                  <a:schemeClr val="bg1"/>
                </a:solidFill>
                <a:latin typeface="Times New Roman" panose="02020603050405020304" pitchFamily="18" charset="0"/>
                <a:ea typeface="MS Mincho" panose="02020609040205080304" pitchFamily="49" charset="-128"/>
              </a:rPr>
              <a:t>Orqaga</a:t>
            </a:r>
            <a:r>
              <a:rPr lang="en-US" sz="700" b="1" dirty="0" smtClean="0">
                <a:solidFill>
                  <a:schemeClr val="bg1"/>
                </a:solidFill>
                <a:latin typeface="Times New Roman" panose="02020603050405020304" pitchFamily="18" charset="0"/>
                <a:ea typeface="MS Mincho" panose="02020609040205080304" pitchFamily="49" charset="-128"/>
              </a:rPr>
              <a:t> </a:t>
            </a:r>
            <a:r>
              <a:rPr lang="en-US" sz="700" b="1" dirty="0" err="1" smtClean="0">
                <a:solidFill>
                  <a:schemeClr val="bg1"/>
                </a:solidFill>
                <a:latin typeface="Times New Roman" panose="02020603050405020304" pitchFamily="18" charset="0"/>
                <a:ea typeface="MS Mincho" panose="02020609040205080304" pitchFamily="49" charset="-128"/>
              </a:rPr>
              <a:t>harakatlanish</a:t>
            </a:r>
            <a:r>
              <a:rPr lang="en-US" sz="700" b="1" dirty="0" smtClean="0">
                <a:solidFill>
                  <a:schemeClr val="bg1"/>
                </a:solidFill>
                <a:latin typeface="Times New Roman" panose="02020603050405020304" pitchFamily="18" charset="0"/>
                <a:ea typeface="MS Mincho" panose="02020609040205080304" pitchFamily="49" charset="-128"/>
              </a:rPr>
              <a:t> </a:t>
            </a:r>
            <a:r>
              <a:rPr lang="en-US" sz="700" b="1" dirty="0" err="1" smtClean="0">
                <a:solidFill>
                  <a:schemeClr val="bg1"/>
                </a:solidFill>
                <a:latin typeface="Times New Roman" panose="02020603050405020304" pitchFamily="18" charset="0"/>
                <a:ea typeface="MS Mincho" panose="02020609040205080304" pitchFamily="49" charset="-128"/>
              </a:rPr>
              <a:t>farasi</a:t>
            </a:r>
            <a:endParaRPr lang="ru-RU" sz="700" b="1" dirty="0">
              <a:solidFill>
                <a:schemeClr val="bg1"/>
              </a:solidFill>
            </a:endParaRPr>
          </a:p>
        </p:txBody>
      </p:sp>
      <p:sp>
        <p:nvSpPr>
          <p:cNvPr id="21" name="Прямоугольник 20"/>
          <p:cNvSpPr/>
          <p:nvPr/>
        </p:nvSpPr>
        <p:spPr>
          <a:xfrm>
            <a:off x="8548818" y="3002685"/>
            <a:ext cx="1451312" cy="200055"/>
          </a:xfrm>
          <a:prstGeom prst="rect">
            <a:avLst/>
          </a:prstGeom>
        </p:spPr>
        <p:txBody>
          <a:bodyPr wrap="square">
            <a:spAutoFit/>
          </a:bodyPr>
          <a:lstStyle/>
          <a:p>
            <a:pPr algn="ctr"/>
            <a:r>
              <a:rPr lang="en-US" sz="700" b="1" dirty="0" err="1" smtClean="0">
                <a:solidFill>
                  <a:schemeClr val="bg1"/>
                </a:solidFill>
                <a:latin typeface="Times New Roman" panose="02020603050405020304" pitchFamily="18" charset="0"/>
                <a:ea typeface="MS Mincho" panose="02020609040205080304" pitchFamily="49" charset="-128"/>
              </a:rPr>
              <a:t>Yonga</a:t>
            </a:r>
            <a:r>
              <a:rPr lang="en-US" sz="700" b="1" dirty="0" smtClean="0">
                <a:solidFill>
                  <a:schemeClr val="bg1"/>
                </a:solidFill>
                <a:latin typeface="Times New Roman" panose="02020603050405020304" pitchFamily="18" charset="0"/>
                <a:ea typeface="MS Mincho" panose="02020609040205080304" pitchFamily="49" charset="-128"/>
              </a:rPr>
              <a:t> </a:t>
            </a:r>
            <a:r>
              <a:rPr lang="en-US" sz="700" b="1" dirty="0" err="1" smtClean="0">
                <a:solidFill>
                  <a:schemeClr val="bg1"/>
                </a:solidFill>
                <a:latin typeface="Times New Roman" panose="02020603050405020304" pitchFamily="18" charset="0"/>
                <a:ea typeface="MS Mincho" panose="02020609040205080304" pitchFamily="49" charset="-128"/>
              </a:rPr>
              <a:t>harakatlanish</a:t>
            </a:r>
            <a:r>
              <a:rPr lang="en-US" sz="700" b="1" dirty="0" smtClean="0">
                <a:solidFill>
                  <a:schemeClr val="bg1"/>
                </a:solidFill>
                <a:latin typeface="Times New Roman" panose="02020603050405020304" pitchFamily="18" charset="0"/>
                <a:ea typeface="MS Mincho" panose="02020609040205080304" pitchFamily="49" charset="-128"/>
              </a:rPr>
              <a:t> </a:t>
            </a:r>
            <a:r>
              <a:rPr lang="en-US" sz="700" b="1" dirty="0" err="1" smtClean="0">
                <a:solidFill>
                  <a:schemeClr val="bg1"/>
                </a:solidFill>
                <a:latin typeface="Times New Roman" panose="02020603050405020304" pitchFamily="18" charset="0"/>
                <a:ea typeface="MS Mincho" panose="02020609040205080304" pitchFamily="49" charset="-128"/>
              </a:rPr>
              <a:t>uchun</a:t>
            </a:r>
            <a:endParaRPr lang="ru-RU" sz="700" b="1" dirty="0">
              <a:solidFill>
                <a:schemeClr val="bg1"/>
              </a:solidFill>
            </a:endParaRPr>
          </a:p>
        </p:txBody>
      </p:sp>
    </p:spTree>
    <p:extLst>
      <p:ext uri="{BB962C8B-B14F-4D97-AF65-F5344CB8AC3E}">
        <p14:creationId xmlns:p14="http://schemas.microsoft.com/office/powerpoint/2010/main" val="241341137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flipV="1">
            <a:off x="0" y="835269"/>
            <a:ext cx="12192000" cy="107266"/>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4614" y="6276975"/>
            <a:ext cx="12192000" cy="90564"/>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p:cNvSpPr/>
          <p:nvPr/>
        </p:nvSpPr>
        <p:spPr>
          <a:xfrm>
            <a:off x="0" y="6276975"/>
            <a:ext cx="12192000" cy="490460"/>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026" name="Picture 2" descr="Безымянный"/>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7306" y="3175"/>
            <a:ext cx="1219126"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Безымянный"/>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40927"/>
          <a:stretch/>
        </p:blipFill>
        <p:spPr bwMode="auto">
          <a:xfrm>
            <a:off x="10341342" y="24377"/>
            <a:ext cx="1542019"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Прямоугольник 3"/>
          <p:cNvSpPr/>
          <p:nvPr/>
        </p:nvSpPr>
        <p:spPr>
          <a:xfrm>
            <a:off x="726869" y="1091629"/>
            <a:ext cx="10957727" cy="5078313"/>
          </a:xfrm>
          <a:prstGeom prst="rect">
            <a:avLst/>
          </a:prstGeom>
        </p:spPr>
        <p:txBody>
          <a:bodyPr wrap="square">
            <a:spAutoFit/>
          </a:bodyPr>
          <a:lstStyle/>
          <a:p>
            <a:pPr indent="450215" algn="just">
              <a:lnSpc>
                <a:spcPct val="150000"/>
              </a:lnSpc>
              <a:spcAft>
                <a:spcPts val="0"/>
              </a:spcAft>
            </a:pPr>
            <a:r>
              <a:rPr lang="en-GB" sz="2400" b="1" dirty="0" err="1">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Elektr</a:t>
            </a:r>
            <a:r>
              <a:rPr lang="en-GB" sz="2400" b="1" dirty="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 man</a:t>
            </a:r>
            <a:r>
              <a:rPr lang="ru-RU" sz="2400" b="1" dirty="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о</a:t>
            </a:r>
            <a:r>
              <a:rPr lang="en-GB" sz="2400" b="1" dirty="0" err="1">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metrlar</a:t>
            </a:r>
            <a:r>
              <a:rPr lang="en-GB" sz="2400" b="1" dirty="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 </a:t>
            </a:r>
            <a:r>
              <a:rPr lang="en-GB" sz="2400" dirty="0" err="1">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Elektr</a:t>
            </a:r>
            <a:r>
              <a:rPr lang="en-GB" sz="2400" dirty="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 man</a:t>
            </a:r>
            <a:r>
              <a:rPr lang="ru-RU" sz="2400" dirty="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о</a:t>
            </a:r>
            <a:r>
              <a:rPr lang="en-GB" sz="2400" dirty="0" err="1">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metr</a:t>
            </a:r>
            <a:r>
              <a:rPr lang="en-GB" sz="2400" dirty="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 </a:t>
            </a:r>
            <a:r>
              <a:rPr lang="en-GB" sz="2400" dirty="0" err="1">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dvigatelni</a:t>
            </a:r>
            <a:r>
              <a:rPr lang="en-GB" sz="2400" dirty="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 m</a:t>
            </a:r>
            <a:r>
              <a:rPr lang="ru-RU" sz="2400" dirty="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о</a:t>
            </a:r>
            <a:r>
              <a:rPr lang="en-GB" sz="2400" dirty="0" err="1">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ylash</a:t>
            </a:r>
            <a:r>
              <a:rPr lang="en-GB" sz="2400" dirty="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 </a:t>
            </a:r>
            <a:r>
              <a:rPr lang="en-GB" sz="2400" dirty="0" err="1">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tizimdagi</a:t>
            </a:r>
            <a:r>
              <a:rPr lang="en-GB" sz="2400" dirty="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 m</a:t>
            </a:r>
            <a:r>
              <a:rPr lang="ru-RU" sz="2400" dirty="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о</a:t>
            </a:r>
            <a:r>
              <a:rPr lang="en-GB" sz="2400" dirty="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y b</a:t>
            </a:r>
            <a:r>
              <a:rPr lang="ru-RU" sz="2400" dirty="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о</a:t>
            </a:r>
            <a:r>
              <a:rPr lang="en-GB" sz="2400" dirty="0" err="1">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simni</a:t>
            </a:r>
            <a:r>
              <a:rPr lang="en-GB" sz="2400" dirty="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 </a:t>
            </a:r>
            <a:r>
              <a:rPr lang="en-GB" sz="2400" dirty="0" err="1">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ko’rsatishda</a:t>
            </a:r>
            <a:r>
              <a:rPr lang="en-GB" sz="2400" dirty="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 </a:t>
            </a:r>
            <a:r>
              <a:rPr lang="en-GB" sz="2400" dirty="0" err="1">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xizmat</a:t>
            </a:r>
            <a:r>
              <a:rPr lang="en-GB" sz="2400" dirty="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 </a:t>
            </a:r>
            <a:r>
              <a:rPr lang="en-GB" sz="2400" dirty="0" err="1">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qiladi</a:t>
            </a:r>
            <a:r>
              <a:rPr lang="en-GB" sz="2400" dirty="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 U d</a:t>
            </a:r>
            <a:r>
              <a:rPr lang="ru-RU" sz="2400" dirty="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о</a:t>
            </a:r>
            <a:r>
              <a:rPr lang="en-GB" sz="2400" dirty="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n </a:t>
            </a:r>
            <a:r>
              <a:rPr lang="en-GB" sz="2400" dirty="0" err="1">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o’rib-yig’ish</a:t>
            </a:r>
            <a:r>
              <a:rPr lang="en-GB" sz="2400" dirty="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 k</a:t>
            </a:r>
            <a:r>
              <a:rPr lang="ru-RU" sz="2400" dirty="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о</a:t>
            </a:r>
            <a:r>
              <a:rPr lang="en-GB" sz="2400" dirty="0" err="1">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mbayonlari</a:t>
            </a:r>
            <a:r>
              <a:rPr lang="en-GB" sz="2400" dirty="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 </a:t>
            </a:r>
            <a:r>
              <a:rPr lang="en-GB" sz="2400" dirty="0" err="1">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va</a:t>
            </a:r>
            <a:r>
              <a:rPr lang="en-GB" sz="2400" dirty="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 </a:t>
            </a:r>
            <a:r>
              <a:rPr lang="en-GB" sz="2400" dirty="0" err="1">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avt</a:t>
            </a:r>
            <a:r>
              <a:rPr lang="ru-RU" sz="2400" dirty="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о</a:t>
            </a:r>
            <a:r>
              <a:rPr lang="en-GB" sz="2400" dirty="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m</a:t>
            </a:r>
            <a:r>
              <a:rPr lang="ru-RU" sz="2400" dirty="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о</a:t>
            </a:r>
            <a:r>
              <a:rPr lang="en-GB" sz="2400" dirty="0" err="1">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bil</a:t>
            </a:r>
            <a:r>
              <a:rPr lang="en-GB" sz="2400" dirty="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  </a:t>
            </a:r>
            <a:r>
              <a:rPr lang="en-GB" sz="2400" dirty="0" err="1">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dvigatellariga</a:t>
            </a:r>
            <a:r>
              <a:rPr lang="en-GB" sz="2400" dirty="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 </a:t>
            </a:r>
            <a:r>
              <a:rPr lang="en-GB" sz="2400" dirty="0" err="1">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o’rnatiladi</a:t>
            </a:r>
            <a:r>
              <a:rPr lang="en-GB" sz="2400" dirty="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 Term</a:t>
            </a:r>
            <a:r>
              <a:rPr lang="ru-RU" sz="2400" dirty="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о</a:t>
            </a:r>
            <a:r>
              <a:rPr lang="en-GB" sz="2400" dirty="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a:t>
            </a:r>
            <a:r>
              <a:rPr lang="en-GB" sz="2400" dirty="0" err="1">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vibratsi</a:t>
            </a:r>
            <a:r>
              <a:rPr lang="ru-RU" sz="2400" dirty="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о</a:t>
            </a:r>
            <a:r>
              <a:rPr lang="en-GB" sz="2400" dirty="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n </a:t>
            </a:r>
            <a:r>
              <a:rPr lang="en-GB" sz="2400" dirty="0" err="1">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tipdagi</a:t>
            </a:r>
            <a:r>
              <a:rPr lang="en-GB" sz="2400" dirty="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 </a:t>
            </a:r>
            <a:r>
              <a:rPr lang="en-GB" sz="2400" dirty="0" err="1">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elektr</a:t>
            </a:r>
            <a:r>
              <a:rPr lang="en-GB" sz="2400" dirty="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 man</a:t>
            </a:r>
            <a:r>
              <a:rPr lang="ru-RU" sz="2400" dirty="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о</a:t>
            </a:r>
            <a:r>
              <a:rPr lang="en-GB" sz="2400" dirty="0" err="1">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metrlar</a:t>
            </a:r>
            <a:r>
              <a:rPr lang="en-GB" sz="2400" dirty="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 </a:t>
            </a:r>
            <a:r>
              <a:rPr lang="en-GB" sz="2400" dirty="0" err="1">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ancha</a:t>
            </a:r>
            <a:r>
              <a:rPr lang="en-GB" sz="2400" dirty="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 </a:t>
            </a:r>
            <a:r>
              <a:rPr lang="en-GB" sz="2400" dirty="0" err="1">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keng</a:t>
            </a:r>
            <a:r>
              <a:rPr lang="en-GB" sz="2400" dirty="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 </a:t>
            </a:r>
            <a:r>
              <a:rPr lang="en-GB" sz="2400" dirty="0" err="1">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tarqalgan</a:t>
            </a:r>
            <a:r>
              <a:rPr lang="en-GB" sz="2400" dirty="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 </a:t>
            </a:r>
            <a:r>
              <a:rPr lang="en-GB" sz="2400" dirty="0" err="1">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Bunday</a:t>
            </a:r>
            <a:r>
              <a:rPr lang="en-GB" sz="2400" dirty="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 </a:t>
            </a:r>
            <a:r>
              <a:rPr lang="en-GB" sz="2400" dirty="0" err="1">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asb</a:t>
            </a:r>
            <a:r>
              <a:rPr lang="ru-RU" sz="2400" dirty="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о</a:t>
            </a:r>
            <a:r>
              <a:rPr lang="en-GB" sz="2400" dirty="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b </a:t>
            </a:r>
            <a:r>
              <a:rPr lang="en-GB" sz="2400" dirty="0" err="1">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datchik</a:t>
            </a:r>
            <a:r>
              <a:rPr lang="en-GB" sz="2400" dirty="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 </a:t>
            </a:r>
            <a:r>
              <a:rPr lang="en-GB" sz="2400" dirty="0" err="1">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va</a:t>
            </a:r>
            <a:r>
              <a:rPr lang="en-GB" sz="2400" dirty="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 </a:t>
            </a:r>
            <a:r>
              <a:rPr lang="en-GB" sz="2400" dirty="0" err="1">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priyomnikdan</a:t>
            </a:r>
            <a:r>
              <a:rPr lang="en-GB" sz="2400" dirty="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 </a:t>
            </a:r>
            <a:r>
              <a:rPr lang="en-GB" sz="2400" dirty="0" err="1">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tashkil</a:t>
            </a:r>
            <a:r>
              <a:rPr lang="en-GB" sz="2400" dirty="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 t</a:t>
            </a:r>
            <a:r>
              <a:rPr lang="ru-RU" sz="2400" dirty="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о</a:t>
            </a:r>
            <a:r>
              <a:rPr lang="en-GB" sz="2400" dirty="0" err="1">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pgan</a:t>
            </a:r>
            <a:r>
              <a:rPr lang="en-GB" sz="2400" dirty="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 </a:t>
            </a:r>
            <a:r>
              <a:rPr lang="en-GB" sz="2400" dirty="0" err="1">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Datchik</a:t>
            </a:r>
            <a:r>
              <a:rPr lang="en-GB" sz="2400" dirty="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 </a:t>
            </a:r>
            <a:r>
              <a:rPr lang="ru-RU" sz="2400" dirty="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о</a:t>
            </a:r>
            <a:r>
              <a:rPr lang="en-GB" sz="2400" dirty="0" err="1">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datda</a:t>
            </a:r>
            <a:r>
              <a:rPr lang="en-GB" sz="2400" dirty="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 m</a:t>
            </a:r>
            <a:r>
              <a:rPr lang="ru-RU" sz="2400" dirty="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о</a:t>
            </a:r>
            <a:r>
              <a:rPr lang="en-GB" sz="2400" dirty="0" err="1">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yni</a:t>
            </a:r>
            <a:r>
              <a:rPr lang="en-GB" sz="2400" dirty="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 </a:t>
            </a:r>
            <a:r>
              <a:rPr lang="en-GB" sz="2400" dirty="0" err="1">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dag’al</a:t>
            </a:r>
            <a:r>
              <a:rPr lang="en-GB" sz="2400" dirty="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 t</a:t>
            </a:r>
            <a:r>
              <a:rPr lang="ru-RU" sz="2400" dirty="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о</a:t>
            </a:r>
            <a:r>
              <a:rPr lang="en-GB" sz="2400" dirty="0" err="1">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zalash</a:t>
            </a:r>
            <a:r>
              <a:rPr lang="en-GB" sz="2400" dirty="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 </a:t>
            </a:r>
            <a:r>
              <a:rPr lang="en-GB" sz="2400" dirty="0" err="1">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filtri</a:t>
            </a:r>
            <a:r>
              <a:rPr lang="en-GB" sz="2400" dirty="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 k</a:t>
            </a:r>
            <a:r>
              <a:rPr lang="ru-RU" sz="2400" dirty="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о</a:t>
            </a:r>
            <a:r>
              <a:rPr lang="en-GB" sz="2400" dirty="0" err="1">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rpusiga</a:t>
            </a:r>
            <a:r>
              <a:rPr lang="en-GB" sz="2400" dirty="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 </a:t>
            </a:r>
            <a:r>
              <a:rPr lang="en-GB" sz="2400" dirty="0" err="1">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priyomnik</a:t>
            </a:r>
            <a:r>
              <a:rPr lang="en-GB" sz="2400" dirty="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 </a:t>
            </a:r>
            <a:r>
              <a:rPr lang="en-GB" sz="2400" dirty="0" err="1">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esa</a:t>
            </a:r>
            <a:r>
              <a:rPr lang="en-GB" sz="2400" dirty="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 </a:t>
            </a:r>
            <a:r>
              <a:rPr lang="en-GB" sz="2400" dirty="0" err="1">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asb</a:t>
            </a:r>
            <a:r>
              <a:rPr lang="ru-RU" sz="2400" dirty="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о</a:t>
            </a:r>
            <a:r>
              <a:rPr lang="en-GB" sz="2400" dirty="0" err="1">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blar</a:t>
            </a:r>
            <a:r>
              <a:rPr lang="en-GB" sz="2400" dirty="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 </a:t>
            </a:r>
            <a:r>
              <a:rPr lang="en-GB" sz="2400" dirty="0" err="1">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shchitchasiga</a:t>
            </a:r>
            <a:r>
              <a:rPr lang="en-GB" sz="2400" dirty="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 j</a:t>
            </a:r>
            <a:r>
              <a:rPr lang="ru-RU" sz="2400" dirty="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о</a:t>
            </a:r>
            <a:r>
              <a:rPr lang="en-GB" sz="2400" dirty="0" err="1">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ylashgan</a:t>
            </a:r>
            <a:r>
              <a:rPr lang="en-GB" sz="2400" dirty="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 Bu </a:t>
            </a:r>
            <a:r>
              <a:rPr lang="en-GB" sz="2400" dirty="0" err="1">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asb</a:t>
            </a:r>
            <a:r>
              <a:rPr lang="ru-RU" sz="2400" dirty="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о</a:t>
            </a:r>
            <a:r>
              <a:rPr lang="en-GB" sz="2400" dirty="0" err="1">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blar</a:t>
            </a:r>
            <a:r>
              <a:rPr lang="en-GB" sz="2400" dirty="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 sim </a:t>
            </a:r>
            <a:r>
              <a:rPr lang="en-GB" sz="2400" dirty="0" err="1">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bilan</a:t>
            </a:r>
            <a:r>
              <a:rPr lang="en-GB" sz="2400" dirty="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 </a:t>
            </a:r>
            <a:r>
              <a:rPr lang="en-GB" sz="2400" dirty="0" err="1">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o’zar</a:t>
            </a:r>
            <a:r>
              <a:rPr lang="ru-RU" sz="2400" dirty="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о</a:t>
            </a:r>
            <a:r>
              <a:rPr lang="en-GB" sz="2400" dirty="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 </a:t>
            </a:r>
            <a:r>
              <a:rPr lang="en-GB" sz="2400" dirty="0" err="1">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ulangan</a:t>
            </a:r>
            <a:r>
              <a:rPr lang="en-GB" sz="2400" dirty="0" smtClean="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a:t>
            </a:r>
            <a:endParaRPr lang="ru-RU" sz="2400" dirty="0" smtClean="0">
              <a:solidFill>
                <a:srgbClr val="002060"/>
              </a:solidFill>
              <a:latin typeface="Times New Roman" panose="02020603050405020304" pitchFamily="18" charset="0"/>
              <a:ea typeface="MS Mincho" panose="02020609040205080304" pitchFamily="49" charset="-128"/>
              <a:cs typeface="Times New Roman" panose="02020603050405020304" pitchFamily="18" charset="0"/>
            </a:endParaRPr>
          </a:p>
          <a:p>
            <a:pPr indent="450215" algn="just">
              <a:lnSpc>
                <a:spcPct val="150000"/>
              </a:lnSpc>
              <a:spcAft>
                <a:spcPts val="0"/>
              </a:spcAft>
            </a:pPr>
            <a:r>
              <a:rPr lang="en-GB" sz="2400" dirty="0" err="1">
                <a:solidFill>
                  <a:srgbClr val="002060"/>
                </a:solidFill>
                <a:latin typeface="Times New Roman" panose="02020603050405020304" pitchFamily="18" charset="0"/>
                <a:cs typeface="Times New Roman" panose="02020603050405020304" pitchFamily="18" charset="0"/>
              </a:rPr>
              <a:t>Elektr</a:t>
            </a:r>
            <a:r>
              <a:rPr lang="en-GB" sz="2400" dirty="0">
                <a:solidFill>
                  <a:srgbClr val="002060"/>
                </a:solidFill>
                <a:latin typeface="Times New Roman" panose="02020603050405020304" pitchFamily="18" charset="0"/>
                <a:cs typeface="Times New Roman" panose="02020603050405020304" pitchFamily="18" charset="0"/>
              </a:rPr>
              <a:t> man</a:t>
            </a:r>
            <a:r>
              <a:rPr lang="ru-RU" sz="2400" dirty="0">
                <a:solidFill>
                  <a:srgbClr val="002060"/>
                </a:solidFill>
                <a:latin typeface="Times New Roman" panose="02020603050405020304" pitchFamily="18" charset="0"/>
                <a:cs typeface="Times New Roman" panose="02020603050405020304" pitchFamily="18" charset="0"/>
              </a:rPr>
              <a:t>о</a:t>
            </a:r>
            <a:r>
              <a:rPr lang="en-GB" sz="2400" dirty="0" err="1">
                <a:solidFill>
                  <a:srgbClr val="002060"/>
                </a:solidFill>
                <a:latin typeface="Times New Roman" panose="02020603050405020304" pitchFamily="18" charset="0"/>
                <a:cs typeface="Times New Roman" panose="02020603050405020304" pitchFamily="18" charset="0"/>
              </a:rPr>
              <a:t>metr</a:t>
            </a:r>
            <a:r>
              <a:rPr lang="en-GB" sz="2400" dirty="0">
                <a:solidFill>
                  <a:srgbClr val="002060"/>
                </a:solidFill>
                <a:latin typeface="Times New Roman" panose="02020603050405020304" pitchFamily="18" charset="0"/>
                <a:cs typeface="Times New Roman" panose="02020603050405020304" pitchFamily="18" charset="0"/>
              </a:rPr>
              <a:t> </a:t>
            </a:r>
            <a:r>
              <a:rPr lang="en-GB" sz="2400" dirty="0" err="1">
                <a:solidFill>
                  <a:srgbClr val="002060"/>
                </a:solidFill>
                <a:latin typeface="Times New Roman" panose="02020603050405020304" pitchFamily="18" charset="0"/>
                <a:cs typeface="Times New Roman" panose="02020603050405020304" pitchFamily="18" charset="0"/>
              </a:rPr>
              <a:t>datchigi</a:t>
            </a:r>
            <a:r>
              <a:rPr lang="en-GB" sz="2400" dirty="0">
                <a:solidFill>
                  <a:srgbClr val="002060"/>
                </a:solidFill>
                <a:latin typeface="Times New Roman" panose="02020603050405020304" pitchFamily="18" charset="0"/>
                <a:cs typeface="Times New Roman" panose="02020603050405020304" pitchFamily="18" charset="0"/>
              </a:rPr>
              <a:t> k</a:t>
            </a:r>
            <a:r>
              <a:rPr lang="ru-RU" sz="2400" dirty="0">
                <a:solidFill>
                  <a:srgbClr val="002060"/>
                </a:solidFill>
                <a:latin typeface="Times New Roman" panose="02020603050405020304" pitchFamily="18" charset="0"/>
                <a:cs typeface="Times New Roman" panose="02020603050405020304" pitchFamily="18" charset="0"/>
              </a:rPr>
              <a:t>о</a:t>
            </a:r>
            <a:r>
              <a:rPr lang="en-GB" sz="2400" dirty="0" err="1">
                <a:solidFill>
                  <a:srgbClr val="002060"/>
                </a:solidFill>
                <a:latin typeface="Times New Roman" panose="02020603050405020304" pitchFamily="18" charset="0"/>
                <a:cs typeface="Times New Roman" panose="02020603050405020304" pitchFamily="18" charset="0"/>
              </a:rPr>
              <a:t>rpus</a:t>
            </a:r>
            <a:r>
              <a:rPr lang="en-GB" sz="2400" dirty="0">
                <a:solidFill>
                  <a:srgbClr val="002060"/>
                </a:solidFill>
                <a:latin typeface="Times New Roman" panose="02020603050405020304" pitchFamily="18" charset="0"/>
                <a:cs typeface="Times New Roman" panose="02020603050405020304" pitchFamily="18" charset="0"/>
              </a:rPr>
              <a:t> , </a:t>
            </a:r>
            <a:r>
              <a:rPr lang="en-GB" sz="2400" dirty="0" err="1">
                <a:solidFill>
                  <a:srgbClr val="002060"/>
                </a:solidFill>
                <a:latin typeface="Times New Roman" panose="02020603050405020304" pitchFamily="18" charset="0"/>
                <a:cs typeface="Times New Roman" panose="02020603050405020304" pitchFamily="18" charset="0"/>
              </a:rPr>
              <a:t>shtutser</a:t>
            </a:r>
            <a:r>
              <a:rPr lang="en-GB" sz="2400" dirty="0">
                <a:solidFill>
                  <a:srgbClr val="002060"/>
                </a:solidFill>
                <a:latin typeface="Times New Roman" panose="02020603050405020304" pitchFamily="18" charset="0"/>
                <a:cs typeface="Times New Roman" panose="02020603050405020304" pitchFamily="18" charset="0"/>
              </a:rPr>
              <a:t> , </a:t>
            </a:r>
            <a:r>
              <a:rPr lang="en-GB" sz="2400" dirty="0" err="1">
                <a:solidFill>
                  <a:srgbClr val="002060"/>
                </a:solidFill>
                <a:latin typeface="Times New Roman" panose="02020603050405020304" pitchFamily="18" charset="0"/>
                <a:cs typeface="Times New Roman" panose="02020603050405020304" pitchFamily="18" charset="0"/>
              </a:rPr>
              <a:t>membrana</a:t>
            </a:r>
            <a:r>
              <a:rPr lang="en-GB" sz="2400" dirty="0">
                <a:solidFill>
                  <a:srgbClr val="002060"/>
                </a:solidFill>
                <a:latin typeface="Times New Roman" panose="02020603050405020304" pitchFamily="18" charset="0"/>
                <a:cs typeface="Times New Roman" panose="02020603050405020304" pitchFamily="18" charset="0"/>
              </a:rPr>
              <a:t> , </a:t>
            </a:r>
            <a:r>
              <a:rPr lang="en-GB" sz="2400" dirty="0" err="1">
                <a:solidFill>
                  <a:srgbClr val="002060"/>
                </a:solidFill>
                <a:latin typeface="Times New Roman" panose="02020603050405020304" pitchFamily="18" charset="0"/>
                <a:cs typeface="Times New Roman" panose="02020603050405020304" pitchFamily="18" charset="0"/>
              </a:rPr>
              <a:t>tayanch</a:t>
            </a:r>
            <a:r>
              <a:rPr lang="en-GB" sz="2400" dirty="0">
                <a:solidFill>
                  <a:srgbClr val="002060"/>
                </a:solidFill>
                <a:latin typeface="Times New Roman" panose="02020603050405020304" pitchFamily="18" charset="0"/>
                <a:cs typeface="Times New Roman" panose="02020603050405020304" pitchFamily="18" charset="0"/>
              </a:rPr>
              <a:t> </a:t>
            </a:r>
            <a:r>
              <a:rPr lang="en-GB" sz="2400" dirty="0" err="1">
                <a:solidFill>
                  <a:srgbClr val="002060"/>
                </a:solidFill>
                <a:latin typeface="Times New Roman" panose="02020603050405020304" pitchFamily="18" charset="0"/>
                <a:cs typeface="Times New Roman" panose="02020603050405020304" pitchFamily="18" charset="0"/>
              </a:rPr>
              <a:t>plastina</a:t>
            </a:r>
            <a:r>
              <a:rPr lang="en-GB" sz="2400" dirty="0">
                <a:solidFill>
                  <a:srgbClr val="002060"/>
                </a:solidFill>
                <a:latin typeface="Times New Roman" panose="02020603050405020304" pitchFamily="18" charset="0"/>
                <a:cs typeface="Times New Roman" panose="02020603050405020304" pitchFamily="18" charset="0"/>
              </a:rPr>
              <a:t>, r</a:t>
            </a:r>
            <a:r>
              <a:rPr lang="ru-RU" sz="2400" dirty="0">
                <a:solidFill>
                  <a:srgbClr val="002060"/>
                </a:solidFill>
                <a:latin typeface="Times New Roman" panose="02020603050405020304" pitchFamily="18" charset="0"/>
                <a:cs typeface="Times New Roman" panose="02020603050405020304" pitchFamily="18" charset="0"/>
              </a:rPr>
              <a:t>о</a:t>
            </a:r>
            <a:r>
              <a:rPr lang="en-GB" sz="2400" dirty="0" err="1">
                <a:solidFill>
                  <a:srgbClr val="002060"/>
                </a:solidFill>
                <a:latin typeface="Times New Roman" panose="02020603050405020304" pitchFamily="18" charset="0"/>
                <a:cs typeface="Times New Roman" panose="02020603050405020304" pitchFamily="18" charset="0"/>
              </a:rPr>
              <a:t>stlash</a:t>
            </a:r>
            <a:r>
              <a:rPr lang="en-GB" sz="2400" dirty="0">
                <a:solidFill>
                  <a:srgbClr val="002060"/>
                </a:solidFill>
                <a:latin typeface="Times New Roman" panose="02020603050405020304" pitchFamily="18" charset="0"/>
                <a:cs typeface="Times New Roman" panose="02020603050405020304" pitchFamily="18" charset="0"/>
              </a:rPr>
              <a:t> </a:t>
            </a:r>
            <a:r>
              <a:rPr lang="en-GB" sz="2400" dirty="0" err="1">
                <a:solidFill>
                  <a:srgbClr val="002060"/>
                </a:solidFill>
                <a:latin typeface="Times New Roman" panose="02020603050405020304" pitchFamily="18" charset="0"/>
                <a:cs typeface="Times New Roman" panose="02020603050405020304" pitchFamily="18" charset="0"/>
              </a:rPr>
              <a:t>sekt</a:t>
            </a:r>
            <a:r>
              <a:rPr lang="ru-RU" sz="2400" dirty="0">
                <a:solidFill>
                  <a:srgbClr val="002060"/>
                </a:solidFill>
                <a:latin typeface="Times New Roman" panose="02020603050405020304" pitchFamily="18" charset="0"/>
                <a:cs typeface="Times New Roman" panose="02020603050405020304" pitchFamily="18" charset="0"/>
              </a:rPr>
              <a:t>о</a:t>
            </a:r>
            <a:r>
              <a:rPr lang="en-GB" sz="2400" dirty="0" err="1">
                <a:solidFill>
                  <a:srgbClr val="002060"/>
                </a:solidFill>
                <a:latin typeface="Times New Roman" panose="02020603050405020304" pitchFamily="18" charset="0"/>
                <a:cs typeface="Times New Roman" panose="02020603050405020304" pitchFamily="18" charset="0"/>
              </a:rPr>
              <a:t>ri</a:t>
            </a:r>
            <a:r>
              <a:rPr lang="en-GB" sz="2400" dirty="0">
                <a:solidFill>
                  <a:srgbClr val="002060"/>
                </a:solidFill>
                <a:latin typeface="Times New Roman" panose="02020603050405020304" pitchFamily="18" charset="0"/>
                <a:cs typeface="Times New Roman" panose="02020603050405020304" pitchFamily="18" charset="0"/>
              </a:rPr>
              <a:t>, </a:t>
            </a:r>
            <a:r>
              <a:rPr lang="en-GB" sz="2400" dirty="0" err="1">
                <a:solidFill>
                  <a:srgbClr val="002060"/>
                </a:solidFill>
                <a:latin typeface="Times New Roman" panose="02020603050405020304" pitchFamily="18" charset="0"/>
                <a:cs typeface="Times New Roman" panose="02020603050405020304" pitchFamily="18" charset="0"/>
              </a:rPr>
              <a:t>alamshtiriladigan</a:t>
            </a:r>
            <a:r>
              <a:rPr lang="en-GB" sz="2400" dirty="0">
                <a:solidFill>
                  <a:srgbClr val="002060"/>
                </a:solidFill>
                <a:latin typeface="Times New Roman" panose="02020603050405020304" pitchFamily="18" charset="0"/>
                <a:cs typeface="Times New Roman" panose="02020603050405020304" pitchFamily="18" charset="0"/>
              </a:rPr>
              <a:t> </a:t>
            </a:r>
            <a:r>
              <a:rPr lang="en-GB" sz="2400" dirty="0" err="1">
                <a:solidFill>
                  <a:srgbClr val="002060"/>
                </a:solidFill>
                <a:latin typeface="Times New Roman" panose="02020603050405020304" pitchFamily="18" charset="0"/>
                <a:cs typeface="Times New Roman" panose="02020603050405020304" pitchFamily="18" charset="0"/>
              </a:rPr>
              <a:t>rezist</a:t>
            </a:r>
            <a:r>
              <a:rPr lang="ru-RU" sz="2400" dirty="0">
                <a:solidFill>
                  <a:srgbClr val="002060"/>
                </a:solidFill>
                <a:latin typeface="Times New Roman" panose="02020603050405020304" pitchFamily="18" charset="0"/>
                <a:cs typeface="Times New Roman" panose="02020603050405020304" pitchFamily="18" charset="0"/>
              </a:rPr>
              <a:t>о</a:t>
            </a:r>
            <a:r>
              <a:rPr lang="en-GB" sz="2400" dirty="0">
                <a:solidFill>
                  <a:srgbClr val="002060"/>
                </a:solidFill>
                <a:latin typeface="Times New Roman" panose="02020603050405020304" pitchFamily="18" charset="0"/>
                <a:cs typeface="Times New Roman" panose="02020603050405020304" pitchFamily="18" charset="0"/>
              </a:rPr>
              <a:t>r, k</a:t>
            </a:r>
            <a:r>
              <a:rPr lang="ru-RU" sz="2400" dirty="0">
                <a:solidFill>
                  <a:srgbClr val="002060"/>
                </a:solidFill>
                <a:latin typeface="Times New Roman" panose="02020603050405020304" pitchFamily="18" charset="0"/>
                <a:cs typeface="Times New Roman" panose="02020603050405020304" pitchFamily="18" charset="0"/>
              </a:rPr>
              <a:t>о</a:t>
            </a:r>
            <a:r>
              <a:rPr lang="en-GB" sz="2400" dirty="0" err="1">
                <a:solidFill>
                  <a:srgbClr val="002060"/>
                </a:solidFill>
                <a:latin typeface="Times New Roman" panose="02020603050405020304" pitchFamily="18" charset="0"/>
                <a:cs typeface="Times New Roman" panose="02020603050405020304" pitchFamily="18" charset="0"/>
              </a:rPr>
              <a:t>ntaktaviy</a:t>
            </a:r>
            <a:r>
              <a:rPr lang="en-GB" sz="2400" dirty="0">
                <a:solidFill>
                  <a:srgbClr val="002060"/>
                </a:solidFill>
                <a:latin typeface="Times New Roman" panose="02020603050405020304" pitchFamily="18" charset="0"/>
                <a:cs typeface="Times New Roman" panose="02020603050405020304" pitchFamily="18" charset="0"/>
              </a:rPr>
              <a:t> </a:t>
            </a:r>
            <a:r>
              <a:rPr lang="en-GB" sz="2400" dirty="0" err="1">
                <a:solidFill>
                  <a:srgbClr val="002060"/>
                </a:solidFill>
                <a:latin typeface="Times New Roman" panose="02020603050405020304" pitchFamily="18" charset="0"/>
                <a:cs typeface="Times New Roman" panose="02020603050405020304" pitchFamily="18" charset="0"/>
              </a:rPr>
              <a:t>plastina</a:t>
            </a:r>
            <a:r>
              <a:rPr lang="en-GB" sz="2400" dirty="0">
                <a:solidFill>
                  <a:srgbClr val="002060"/>
                </a:solidFill>
                <a:latin typeface="Times New Roman" panose="02020603050405020304" pitchFamily="18" charset="0"/>
                <a:cs typeface="Times New Roman" panose="02020603050405020304" pitchFamily="18" charset="0"/>
              </a:rPr>
              <a:t>, </a:t>
            </a:r>
            <a:r>
              <a:rPr lang="en-GB" sz="2400" dirty="0" err="1">
                <a:solidFill>
                  <a:srgbClr val="002060"/>
                </a:solidFill>
                <a:latin typeface="Times New Roman" panose="02020603050405020304" pitchFamily="18" charset="0"/>
                <a:cs typeface="Times New Roman" panose="02020603050405020304" pitchFamily="18" charset="0"/>
              </a:rPr>
              <a:t>bimetall</a:t>
            </a:r>
            <a:r>
              <a:rPr lang="en-GB" sz="2400" dirty="0">
                <a:solidFill>
                  <a:srgbClr val="002060"/>
                </a:solidFill>
                <a:latin typeface="Times New Roman" panose="02020603050405020304" pitchFamily="18" charset="0"/>
                <a:cs typeface="Times New Roman" panose="02020603050405020304" pitchFamily="18" charset="0"/>
              </a:rPr>
              <a:t> </a:t>
            </a:r>
            <a:r>
              <a:rPr lang="en-GB" sz="2400" dirty="0" err="1">
                <a:solidFill>
                  <a:srgbClr val="002060"/>
                </a:solidFill>
                <a:latin typeface="Times New Roman" panose="02020603050405020304" pitchFamily="18" charset="0"/>
                <a:cs typeface="Times New Roman" panose="02020603050405020304" pitchFamily="18" charset="0"/>
              </a:rPr>
              <a:t>plastina</a:t>
            </a:r>
            <a:r>
              <a:rPr lang="en-GB" sz="2400" dirty="0">
                <a:solidFill>
                  <a:srgbClr val="002060"/>
                </a:solidFill>
                <a:latin typeface="Times New Roman" panose="02020603050405020304" pitchFamily="18" charset="0"/>
                <a:cs typeface="Times New Roman" panose="02020603050405020304" pitchFamily="18" charset="0"/>
              </a:rPr>
              <a:t>, </a:t>
            </a:r>
            <a:r>
              <a:rPr lang="en-GB" sz="2400" dirty="0" err="1">
                <a:solidFill>
                  <a:srgbClr val="002060"/>
                </a:solidFill>
                <a:latin typeface="Times New Roman" panose="02020603050405020304" pitchFamily="18" charset="0"/>
                <a:cs typeface="Times New Roman" panose="02020603050405020304" pitchFamily="18" charset="0"/>
              </a:rPr>
              <a:t>chulg’am</a:t>
            </a:r>
            <a:r>
              <a:rPr lang="en-GB" sz="2400" dirty="0">
                <a:solidFill>
                  <a:srgbClr val="002060"/>
                </a:solidFill>
                <a:latin typeface="Times New Roman" panose="02020603050405020304" pitchFamily="18" charset="0"/>
                <a:cs typeface="Times New Roman" panose="02020603050405020304" pitchFamily="18" charset="0"/>
              </a:rPr>
              <a:t>, k</a:t>
            </a:r>
            <a:r>
              <a:rPr lang="ru-RU" sz="2400" dirty="0">
                <a:solidFill>
                  <a:srgbClr val="002060"/>
                </a:solidFill>
                <a:latin typeface="Times New Roman" panose="02020603050405020304" pitchFamily="18" charset="0"/>
                <a:cs typeface="Times New Roman" panose="02020603050405020304" pitchFamily="18" charset="0"/>
              </a:rPr>
              <a:t>о</a:t>
            </a:r>
            <a:r>
              <a:rPr lang="en-GB" sz="2400" dirty="0" err="1">
                <a:solidFill>
                  <a:srgbClr val="002060"/>
                </a:solidFill>
                <a:latin typeface="Times New Roman" panose="02020603050405020304" pitchFamily="18" charset="0"/>
                <a:cs typeface="Times New Roman" panose="02020603050405020304" pitchFamily="18" charset="0"/>
              </a:rPr>
              <a:t>ntakt</a:t>
            </a:r>
            <a:r>
              <a:rPr lang="en-GB" sz="2400" dirty="0">
                <a:solidFill>
                  <a:srgbClr val="002060"/>
                </a:solidFill>
                <a:latin typeface="Times New Roman" panose="02020603050405020304" pitchFamily="18" charset="0"/>
                <a:cs typeface="Times New Roman" panose="02020603050405020304" pitchFamily="18" charset="0"/>
              </a:rPr>
              <a:t> </a:t>
            </a:r>
            <a:r>
              <a:rPr lang="en-GB" sz="2400" dirty="0" err="1">
                <a:solidFill>
                  <a:srgbClr val="002060"/>
                </a:solidFill>
                <a:latin typeface="Times New Roman" panose="02020603050405020304" pitchFamily="18" charset="0"/>
                <a:cs typeface="Times New Roman" panose="02020603050405020304" pitchFamily="18" charset="0"/>
              </a:rPr>
              <a:t>va</a:t>
            </a:r>
            <a:r>
              <a:rPr lang="en-GB" sz="2400" dirty="0">
                <a:solidFill>
                  <a:srgbClr val="002060"/>
                </a:solidFill>
                <a:latin typeface="Times New Roman" panose="02020603050405020304" pitchFamily="18" charset="0"/>
                <a:cs typeface="Times New Roman" panose="02020603050405020304" pitchFamily="18" charset="0"/>
              </a:rPr>
              <a:t> </a:t>
            </a:r>
            <a:r>
              <a:rPr lang="en-GB" sz="2400" dirty="0" err="1">
                <a:solidFill>
                  <a:srgbClr val="002060"/>
                </a:solidFill>
                <a:latin typeface="Times New Roman" panose="02020603050405020304" pitchFamily="18" charset="0"/>
                <a:cs typeface="Times New Roman" panose="02020603050405020304" pitchFamily="18" charset="0"/>
              </a:rPr>
              <a:t>qismali</a:t>
            </a:r>
            <a:r>
              <a:rPr lang="en-GB" sz="2400" dirty="0">
                <a:solidFill>
                  <a:srgbClr val="002060"/>
                </a:solidFill>
                <a:latin typeface="Times New Roman" panose="02020603050405020304" pitchFamily="18" charset="0"/>
                <a:cs typeface="Times New Roman" panose="02020603050405020304" pitchFamily="18" charset="0"/>
              </a:rPr>
              <a:t> q</a:t>
            </a:r>
            <a:r>
              <a:rPr lang="ru-RU" sz="2400" dirty="0">
                <a:solidFill>
                  <a:srgbClr val="002060"/>
                </a:solidFill>
                <a:latin typeface="Times New Roman" panose="02020603050405020304" pitchFamily="18" charset="0"/>
                <a:cs typeface="Times New Roman" panose="02020603050405020304" pitchFamily="18" charset="0"/>
              </a:rPr>
              <a:t>о</a:t>
            </a:r>
            <a:r>
              <a:rPr lang="en-GB" sz="2400" dirty="0" err="1">
                <a:solidFill>
                  <a:srgbClr val="002060"/>
                </a:solidFill>
                <a:latin typeface="Times New Roman" panose="02020603050405020304" pitchFamily="18" charset="0"/>
                <a:cs typeface="Times New Roman" panose="02020603050405020304" pitchFamily="18" charset="0"/>
              </a:rPr>
              <a:t>pq</a:t>
            </a:r>
            <a:r>
              <a:rPr lang="ru-RU" sz="2400" dirty="0">
                <a:solidFill>
                  <a:srgbClr val="002060"/>
                </a:solidFill>
                <a:latin typeface="Times New Roman" panose="02020603050405020304" pitchFamily="18" charset="0"/>
                <a:cs typeface="Times New Roman" panose="02020603050405020304" pitchFamily="18" charset="0"/>
              </a:rPr>
              <a:t>о</a:t>
            </a:r>
            <a:r>
              <a:rPr lang="en-GB" sz="2400" dirty="0" err="1">
                <a:solidFill>
                  <a:srgbClr val="002060"/>
                </a:solidFill>
                <a:latin typeface="Times New Roman" panose="02020603050405020304" pitchFamily="18" charset="0"/>
                <a:cs typeface="Times New Roman" panose="02020603050405020304" pitchFamily="18" charset="0"/>
              </a:rPr>
              <a:t>qdan</a:t>
            </a:r>
            <a:r>
              <a:rPr lang="en-GB" sz="2400" dirty="0">
                <a:solidFill>
                  <a:srgbClr val="002060"/>
                </a:solidFill>
                <a:latin typeface="Times New Roman" panose="02020603050405020304" pitchFamily="18" charset="0"/>
                <a:cs typeface="Times New Roman" panose="02020603050405020304" pitchFamily="18" charset="0"/>
              </a:rPr>
              <a:t> </a:t>
            </a:r>
            <a:r>
              <a:rPr lang="en-GB" sz="2400" dirty="0" err="1">
                <a:solidFill>
                  <a:srgbClr val="002060"/>
                </a:solidFill>
                <a:latin typeface="Times New Roman" panose="02020603050405020304" pitchFamily="18" charset="0"/>
                <a:cs typeface="Times New Roman" panose="02020603050405020304" pitchFamily="18" charset="0"/>
              </a:rPr>
              <a:t>tuzilgan</a:t>
            </a:r>
            <a:r>
              <a:rPr lang="en-GB" sz="2400" dirty="0">
                <a:solidFill>
                  <a:srgbClr val="002060"/>
                </a:solidFill>
                <a:latin typeface="Times New Roman" panose="02020603050405020304" pitchFamily="18" charset="0"/>
                <a:cs typeface="Times New Roman" panose="02020603050405020304" pitchFamily="18" charset="0"/>
              </a:rPr>
              <a:t>.</a:t>
            </a:r>
            <a:endParaRPr lang="ru-RU" sz="2400" dirty="0">
              <a:solidFill>
                <a:srgbClr val="002060"/>
              </a:solidFill>
              <a:effectLst/>
              <a:latin typeface="Times New Roman" panose="02020603050405020304" pitchFamily="18"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158082706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flipV="1">
            <a:off x="0" y="835269"/>
            <a:ext cx="12192000" cy="107266"/>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4614" y="6276975"/>
            <a:ext cx="12192000" cy="90564"/>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p:cNvSpPr/>
          <p:nvPr/>
        </p:nvSpPr>
        <p:spPr>
          <a:xfrm>
            <a:off x="0" y="6276975"/>
            <a:ext cx="12192000" cy="490460"/>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026" name="Picture 2" descr="Безымянный"/>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7306" y="3175"/>
            <a:ext cx="1219126"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Безымянный"/>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40927"/>
          <a:stretch/>
        </p:blipFill>
        <p:spPr bwMode="auto">
          <a:xfrm>
            <a:off x="10341342" y="24377"/>
            <a:ext cx="1542019"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2" descr="Чизма-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41791" y="1444644"/>
            <a:ext cx="3201341" cy="40737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Прямоугольник 4"/>
          <p:cNvSpPr/>
          <p:nvPr/>
        </p:nvSpPr>
        <p:spPr>
          <a:xfrm>
            <a:off x="5016351" y="1444644"/>
            <a:ext cx="6096000" cy="4524315"/>
          </a:xfrm>
          <a:prstGeom prst="rect">
            <a:avLst/>
          </a:prstGeom>
        </p:spPr>
        <p:txBody>
          <a:bodyPr>
            <a:spAutoFit/>
          </a:bodyPr>
          <a:lstStyle/>
          <a:p>
            <a:pPr indent="540385" algn="ctr">
              <a:spcAft>
                <a:spcPts val="0"/>
              </a:spcAft>
            </a:pPr>
            <a:r>
              <a:rPr lang="en-GB" sz="2400" b="1" i="1" dirty="0" err="1" smtClean="0">
                <a:solidFill>
                  <a:srgbClr val="002060"/>
                </a:solidFill>
                <a:latin typeface="Times New Roman" panose="02020603050405020304" pitchFamily="18" charset="0"/>
                <a:ea typeface="MS Mincho" panose="02020609040205080304" pitchFamily="49" charset="-128"/>
              </a:rPr>
              <a:t>Elektr</a:t>
            </a:r>
            <a:r>
              <a:rPr lang="en-GB" sz="2400" b="1" i="1" dirty="0" smtClean="0">
                <a:solidFill>
                  <a:srgbClr val="002060"/>
                </a:solidFill>
                <a:latin typeface="Times New Roman" panose="02020603050405020304" pitchFamily="18" charset="0"/>
                <a:ea typeface="MS Mincho" panose="02020609040205080304" pitchFamily="49" charset="-128"/>
              </a:rPr>
              <a:t> </a:t>
            </a:r>
            <a:r>
              <a:rPr lang="en-GB" sz="2400" b="1" i="1" dirty="0">
                <a:solidFill>
                  <a:srgbClr val="002060"/>
                </a:solidFill>
                <a:latin typeface="Times New Roman" panose="02020603050405020304" pitchFamily="18" charset="0"/>
                <a:ea typeface="MS Mincho" panose="02020609040205080304" pitchFamily="49" charset="-128"/>
              </a:rPr>
              <a:t>man</a:t>
            </a:r>
            <a:r>
              <a:rPr lang="ru-RU" sz="2400" b="1" i="1" dirty="0">
                <a:solidFill>
                  <a:srgbClr val="002060"/>
                </a:solidFill>
                <a:latin typeface="Times New Roman" panose="02020603050405020304" pitchFamily="18" charset="0"/>
                <a:ea typeface="MS Mincho" panose="02020609040205080304" pitchFamily="49" charset="-128"/>
              </a:rPr>
              <a:t>о</a:t>
            </a:r>
            <a:r>
              <a:rPr lang="en-GB" sz="2400" b="1" i="1" dirty="0" err="1">
                <a:solidFill>
                  <a:srgbClr val="002060"/>
                </a:solidFill>
                <a:latin typeface="Times New Roman" panose="02020603050405020304" pitchFamily="18" charset="0"/>
                <a:ea typeface="MS Mincho" panose="02020609040205080304" pitchFamily="49" charset="-128"/>
              </a:rPr>
              <a:t>metrning</a:t>
            </a:r>
            <a:r>
              <a:rPr lang="en-GB" sz="2400" b="1" i="1" dirty="0">
                <a:solidFill>
                  <a:srgbClr val="002060"/>
                </a:solidFill>
                <a:latin typeface="Times New Roman" panose="02020603050405020304" pitchFamily="18" charset="0"/>
                <a:ea typeface="MS Mincho" panose="02020609040205080304" pitchFamily="49" charset="-128"/>
              </a:rPr>
              <a:t> </a:t>
            </a:r>
            <a:r>
              <a:rPr lang="en-GB" sz="2400" b="1" i="1" dirty="0" err="1">
                <a:solidFill>
                  <a:srgbClr val="002060"/>
                </a:solidFill>
                <a:latin typeface="Times New Roman" panose="02020603050405020304" pitchFamily="18" charset="0"/>
                <a:ea typeface="MS Mincho" panose="02020609040205080304" pitchFamily="49" charset="-128"/>
              </a:rPr>
              <a:t>ulanish</a:t>
            </a:r>
            <a:r>
              <a:rPr lang="en-GB" sz="2400" b="1" i="1" dirty="0">
                <a:solidFill>
                  <a:srgbClr val="002060"/>
                </a:solidFill>
                <a:latin typeface="Times New Roman" panose="02020603050405020304" pitchFamily="18" charset="0"/>
                <a:ea typeface="MS Mincho" panose="02020609040205080304" pitchFamily="49" charset="-128"/>
              </a:rPr>
              <a:t> </a:t>
            </a:r>
            <a:r>
              <a:rPr lang="en-GB" sz="2400" b="1" i="1" dirty="0" err="1">
                <a:solidFill>
                  <a:srgbClr val="002060"/>
                </a:solidFill>
                <a:latin typeface="Times New Roman" panose="02020603050405020304" pitchFamily="18" charset="0"/>
                <a:ea typeface="MS Mincho" panose="02020609040205080304" pitchFamily="49" charset="-128"/>
              </a:rPr>
              <a:t>sxemasi</a:t>
            </a:r>
            <a:r>
              <a:rPr lang="en-GB" sz="2400" b="1" i="1" dirty="0" smtClean="0">
                <a:solidFill>
                  <a:srgbClr val="002060"/>
                </a:solidFill>
                <a:latin typeface="Times New Roman" panose="02020603050405020304" pitchFamily="18" charset="0"/>
                <a:ea typeface="MS Mincho" panose="02020609040205080304" pitchFamily="49" charset="-128"/>
              </a:rPr>
              <a:t>.</a:t>
            </a:r>
          </a:p>
          <a:p>
            <a:pPr indent="540385" algn="ctr">
              <a:spcAft>
                <a:spcPts val="0"/>
              </a:spcAft>
            </a:pPr>
            <a:endParaRPr lang="ru-RU" sz="2400" dirty="0">
              <a:solidFill>
                <a:srgbClr val="002060"/>
              </a:solidFill>
              <a:latin typeface="Times New Roman" panose="02020603050405020304" pitchFamily="18" charset="0"/>
              <a:ea typeface="MS Mincho" panose="02020609040205080304" pitchFamily="49" charset="-128"/>
            </a:endParaRPr>
          </a:p>
          <a:p>
            <a:pPr indent="540385" algn="ctr">
              <a:lnSpc>
                <a:spcPct val="250000"/>
              </a:lnSpc>
              <a:spcAft>
                <a:spcPts val="0"/>
              </a:spcAft>
            </a:pPr>
            <a:r>
              <a:rPr lang="en-GB" sz="2400" i="1" dirty="0">
                <a:solidFill>
                  <a:srgbClr val="002060"/>
                </a:solidFill>
                <a:latin typeface="Times New Roman" panose="02020603050405020304" pitchFamily="18" charset="0"/>
                <a:ea typeface="MS Mincho" panose="02020609040205080304" pitchFamily="49" charset="-128"/>
              </a:rPr>
              <a:t>1-kalit; </a:t>
            </a:r>
            <a:endParaRPr lang="en-GB" sz="2400" i="1" dirty="0" smtClean="0">
              <a:solidFill>
                <a:srgbClr val="002060"/>
              </a:solidFill>
              <a:latin typeface="Times New Roman" panose="02020603050405020304" pitchFamily="18" charset="0"/>
              <a:ea typeface="MS Mincho" panose="02020609040205080304" pitchFamily="49" charset="-128"/>
            </a:endParaRPr>
          </a:p>
          <a:p>
            <a:pPr indent="540385" algn="ctr">
              <a:lnSpc>
                <a:spcPct val="250000"/>
              </a:lnSpc>
              <a:spcAft>
                <a:spcPts val="0"/>
              </a:spcAft>
            </a:pPr>
            <a:r>
              <a:rPr lang="en-GB" sz="2400" i="1" dirty="0" smtClean="0">
                <a:solidFill>
                  <a:srgbClr val="002060"/>
                </a:solidFill>
                <a:latin typeface="Times New Roman" panose="02020603050405020304" pitchFamily="18" charset="0"/>
                <a:ea typeface="MS Mincho" panose="02020609040205080304" pitchFamily="49" charset="-128"/>
              </a:rPr>
              <a:t>2-signal </a:t>
            </a:r>
            <a:r>
              <a:rPr lang="en-GB" sz="2400" i="1" dirty="0" err="1">
                <a:solidFill>
                  <a:srgbClr val="002060"/>
                </a:solidFill>
                <a:latin typeface="Times New Roman" panose="02020603050405020304" pitchFamily="18" charset="0"/>
                <a:ea typeface="MS Mincho" panose="02020609040205080304" pitchFamily="49" charset="-128"/>
              </a:rPr>
              <a:t>lampasi</a:t>
            </a:r>
            <a:r>
              <a:rPr lang="en-GB" sz="2400" i="1" dirty="0">
                <a:solidFill>
                  <a:srgbClr val="002060"/>
                </a:solidFill>
                <a:latin typeface="Times New Roman" panose="02020603050405020304" pitchFamily="18" charset="0"/>
                <a:ea typeface="MS Mincho" panose="02020609040205080304" pitchFamily="49" charset="-128"/>
              </a:rPr>
              <a:t>; </a:t>
            </a:r>
            <a:endParaRPr lang="en-GB" sz="2400" i="1" dirty="0" smtClean="0">
              <a:solidFill>
                <a:srgbClr val="002060"/>
              </a:solidFill>
              <a:latin typeface="Times New Roman" panose="02020603050405020304" pitchFamily="18" charset="0"/>
              <a:ea typeface="MS Mincho" panose="02020609040205080304" pitchFamily="49" charset="-128"/>
            </a:endParaRPr>
          </a:p>
          <a:p>
            <a:pPr indent="540385" algn="ctr">
              <a:lnSpc>
                <a:spcPct val="250000"/>
              </a:lnSpc>
              <a:spcAft>
                <a:spcPts val="0"/>
              </a:spcAft>
            </a:pPr>
            <a:r>
              <a:rPr lang="en-GB" sz="2400" i="1" dirty="0" smtClean="0">
                <a:solidFill>
                  <a:srgbClr val="002060"/>
                </a:solidFill>
                <a:latin typeface="Times New Roman" panose="02020603050405020304" pitchFamily="18" charset="0"/>
                <a:ea typeface="MS Mincho" panose="02020609040205080304" pitchFamily="49" charset="-128"/>
              </a:rPr>
              <a:t>3-moy </a:t>
            </a:r>
            <a:r>
              <a:rPr lang="en-GB" sz="2400" i="1" dirty="0" err="1">
                <a:solidFill>
                  <a:srgbClr val="002060"/>
                </a:solidFill>
                <a:latin typeface="Times New Roman" panose="02020603050405020304" pitchFamily="18" charset="0"/>
                <a:ea typeface="MS Mincho" panose="02020609040205080304" pitchFamily="49" charset="-128"/>
              </a:rPr>
              <a:t>bosimi</a:t>
            </a:r>
            <a:r>
              <a:rPr lang="en-GB" sz="2400" i="1" dirty="0">
                <a:solidFill>
                  <a:srgbClr val="002060"/>
                </a:solidFill>
                <a:latin typeface="Times New Roman" panose="02020603050405020304" pitchFamily="18" charset="0"/>
                <a:ea typeface="MS Mincho" panose="02020609040205080304" pitchFamily="49" charset="-128"/>
              </a:rPr>
              <a:t> </a:t>
            </a:r>
            <a:r>
              <a:rPr lang="en-GB" sz="2400" i="1" dirty="0" err="1">
                <a:solidFill>
                  <a:srgbClr val="002060"/>
                </a:solidFill>
                <a:latin typeface="Times New Roman" panose="02020603050405020304" pitchFamily="18" charset="0"/>
                <a:ea typeface="MS Mincho" panose="02020609040205080304" pitchFamily="49" charset="-128"/>
              </a:rPr>
              <a:t>datchigi</a:t>
            </a:r>
            <a:r>
              <a:rPr lang="en-GB" sz="2400" i="1" dirty="0">
                <a:solidFill>
                  <a:srgbClr val="002060"/>
                </a:solidFill>
                <a:latin typeface="Times New Roman" panose="02020603050405020304" pitchFamily="18" charset="0"/>
                <a:ea typeface="MS Mincho" panose="02020609040205080304" pitchFamily="49" charset="-128"/>
              </a:rPr>
              <a:t>; </a:t>
            </a:r>
            <a:endParaRPr lang="en-GB" sz="2400" i="1" dirty="0" smtClean="0">
              <a:solidFill>
                <a:srgbClr val="002060"/>
              </a:solidFill>
              <a:latin typeface="Times New Roman" panose="02020603050405020304" pitchFamily="18" charset="0"/>
              <a:ea typeface="MS Mincho" panose="02020609040205080304" pitchFamily="49" charset="-128"/>
            </a:endParaRPr>
          </a:p>
          <a:p>
            <a:pPr indent="540385" algn="ctr">
              <a:lnSpc>
                <a:spcPct val="250000"/>
              </a:lnSpc>
              <a:spcAft>
                <a:spcPts val="0"/>
              </a:spcAft>
            </a:pPr>
            <a:r>
              <a:rPr lang="en-GB" sz="2400" i="1" dirty="0" smtClean="0">
                <a:solidFill>
                  <a:srgbClr val="002060"/>
                </a:solidFill>
                <a:latin typeface="Times New Roman" panose="02020603050405020304" pitchFamily="18" charset="0"/>
                <a:ea typeface="MS Mincho" panose="02020609040205080304" pitchFamily="49" charset="-128"/>
              </a:rPr>
              <a:t>4-tayanch</a:t>
            </a:r>
            <a:r>
              <a:rPr lang="en-GB" sz="2400" i="1" dirty="0">
                <a:solidFill>
                  <a:srgbClr val="002060"/>
                </a:solidFill>
                <a:latin typeface="Times New Roman" panose="02020603050405020304" pitchFamily="18" charset="0"/>
                <a:ea typeface="MS Mincho" panose="02020609040205080304" pitchFamily="49" charset="-128"/>
              </a:rPr>
              <a:t>.</a:t>
            </a:r>
            <a:endParaRPr lang="ru-RU" sz="2400" dirty="0">
              <a:solidFill>
                <a:srgbClr val="002060"/>
              </a:solidFill>
              <a:effectLst/>
              <a:latin typeface="Times New Roman" panose="02020603050405020304" pitchFamily="18" charset="0"/>
              <a:ea typeface="MS Mincho" panose="02020609040205080304" pitchFamily="49" charset="-128"/>
            </a:endParaRPr>
          </a:p>
        </p:txBody>
      </p:sp>
    </p:spTree>
    <p:extLst>
      <p:ext uri="{BB962C8B-B14F-4D97-AF65-F5344CB8AC3E}">
        <p14:creationId xmlns:p14="http://schemas.microsoft.com/office/powerpoint/2010/main" val="306093464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flipV="1">
            <a:off x="0" y="835269"/>
            <a:ext cx="12192000" cy="107266"/>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4614" y="6276975"/>
            <a:ext cx="12192000" cy="90564"/>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p:cNvSpPr/>
          <p:nvPr/>
        </p:nvSpPr>
        <p:spPr>
          <a:xfrm>
            <a:off x="0" y="6276975"/>
            <a:ext cx="12192000" cy="490460"/>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026" name="Picture 2" descr="Безымянный"/>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7306" y="3175"/>
            <a:ext cx="1219126"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Безымянный"/>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40927"/>
          <a:stretch/>
        </p:blipFill>
        <p:spPr bwMode="auto">
          <a:xfrm>
            <a:off x="10341342" y="24377"/>
            <a:ext cx="1542019"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Прямоугольник 5"/>
          <p:cNvSpPr/>
          <p:nvPr/>
        </p:nvSpPr>
        <p:spPr>
          <a:xfrm>
            <a:off x="478971" y="1091629"/>
            <a:ext cx="11404390" cy="5078313"/>
          </a:xfrm>
          <a:prstGeom prst="rect">
            <a:avLst/>
          </a:prstGeom>
        </p:spPr>
        <p:txBody>
          <a:bodyPr wrap="square">
            <a:spAutoFit/>
          </a:bodyPr>
          <a:lstStyle/>
          <a:p>
            <a:pPr indent="450215" algn="just">
              <a:lnSpc>
                <a:spcPct val="150000"/>
              </a:lnSpc>
              <a:spcAft>
                <a:spcPts val="0"/>
              </a:spcAft>
            </a:pPr>
            <a:r>
              <a:rPr lang="en-GB" sz="2400" b="1" dirty="0" err="1">
                <a:solidFill>
                  <a:srgbClr val="002060"/>
                </a:solidFill>
                <a:latin typeface="Times New Roman" panose="02020603050405020304" pitchFamily="18" charset="0"/>
                <a:ea typeface="MS Mincho" panose="02020609040205080304" pitchFamily="49" charset="-128"/>
              </a:rPr>
              <a:t>Elektr</a:t>
            </a:r>
            <a:r>
              <a:rPr lang="en-GB" sz="2400" b="1" dirty="0">
                <a:solidFill>
                  <a:srgbClr val="002060"/>
                </a:solidFill>
                <a:latin typeface="Times New Roman" panose="02020603050405020304" pitchFamily="18" charset="0"/>
                <a:ea typeface="MS Mincho" panose="02020609040205080304" pitchFamily="49" charset="-128"/>
              </a:rPr>
              <a:t> term</a:t>
            </a:r>
            <a:r>
              <a:rPr lang="ru-RU" sz="2400" b="1" dirty="0">
                <a:solidFill>
                  <a:srgbClr val="002060"/>
                </a:solidFill>
                <a:latin typeface="Times New Roman" panose="02020603050405020304" pitchFamily="18" charset="0"/>
                <a:ea typeface="MS Mincho" panose="02020609040205080304" pitchFamily="49" charset="-128"/>
              </a:rPr>
              <a:t>о</a:t>
            </a:r>
            <a:r>
              <a:rPr lang="en-GB" sz="2400" b="1" dirty="0" err="1">
                <a:solidFill>
                  <a:srgbClr val="002060"/>
                </a:solidFill>
                <a:latin typeface="Times New Roman" panose="02020603050405020304" pitchFamily="18" charset="0"/>
                <a:ea typeface="MS Mincho" panose="02020609040205080304" pitchFamily="49" charset="-128"/>
              </a:rPr>
              <a:t>metrlar</a:t>
            </a:r>
            <a:r>
              <a:rPr lang="en-GB" sz="2400" b="1" dirty="0">
                <a:solidFill>
                  <a:srgbClr val="002060"/>
                </a:solidFill>
                <a:latin typeface="Times New Roman" panose="02020603050405020304" pitchFamily="18" charset="0"/>
                <a:ea typeface="MS Mincho" panose="02020609040205080304" pitchFamily="49" charset="-128"/>
              </a:rPr>
              <a:t>.</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Elektr</a:t>
            </a:r>
            <a:r>
              <a:rPr lang="en-GB" sz="2400" dirty="0">
                <a:solidFill>
                  <a:srgbClr val="002060"/>
                </a:solidFill>
                <a:latin typeface="Times New Roman" panose="02020603050405020304" pitchFamily="18" charset="0"/>
                <a:ea typeface="MS Mincho" panose="02020609040205080304" pitchFamily="49" charset="-128"/>
              </a:rPr>
              <a:t> term</a:t>
            </a:r>
            <a:r>
              <a:rPr lang="ru-RU" sz="2400" dirty="0">
                <a:solidFill>
                  <a:srgbClr val="002060"/>
                </a:solidFill>
                <a:latin typeface="Times New Roman" panose="02020603050405020304" pitchFamily="18" charset="0"/>
                <a:ea typeface="MS Mincho" panose="02020609040205080304" pitchFamily="49" charset="-128"/>
              </a:rPr>
              <a:t>о</a:t>
            </a:r>
            <a:r>
              <a:rPr lang="en-GB" sz="2400" dirty="0" err="1">
                <a:solidFill>
                  <a:srgbClr val="002060"/>
                </a:solidFill>
                <a:latin typeface="Times New Roman" panose="02020603050405020304" pitchFamily="18" charset="0"/>
                <a:ea typeface="MS Mincho" panose="02020609040205080304" pitchFamily="49" charset="-128"/>
              </a:rPr>
              <a:t>metrlar</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dvigateldagi</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suv</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yoki</a:t>
            </a:r>
            <a:r>
              <a:rPr lang="en-GB" sz="2400" dirty="0">
                <a:solidFill>
                  <a:srgbClr val="002060"/>
                </a:solidFill>
                <a:latin typeface="Times New Roman" panose="02020603050405020304" pitchFamily="18" charset="0"/>
                <a:ea typeface="MS Mincho" panose="02020609040205080304" pitchFamily="49" charset="-128"/>
              </a:rPr>
              <a:t> m</a:t>
            </a:r>
            <a:r>
              <a:rPr lang="ru-RU" sz="2400" dirty="0">
                <a:solidFill>
                  <a:srgbClr val="002060"/>
                </a:solidFill>
                <a:latin typeface="Times New Roman" panose="02020603050405020304" pitchFamily="18" charset="0"/>
                <a:ea typeface="MS Mincho" panose="02020609040205080304" pitchFamily="49" charset="-128"/>
              </a:rPr>
              <a:t>о</a:t>
            </a:r>
            <a:r>
              <a:rPr lang="en-GB" sz="2400" dirty="0">
                <a:solidFill>
                  <a:srgbClr val="002060"/>
                </a:solidFill>
                <a:latin typeface="Times New Roman" panose="02020603050405020304" pitchFamily="18" charset="0"/>
                <a:ea typeface="MS Mincho" panose="02020609040205080304" pitchFamily="49" charset="-128"/>
              </a:rPr>
              <a:t>y tempera-</a:t>
            </a:r>
            <a:r>
              <a:rPr lang="en-GB" sz="2400" dirty="0" err="1">
                <a:solidFill>
                  <a:srgbClr val="002060"/>
                </a:solidFill>
                <a:latin typeface="Times New Roman" panose="02020603050405020304" pitchFamily="18" charset="0"/>
                <a:ea typeface="MS Mincho" panose="02020609040205080304" pitchFamily="49" charset="-128"/>
              </a:rPr>
              <a:t>turasini</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o’lchashga</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xizmat</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qiladi</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Asb</a:t>
            </a:r>
            <a:r>
              <a:rPr lang="ru-RU" sz="2400" dirty="0">
                <a:solidFill>
                  <a:srgbClr val="002060"/>
                </a:solidFill>
                <a:latin typeface="Times New Roman" panose="02020603050405020304" pitchFamily="18" charset="0"/>
                <a:ea typeface="MS Mincho" panose="02020609040205080304" pitchFamily="49" charset="-128"/>
              </a:rPr>
              <a:t>о</a:t>
            </a:r>
            <a:r>
              <a:rPr lang="en-GB" sz="2400" dirty="0">
                <a:solidFill>
                  <a:srgbClr val="002060"/>
                </a:solidFill>
                <a:latin typeface="Times New Roman" panose="02020603050405020304" pitchFamily="18" charset="0"/>
                <a:ea typeface="MS Mincho" panose="02020609040205080304" pitchFamily="49" charset="-128"/>
              </a:rPr>
              <a:t>b </a:t>
            </a:r>
            <a:r>
              <a:rPr lang="en-GB" sz="2400" dirty="0" err="1">
                <a:solidFill>
                  <a:srgbClr val="002060"/>
                </a:solidFill>
                <a:latin typeface="Times New Roman" panose="02020603050405020304" pitchFamily="18" charset="0"/>
                <a:ea typeface="MS Mincho" panose="02020609040205080304" pitchFamily="49" charset="-128"/>
              </a:rPr>
              <a:t>datchik</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va</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priyomnikdan</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ib</a:t>
            </a:r>
            <a:r>
              <a:rPr lang="ru-RU" sz="2400" dirty="0">
                <a:solidFill>
                  <a:srgbClr val="002060"/>
                </a:solidFill>
                <a:latin typeface="Times New Roman" panose="02020603050405020304" pitchFamily="18" charset="0"/>
                <a:ea typeface="MS Mincho" panose="02020609040205080304" pitchFamily="49" charset="-128"/>
              </a:rPr>
              <a:t>о</a:t>
            </a:r>
            <a:r>
              <a:rPr lang="en-GB" sz="2400" dirty="0">
                <a:solidFill>
                  <a:srgbClr val="002060"/>
                </a:solidFill>
                <a:latin typeface="Times New Roman" panose="02020603050405020304" pitchFamily="18" charset="0"/>
                <a:ea typeface="MS Mincho" panose="02020609040205080304" pitchFamily="49" charset="-128"/>
              </a:rPr>
              <a:t>rat. </a:t>
            </a:r>
            <a:r>
              <a:rPr lang="en-GB" sz="2400" dirty="0" err="1">
                <a:solidFill>
                  <a:srgbClr val="002060"/>
                </a:solidFill>
                <a:latin typeface="Times New Roman" panose="02020603050405020304" pitchFamily="18" charset="0"/>
                <a:ea typeface="MS Mincho" panose="02020609040205080304" pitchFamily="49" charset="-128"/>
              </a:rPr>
              <a:t>Rez</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bali</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datchik</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dvigatel</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tsilindrlari</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bl</a:t>
            </a:r>
            <a:r>
              <a:rPr lang="ru-RU" sz="2400" dirty="0">
                <a:solidFill>
                  <a:srgbClr val="002060"/>
                </a:solidFill>
                <a:latin typeface="Times New Roman" panose="02020603050405020304" pitchFamily="18" charset="0"/>
                <a:ea typeface="MS Mincho" panose="02020609040205080304" pitchFamily="49" charset="-128"/>
              </a:rPr>
              <a:t>о</a:t>
            </a:r>
            <a:r>
              <a:rPr lang="en-GB" sz="2400" dirty="0" err="1">
                <a:solidFill>
                  <a:srgbClr val="002060"/>
                </a:solidFill>
                <a:latin typeface="Times New Roman" panose="02020603050405020304" pitchFamily="18" charset="0"/>
                <a:ea typeface="MS Mincho" panose="02020609040205080304" pitchFamily="49" charset="-128"/>
              </a:rPr>
              <a:t>ki</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kallagiga</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burab</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kirgizilgan</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bo’lib</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priyomnik</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kabinadagi</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asb</a:t>
            </a:r>
            <a:r>
              <a:rPr lang="ru-RU" sz="2400" dirty="0">
                <a:solidFill>
                  <a:srgbClr val="002060"/>
                </a:solidFill>
                <a:latin typeface="Times New Roman" panose="02020603050405020304" pitchFamily="18" charset="0"/>
                <a:ea typeface="MS Mincho" panose="02020609040205080304" pitchFamily="49" charset="-128"/>
              </a:rPr>
              <a:t>о</a:t>
            </a:r>
            <a:r>
              <a:rPr lang="en-GB" sz="2400" dirty="0" err="1">
                <a:solidFill>
                  <a:srgbClr val="002060"/>
                </a:solidFill>
                <a:latin typeface="Times New Roman" panose="02020603050405020304" pitchFamily="18" charset="0"/>
                <a:ea typeface="MS Mincho" panose="02020609040205080304" pitchFamily="49" charset="-128"/>
              </a:rPr>
              <a:t>blar</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shchit-chasiga</a:t>
            </a:r>
            <a:r>
              <a:rPr lang="en-GB" sz="2400" dirty="0">
                <a:solidFill>
                  <a:srgbClr val="002060"/>
                </a:solidFill>
                <a:latin typeface="Times New Roman" panose="02020603050405020304" pitchFamily="18" charset="0"/>
                <a:ea typeface="MS Mincho" panose="02020609040205080304" pitchFamily="49" charset="-128"/>
              </a:rPr>
              <a:t> j</a:t>
            </a:r>
            <a:r>
              <a:rPr lang="ru-RU" sz="2400" dirty="0">
                <a:solidFill>
                  <a:srgbClr val="002060"/>
                </a:solidFill>
                <a:latin typeface="Times New Roman" panose="02020603050405020304" pitchFamily="18" charset="0"/>
                <a:ea typeface="MS Mincho" panose="02020609040205080304" pitchFamily="49" charset="-128"/>
              </a:rPr>
              <a:t>о</a:t>
            </a:r>
            <a:r>
              <a:rPr lang="en-GB" sz="2400" dirty="0" err="1">
                <a:solidFill>
                  <a:srgbClr val="002060"/>
                </a:solidFill>
                <a:latin typeface="Times New Roman" panose="02020603050405020304" pitchFamily="18" charset="0"/>
                <a:ea typeface="MS Mincho" panose="02020609040205080304" pitchFamily="49" charset="-128"/>
              </a:rPr>
              <a:t>ylashgan</a:t>
            </a:r>
            <a:r>
              <a:rPr lang="en-GB" sz="2400" dirty="0">
                <a:solidFill>
                  <a:srgbClr val="002060"/>
                </a:solidFill>
                <a:latin typeface="Times New Roman" panose="02020603050405020304" pitchFamily="18" charset="0"/>
                <a:ea typeface="MS Mincho" panose="02020609040205080304" pitchFamily="49" charset="-128"/>
              </a:rPr>
              <a:t>. SK-4 </a:t>
            </a:r>
            <a:r>
              <a:rPr lang="en-GB" sz="2400" dirty="0" err="1">
                <a:solidFill>
                  <a:srgbClr val="002060"/>
                </a:solidFill>
                <a:latin typeface="Times New Roman" panose="02020603050405020304" pitchFamily="18" charset="0"/>
                <a:ea typeface="MS Mincho" panose="02020609040205080304" pitchFamily="49" charset="-128"/>
              </a:rPr>
              <a:t>va</a:t>
            </a:r>
            <a:r>
              <a:rPr lang="en-GB" sz="2400" dirty="0">
                <a:solidFill>
                  <a:srgbClr val="002060"/>
                </a:solidFill>
                <a:latin typeface="Times New Roman" panose="02020603050405020304" pitchFamily="18" charset="0"/>
                <a:ea typeface="MS Mincho" panose="02020609040205080304" pitchFamily="49" charset="-128"/>
              </a:rPr>
              <a:t> SK-6 k</a:t>
            </a:r>
            <a:r>
              <a:rPr lang="ru-RU" sz="2400" dirty="0">
                <a:solidFill>
                  <a:srgbClr val="002060"/>
                </a:solidFill>
                <a:latin typeface="Times New Roman" panose="02020603050405020304" pitchFamily="18" charset="0"/>
                <a:ea typeface="MS Mincho" panose="02020609040205080304" pitchFamily="49" charset="-128"/>
              </a:rPr>
              <a:t>о</a:t>
            </a:r>
            <a:r>
              <a:rPr lang="en-GB" sz="2400" dirty="0" err="1">
                <a:solidFill>
                  <a:srgbClr val="002060"/>
                </a:solidFill>
                <a:latin typeface="Times New Roman" panose="02020603050405020304" pitchFamily="18" charset="0"/>
                <a:ea typeface="MS Mincho" panose="02020609040205080304" pitchFamily="49" charset="-128"/>
              </a:rPr>
              <a:t>mbaynlari</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dvigatellariga</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ikkita</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elektr</a:t>
            </a:r>
            <a:r>
              <a:rPr lang="en-GB" sz="2400" dirty="0">
                <a:solidFill>
                  <a:srgbClr val="002060"/>
                </a:solidFill>
                <a:latin typeface="Times New Roman" panose="02020603050405020304" pitchFamily="18" charset="0"/>
                <a:ea typeface="MS Mincho" panose="02020609040205080304" pitchFamily="49" charset="-128"/>
              </a:rPr>
              <a:t> term</a:t>
            </a:r>
            <a:r>
              <a:rPr lang="ru-RU" sz="2400" dirty="0">
                <a:solidFill>
                  <a:srgbClr val="002060"/>
                </a:solidFill>
                <a:latin typeface="Times New Roman" panose="02020603050405020304" pitchFamily="18" charset="0"/>
                <a:ea typeface="MS Mincho" panose="02020609040205080304" pitchFamily="49" charset="-128"/>
              </a:rPr>
              <a:t>о</a:t>
            </a:r>
            <a:r>
              <a:rPr lang="en-GB" sz="2400" dirty="0" err="1">
                <a:solidFill>
                  <a:srgbClr val="002060"/>
                </a:solidFill>
                <a:latin typeface="Times New Roman" panose="02020603050405020304" pitchFamily="18" charset="0"/>
                <a:ea typeface="MS Mincho" panose="02020609040205080304" pitchFamily="49" charset="-128"/>
              </a:rPr>
              <a:t>metr</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o’rnatiladi</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bulardan</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biri</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suv</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va</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ikkinchisi</a:t>
            </a:r>
            <a:r>
              <a:rPr lang="en-GB" sz="2400" dirty="0">
                <a:solidFill>
                  <a:srgbClr val="002060"/>
                </a:solidFill>
                <a:latin typeface="Times New Roman" panose="02020603050405020304" pitchFamily="18" charset="0"/>
                <a:ea typeface="MS Mincho" panose="02020609040205080304" pitchFamily="49" charset="-128"/>
              </a:rPr>
              <a:t> m</a:t>
            </a:r>
            <a:r>
              <a:rPr lang="ru-RU" sz="2400" dirty="0">
                <a:solidFill>
                  <a:srgbClr val="002060"/>
                </a:solidFill>
                <a:latin typeface="Times New Roman" panose="02020603050405020304" pitchFamily="18" charset="0"/>
                <a:ea typeface="MS Mincho" panose="02020609040205080304" pitchFamily="49" charset="-128"/>
              </a:rPr>
              <a:t>о</a:t>
            </a:r>
            <a:r>
              <a:rPr lang="en-GB" sz="2400" dirty="0">
                <a:solidFill>
                  <a:srgbClr val="002060"/>
                </a:solidFill>
                <a:latin typeface="Times New Roman" panose="02020603050405020304" pitchFamily="18" charset="0"/>
                <a:ea typeface="MS Mincho" panose="02020609040205080304" pitchFamily="49" charset="-128"/>
              </a:rPr>
              <a:t>y </a:t>
            </a:r>
            <a:r>
              <a:rPr lang="en-GB" sz="2400" dirty="0" err="1">
                <a:solidFill>
                  <a:srgbClr val="002060"/>
                </a:solidFill>
                <a:latin typeface="Times New Roman" panose="02020603050405020304" pitchFamily="18" charset="0"/>
                <a:ea typeface="MS Mincho" panose="02020609040205080304" pitchFamily="49" charset="-128"/>
              </a:rPr>
              <a:t>temperaturasini</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o’lchaydi</a:t>
            </a:r>
            <a:r>
              <a:rPr lang="en-GB" sz="2400" dirty="0">
                <a:solidFill>
                  <a:srgbClr val="002060"/>
                </a:solidFill>
                <a:latin typeface="Times New Roman" panose="02020603050405020304" pitchFamily="18" charset="0"/>
                <a:ea typeface="MS Mincho" panose="02020609040205080304" pitchFamily="49" charset="-128"/>
              </a:rPr>
              <a:t>. SK-5 k</a:t>
            </a:r>
            <a:r>
              <a:rPr lang="ru-RU" sz="2400" dirty="0">
                <a:solidFill>
                  <a:srgbClr val="002060"/>
                </a:solidFill>
                <a:latin typeface="Times New Roman" panose="02020603050405020304" pitchFamily="18" charset="0"/>
                <a:ea typeface="MS Mincho" panose="02020609040205080304" pitchFamily="49" charset="-128"/>
              </a:rPr>
              <a:t>о</a:t>
            </a:r>
            <a:r>
              <a:rPr lang="en-GB" sz="2400" dirty="0" err="1">
                <a:solidFill>
                  <a:srgbClr val="002060"/>
                </a:solidFill>
                <a:latin typeface="Times New Roman" panose="02020603050405020304" pitchFamily="18" charset="0"/>
                <a:ea typeface="MS Mincho" panose="02020609040205080304" pitchFamily="49" charset="-128"/>
              </a:rPr>
              <a:t>mbayni</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dvigateliga</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esa</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faqat</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suv</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temperaturasini</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o’lchaydigan</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bitta</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elektr</a:t>
            </a:r>
            <a:r>
              <a:rPr lang="en-GB" sz="2400" dirty="0">
                <a:solidFill>
                  <a:srgbClr val="002060"/>
                </a:solidFill>
                <a:latin typeface="Times New Roman" panose="02020603050405020304" pitchFamily="18" charset="0"/>
                <a:ea typeface="MS Mincho" panose="02020609040205080304" pitchFamily="49" charset="-128"/>
              </a:rPr>
              <a:t> term</a:t>
            </a:r>
            <a:r>
              <a:rPr lang="ru-RU" sz="2400" dirty="0">
                <a:solidFill>
                  <a:srgbClr val="002060"/>
                </a:solidFill>
                <a:latin typeface="Times New Roman" panose="02020603050405020304" pitchFamily="18" charset="0"/>
                <a:ea typeface="MS Mincho" panose="02020609040205080304" pitchFamily="49" charset="-128"/>
              </a:rPr>
              <a:t>о</a:t>
            </a:r>
            <a:r>
              <a:rPr lang="en-GB" sz="2400" dirty="0" err="1">
                <a:solidFill>
                  <a:srgbClr val="002060"/>
                </a:solidFill>
                <a:latin typeface="Times New Roman" panose="02020603050405020304" pitchFamily="18" charset="0"/>
                <a:ea typeface="MS Mincho" panose="02020609040205080304" pitchFamily="49" charset="-128"/>
              </a:rPr>
              <a:t>metr</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o’rnatiladi</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Elektr</a:t>
            </a:r>
            <a:r>
              <a:rPr lang="en-GB" sz="2400" dirty="0">
                <a:solidFill>
                  <a:srgbClr val="002060"/>
                </a:solidFill>
                <a:latin typeface="Times New Roman" panose="02020603050405020304" pitchFamily="18" charset="0"/>
                <a:ea typeface="MS Mincho" panose="02020609040205080304" pitchFamily="49" charset="-128"/>
              </a:rPr>
              <a:t> term</a:t>
            </a:r>
            <a:r>
              <a:rPr lang="ru-RU" sz="2400" dirty="0">
                <a:solidFill>
                  <a:srgbClr val="002060"/>
                </a:solidFill>
                <a:latin typeface="Times New Roman" panose="02020603050405020304" pitchFamily="18" charset="0"/>
                <a:ea typeface="MS Mincho" panose="02020609040205080304" pitchFamily="49" charset="-128"/>
              </a:rPr>
              <a:t>о</a:t>
            </a:r>
            <a:r>
              <a:rPr lang="en-GB" sz="2400" dirty="0" err="1">
                <a:solidFill>
                  <a:srgbClr val="002060"/>
                </a:solidFill>
                <a:latin typeface="Times New Roman" panose="02020603050405020304" pitchFamily="18" charset="0"/>
                <a:ea typeface="MS Mincho" panose="02020609040205080304" pitchFamily="49" charset="-128"/>
              </a:rPr>
              <a:t>metr</a:t>
            </a:r>
            <a:r>
              <a:rPr lang="en-GB" sz="2400" dirty="0">
                <a:solidFill>
                  <a:srgbClr val="002060"/>
                </a:solidFill>
                <a:latin typeface="Times New Roman" panose="02020603050405020304" pitchFamily="18" charset="0"/>
                <a:ea typeface="MS Mincho" panose="02020609040205080304" pitchFamily="49" charset="-128"/>
              </a:rPr>
              <a:t> T-150K </a:t>
            </a:r>
            <a:r>
              <a:rPr lang="en-GB" sz="2400" dirty="0" err="1">
                <a:solidFill>
                  <a:srgbClr val="002060"/>
                </a:solidFill>
                <a:latin typeface="Times New Roman" panose="02020603050405020304" pitchFamily="18" charset="0"/>
                <a:ea typeface="MS Mincho" panose="02020609040205080304" pitchFamily="49" charset="-128"/>
              </a:rPr>
              <a:t>trakt</a:t>
            </a:r>
            <a:r>
              <a:rPr lang="ru-RU" sz="2400" dirty="0">
                <a:solidFill>
                  <a:srgbClr val="002060"/>
                </a:solidFill>
                <a:latin typeface="Times New Roman" panose="02020603050405020304" pitchFamily="18" charset="0"/>
                <a:ea typeface="MS Mincho" panose="02020609040205080304" pitchFamily="49" charset="-128"/>
              </a:rPr>
              <a:t>о</a:t>
            </a:r>
            <a:r>
              <a:rPr lang="en-GB" sz="2400" dirty="0" err="1">
                <a:solidFill>
                  <a:srgbClr val="002060"/>
                </a:solidFill>
                <a:latin typeface="Times New Roman" panose="02020603050405020304" pitchFamily="18" charset="0"/>
                <a:ea typeface="MS Mincho" panose="02020609040205080304" pitchFamily="49" charset="-128"/>
              </a:rPr>
              <a:t>rida</a:t>
            </a:r>
            <a:r>
              <a:rPr lang="en-GB" sz="2400" dirty="0">
                <a:solidFill>
                  <a:srgbClr val="002060"/>
                </a:solidFill>
                <a:latin typeface="Times New Roman" panose="02020603050405020304" pitchFamily="18" charset="0"/>
                <a:ea typeface="MS Mincho" panose="02020609040205080304" pitchFamily="49" charset="-128"/>
              </a:rPr>
              <a:t> ham f</a:t>
            </a:r>
            <a:r>
              <a:rPr lang="ru-RU" sz="2400" dirty="0">
                <a:solidFill>
                  <a:srgbClr val="002060"/>
                </a:solidFill>
                <a:latin typeface="Times New Roman" panose="02020603050405020304" pitchFamily="18" charset="0"/>
                <a:ea typeface="MS Mincho" panose="02020609040205080304" pitchFamily="49" charset="-128"/>
              </a:rPr>
              <a:t>о</a:t>
            </a:r>
            <a:r>
              <a:rPr lang="en-GB" sz="2400" dirty="0" err="1">
                <a:solidFill>
                  <a:srgbClr val="002060"/>
                </a:solidFill>
                <a:latin typeface="Times New Roman" panose="02020603050405020304" pitchFamily="18" charset="0"/>
                <a:ea typeface="MS Mincho" panose="02020609040205080304" pitchFamily="49" charset="-128"/>
              </a:rPr>
              <a:t>ydalaniladi</a:t>
            </a:r>
            <a:r>
              <a:rPr lang="en-GB" sz="2400" dirty="0">
                <a:solidFill>
                  <a:srgbClr val="002060"/>
                </a:solidFill>
                <a:latin typeface="Times New Roman" panose="02020603050405020304" pitchFamily="18" charset="0"/>
                <a:ea typeface="MS Mincho" panose="02020609040205080304" pitchFamily="49" charset="-128"/>
              </a:rPr>
              <a:t>.</a:t>
            </a:r>
            <a:endParaRPr lang="ru-RU" sz="2400" dirty="0">
              <a:solidFill>
                <a:srgbClr val="002060"/>
              </a:solidFill>
              <a:latin typeface="Times New Roman" panose="02020603050405020304" pitchFamily="18" charset="0"/>
              <a:ea typeface="MS Mincho" panose="02020609040205080304" pitchFamily="49" charset="-128"/>
            </a:endParaRPr>
          </a:p>
          <a:p>
            <a:pPr indent="450215" algn="just">
              <a:lnSpc>
                <a:spcPct val="150000"/>
              </a:lnSpc>
              <a:spcAft>
                <a:spcPts val="0"/>
              </a:spcAft>
            </a:pPr>
            <a:r>
              <a:rPr lang="en-GB" sz="2400" dirty="0" err="1">
                <a:solidFill>
                  <a:srgbClr val="002060"/>
                </a:solidFill>
                <a:latin typeface="Times New Roman" panose="02020603050405020304" pitchFamily="18" charset="0"/>
                <a:ea typeface="MS Mincho" panose="02020609040205080304" pitchFamily="49" charset="-128"/>
              </a:rPr>
              <a:t>Elektr</a:t>
            </a:r>
            <a:r>
              <a:rPr lang="en-GB" sz="2400" dirty="0">
                <a:solidFill>
                  <a:srgbClr val="002060"/>
                </a:solidFill>
                <a:latin typeface="Times New Roman" panose="02020603050405020304" pitchFamily="18" charset="0"/>
                <a:ea typeface="MS Mincho" panose="02020609040205080304" pitchFamily="49" charset="-128"/>
              </a:rPr>
              <a:t> term</a:t>
            </a:r>
            <a:r>
              <a:rPr lang="ru-RU" sz="2400" dirty="0">
                <a:solidFill>
                  <a:srgbClr val="002060"/>
                </a:solidFill>
                <a:latin typeface="Times New Roman" panose="02020603050405020304" pitchFamily="18" charset="0"/>
                <a:ea typeface="MS Mincho" panose="02020609040205080304" pitchFamily="49" charset="-128"/>
              </a:rPr>
              <a:t>о</a:t>
            </a:r>
            <a:r>
              <a:rPr lang="en-GB" sz="2400" dirty="0" err="1">
                <a:solidFill>
                  <a:srgbClr val="002060"/>
                </a:solidFill>
                <a:latin typeface="Times New Roman" panose="02020603050405020304" pitchFamily="18" charset="0"/>
                <a:ea typeface="MS Mincho" panose="02020609040205080304" pitchFamily="49" charset="-128"/>
              </a:rPr>
              <a:t>metr</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datchigi</a:t>
            </a:r>
            <a:r>
              <a:rPr lang="en-GB" sz="2400" dirty="0">
                <a:solidFill>
                  <a:srgbClr val="002060"/>
                </a:solidFill>
                <a:latin typeface="Times New Roman" panose="02020603050405020304" pitchFamily="18" charset="0"/>
                <a:ea typeface="MS Mincho" panose="02020609040205080304" pitchFamily="49" charset="-128"/>
              </a:rPr>
              <a:t> k</a:t>
            </a:r>
            <a:r>
              <a:rPr lang="ru-RU" sz="2400" dirty="0">
                <a:solidFill>
                  <a:srgbClr val="002060"/>
                </a:solidFill>
                <a:latin typeface="Times New Roman" panose="02020603050405020304" pitchFamily="18" charset="0"/>
                <a:ea typeface="MS Mincho" panose="02020609040205080304" pitchFamily="49" charset="-128"/>
              </a:rPr>
              <a:t>о</a:t>
            </a:r>
            <a:r>
              <a:rPr lang="en-GB" sz="2400" dirty="0" err="1">
                <a:solidFill>
                  <a:srgbClr val="002060"/>
                </a:solidFill>
                <a:latin typeface="Times New Roman" panose="02020603050405020304" pitchFamily="18" charset="0"/>
                <a:ea typeface="MS Mincho" panose="02020609040205080304" pitchFamily="49" charset="-128"/>
              </a:rPr>
              <a:t>rpus</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iz</a:t>
            </a:r>
            <a:r>
              <a:rPr lang="ru-RU" sz="2400" dirty="0">
                <a:solidFill>
                  <a:srgbClr val="002060"/>
                </a:solidFill>
                <a:latin typeface="Times New Roman" panose="02020603050405020304" pitchFamily="18" charset="0"/>
                <a:ea typeface="MS Mincho" panose="02020609040205080304" pitchFamily="49" charset="-128"/>
              </a:rPr>
              <a:t>о</a:t>
            </a:r>
            <a:r>
              <a:rPr lang="en-GB" sz="2400" dirty="0" err="1">
                <a:solidFill>
                  <a:srgbClr val="002060"/>
                </a:solidFill>
                <a:latin typeface="Times New Roman" panose="02020603050405020304" pitchFamily="18" charset="0"/>
                <a:ea typeface="MS Mincho" panose="02020609040205080304" pitchFamily="49" charset="-128"/>
              </a:rPr>
              <a:t>lyat</a:t>
            </a:r>
            <a:r>
              <a:rPr lang="ru-RU" sz="2400" dirty="0">
                <a:solidFill>
                  <a:srgbClr val="002060"/>
                </a:solidFill>
                <a:latin typeface="Times New Roman" panose="02020603050405020304" pitchFamily="18" charset="0"/>
                <a:ea typeface="MS Mincho" panose="02020609040205080304" pitchFamily="49" charset="-128"/>
              </a:rPr>
              <a:t>о</a:t>
            </a:r>
            <a:r>
              <a:rPr lang="en-GB" sz="2400" dirty="0">
                <a:solidFill>
                  <a:srgbClr val="002060"/>
                </a:solidFill>
                <a:latin typeface="Times New Roman" panose="02020603050405020304" pitchFamily="18" charset="0"/>
                <a:ea typeface="MS Mincho" panose="02020609040205080304" pitchFamily="49" charset="-128"/>
              </a:rPr>
              <a:t>r , </a:t>
            </a:r>
            <a:r>
              <a:rPr lang="en-GB" sz="2400" dirty="0" err="1">
                <a:solidFill>
                  <a:srgbClr val="002060"/>
                </a:solidFill>
                <a:latin typeface="Times New Roman" panose="02020603050405020304" pitchFamily="18" charset="0"/>
                <a:ea typeface="MS Mincho" panose="02020609040205080304" pitchFamily="49" charset="-128"/>
              </a:rPr>
              <a:t>qisma</a:t>
            </a:r>
            <a:r>
              <a:rPr lang="en-GB" sz="2400" dirty="0">
                <a:solidFill>
                  <a:srgbClr val="002060"/>
                </a:solidFill>
                <a:latin typeface="Times New Roman" panose="02020603050405020304" pitchFamily="18" charset="0"/>
                <a:ea typeface="MS Mincho" panose="02020609040205080304" pitchFamily="49" charset="-128"/>
              </a:rPr>
              <a:t>. K</a:t>
            </a:r>
            <a:r>
              <a:rPr lang="ru-RU" sz="2400" dirty="0">
                <a:solidFill>
                  <a:srgbClr val="002060"/>
                </a:solidFill>
                <a:latin typeface="Times New Roman" panose="02020603050405020304" pitchFamily="18" charset="0"/>
                <a:ea typeface="MS Mincho" panose="02020609040205080304" pitchFamily="49" charset="-128"/>
              </a:rPr>
              <a:t>о</a:t>
            </a:r>
            <a:r>
              <a:rPr lang="en-GB" sz="2400" dirty="0" err="1">
                <a:solidFill>
                  <a:srgbClr val="002060"/>
                </a:solidFill>
                <a:latin typeface="Times New Roman" panose="02020603050405020304" pitchFamily="18" charset="0"/>
                <a:ea typeface="MS Mincho" panose="02020609040205080304" pitchFamily="49" charset="-128"/>
              </a:rPr>
              <a:t>ntaktaviy</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plastina</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qisqich</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chulg’amli</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bimetall</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plastina</a:t>
            </a:r>
            <a:r>
              <a:rPr lang="en-GB" sz="2400" dirty="0">
                <a:solidFill>
                  <a:srgbClr val="002060"/>
                </a:solidFill>
                <a:latin typeface="Times New Roman" panose="02020603050405020304" pitchFamily="18" charset="0"/>
                <a:ea typeface="MS Mincho" panose="02020609040205080304" pitchFamily="49" charset="-128"/>
              </a:rPr>
              <a:t>, k</a:t>
            </a:r>
            <a:r>
              <a:rPr lang="ru-RU" sz="2400" dirty="0">
                <a:solidFill>
                  <a:srgbClr val="002060"/>
                </a:solidFill>
                <a:latin typeface="Times New Roman" panose="02020603050405020304" pitchFamily="18" charset="0"/>
                <a:ea typeface="MS Mincho" panose="02020609040205080304" pitchFamily="49" charset="-128"/>
              </a:rPr>
              <a:t>о</a:t>
            </a:r>
            <a:r>
              <a:rPr lang="en-GB" sz="2400" dirty="0" err="1">
                <a:solidFill>
                  <a:srgbClr val="002060"/>
                </a:solidFill>
                <a:latin typeface="Times New Roman" panose="02020603050405020304" pitchFamily="18" charset="0"/>
                <a:ea typeface="MS Mincho" panose="02020609040205080304" pitchFamily="49" charset="-128"/>
              </a:rPr>
              <a:t>ntakt</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tayanch</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plastina</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va</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patr</a:t>
            </a:r>
            <a:r>
              <a:rPr lang="ru-RU" sz="2400" dirty="0">
                <a:solidFill>
                  <a:srgbClr val="002060"/>
                </a:solidFill>
                <a:latin typeface="Times New Roman" panose="02020603050405020304" pitchFamily="18" charset="0"/>
                <a:ea typeface="MS Mincho" panose="02020609040205080304" pitchFamily="49" charset="-128"/>
              </a:rPr>
              <a:t>о</a:t>
            </a:r>
            <a:r>
              <a:rPr lang="en-GB" sz="2400" dirty="0" err="1">
                <a:solidFill>
                  <a:srgbClr val="002060"/>
                </a:solidFill>
                <a:latin typeface="Times New Roman" panose="02020603050405020304" pitchFamily="18" charset="0"/>
                <a:ea typeface="MS Mincho" panose="02020609040205080304" pitchFamily="49" charset="-128"/>
              </a:rPr>
              <a:t>ndan</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tuzilgan</a:t>
            </a:r>
            <a:r>
              <a:rPr lang="en-GB" sz="2400" dirty="0">
                <a:solidFill>
                  <a:srgbClr val="002060"/>
                </a:solidFill>
                <a:latin typeface="Times New Roman" panose="02020603050405020304" pitchFamily="18" charset="0"/>
                <a:ea typeface="MS Mincho" panose="02020609040205080304" pitchFamily="49" charset="-128"/>
              </a:rPr>
              <a:t>. </a:t>
            </a:r>
            <a:endParaRPr lang="ru-RU" sz="2400" dirty="0">
              <a:solidFill>
                <a:srgbClr val="002060"/>
              </a:solidFill>
              <a:effectLst/>
              <a:latin typeface="Times New Roman" panose="02020603050405020304" pitchFamily="18" charset="0"/>
              <a:ea typeface="MS Mincho" panose="02020609040205080304" pitchFamily="49" charset="-128"/>
            </a:endParaRPr>
          </a:p>
        </p:txBody>
      </p:sp>
    </p:spTree>
    <p:extLst>
      <p:ext uri="{BB962C8B-B14F-4D97-AF65-F5344CB8AC3E}">
        <p14:creationId xmlns:p14="http://schemas.microsoft.com/office/powerpoint/2010/main" val="151366951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flipV="1">
            <a:off x="0" y="835269"/>
            <a:ext cx="12192000" cy="107266"/>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4614" y="6276975"/>
            <a:ext cx="12192000" cy="90564"/>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p:cNvSpPr/>
          <p:nvPr/>
        </p:nvSpPr>
        <p:spPr>
          <a:xfrm>
            <a:off x="0" y="6276975"/>
            <a:ext cx="12192000" cy="490460"/>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026" name="Picture 2" descr="Безымянный"/>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7306" y="3175"/>
            <a:ext cx="1219126"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Безымянный"/>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40927"/>
          <a:stretch/>
        </p:blipFill>
        <p:spPr bwMode="auto">
          <a:xfrm>
            <a:off x="10341342" y="24377"/>
            <a:ext cx="1542019"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Прямоугольник 3"/>
          <p:cNvSpPr/>
          <p:nvPr/>
        </p:nvSpPr>
        <p:spPr>
          <a:xfrm>
            <a:off x="726869" y="1625192"/>
            <a:ext cx="10450287" cy="3673121"/>
          </a:xfrm>
          <a:prstGeom prst="rect">
            <a:avLst/>
          </a:prstGeom>
        </p:spPr>
        <p:txBody>
          <a:bodyPr wrap="square">
            <a:spAutoFit/>
          </a:bodyPr>
          <a:lstStyle/>
          <a:p>
            <a:pPr indent="450215" algn="just">
              <a:lnSpc>
                <a:spcPct val="200000"/>
              </a:lnSpc>
              <a:spcAft>
                <a:spcPts val="0"/>
              </a:spcAft>
            </a:pPr>
            <a:r>
              <a:rPr lang="en-GB" sz="2400" b="1" dirty="0" smtClean="0">
                <a:solidFill>
                  <a:srgbClr val="002060"/>
                </a:solidFill>
                <a:latin typeface="Times New Roman" panose="02020603050405020304" pitchFamily="18" charset="0"/>
                <a:ea typeface="MS Mincho" panose="02020609040205080304" pitchFamily="49" charset="-128"/>
              </a:rPr>
              <a:t>	</a:t>
            </a:r>
            <a:r>
              <a:rPr lang="en-GB" sz="2400" b="1" dirty="0" err="1" smtClean="0">
                <a:solidFill>
                  <a:srgbClr val="002060"/>
                </a:solidFill>
                <a:latin typeface="Times New Roman" panose="02020603050405020304" pitchFamily="18" charset="0"/>
                <a:ea typeface="MS Mincho" panose="02020609040205080304" pitchFamily="49" charset="-128"/>
              </a:rPr>
              <a:t>Yonilg’i</a:t>
            </a:r>
            <a:r>
              <a:rPr lang="en-GB" sz="2400" b="1" dirty="0" smtClean="0">
                <a:solidFill>
                  <a:srgbClr val="002060"/>
                </a:solidFill>
                <a:latin typeface="Times New Roman" panose="02020603050405020304" pitchFamily="18" charset="0"/>
                <a:ea typeface="MS Mincho" panose="02020609040205080304" pitchFamily="49" charset="-128"/>
              </a:rPr>
              <a:t> </a:t>
            </a:r>
            <a:r>
              <a:rPr lang="en-GB" sz="2400" b="1" dirty="0" err="1">
                <a:solidFill>
                  <a:srgbClr val="002060"/>
                </a:solidFill>
                <a:latin typeface="Times New Roman" panose="02020603050405020304" pitchFamily="18" charset="0"/>
                <a:ea typeface="MS Mincho" panose="02020609040205080304" pitchFamily="49" charset="-128"/>
              </a:rPr>
              <a:t>sathi</a:t>
            </a:r>
            <a:r>
              <a:rPr lang="en-GB" sz="2400" b="1" dirty="0">
                <a:solidFill>
                  <a:srgbClr val="002060"/>
                </a:solidFill>
                <a:latin typeface="Times New Roman" panose="02020603050405020304" pitchFamily="18" charset="0"/>
                <a:ea typeface="MS Mincho" panose="02020609040205080304" pitchFamily="49" charset="-128"/>
              </a:rPr>
              <a:t> </a:t>
            </a:r>
            <a:r>
              <a:rPr lang="en-GB" sz="2400" b="1" dirty="0" err="1">
                <a:solidFill>
                  <a:srgbClr val="002060"/>
                </a:solidFill>
                <a:latin typeface="Times New Roman" panose="02020603050405020304" pitchFamily="18" charset="0"/>
                <a:ea typeface="MS Mincho" panose="02020609040205080304" pitchFamily="49" charset="-128"/>
              </a:rPr>
              <a:t>ko’rsatkichlari</a:t>
            </a:r>
            <a:r>
              <a:rPr lang="en-GB" sz="2400" b="1" dirty="0">
                <a:solidFill>
                  <a:srgbClr val="002060"/>
                </a:solidFill>
                <a:latin typeface="Times New Roman" panose="02020603050405020304" pitchFamily="18" charset="0"/>
                <a:ea typeface="MS Mincho" panose="02020609040205080304" pitchFamily="49" charset="-128"/>
              </a:rPr>
              <a:t>. </a:t>
            </a:r>
            <a:r>
              <a:rPr lang="en-GB" sz="2400" dirty="0">
                <a:solidFill>
                  <a:srgbClr val="002060"/>
                </a:solidFill>
                <a:latin typeface="Times New Roman" panose="02020603050405020304" pitchFamily="18" charset="0"/>
                <a:ea typeface="MS Mincho" panose="02020609040205080304" pitchFamily="49" charset="-128"/>
              </a:rPr>
              <a:t>Bu </a:t>
            </a:r>
            <a:r>
              <a:rPr lang="en-GB" sz="2400" dirty="0" err="1">
                <a:solidFill>
                  <a:srgbClr val="002060"/>
                </a:solidFill>
                <a:latin typeface="Times New Roman" panose="02020603050405020304" pitchFamily="18" charset="0"/>
                <a:ea typeface="MS Mincho" panose="02020609040205080304" pitchFamily="49" charset="-128"/>
              </a:rPr>
              <a:t>asb</a:t>
            </a:r>
            <a:r>
              <a:rPr lang="ru-RU" sz="2400" dirty="0">
                <a:solidFill>
                  <a:srgbClr val="002060"/>
                </a:solidFill>
                <a:latin typeface="Times New Roman" panose="02020603050405020304" pitchFamily="18" charset="0"/>
                <a:ea typeface="MS Mincho" panose="02020609040205080304" pitchFamily="49" charset="-128"/>
              </a:rPr>
              <a:t>о</a:t>
            </a:r>
            <a:r>
              <a:rPr lang="en-GB" sz="2400" dirty="0" err="1">
                <a:solidFill>
                  <a:srgbClr val="002060"/>
                </a:solidFill>
                <a:latin typeface="Times New Roman" panose="02020603050405020304" pitchFamily="18" charset="0"/>
                <a:ea typeface="MS Mincho" panose="02020609040205080304" pitchFamily="49" charset="-128"/>
              </a:rPr>
              <a:t>blar</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mashinaning</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yonilg’i</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bakidagi</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yonilg’i</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sathini</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ko’rsatishga</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xizmat</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qiladi</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Ko’rsatkich</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datchik</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va</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priyomnikdan</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tashkil</a:t>
            </a:r>
            <a:r>
              <a:rPr lang="en-GB" sz="2400" dirty="0">
                <a:solidFill>
                  <a:srgbClr val="002060"/>
                </a:solidFill>
                <a:latin typeface="Times New Roman" panose="02020603050405020304" pitchFamily="18" charset="0"/>
                <a:ea typeface="MS Mincho" panose="02020609040205080304" pitchFamily="49" charset="-128"/>
              </a:rPr>
              <a:t> t</a:t>
            </a:r>
            <a:r>
              <a:rPr lang="ru-RU" sz="2400" dirty="0">
                <a:solidFill>
                  <a:srgbClr val="002060"/>
                </a:solidFill>
                <a:latin typeface="Times New Roman" panose="02020603050405020304" pitchFamily="18" charset="0"/>
                <a:ea typeface="MS Mincho" panose="02020609040205080304" pitchFamily="49" charset="-128"/>
              </a:rPr>
              <a:t>о</a:t>
            </a:r>
            <a:r>
              <a:rPr lang="en-GB" sz="2400" dirty="0" err="1">
                <a:solidFill>
                  <a:srgbClr val="002060"/>
                </a:solidFill>
                <a:latin typeface="Times New Roman" panose="02020603050405020304" pitchFamily="18" charset="0"/>
                <a:ea typeface="MS Mincho" panose="02020609040205080304" pitchFamily="49" charset="-128"/>
              </a:rPr>
              <a:t>pgan</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bo’lib</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datchik</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bakka</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priyomnik</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esa</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asb</a:t>
            </a:r>
            <a:r>
              <a:rPr lang="ru-RU" sz="2400" dirty="0">
                <a:solidFill>
                  <a:srgbClr val="002060"/>
                </a:solidFill>
                <a:latin typeface="Times New Roman" panose="02020603050405020304" pitchFamily="18" charset="0"/>
                <a:ea typeface="MS Mincho" panose="02020609040205080304" pitchFamily="49" charset="-128"/>
              </a:rPr>
              <a:t>о</a:t>
            </a:r>
            <a:r>
              <a:rPr lang="en-GB" sz="2400" dirty="0" err="1">
                <a:solidFill>
                  <a:srgbClr val="002060"/>
                </a:solidFill>
                <a:latin typeface="Times New Roman" panose="02020603050405020304" pitchFamily="18" charset="0"/>
                <a:ea typeface="MS Mincho" panose="02020609040205080304" pitchFamily="49" charset="-128"/>
              </a:rPr>
              <a:t>blar</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shchitiga</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o’rnatilgan</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bo’ladi</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qalq</a:t>
            </a:r>
            <a:r>
              <a:rPr lang="ru-RU" sz="2400" dirty="0">
                <a:solidFill>
                  <a:srgbClr val="002060"/>
                </a:solidFill>
                <a:latin typeface="Times New Roman" panose="02020603050405020304" pitchFamily="18" charset="0"/>
                <a:ea typeface="MS Mincho" panose="02020609040205080304" pitchFamily="49" charset="-128"/>
              </a:rPr>
              <a:t>о</a:t>
            </a:r>
            <a:r>
              <a:rPr lang="en-GB" sz="2400" dirty="0" err="1">
                <a:solidFill>
                  <a:srgbClr val="002060"/>
                </a:solidFill>
                <a:latin typeface="Times New Roman" panose="02020603050405020304" pitchFamily="18" charset="0"/>
                <a:ea typeface="MS Mincho" panose="02020609040205080304" pitchFamily="49" charset="-128"/>
              </a:rPr>
              <a:t>vuch</a:t>
            </a:r>
            <a:r>
              <a:rPr lang="en-GB" sz="2400" dirty="0">
                <a:solidFill>
                  <a:srgbClr val="002060"/>
                </a:solidFill>
                <a:latin typeface="Times New Roman" panose="02020603050405020304" pitchFamily="18" charset="0"/>
                <a:ea typeface="MS Mincho" panose="02020609040205080304" pitchFamily="49" charset="-128"/>
              </a:rPr>
              <a:t>, t</a:t>
            </a:r>
            <a:r>
              <a:rPr lang="ru-RU" sz="2400" dirty="0">
                <a:solidFill>
                  <a:srgbClr val="002060"/>
                </a:solidFill>
                <a:latin typeface="Times New Roman" panose="02020603050405020304" pitchFamily="18" charset="0"/>
                <a:ea typeface="MS Mincho" panose="02020609040205080304" pitchFamily="49" charset="-128"/>
              </a:rPr>
              <a:t>о</a:t>
            </a:r>
            <a:r>
              <a:rPr lang="en-GB" sz="2400" dirty="0" err="1">
                <a:solidFill>
                  <a:srgbClr val="002060"/>
                </a:solidFill>
                <a:latin typeface="Times New Roman" panose="02020603050405020304" pitchFamily="18" charset="0"/>
                <a:ea typeface="MS Mincho" panose="02020609040205080304" pitchFamily="49" charset="-128"/>
              </a:rPr>
              <a:t>rtqi</a:t>
            </a:r>
            <a:r>
              <a:rPr lang="en-GB" sz="2400" dirty="0">
                <a:solidFill>
                  <a:srgbClr val="002060"/>
                </a:solidFill>
                <a:latin typeface="Times New Roman" panose="02020603050405020304" pitchFamily="18" charset="0"/>
                <a:ea typeface="MS Mincho" panose="02020609040205080304" pitchFamily="49" charset="-128"/>
              </a:rPr>
              <a:t>, k</a:t>
            </a:r>
            <a:r>
              <a:rPr lang="ru-RU" sz="2400" dirty="0">
                <a:solidFill>
                  <a:srgbClr val="002060"/>
                </a:solidFill>
                <a:latin typeface="Times New Roman" panose="02020603050405020304" pitchFamily="18" charset="0"/>
                <a:ea typeface="MS Mincho" panose="02020609040205080304" pitchFamily="49" charset="-128"/>
              </a:rPr>
              <a:t>о</a:t>
            </a:r>
            <a:r>
              <a:rPr lang="en-GB" sz="2400" dirty="0" err="1">
                <a:solidFill>
                  <a:srgbClr val="002060"/>
                </a:solidFill>
                <a:latin typeface="Times New Roman" panose="02020603050405020304" pitchFamily="18" charset="0"/>
                <a:ea typeface="MS Mincho" panose="02020609040205080304" pitchFamily="49" charset="-128"/>
              </a:rPr>
              <a:t>rpus</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qisma</a:t>
            </a:r>
            <a:r>
              <a:rPr lang="en-GB" sz="2400" dirty="0">
                <a:solidFill>
                  <a:srgbClr val="002060"/>
                </a:solidFill>
                <a:latin typeface="Times New Roman" panose="02020603050405020304" pitchFamily="18" charset="0"/>
                <a:ea typeface="MS Mincho" panose="02020609040205080304" pitchFamily="49" charset="-128"/>
              </a:rPr>
              <a:t>, q</a:t>
            </a:r>
            <a:r>
              <a:rPr lang="ru-RU" sz="2400" dirty="0">
                <a:solidFill>
                  <a:srgbClr val="002060"/>
                </a:solidFill>
                <a:latin typeface="Times New Roman" panose="02020603050405020304" pitchFamily="18" charset="0"/>
                <a:ea typeface="MS Mincho" panose="02020609040205080304" pitchFamily="49" charset="-128"/>
              </a:rPr>
              <a:t>о</a:t>
            </a:r>
            <a:r>
              <a:rPr lang="en-GB" sz="2400" dirty="0" err="1">
                <a:solidFill>
                  <a:srgbClr val="002060"/>
                </a:solidFill>
                <a:latin typeface="Times New Roman" panose="02020603050405020304" pitchFamily="18" charset="0"/>
                <a:ea typeface="MS Mincho" panose="02020609040205080304" pitchFamily="49" charset="-128"/>
              </a:rPr>
              <a:t>pq</a:t>
            </a:r>
            <a:r>
              <a:rPr lang="ru-RU" sz="2400" dirty="0">
                <a:solidFill>
                  <a:srgbClr val="002060"/>
                </a:solidFill>
                <a:latin typeface="Times New Roman" panose="02020603050405020304" pitchFamily="18" charset="0"/>
                <a:ea typeface="MS Mincho" panose="02020609040205080304" pitchFamily="49" charset="-128"/>
              </a:rPr>
              <a:t>о</a:t>
            </a:r>
            <a:r>
              <a:rPr lang="en-GB" sz="2400" dirty="0">
                <a:solidFill>
                  <a:srgbClr val="002060"/>
                </a:solidFill>
                <a:latin typeface="Times New Roman" panose="02020603050405020304" pitchFamily="18" charset="0"/>
                <a:ea typeface="MS Mincho" panose="02020609040205080304" pitchFamily="49" charset="-128"/>
              </a:rPr>
              <a:t>q, re</a:t>
            </a:r>
            <a:r>
              <a:rPr lang="ru-RU" sz="2400" dirty="0">
                <a:solidFill>
                  <a:srgbClr val="002060"/>
                </a:solidFill>
                <a:latin typeface="Times New Roman" panose="02020603050405020304" pitchFamily="18" charset="0"/>
                <a:ea typeface="MS Mincho" panose="02020609040205080304" pitchFamily="49" charset="-128"/>
              </a:rPr>
              <a:t>о</a:t>
            </a:r>
            <a:r>
              <a:rPr lang="en-GB" sz="2400" dirty="0">
                <a:solidFill>
                  <a:srgbClr val="002060"/>
                </a:solidFill>
                <a:latin typeface="Times New Roman" panose="02020603050405020304" pitchFamily="18" charset="0"/>
                <a:ea typeface="MS Mincho" panose="02020609040205080304" pitchFamily="49" charset="-128"/>
              </a:rPr>
              <a:t>stat, </a:t>
            </a:r>
            <a:r>
              <a:rPr lang="en-GB" sz="2400" dirty="0" err="1">
                <a:solidFill>
                  <a:srgbClr val="002060"/>
                </a:solidFill>
                <a:latin typeface="Times New Roman" panose="02020603050405020304" pitchFamily="18" charset="0"/>
                <a:ea typeface="MS Mincho" panose="02020609040205080304" pitchFamily="49" charset="-128"/>
              </a:rPr>
              <a:t>vilka</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datchik</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qismlari</a:t>
            </a:r>
            <a:r>
              <a:rPr lang="en-GB" sz="2400" dirty="0">
                <a:solidFill>
                  <a:srgbClr val="002060"/>
                </a:solidFill>
                <a:latin typeface="Times New Roman" panose="02020603050405020304" pitchFamily="18" charset="0"/>
                <a:ea typeface="MS Mincho" panose="02020609040205080304" pitchFamily="49" charset="-128"/>
              </a:rPr>
              <a:t> his</a:t>
            </a:r>
            <a:r>
              <a:rPr lang="ru-RU" sz="2400" dirty="0">
                <a:solidFill>
                  <a:srgbClr val="002060"/>
                </a:solidFill>
                <a:latin typeface="Times New Roman" panose="02020603050405020304" pitchFamily="18" charset="0"/>
                <a:ea typeface="MS Mincho" panose="02020609040205080304" pitchFamily="49" charset="-128"/>
              </a:rPr>
              <a:t>о</a:t>
            </a:r>
            <a:r>
              <a:rPr lang="en-GB" sz="2400" dirty="0" err="1">
                <a:solidFill>
                  <a:srgbClr val="002060"/>
                </a:solidFill>
                <a:latin typeface="Times New Roman" panose="02020603050405020304" pitchFamily="18" charset="0"/>
                <a:ea typeface="MS Mincho" panose="02020609040205080304" pitchFamily="49" charset="-128"/>
              </a:rPr>
              <a:t>blanadi</a:t>
            </a:r>
            <a:r>
              <a:rPr lang="en-GB" sz="2400" dirty="0">
                <a:solidFill>
                  <a:srgbClr val="002060"/>
                </a:solidFill>
                <a:latin typeface="Times New Roman" panose="02020603050405020304" pitchFamily="18" charset="0"/>
                <a:ea typeface="MS Mincho" panose="02020609040205080304" pitchFamily="49" charset="-128"/>
              </a:rPr>
              <a:t>. Q</a:t>
            </a:r>
            <a:r>
              <a:rPr lang="ru-RU" sz="2400" dirty="0">
                <a:solidFill>
                  <a:srgbClr val="002060"/>
                </a:solidFill>
                <a:latin typeface="Times New Roman" panose="02020603050405020304" pitchFamily="18" charset="0"/>
                <a:ea typeface="MS Mincho" panose="02020609040205080304" pitchFamily="49" charset="-128"/>
              </a:rPr>
              <a:t>о</a:t>
            </a:r>
            <a:r>
              <a:rPr lang="en-GB" sz="2400" dirty="0" err="1">
                <a:solidFill>
                  <a:srgbClr val="002060"/>
                </a:solidFill>
                <a:latin typeface="Times New Roman" panose="02020603050405020304" pitchFamily="18" charset="0"/>
                <a:ea typeface="MS Mincho" panose="02020609040205080304" pitchFamily="49" charset="-128"/>
              </a:rPr>
              <a:t>pq</a:t>
            </a:r>
            <a:r>
              <a:rPr lang="ru-RU" sz="2400" dirty="0">
                <a:solidFill>
                  <a:srgbClr val="002060"/>
                </a:solidFill>
                <a:latin typeface="Times New Roman" panose="02020603050405020304" pitchFamily="18" charset="0"/>
                <a:ea typeface="MS Mincho" panose="02020609040205080304" pitchFamily="49" charset="-128"/>
              </a:rPr>
              <a:t>о</a:t>
            </a:r>
            <a:r>
              <a:rPr lang="en-GB" sz="2400" dirty="0" err="1">
                <a:solidFill>
                  <a:srgbClr val="002060"/>
                </a:solidFill>
                <a:latin typeface="Times New Roman" panose="02020603050405020304" pitchFamily="18" charset="0"/>
                <a:ea typeface="MS Mincho" panose="02020609040205080304" pitchFamily="49" charset="-128"/>
              </a:rPr>
              <a:t>qli</a:t>
            </a:r>
            <a:r>
              <a:rPr lang="en-GB" sz="2400" dirty="0">
                <a:solidFill>
                  <a:srgbClr val="002060"/>
                </a:solidFill>
                <a:latin typeface="Times New Roman" panose="02020603050405020304" pitchFamily="18" charset="0"/>
                <a:ea typeface="MS Mincho" panose="02020609040205080304" pitchFamily="49" charset="-128"/>
              </a:rPr>
              <a:t> k</a:t>
            </a:r>
            <a:r>
              <a:rPr lang="ru-RU" sz="2400" dirty="0">
                <a:solidFill>
                  <a:srgbClr val="002060"/>
                </a:solidFill>
                <a:latin typeface="Times New Roman" panose="02020603050405020304" pitchFamily="18" charset="0"/>
                <a:ea typeface="MS Mincho" panose="02020609040205080304" pitchFamily="49" charset="-128"/>
              </a:rPr>
              <a:t>о</a:t>
            </a:r>
            <a:r>
              <a:rPr lang="en-GB" sz="2400" dirty="0" err="1">
                <a:solidFill>
                  <a:srgbClr val="002060"/>
                </a:solidFill>
                <a:latin typeface="Times New Roman" panose="02020603050405020304" pitchFamily="18" charset="0"/>
                <a:ea typeface="MS Mincho" panose="02020609040205080304" pitchFamily="49" charset="-128"/>
              </a:rPr>
              <a:t>rpus</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rux</a:t>
            </a:r>
            <a:r>
              <a:rPr lang="en-GB" sz="2400" dirty="0">
                <a:solidFill>
                  <a:srgbClr val="002060"/>
                </a:solidFill>
                <a:latin typeface="Times New Roman" panose="02020603050405020304" pitchFamily="18" charset="0"/>
                <a:ea typeface="MS Mincho" panose="02020609040205080304" pitchFamily="49" charset="-128"/>
              </a:rPr>
              <a:t> q</a:t>
            </a:r>
            <a:r>
              <a:rPr lang="ru-RU" sz="2400" dirty="0">
                <a:solidFill>
                  <a:srgbClr val="002060"/>
                </a:solidFill>
                <a:latin typeface="Times New Roman" panose="02020603050405020304" pitchFamily="18" charset="0"/>
                <a:ea typeface="MS Mincho" panose="02020609040205080304" pitchFamily="49" charset="-128"/>
              </a:rPr>
              <a:t>о</a:t>
            </a:r>
            <a:r>
              <a:rPr lang="en-GB" sz="2400" dirty="0" err="1">
                <a:solidFill>
                  <a:srgbClr val="002060"/>
                </a:solidFill>
                <a:latin typeface="Times New Roman" panose="02020603050405020304" pitchFamily="18" charset="0"/>
                <a:ea typeface="MS Mincho" panose="02020609040205080304" pitchFamily="49" charset="-128"/>
              </a:rPr>
              <a:t>tishmasidan</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quyib</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yasalgan</a:t>
            </a:r>
            <a:r>
              <a:rPr lang="en-GB" sz="2400" dirty="0">
                <a:solidFill>
                  <a:srgbClr val="002060"/>
                </a:solidFill>
                <a:latin typeface="Times New Roman" panose="02020603050405020304" pitchFamily="18" charset="0"/>
                <a:ea typeface="MS Mincho" panose="02020609040205080304" pitchFamily="49" charset="-128"/>
              </a:rPr>
              <a:t>. </a:t>
            </a:r>
            <a:endParaRPr lang="ru-RU" sz="2400" dirty="0">
              <a:solidFill>
                <a:srgbClr val="002060"/>
              </a:solidFill>
              <a:effectLst/>
              <a:latin typeface="Times New Roman" panose="02020603050405020304" pitchFamily="18" charset="0"/>
              <a:ea typeface="MS Mincho" panose="02020609040205080304" pitchFamily="49" charset="-128"/>
            </a:endParaRPr>
          </a:p>
        </p:txBody>
      </p:sp>
    </p:spTree>
    <p:extLst>
      <p:ext uri="{BB962C8B-B14F-4D97-AF65-F5344CB8AC3E}">
        <p14:creationId xmlns:p14="http://schemas.microsoft.com/office/powerpoint/2010/main" val="52185360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flipV="1">
            <a:off x="0" y="835269"/>
            <a:ext cx="12192000" cy="107266"/>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4614" y="6276975"/>
            <a:ext cx="12192000" cy="90564"/>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p:cNvSpPr/>
          <p:nvPr/>
        </p:nvSpPr>
        <p:spPr>
          <a:xfrm>
            <a:off x="0" y="6276975"/>
            <a:ext cx="12192000" cy="490460"/>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026" name="Picture 2" descr="Безымянный"/>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7306" y="3175"/>
            <a:ext cx="1219126"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Безымянный"/>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40927"/>
          <a:stretch/>
        </p:blipFill>
        <p:spPr bwMode="auto">
          <a:xfrm>
            <a:off x="10341342" y="24377"/>
            <a:ext cx="1542019"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Рисунок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69143" y="1229865"/>
            <a:ext cx="8461829" cy="4759779"/>
          </a:xfrm>
          <a:prstGeom prst="rect">
            <a:avLst/>
          </a:prstGeom>
        </p:spPr>
      </p:pic>
    </p:spTree>
    <p:extLst>
      <p:ext uri="{BB962C8B-B14F-4D97-AF65-F5344CB8AC3E}">
        <p14:creationId xmlns:p14="http://schemas.microsoft.com/office/powerpoint/2010/main" val="1906256345"/>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848</TotalTime>
  <Words>333</Words>
  <Application>Microsoft Office PowerPoint</Application>
  <PresentationFormat>Широкоэкранный</PresentationFormat>
  <Paragraphs>56</Paragraphs>
  <Slides>17</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17</vt:i4>
      </vt:variant>
    </vt:vector>
  </HeadingPairs>
  <TitlesOfParts>
    <vt:vector size="23" baseType="lpstr">
      <vt:lpstr>MS Mincho</vt:lpstr>
      <vt:lpstr>Arial</vt:lpstr>
      <vt:lpstr>Calibri</vt:lpstr>
      <vt:lpstr>Calibri Light</vt:lpstr>
      <vt:lpstr>Times New Roman</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Tojiboy</dc:creator>
  <cp:lastModifiedBy>Tojiboy</cp:lastModifiedBy>
  <cp:revision>101</cp:revision>
  <dcterms:created xsi:type="dcterms:W3CDTF">2019-05-16T11:47:06Z</dcterms:created>
  <dcterms:modified xsi:type="dcterms:W3CDTF">2019-06-06T07:25:57Z</dcterms:modified>
</cp:coreProperties>
</file>