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4"/>
  </p:notesMasterIdLst>
  <p:handoutMasterIdLst>
    <p:handoutMasterId r:id="rId25"/>
  </p:handoutMasterIdLst>
  <p:sldIdLst>
    <p:sldId id="305" r:id="rId5"/>
    <p:sldId id="296" r:id="rId6"/>
    <p:sldId id="306" r:id="rId7"/>
    <p:sldId id="259" r:id="rId8"/>
    <p:sldId id="317" r:id="rId9"/>
    <p:sldId id="318" r:id="rId10"/>
    <p:sldId id="325" r:id="rId11"/>
    <p:sldId id="319" r:id="rId12"/>
    <p:sldId id="320" r:id="rId13"/>
    <p:sldId id="321" r:id="rId14"/>
    <p:sldId id="322" r:id="rId15"/>
    <p:sldId id="323" r:id="rId16"/>
    <p:sldId id="324" r:id="rId17"/>
    <p:sldId id="326" r:id="rId18"/>
    <p:sldId id="327" r:id="rId19"/>
    <p:sldId id="328" r:id="rId20"/>
    <p:sldId id="310" r:id="rId21"/>
    <p:sldId id="329" r:id="rId22"/>
    <p:sldId id="31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D7D9"/>
    <a:srgbClr val="93D3D9"/>
    <a:srgbClr val="AAD6FF"/>
    <a:srgbClr val="B2C8CD"/>
    <a:srgbClr val="CCD8D6"/>
    <a:srgbClr val="4F5945"/>
    <a:srgbClr val="73292A"/>
    <a:srgbClr val="7F867A"/>
    <a:srgbClr val="A65B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879" autoAdjust="0"/>
  </p:normalViewPr>
  <p:slideViewPr>
    <p:cSldViewPr snapToGrid="0">
      <p:cViewPr>
        <p:scale>
          <a:sx n="82" d="100"/>
          <a:sy n="82" d="100"/>
        </p:scale>
        <p:origin x="720" y="7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82" d="100"/>
          <a:sy n="82" d="100"/>
        </p:scale>
        <p:origin x="2784" y="17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9AC8B4-65C8-4288-96EF-9A485AE6EAB8}" type="doc">
      <dgm:prSet loTypeId="urn:microsoft.com/office/officeart/2005/8/layout/process5" loCatId="process" qsTypeId="urn:microsoft.com/office/officeart/2005/8/quickstyle/simple4" qsCatId="simple" csTypeId="urn:microsoft.com/office/officeart/2005/8/colors/accent3_2" csCatId="accent3"/>
      <dgm:spPr/>
      <dgm:t>
        <a:bodyPr/>
        <a:lstStyle/>
        <a:p>
          <a:endParaRPr lang="en-US"/>
        </a:p>
      </dgm:t>
    </dgm:pt>
    <dgm:pt modelId="{0F96D5B1-48C6-4E30-ADE7-B2E00D4A8104}">
      <dgm:prSet/>
      <dgm:spPr/>
      <dgm:t>
        <a:bodyPr/>
        <a:lstStyle/>
        <a:p>
          <a:r>
            <a:rPr lang="en-US" b="1"/>
            <a:t>Physical abuse</a:t>
          </a:r>
          <a:endParaRPr lang="en-US"/>
        </a:p>
      </dgm:t>
    </dgm:pt>
    <dgm:pt modelId="{9C4F7D92-176B-4C68-A958-64650FBFB362}" type="parTrans" cxnId="{21A59B3D-AE51-44AD-9A8A-84A3CB4ABEEB}">
      <dgm:prSet/>
      <dgm:spPr/>
      <dgm:t>
        <a:bodyPr/>
        <a:lstStyle/>
        <a:p>
          <a:endParaRPr lang="en-US"/>
        </a:p>
      </dgm:t>
    </dgm:pt>
    <dgm:pt modelId="{D7AB824B-3413-41F4-BAA2-DE2D7A0AE925}" type="sibTrans" cxnId="{21A59B3D-AE51-44AD-9A8A-84A3CB4ABEEB}">
      <dgm:prSet/>
      <dgm:spPr/>
      <dgm:t>
        <a:bodyPr/>
        <a:lstStyle/>
        <a:p>
          <a:endParaRPr lang="en-US"/>
        </a:p>
      </dgm:t>
    </dgm:pt>
    <dgm:pt modelId="{B3E04FB6-EB22-487D-A0CC-65D8040A059B}">
      <dgm:prSet/>
      <dgm:spPr/>
      <dgm:t>
        <a:bodyPr/>
        <a:lstStyle/>
        <a:p>
          <a:r>
            <a:rPr lang="en-US" b="1"/>
            <a:t>Emotional abuse </a:t>
          </a:r>
          <a:endParaRPr lang="en-US"/>
        </a:p>
      </dgm:t>
    </dgm:pt>
    <dgm:pt modelId="{F8D27A31-741F-44B5-B240-AB0AC940EFEF}" type="parTrans" cxnId="{7E7EFEA2-2390-4599-ADAB-F7FBAE73E8E1}">
      <dgm:prSet/>
      <dgm:spPr/>
      <dgm:t>
        <a:bodyPr/>
        <a:lstStyle/>
        <a:p>
          <a:endParaRPr lang="en-US"/>
        </a:p>
      </dgm:t>
    </dgm:pt>
    <dgm:pt modelId="{58BF431A-96F9-456B-A339-F6392FC6FAEB}" type="sibTrans" cxnId="{7E7EFEA2-2390-4599-ADAB-F7FBAE73E8E1}">
      <dgm:prSet/>
      <dgm:spPr/>
      <dgm:t>
        <a:bodyPr/>
        <a:lstStyle/>
        <a:p>
          <a:endParaRPr lang="en-US"/>
        </a:p>
      </dgm:t>
    </dgm:pt>
    <dgm:pt modelId="{E5EAAD4B-7D25-4B4C-8D32-2C621DE57B2E}">
      <dgm:prSet/>
      <dgm:spPr/>
      <dgm:t>
        <a:bodyPr/>
        <a:lstStyle/>
        <a:p>
          <a:r>
            <a:rPr lang="en-US" b="1"/>
            <a:t>Psychological abuse </a:t>
          </a:r>
          <a:endParaRPr lang="en-US"/>
        </a:p>
      </dgm:t>
    </dgm:pt>
    <dgm:pt modelId="{A44CC1DB-BEA8-4A9A-9D48-0D2D3D0B61A7}" type="parTrans" cxnId="{A099D59E-737F-4EB8-A7E7-BD2D572DC62D}">
      <dgm:prSet/>
      <dgm:spPr/>
      <dgm:t>
        <a:bodyPr/>
        <a:lstStyle/>
        <a:p>
          <a:endParaRPr lang="en-US"/>
        </a:p>
      </dgm:t>
    </dgm:pt>
    <dgm:pt modelId="{D8FD0D3D-04CB-4E2E-9F98-8731EBD899CF}" type="sibTrans" cxnId="{A099D59E-737F-4EB8-A7E7-BD2D572DC62D}">
      <dgm:prSet/>
      <dgm:spPr/>
      <dgm:t>
        <a:bodyPr/>
        <a:lstStyle/>
        <a:p>
          <a:endParaRPr lang="en-US"/>
        </a:p>
      </dgm:t>
    </dgm:pt>
    <dgm:pt modelId="{E14BED03-A6C5-4F85-8250-16D8E85165A4}">
      <dgm:prSet/>
      <dgm:spPr/>
      <dgm:t>
        <a:bodyPr/>
        <a:lstStyle/>
        <a:p>
          <a:r>
            <a:rPr lang="en-US" b="1"/>
            <a:t>Neglect </a:t>
          </a:r>
          <a:endParaRPr lang="en-US"/>
        </a:p>
      </dgm:t>
    </dgm:pt>
    <dgm:pt modelId="{FB85D15C-0992-4A2D-B41B-CCC247F1315B}" type="parTrans" cxnId="{DD2C697B-3B19-445E-9F23-8CC59AEE8713}">
      <dgm:prSet/>
      <dgm:spPr/>
      <dgm:t>
        <a:bodyPr/>
        <a:lstStyle/>
        <a:p>
          <a:endParaRPr lang="en-US"/>
        </a:p>
      </dgm:t>
    </dgm:pt>
    <dgm:pt modelId="{6239BFA0-18AF-4F51-9592-415B7A27FD99}" type="sibTrans" cxnId="{DD2C697B-3B19-445E-9F23-8CC59AEE8713}">
      <dgm:prSet/>
      <dgm:spPr/>
      <dgm:t>
        <a:bodyPr/>
        <a:lstStyle/>
        <a:p>
          <a:endParaRPr lang="en-US"/>
        </a:p>
      </dgm:t>
    </dgm:pt>
    <dgm:pt modelId="{2B11950E-9051-4400-8C39-FB204AA666A6}">
      <dgm:prSet/>
      <dgm:spPr/>
      <dgm:t>
        <a:bodyPr/>
        <a:lstStyle/>
        <a:p>
          <a:r>
            <a:rPr lang="en-US" b="1"/>
            <a:t>Sexual abuse  </a:t>
          </a:r>
          <a:endParaRPr lang="en-US"/>
        </a:p>
      </dgm:t>
    </dgm:pt>
    <dgm:pt modelId="{5F4FE84B-932E-4A02-9267-42AE4D4BE86E}" type="parTrans" cxnId="{BABEFDCA-5A53-410F-BF67-44898AC8507E}">
      <dgm:prSet/>
      <dgm:spPr/>
      <dgm:t>
        <a:bodyPr/>
        <a:lstStyle/>
        <a:p>
          <a:endParaRPr lang="en-US"/>
        </a:p>
      </dgm:t>
    </dgm:pt>
    <dgm:pt modelId="{C9E0C664-E338-4532-9176-7B6F0D552088}" type="sibTrans" cxnId="{BABEFDCA-5A53-410F-BF67-44898AC8507E}">
      <dgm:prSet/>
      <dgm:spPr/>
      <dgm:t>
        <a:bodyPr/>
        <a:lstStyle/>
        <a:p>
          <a:endParaRPr lang="en-US"/>
        </a:p>
      </dgm:t>
    </dgm:pt>
    <dgm:pt modelId="{CFF407AA-B4DD-441D-9E79-EBA698F944D1}" type="pres">
      <dgm:prSet presAssocID="{3D9AC8B4-65C8-4288-96EF-9A485AE6EAB8}" presName="diagram" presStyleCnt="0">
        <dgm:presLayoutVars>
          <dgm:dir/>
          <dgm:resizeHandles val="exact"/>
        </dgm:presLayoutVars>
      </dgm:prSet>
      <dgm:spPr/>
    </dgm:pt>
    <dgm:pt modelId="{087AF6A2-4964-491C-9671-CA1D51733537}" type="pres">
      <dgm:prSet presAssocID="{0F96D5B1-48C6-4E30-ADE7-B2E00D4A8104}" presName="node" presStyleLbl="node1" presStyleIdx="0" presStyleCnt="5">
        <dgm:presLayoutVars>
          <dgm:bulletEnabled val="1"/>
        </dgm:presLayoutVars>
      </dgm:prSet>
      <dgm:spPr/>
    </dgm:pt>
    <dgm:pt modelId="{098CB647-9165-4985-B1B5-6E4BB83DBE2F}" type="pres">
      <dgm:prSet presAssocID="{D7AB824B-3413-41F4-BAA2-DE2D7A0AE925}" presName="sibTrans" presStyleLbl="sibTrans2D1" presStyleIdx="0" presStyleCnt="4"/>
      <dgm:spPr/>
    </dgm:pt>
    <dgm:pt modelId="{3B423B0F-DE22-44A1-91A8-B63950A2C600}" type="pres">
      <dgm:prSet presAssocID="{D7AB824B-3413-41F4-BAA2-DE2D7A0AE925}" presName="connectorText" presStyleLbl="sibTrans2D1" presStyleIdx="0" presStyleCnt="4"/>
      <dgm:spPr/>
    </dgm:pt>
    <dgm:pt modelId="{BCC6A4EB-4C6C-42FF-92FB-CF7689F2802F}" type="pres">
      <dgm:prSet presAssocID="{B3E04FB6-EB22-487D-A0CC-65D8040A059B}" presName="node" presStyleLbl="node1" presStyleIdx="1" presStyleCnt="5">
        <dgm:presLayoutVars>
          <dgm:bulletEnabled val="1"/>
        </dgm:presLayoutVars>
      </dgm:prSet>
      <dgm:spPr/>
    </dgm:pt>
    <dgm:pt modelId="{1577C9A8-2D7A-46BA-A5A4-E8B9C8D76383}" type="pres">
      <dgm:prSet presAssocID="{58BF431A-96F9-456B-A339-F6392FC6FAEB}" presName="sibTrans" presStyleLbl="sibTrans2D1" presStyleIdx="1" presStyleCnt="4"/>
      <dgm:spPr/>
    </dgm:pt>
    <dgm:pt modelId="{193F7A2B-9A01-4162-B36F-0F78D8BC9A34}" type="pres">
      <dgm:prSet presAssocID="{58BF431A-96F9-456B-A339-F6392FC6FAEB}" presName="connectorText" presStyleLbl="sibTrans2D1" presStyleIdx="1" presStyleCnt="4"/>
      <dgm:spPr/>
    </dgm:pt>
    <dgm:pt modelId="{AE1DDE0D-A3AF-41B8-875C-9E303B6B43AA}" type="pres">
      <dgm:prSet presAssocID="{E5EAAD4B-7D25-4B4C-8D32-2C621DE57B2E}" presName="node" presStyleLbl="node1" presStyleIdx="2" presStyleCnt="5">
        <dgm:presLayoutVars>
          <dgm:bulletEnabled val="1"/>
        </dgm:presLayoutVars>
      </dgm:prSet>
      <dgm:spPr/>
    </dgm:pt>
    <dgm:pt modelId="{C58CFC16-6630-48AF-8A72-229A2DD475ED}" type="pres">
      <dgm:prSet presAssocID="{D8FD0D3D-04CB-4E2E-9F98-8731EBD899CF}" presName="sibTrans" presStyleLbl="sibTrans2D1" presStyleIdx="2" presStyleCnt="4"/>
      <dgm:spPr/>
    </dgm:pt>
    <dgm:pt modelId="{5012786C-A7FE-4FAE-A0C4-8DA6070C6BAB}" type="pres">
      <dgm:prSet presAssocID="{D8FD0D3D-04CB-4E2E-9F98-8731EBD899CF}" presName="connectorText" presStyleLbl="sibTrans2D1" presStyleIdx="2" presStyleCnt="4"/>
      <dgm:spPr/>
    </dgm:pt>
    <dgm:pt modelId="{680BBD2C-42F3-417C-928D-545FFACF9D2A}" type="pres">
      <dgm:prSet presAssocID="{E14BED03-A6C5-4F85-8250-16D8E85165A4}" presName="node" presStyleLbl="node1" presStyleIdx="3" presStyleCnt="5">
        <dgm:presLayoutVars>
          <dgm:bulletEnabled val="1"/>
        </dgm:presLayoutVars>
      </dgm:prSet>
      <dgm:spPr/>
    </dgm:pt>
    <dgm:pt modelId="{C4ECE9AB-51D0-4538-AD4B-BB9F862FD726}" type="pres">
      <dgm:prSet presAssocID="{6239BFA0-18AF-4F51-9592-415B7A27FD99}" presName="sibTrans" presStyleLbl="sibTrans2D1" presStyleIdx="3" presStyleCnt="4"/>
      <dgm:spPr/>
    </dgm:pt>
    <dgm:pt modelId="{1F0C7528-F019-4B1E-A477-C880F3BF1221}" type="pres">
      <dgm:prSet presAssocID="{6239BFA0-18AF-4F51-9592-415B7A27FD99}" presName="connectorText" presStyleLbl="sibTrans2D1" presStyleIdx="3" presStyleCnt="4"/>
      <dgm:spPr/>
    </dgm:pt>
    <dgm:pt modelId="{6803066C-A618-41BB-A73A-EA70A202B6E3}" type="pres">
      <dgm:prSet presAssocID="{2B11950E-9051-4400-8C39-FB204AA666A6}" presName="node" presStyleLbl="node1" presStyleIdx="4" presStyleCnt="5">
        <dgm:presLayoutVars>
          <dgm:bulletEnabled val="1"/>
        </dgm:presLayoutVars>
      </dgm:prSet>
      <dgm:spPr/>
    </dgm:pt>
  </dgm:ptLst>
  <dgm:cxnLst>
    <dgm:cxn modelId="{AF0C6B04-5096-4F2C-A9B1-8E6AA06D07C4}" type="presOf" srcId="{3D9AC8B4-65C8-4288-96EF-9A485AE6EAB8}" destId="{CFF407AA-B4DD-441D-9E79-EBA698F944D1}" srcOrd="0" destOrd="0" presId="urn:microsoft.com/office/officeart/2005/8/layout/process5"/>
    <dgm:cxn modelId="{476DAE16-3D7E-448E-B81E-A565A08C2045}" type="presOf" srcId="{D8FD0D3D-04CB-4E2E-9F98-8731EBD899CF}" destId="{C58CFC16-6630-48AF-8A72-229A2DD475ED}" srcOrd="0" destOrd="0" presId="urn:microsoft.com/office/officeart/2005/8/layout/process5"/>
    <dgm:cxn modelId="{0BEFFA1E-D1EA-4697-A5D4-5E99E01B58CC}" type="presOf" srcId="{6239BFA0-18AF-4F51-9592-415B7A27FD99}" destId="{C4ECE9AB-51D0-4538-AD4B-BB9F862FD726}" srcOrd="0" destOrd="0" presId="urn:microsoft.com/office/officeart/2005/8/layout/process5"/>
    <dgm:cxn modelId="{8263133C-72F0-4E7C-946E-095EEB700AD8}" type="presOf" srcId="{E14BED03-A6C5-4F85-8250-16D8E85165A4}" destId="{680BBD2C-42F3-417C-928D-545FFACF9D2A}" srcOrd="0" destOrd="0" presId="urn:microsoft.com/office/officeart/2005/8/layout/process5"/>
    <dgm:cxn modelId="{21A59B3D-AE51-44AD-9A8A-84A3CB4ABEEB}" srcId="{3D9AC8B4-65C8-4288-96EF-9A485AE6EAB8}" destId="{0F96D5B1-48C6-4E30-ADE7-B2E00D4A8104}" srcOrd="0" destOrd="0" parTransId="{9C4F7D92-176B-4C68-A958-64650FBFB362}" sibTransId="{D7AB824B-3413-41F4-BAA2-DE2D7A0AE925}"/>
    <dgm:cxn modelId="{64B9085E-39D0-483B-BBCA-3718B96DB8A8}" type="presOf" srcId="{E5EAAD4B-7D25-4B4C-8D32-2C621DE57B2E}" destId="{AE1DDE0D-A3AF-41B8-875C-9E303B6B43AA}" srcOrd="0" destOrd="0" presId="urn:microsoft.com/office/officeart/2005/8/layout/process5"/>
    <dgm:cxn modelId="{D1824048-6FBA-43E8-8483-D16DB9F2E756}" type="presOf" srcId="{0F96D5B1-48C6-4E30-ADE7-B2E00D4A8104}" destId="{087AF6A2-4964-491C-9671-CA1D51733537}" srcOrd="0" destOrd="0" presId="urn:microsoft.com/office/officeart/2005/8/layout/process5"/>
    <dgm:cxn modelId="{E70FCC4A-AAF8-4971-B877-5E83D534DB53}" type="presOf" srcId="{6239BFA0-18AF-4F51-9592-415B7A27FD99}" destId="{1F0C7528-F019-4B1E-A477-C880F3BF1221}" srcOrd="1" destOrd="0" presId="urn:microsoft.com/office/officeart/2005/8/layout/process5"/>
    <dgm:cxn modelId="{BE248951-E129-42A4-8CC1-A681DA2D6FF2}" type="presOf" srcId="{D8FD0D3D-04CB-4E2E-9F98-8731EBD899CF}" destId="{5012786C-A7FE-4FAE-A0C4-8DA6070C6BAB}" srcOrd="1" destOrd="0" presId="urn:microsoft.com/office/officeart/2005/8/layout/process5"/>
    <dgm:cxn modelId="{C69E6F58-44AD-4A22-9412-F59FCCFA6F48}" type="presOf" srcId="{58BF431A-96F9-456B-A339-F6392FC6FAEB}" destId="{193F7A2B-9A01-4162-B36F-0F78D8BC9A34}" srcOrd="1" destOrd="0" presId="urn:microsoft.com/office/officeart/2005/8/layout/process5"/>
    <dgm:cxn modelId="{BFD4EE78-B332-47DB-9D51-A7B556BADB2D}" type="presOf" srcId="{B3E04FB6-EB22-487D-A0CC-65D8040A059B}" destId="{BCC6A4EB-4C6C-42FF-92FB-CF7689F2802F}" srcOrd="0" destOrd="0" presId="urn:microsoft.com/office/officeart/2005/8/layout/process5"/>
    <dgm:cxn modelId="{DD2C697B-3B19-445E-9F23-8CC59AEE8713}" srcId="{3D9AC8B4-65C8-4288-96EF-9A485AE6EAB8}" destId="{E14BED03-A6C5-4F85-8250-16D8E85165A4}" srcOrd="3" destOrd="0" parTransId="{FB85D15C-0992-4A2D-B41B-CCC247F1315B}" sibTransId="{6239BFA0-18AF-4F51-9592-415B7A27FD99}"/>
    <dgm:cxn modelId="{258D7590-A030-4BF3-9934-8D0F82622635}" type="presOf" srcId="{D7AB824B-3413-41F4-BAA2-DE2D7A0AE925}" destId="{098CB647-9165-4985-B1B5-6E4BB83DBE2F}" srcOrd="0" destOrd="0" presId="urn:microsoft.com/office/officeart/2005/8/layout/process5"/>
    <dgm:cxn modelId="{A099D59E-737F-4EB8-A7E7-BD2D572DC62D}" srcId="{3D9AC8B4-65C8-4288-96EF-9A485AE6EAB8}" destId="{E5EAAD4B-7D25-4B4C-8D32-2C621DE57B2E}" srcOrd="2" destOrd="0" parTransId="{A44CC1DB-BEA8-4A9A-9D48-0D2D3D0B61A7}" sibTransId="{D8FD0D3D-04CB-4E2E-9F98-8731EBD899CF}"/>
    <dgm:cxn modelId="{7E7EFEA2-2390-4599-ADAB-F7FBAE73E8E1}" srcId="{3D9AC8B4-65C8-4288-96EF-9A485AE6EAB8}" destId="{B3E04FB6-EB22-487D-A0CC-65D8040A059B}" srcOrd="1" destOrd="0" parTransId="{F8D27A31-741F-44B5-B240-AB0AC940EFEF}" sibTransId="{58BF431A-96F9-456B-A339-F6392FC6FAEB}"/>
    <dgm:cxn modelId="{BABEFDCA-5A53-410F-BF67-44898AC8507E}" srcId="{3D9AC8B4-65C8-4288-96EF-9A485AE6EAB8}" destId="{2B11950E-9051-4400-8C39-FB204AA666A6}" srcOrd="4" destOrd="0" parTransId="{5F4FE84B-932E-4A02-9267-42AE4D4BE86E}" sibTransId="{C9E0C664-E338-4532-9176-7B6F0D552088}"/>
    <dgm:cxn modelId="{FDF86EE0-76F6-464C-8705-8C802E0E3A77}" type="presOf" srcId="{2B11950E-9051-4400-8C39-FB204AA666A6}" destId="{6803066C-A618-41BB-A73A-EA70A202B6E3}" srcOrd="0" destOrd="0" presId="urn:microsoft.com/office/officeart/2005/8/layout/process5"/>
    <dgm:cxn modelId="{8728EAF0-E49C-45A6-BEED-775F682701F7}" type="presOf" srcId="{58BF431A-96F9-456B-A339-F6392FC6FAEB}" destId="{1577C9A8-2D7A-46BA-A5A4-E8B9C8D76383}" srcOrd="0" destOrd="0" presId="urn:microsoft.com/office/officeart/2005/8/layout/process5"/>
    <dgm:cxn modelId="{01A90BF2-E54D-4063-B232-BD172CEC6AC5}" type="presOf" srcId="{D7AB824B-3413-41F4-BAA2-DE2D7A0AE925}" destId="{3B423B0F-DE22-44A1-91A8-B63950A2C600}" srcOrd="1" destOrd="0" presId="urn:microsoft.com/office/officeart/2005/8/layout/process5"/>
    <dgm:cxn modelId="{73A42FAB-EF93-46FA-9B90-6D2A34D11B5A}" type="presParOf" srcId="{CFF407AA-B4DD-441D-9E79-EBA698F944D1}" destId="{087AF6A2-4964-491C-9671-CA1D51733537}" srcOrd="0" destOrd="0" presId="urn:microsoft.com/office/officeart/2005/8/layout/process5"/>
    <dgm:cxn modelId="{621C3B63-2D8B-4F17-A51E-296E384BF36F}" type="presParOf" srcId="{CFF407AA-B4DD-441D-9E79-EBA698F944D1}" destId="{098CB647-9165-4985-B1B5-6E4BB83DBE2F}" srcOrd="1" destOrd="0" presId="urn:microsoft.com/office/officeart/2005/8/layout/process5"/>
    <dgm:cxn modelId="{326E2779-977F-488A-A1E5-2F71A041B83C}" type="presParOf" srcId="{098CB647-9165-4985-B1B5-6E4BB83DBE2F}" destId="{3B423B0F-DE22-44A1-91A8-B63950A2C600}" srcOrd="0" destOrd="0" presId="urn:microsoft.com/office/officeart/2005/8/layout/process5"/>
    <dgm:cxn modelId="{ADCD2743-86AB-4847-985E-F5000752E46D}" type="presParOf" srcId="{CFF407AA-B4DD-441D-9E79-EBA698F944D1}" destId="{BCC6A4EB-4C6C-42FF-92FB-CF7689F2802F}" srcOrd="2" destOrd="0" presId="urn:microsoft.com/office/officeart/2005/8/layout/process5"/>
    <dgm:cxn modelId="{C2CDF20A-60D8-4E02-8DA1-64C14EE52D98}" type="presParOf" srcId="{CFF407AA-B4DD-441D-9E79-EBA698F944D1}" destId="{1577C9A8-2D7A-46BA-A5A4-E8B9C8D76383}" srcOrd="3" destOrd="0" presId="urn:microsoft.com/office/officeart/2005/8/layout/process5"/>
    <dgm:cxn modelId="{1D676B8C-3156-4246-A49F-11D68315CDF2}" type="presParOf" srcId="{1577C9A8-2D7A-46BA-A5A4-E8B9C8D76383}" destId="{193F7A2B-9A01-4162-B36F-0F78D8BC9A34}" srcOrd="0" destOrd="0" presId="urn:microsoft.com/office/officeart/2005/8/layout/process5"/>
    <dgm:cxn modelId="{C9852C71-8575-47EC-BBFB-94EC028E3F13}" type="presParOf" srcId="{CFF407AA-B4DD-441D-9E79-EBA698F944D1}" destId="{AE1DDE0D-A3AF-41B8-875C-9E303B6B43AA}" srcOrd="4" destOrd="0" presId="urn:microsoft.com/office/officeart/2005/8/layout/process5"/>
    <dgm:cxn modelId="{9189C0D8-40E5-48D9-8E32-6876199C3467}" type="presParOf" srcId="{CFF407AA-B4DD-441D-9E79-EBA698F944D1}" destId="{C58CFC16-6630-48AF-8A72-229A2DD475ED}" srcOrd="5" destOrd="0" presId="urn:microsoft.com/office/officeart/2005/8/layout/process5"/>
    <dgm:cxn modelId="{17028A24-BBD5-4E8C-9AA0-53B4C1BE8153}" type="presParOf" srcId="{C58CFC16-6630-48AF-8A72-229A2DD475ED}" destId="{5012786C-A7FE-4FAE-A0C4-8DA6070C6BAB}" srcOrd="0" destOrd="0" presId="urn:microsoft.com/office/officeart/2005/8/layout/process5"/>
    <dgm:cxn modelId="{F975B722-5CF6-4578-9C0D-EBC831825119}" type="presParOf" srcId="{CFF407AA-B4DD-441D-9E79-EBA698F944D1}" destId="{680BBD2C-42F3-417C-928D-545FFACF9D2A}" srcOrd="6" destOrd="0" presId="urn:microsoft.com/office/officeart/2005/8/layout/process5"/>
    <dgm:cxn modelId="{C75E3BD0-13D6-4FEC-AB35-25C0726ADA2E}" type="presParOf" srcId="{CFF407AA-B4DD-441D-9E79-EBA698F944D1}" destId="{C4ECE9AB-51D0-4538-AD4B-BB9F862FD726}" srcOrd="7" destOrd="0" presId="urn:microsoft.com/office/officeart/2005/8/layout/process5"/>
    <dgm:cxn modelId="{F3838BF5-02AD-4FA5-8C0B-E662149D20C7}" type="presParOf" srcId="{C4ECE9AB-51D0-4538-AD4B-BB9F862FD726}" destId="{1F0C7528-F019-4B1E-A477-C880F3BF1221}" srcOrd="0" destOrd="0" presId="urn:microsoft.com/office/officeart/2005/8/layout/process5"/>
    <dgm:cxn modelId="{F73F1BD7-C737-4C9A-B0CF-7BF651272191}" type="presParOf" srcId="{CFF407AA-B4DD-441D-9E79-EBA698F944D1}" destId="{6803066C-A618-41BB-A73A-EA70A202B6E3}" srcOrd="8"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B22985-EC0A-4442-8CFC-0413D0BE041F}"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4D1052BE-1188-488F-A4D4-A82DD657EA2C}">
      <dgm:prSet/>
      <dgm:spPr/>
      <dgm:t>
        <a:bodyPr/>
        <a:lstStyle/>
        <a:p>
          <a:r>
            <a:rPr lang="en-US" b="1"/>
            <a:t>Hypervigilance  (Hyper Stress Caused By Triggers) </a:t>
          </a:r>
          <a:endParaRPr lang="en-US"/>
        </a:p>
      </dgm:t>
    </dgm:pt>
    <dgm:pt modelId="{7F1C9331-60E4-43C8-AD36-F66BCECBF33A}" type="parTrans" cxnId="{878B875B-2DBE-4E07-BDFA-C44B79117205}">
      <dgm:prSet/>
      <dgm:spPr/>
      <dgm:t>
        <a:bodyPr/>
        <a:lstStyle/>
        <a:p>
          <a:endParaRPr lang="en-US"/>
        </a:p>
      </dgm:t>
    </dgm:pt>
    <dgm:pt modelId="{90DFD402-DBCD-4AE7-BB6E-86FCBBEFD402}" type="sibTrans" cxnId="{878B875B-2DBE-4E07-BDFA-C44B79117205}">
      <dgm:prSet/>
      <dgm:spPr/>
      <dgm:t>
        <a:bodyPr/>
        <a:lstStyle/>
        <a:p>
          <a:endParaRPr lang="en-US"/>
        </a:p>
      </dgm:t>
    </dgm:pt>
    <dgm:pt modelId="{DAA2F235-490B-40CE-8878-51836ACC098A}">
      <dgm:prSet/>
      <dgm:spPr/>
      <dgm:t>
        <a:bodyPr/>
        <a:lstStyle/>
        <a:p>
          <a:r>
            <a:rPr lang="en-US" b="1"/>
            <a:t>Re-Experiencing (Flashbacks/Intrusive Memories)</a:t>
          </a:r>
          <a:endParaRPr lang="en-US"/>
        </a:p>
      </dgm:t>
    </dgm:pt>
    <dgm:pt modelId="{D54039FE-41E9-4BF3-98F2-992EE093892D}" type="parTrans" cxnId="{7C4476A9-48D3-40E3-A300-85E6456936CE}">
      <dgm:prSet/>
      <dgm:spPr/>
      <dgm:t>
        <a:bodyPr/>
        <a:lstStyle/>
        <a:p>
          <a:endParaRPr lang="en-US"/>
        </a:p>
      </dgm:t>
    </dgm:pt>
    <dgm:pt modelId="{BE0FD2E9-376B-41C9-B956-9F45C81CC04D}" type="sibTrans" cxnId="{7C4476A9-48D3-40E3-A300-85E6456936CE}">
      <dgm:prSet/>
      <dgm:spPr/>
      <dgm:t>
        <a:bodyPr/>
        <a:lstStyle/>
        <a:p>
          <a:endParaRPr lang="en-US"/>
        </a:p>
      </dgm:t>
    </dgm:pt>
    <dgm:pt modelId="{51D5B8BF-5188-4D49-864F-B26523F64DD9}">
      <dgm:prSet/>
      <dgm:spPr/>
      <dgm:t>
        <a:bodyPr/>
        <a:lstStyle/>
        <a:p>
          <a:r>
            <a:rPr lang="en-US" b="1"/>
            <a:t>Avoidance (Denial, Numbing, Shock)</a:t>
          </a:r>
          <a:endParaRPr lang="en-US"/>
        </a:p>
      </dgm:t>
    </dgm:pt>
    <dgm:pt modelId="{743D4FC6-6FF9-4AB0-9AF1-B6D372D0ACE9}" type="parTrans" cxnId="{356BD6A8-521B-488D-A06B-540E69BD5EF4}">
      <dgm:prSet/>
      <dgm:spPr/>
      <dgm:t>
        <a:bodyPr/>
        <a:lstStyle/>
        <a:p>
          <a:endParaRPr lang="en-US"/>
        </a:p>
      </dgm:t>
    </dgm:pt>
    <dgm:pt modelId="{80A45A1B-0193-48A8-9374-EDBF3DF6E91F}" type="sibTrans" cxnId="{356BD6A8-521B-488D-A06B-540E69BD5EF4}">
      <dgm:prSet/>
      <dgm:spPr/>
      <dgm:t>
        <a:bodyPr/>
        <a:lstStyle/>
        <a:p>
          <a:endParaRPr lang="en-US"/>
        </a:p>
      </dgm:t>
    </dgm:pt>
    <dgm:pt modelId="{694F7917-D19F-40B9-AEF7-368585351DDE}">
      <dgm:prSet/>
      <dgm:spPr/>
      <dgm:t>
        <a:bodyPr/>
        <a:lstStyle/>
        <a:p>
          <a:r>
            <a:rPr lang="en-US" b="1"/>
            <a:t>Recurrent negative thoughts and emotions (major cause of depression and suicide).</a:t>
          </a:r>
          <a:endParaRPr lang="en-US"/>
        </a:p>
      </dgm:t>
    </dgm:pt>
    <dgm:pt modelId="{B6AD3275-54B7-4615-B045-362DC0B08DF6}" type="parTrans" cxnId="{5C1367A8-AD4E-4FFE-BB4E-BB241FCCC5EF}">
      <dgm:prSet/>
      <dgm:spPr/>
      <dgm:t>
        <a:bodyPr/>
        <a:lstStyle/>
        <a:p>
          <a:endParaRPr lang="en-US"/>
        </a:p>
      </dgm:t>
    </dgm:pt>
    <dgm:pt modelId="{438F0779-4535-483D-9AB2-951C5DB7CEC4}" type="sibTrans" cxnId="{5C1367A8-AD4E-4FFE-BB4E-BB241FCCC5EF}">
      <dgm:prSet/>
      <dgm:spPr/>
      <dgm:t>
        <a:bodyPr/>
        <a:lstStyle/>
        <a:p>
          <a:endParaRPr lang="en-US"/>
        </a:p>
      </dgm:t>
    </dgm:pt>
    <dgm:pt modelId="{FDB21965-ECBA-47BC-BB5B-02540B0F593F}" type="pres">
      <dgm:prSet presAssocID="{77B22985-EC0A-4442-8CFC-0413D0BE041F}" presName="hierChild1" presStyleCnt="0">
        <dgm:presLayoutVars>
          <dgm:chPref val="1"/>
          <dgm:dir/>
          <dgm:animOne val="branch"/>
          <dgm:animLvl val="lvl"/>
          <dgm:resizeHandles/>
        </dgm:presLayoutVars>
      </dgm:prSet>
      <dgm:spPr/>
    </dgm:pt>
    <dgm:pt modelId="{E7D571E8-8CF6-43A6-93F6-43084AE58D5A}" type="pres">
      <dgm:prSet presAssocID="{4D1052BE-1188-488F-A4D4-A82DD657EA2C}" presName="hierRoot1" presStyleCnt="0"/>
      <dgm:spPr/>
    </dgm:pt>
    <dgm:pt modelId="{C752C09B-B275-4FA6-94B7-F963FF6E0DE5}" type="pres">
      <dgm:prSet presAssocID="{4D1052BE-1188-488F-A4D4-A82DD657EA2C}" presName="composite" presStyleCnt="0"/>
      <dgm:spPr/>
    </dgm:pt>
    <dgm:pt modelId="{FDB67E60-FE09-4CE7-AFA3-7A8A3E450882}" type="pres">
      <dgm:prSet presAssocID="{4D1052BE-1188-488F-A4D4-A82DD657EA2C}" presName="background" presStyleLbl="node0" presStyleIdx="0" presStyleCnt="4"/>
      <dgm:spPr/>
    </dgm:pt>
    <dgm:pt modelId="{B9000100-273C-405F-A99F-629B1FA9B6AC}" type="pres">
      <dgm:prSet presAssocID="{4D1052BE-1188-488F-A4D4-A82DD657EA2C}" presName="text" presStyleLbl="fgAcc0" presStyleIdx="0" presStyleCnt="4">
        <dgm:presLayoutVars>
          <dgm:chPref val="3"/>
        </dgm:presLayoutVars>
      </dgm:prSet>
      <dgm:spPr/>
    </dgm:pt>
    <dgm:pt modelId="{99BFE725-8724-4BFB-A957-78A7C16D71CD}" type="pres">
      <dgm:prSet presAssocID="{4D1052BE-1188-488F-A4D4-A82DD657EA2C}" presName="hierChild2" presStyleCnt="0"/>
      <dgm:spPr/>
    </dgm:pt>
    <dgm:pt modelId="{B16CC5A4-D6FE-4E92-AB71-6AAFF3DDF34C}" type="pres">
      <dgm:prSet presAssocID="{DAA2F235-490B-40CE-8878-51836ACC098A}" presName="hierRoot1" presStyleCnt="0"/>
      <dgm:spPr/>
    </dgm:pt>
    <dgm:pt modelId="{2D144B14-6C47-4537-9643-64CF8CFD8B5D}" type="pres">
      <dgm:prSet presAssocID="{DAA2F235-490B-40CE-8878-51836ACC098A}" presName="composite" presStyleCnt="0"/>
      <dgm:spPr/>
    </dgm:pt>
    <dgm:pt modelId="{3D904BEB-0D4F-47C0-8CE3-A142FD1B5375}" type="pres">
      <dgm:prSet presAssocID="{DAA2F235-490B-40CE-8878-51836ACC098A}" presName="background" presStyleLbl="node0" presStyleIdx="1" presStyleCnt="4"/>
      <dgm:spPr/>
    </dgm:pt>
    <dgm:pt modelId="{262DB055-DCFE-4918-8275-B9084AA0FE22}" type="pres">
      <dgm:prSet presAssocID="{DAA2F235-490B-40CE-8878-51836ACC098A}" presName="text" presStyleLbl="fgAcc0" presStyleIdx="1" presStyleCnt="4">
        <dgm:presLayoutVars>
          <dgm:chPref val="3"/>
        </dgm:presLayoutVars>
      </dgm:prSet>
      <dgm:spPr/>
    </dgm:pt>
    <dgm:pt modelId="{23A0373B-BBF8-4E9C-963F-409B6FDBA488}" type="pres">
      <dgm:prSet presAssocID="{DAA2F235-490B-40CE-8878-51836ACC098A}" presName="hierChild2" presStyleCnt="0"/>
      <dgm:spPr/>
    </dgm:pt>
    <dgm:pt modelId="{C7F10681-40BE-4AD8-B898-D3A097E80D88}" type="pres">
      <dgm:prSet presAssocID="{51D5B8BF-5188-4D49-864F-B26523F64DD9}" presName="hierRoot1" presStyleCnt="0"/>
      <dgm:spPr/>
    </dgm:pt>
    <dgm:pt modelId="{5B8EC638-20A1-440C-89CC-06FC5174AF69}" type="pres">
      <dgm:prSet presAssocID="{51D5B8BF-5188-4D49-864F-B26523F64DD9}" presName="composite" presStyleCnt="0"/>
      <dgm:spPr/>
    </dgm:pt>
    <dgm:pt modelId="{B40624F4-5215-48B0-83AB-0AC1C13ED293}" type="pres">
      <dgm:prSet presAssocID="{51D5B8BF-5188-4D49-864F-B26523F64DD9}" presName="background" presStyleLbl="node0" presStyleIdx="2" presStyleCnt="4"/>
      <dgm:spPr/>
    </dgm:pt>
    <dgm:pt modelId="{ACC4DCF2-A1B2-40F4-82D6-7D90D5E6FF71}" type="pres">
      <dgm:prSet presAssocID="{51D5B8BF-5188-4D49-864F-B26523F64DD9}" presName="text" presStyleLbl="fgAcc0" presStyleIdx="2" presStyleCnt="4">
        <dgm:presLayoutVars>
          <dgm:chPref val="3"/>
        </dgm:presLayoutVars>
      </dgm:prSet>
      <dgm:spPr/>
    </dgm:pt>
    <dgm:pt modelId="{85BDA88D-11AA-42E4-BAF1-9E5ED4EB42D2}" type="pres">
      <dgm:prSet presAssocID="{51D5B8BF-5188-4D49-864F-B26523F64DD9}" presName="hierChild2" presStyleCnt="0"/>
      <dgm:spPr/>
    </dgm:pt>
    <dgm:pt modelId="{4FD03432-52F2-4993-8A2A-2C70B5F71DD7}" type="pres">
      <dgm:prSet presAssocID="{694F7917-D19F-40B9-AEF7-368585351DDE}" presName="hierRoot1" presStyleCnt="0"/>
      <dgm:spPr/>
    </dgm:pt>
    <dgm:pt modelId="{FB2949DF-532A-4DE1-8131-B0EC5382FD1B}" type="pres">
      <dgm:prSet presAssocID="{694F7917-D19F-40B9-AEF7-368585351DDE}" presName="composite" presStyleCnt="0"/>
      <dgm:spPr/>
    </dgm:pt>
    <dgm:pt modelId="{6973D865-4D75-4291-8E1D-08381096FBF7}" type="pres">
      <dgm:prSet presAssocID="{694F7917-D19F-40B9-AEF7-368585351DDE}" presName="background" presStyleLbl="node0" presStyleIdx="3" presStyleCnt="4"/>
      <dgm:spPr/>
    </dgm:pt>
    <dgm:pt modelId="{DB4801F3-ADED-44E7-9E0D-BE9BA9244958}" type="pres">
      <dgm:prSet presAssocID="{694F7917-D19F-40B9-AEF7-368585351DDE}" presName="text" presStyleLbl="fgAcc0" presStyleIdx="3" presStyleCnt="4">
        <dgm:presLayoutVars>
          <dgm:chPref val="3"/>
        </dgm:presLayoutVars>
      </dgm:prSet>
      <dgm:spPr/>
    </dgm:pt>
    <dgm:pt modelId="{D46BCE72-0D9D-48B8-BC09-6FE255AC4636}" type="pres">
      <dgm:prSet presAssocID="{694F7917-D19F-40B9-AEF7-368585351DDE}" presName="hierChild2" presStyleCnt="0"/>
      <dgm:spPr/>
    </dgm:pt>
  </dgm:ptLst>
  <dgm:cxnLst>
    <dgm:cxn modelId="{878B875B-2DBE-4E07-BDFA-C44B79117205}" srcId="{77B22985-EC0A-4442-8CFC-0413D0BE041F}" destId="{4D1052BE-1188-488F-A4D4-A82DD657EA2C}" srcOrd="0" destOrd="0" parTransId="{7F1C9331-60E4-43C8-AD36-F66BCECBF33A}" sibTransId="{90DFD402-DBCD-4AE7-BB6E-86FCBBEFD402}"/>
    <dgm:cxn modelId="{AED61C41-C0FE-4B22-B777-CA6B617B46DE}" type="presOf" srcId="{77B22985-EC0A-4442-8CFC-0413D0BE041F}" destId="{FDB21965-ECBA-47BC-BB5B-02540B0F593F}" srcOrd="0" destOrd="0" presId="urn:microsoft.com/office/officeart/2005/8/layout/hierarchy1"/>
    <dgm:cxn modelId="{6843676C-C623-4FB3-B290-2FA5947A09E8}" type="presOf" srcId="{DAA2F235-490B-40CE-8878-51836ACC098A}" destId="{262DB055-DCFE-4918-8275-B9084AA0FE22}" srcOrd="0" destOrd="0" presId="urn:microsoft.com/office/officeart/2005/8/layout/hierarchy1"/>
    <dgm:cxn modelId="{5C1367A8-AD4E-4FFE-BB4E-BB241FCCC5EF}" srcId="{77B22985-EC0A-4442-8CFC-0413D0BE041F}" destId="{694F7917-D19F-40B9-AEF7-368585351DDE}" srcOrd="3" destOrd="0" parTransId="{B6AD3275-54B7-4615-B045-362DC0B08DF6}" sibTransId="{438F0779-4535-483D-9AB2-951C5DB7CEC4}"/>
    <dgm:cxn modelId="{375049A8-6C27-434F-AF4C-CC730218ADF0}" type="presOf" srcId="{51D5B8BF-5188-4D49-864F-B26523F64DD9}" destId="{ACC4DCF2-A1B2-40F4-82D6-7D90D5E6FF71}" srcOrd="0" destOrd="0" presId="urn:microsoft.com/office/officeart/2005/8/layout/hierarchy1"/>
    <dgm:cxn modelId="{356BD6A8-521B-488D-A06B-540E69BD5EF4}" srcId="{77B22985-EC0A-4442-8CFC-0413D0BE041F}" destId="{51D5B8BF-5188-4D49-864F-B26523F64DD9}" srcOrd="2" destOrd="0" parTransId="{743D4FC6-6FF9-4AB0-9AF1-B6D372D0ACE9}" sibTransId="{80A45A1B-0193-48A8-9374-EDBF3DF6E91F}"/>
    <dgm:cxn modelId="{7C4476A9-48D3-40E3-A300-85E6456936CE}" srcId="{77B22985-EC0A-4442-8CFC-0413D0BE041F}" destId="{DAA2F235-490B-40CE-8878-51836ACC098A}" srcOrd="1" destOrd="0" parTransId="{D54039FE-41E9-4BF3-98F2-992EE093892D}" sibTransId="{BE0FD2E9-376B-41C9-B956-9F45C81CC04D}"/>
    <dgm:cxn modelId="{DD23B1AE-4F38-4D05-8288-10827A696137}" type="presOf" srcId="{694F7917-D19F-40B9-AEF7-368585351DDE}" destId="{DB4801F3-ADED-44E7-9E0D-BE9BA9244958}" srcOrd="0" destOrd="0" presId="urn:microsoft.com/office/officeart/2005/8/layout/hierarchy1"/>
    <dgm:cxn modelId="{B99D03ED-1A2A-420E-8E73-FA22A9B3247B}" type="presOf" srcId="{4D1052BE-1188-488F-A4D4-A82DD657EA2C}" destId="{B9000100-273C-405F-A99F-629B1FA9B6AC}" srcOrd="0" destOrd="0" presId="urn:microsoft.com/office/officeart/2005/8/layout/hierarchy1"/>
    <dgm:cxn modelId="{408A2628-CB18-4670-A178-A93D65590CA3}" type="presParOf" srcId="{FDB21965-ECBA-47BC-BB5B-02540B0F593F}" destId="{E7D571E8-8CF6-43A6-93F6-43084AE58D5A}" srcOrd="0" destOrd="0" presId="urn:microsoft.com/office/officeart/2005/8/layout/hierarchy1"/>
    <dgm:cxn modelId="{B34F2639-77C2-4EA5-8F03-65594F242E64}" type="presParOf" srcId="{E7D571E8-8CF6-43A6-93F6-43084AE58D5A}" destId="{C752C09B-B275-4FA6-94B7-F963FF6E0DE5}" srcOrd="0" destOrd="0" presId="urn:microsoft.com/office/officeart/2005/8/layout/hierarchy1"/>
    <dgm:cxn modelId="{22788F5D-7714-46DE-9690-565A1D77C508}" type="presParOf" srcId="{C752C09B-B275-4FA6-94B7-F963FF6E0DE5}" destId="{FDB67E60-FE09-4CE7-AFA3-7A8A3E450882}" srcOrd="0" destOrd="0" presId="urn:microsoft.com/office/officeart/2005/8/layout/hierarchy1"/>
    <dgm:cxn modelId="{0167DFD1-D19E-47F6-818C-53D9275435CE}" type="presParOf" srcId="{C752C09B-B275-4FA6-94B7-F963FF6E0DE5}" destId="{B9000100-273C-405F-A99F-629B1FA9B6AC}" srcOrd="1" destOrd="0" presId="urn:microsoft.com/office/officeart/2005/8/layout/hierarchy1"/>
    <dgm:cxn modelId="{82D146D0-0903-4ED3-8545-AF1B4944C8B0}" type="presParOf" srcId="{E7D571E8-8CF6-43A6-93F6-43084AE58D5A}" destId="{99BFE725-8724-4BFB-A957-78A7C16D71CD}" srcOrd="1" destOrd="0" presId="urn:microsoft.com/office/officeart/2005/8/layout/hierarchy1"/>
    <dgm:cxn modelId="{FA368595-3465-4ADF-B51D-322E84E7C547}" type="presParOf" srcId="{FDB21965-ECBA-47BC-BB5B-02540B0F593F}" destId="{B16CC5A4-D6FE-4E92-AB71-6AAFF3DDF34C}" srcOrd="1" destOrd="0" presId="urn:microsoft.com/office/officeart/2005/8/layout/hierarchy1"/>
    <dgm:cxn modelId="{D3470462-F514-42A8-AFFE-3AB3C26B6202}" type="presParOf" srcId="{B16CC5A4-D6FE-4E92-AB71-6AAFF3DDF34C}" destId="{2D144B14-6C47-4537-9643-64CF8CFD8B5D}" srcOrd="0" destOrd="0" presId="urn:microsoft.com/office/officeart/2005/8/layout/hierarchy1"/>
    <dgm:cxn modelId="{D84D8FB6-771F-4602-BB7A-3AC3EFDEE7F2}" type="presParOf" srcId="{2D144B14-6C47-4537-9643-64CF8CFD8B5D}" destId="{3D904BEB-0D4F-47C0-8CE3-A142FD1B5375}" srcOrd="0" destOrd="0" presId="urn:microsoft.com/office/officeart/2005/8/layout/hierarchy1"/>
    <dgm:cxn modelId="{72362762-AC47-4F9D-BFFB-FA2C2F076E1C}" type="presParOf" srcId="{2D144B14-6C47-4537-9643-64CF8CFD8B5D}" destId="{262DB055-DCFE-4918-8275-B9084AA0FE22}" srcOrd="1" destOrd="0" presId="urn:microsoft.com/office/officeart/2005/8/layout/hierarchy1"/>
    <dgm:cxn modelId="{21E75F24-C4D9-4AE1-8081-6874CFF82890}" type="presParOf" srcId="{B16CC5A4-D6FE-4E92-AB71-6AAFF3DDF34C}" destId="{23A0373B-BBF8-4E9C-963F-409B6FDBA488}" srcOrd="1" destOrd="0" presId="urn:microsoft.com/office/officeart/2005/8/layout/hierarchy1"/>
    <dgm:cxn modelId="{13944D39-9817-4478-9393-C4E0E92E557F}" type="presParOf" srcId="{FDB21965-ECBA-47BC-BB5B-02540B0F593F}" destId="{C7F10681-40BE-4AD8-B898-D3A097E80D88}" srcOrd="2" destOrd="0" presId="urn:microsoft.com/office/officeart/2005/8/layout/hierarchy1"/>
    <dgm:cxn modelId="{6495BD8A-3463-4C6C-9EDA-374C4CE115D4}" type="presParOf" srcId="{C7F10681-40BE-4AD8-B898-D3A097E80D88}" destId="{5B8EC638-20A1-440C-89CC-06FC5174AF69}" srcOrd="0" destOrd="0" presId="urn:microsoft.com/office/officeart/2005/8/layout/hierarchy1"/>
    <dgm:cxn modelId="{8BC93150-D673-4ACD-87CA-0D82C0C320D8}" type="presParOf" srcId="{5B8EC638-20A1-440C-89CC-06FC5174AF69}" destId="{B40624F4-5215-48B0-83AB-0AC1C13ED293}" srcOrd="0" destOrd="0" presId="urn:microsoft.com/office/officeart/2005/8/layout/hierarchy1"/>
    <dgm:cxn modelId="{C90AE82C-BD3D-461F-BFC0-186C4A58BB1A}" type="presParOf" srcId="{5B8EC638-20A1-440C-89CC-06FC5174AF69}" destId="{ACC4DCF2-A1B2-40F4-82D6-7D90D5E6FF71}" srcOrd="1" destOrd="0" presId="urn:microsoft.com/office/officeart/2005/8/layout/hierarchy1"/>
    <dgm:cxn modelId="{62653697-3397-452F-A351-8CA2A59A94F2}" type="presParOf" srcId="{C7F10681-40BE-4AD8-B898-D3A097E80D88}" destId="{85BDA88D-11AA-42E4-BAF1-9E5ED4EB42D2}" srcOrd="1" destOrd="0" presId="urn:microsoft.com/office/officeart/2005/8/layout/hierarchy1"/>
    <dgm:cxn modelId="{07A4EE26-061E-4983-A88A-C7289E9D6069}" type="presParOf" srcId="{FDB21965-ECBA-47BC-BB5B-02540B0F593F}" destId="{4FD03432-52F2-4993-8A2A-2C70B5F71DD7}" srcOrd="3" destOrd="0" presId="urn:microsoft.com/office/officeart/2005/8/layout/hierarchy1"/>
    <dgm:cxn modelId="{FFECBB57-2CC7-44C8-8941-25434811A2A0}" type="presParOf" srcId="{4FD03432-52F2-4993-8A2A-2C70B5F71DD7}" destId="{FB2949DF-532A-4DE1-8131-B0EC5382FD1B}" srcOrd="0" destOrd="0" presId="urn:microsoft.com/office/officeart/2005/8/layout/hierarchy1"/>
    <dgm:cxn modelId="{FA279FA0-E709-4927-99C2-8DF0B5BEF434}" type="presParOf" srcId="{FB2949DF-532A-4DE1-8131-B0EC5382FD1B}" destId="{6973D865-4D75-4291-8E1D-08381096FBF7}" srcOrd="0" destOrd="0" presId="urn:microsoft.com/office/officeart/2005/8/layout/hierarchy1"/>
    <dgm:cxn modelId="{A1460A36-21B4-4DD9-B144-B18C23F6A066}" type="presParOf" srcId="{FB2949DF-532A-4DE1-8131-B0EC5382FD1B}" destId="{DB4801F3-ADED-44E7-9E0D-BE9BA9244958}" srcOrd="1" destOrd="0" presId="urn:microsoft.com/office/officeart/2005/8/layout/hierarchy1"/>
    <dgm:cxn modelId="{3CF1D116-B306-4FAE-AC54-DB91E15818B5}" type="presParOf" srcId="{4FD03432-52F2-4993-8A2A-2C70B5F71DD7}" destId="{D46BCE72-0D9D-48B8-BC09-6FE255AC463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9408A4F-6A98-4D2C-A905-18138E1ED77C}" type="doc">
      <dgm:prSet loTypeId="urn:microsoft.com/office/officeart/2005/8/layout/cycle3" loCatId="cycle" qsTypeId="urn:microsoft.com/office/officeart/2005/8/quickstyle/simple1" qsCatId="simple" csTypeId="urn:microsoft.com/office/officeart/2005/8/colors/accent3_2" csCatId="accent3" phldr="1"/>
      <dgm:spPr/>
      <dgm:t>
        <a:bodyPr/>
        <a:lstStyle/>
        <a:p>
          <a:endParaRPr lang="en-US"/>
        </a:p>
      </dgm:t>
    </dgm:pt>
    <dgm:pt modelId="{B79D44D4-7830-4CBF-9379-51C132FF8898}">
      <dgm:prSet/>
      <dgm:spPr/>
      <dgm:t>
        <a:bodyPr/>
        <a:lstStyle/>
        <a:p>
          <a:r>
            <a:rPr lang="en-US" dirty="0"/>
            <a:t>Social Cultural   </a:t>
          </a:r>
        </a:p>
      </dgm:t>
    </dgm:pt>
    <dgm:pt modelId="{5F6D2408-2B6A-4247-82D8-A432F3475955}" type="parTrans" cxnId="{74A667B2-1858-4D11-82A5-1CA8C0D0D619}">
      <dgm:prSet/>
      <dgm:spPr/>
      <dgm:t>
        <a:bodyPr/>
        <a:lstStyle/>
        <a:p>
          <a:endParaRPr lang="en-US"/>
        </a:p>
      </dgm:t>
    </dgm:pt>
    <dgm:pt modelId="{33FAFEDF-EB5A-43F6-9527-BA52ABAFEE90}" type="sibTrans" cxnId="{74A667B2-1858-4D11-82A5-1CA8C0D0D619}">
      <dgm:prSet/>
      <dgm:spPr/>
      <dgm:t>
        <a:bodyPr/>
        <a:lstStyle/>
        <a:p>
          <a:endParaRPr lang="en-US"/>
        </a:p>
      </dgm:t>
    </dgm:pt>
    <dgm:pt modelId="{CFED2A14-D2DA-4D3B-A7D4-128DBF139764}">
      <dgm:prSet/>
      <dgm:spPr/>
      <dgm:t>
        <a:bodyPr/>
        <a:lstStyle/>
        <a:p>
          <a:r>
            <a:rPr lang="en-US"/>
            <a:t>Severity of the event</a:t>
          </a:r>
        </a:p>
      </dgm:t>
    </dgm:pt>
    <dgm:pt modelId="{30175C4A-073E-4336-9FE0-687011E256A7}" type="parTrans" cxnId="{2AE2A449-C9D9-4DEF-8EC0-6ACA4757F5F7}">
      <dgm:prSet/>
      <dgm:spPr/>
      <dgm:t>
        <a:bodyPr/>
        <a:lstStyle/>
        <a:p>
          <a:endParaRPr lang="en-US"/>
        </a:p>
      </dgm:t>
    </dgm:pt>
    <dgm:pt modelId="{13769076-E0D3-40F9-A3F7-9F93A819BAC0}" type="sibTrans" cxnId="{2AE2A449-C9D9-4DEF-8EC0-6ACA4757F5F7}">
      <dgm:prSet/>
      <dgm:spPr/>
      <dgm:t>
        <a:bodyPr/>
        <a:lstStyle/>
        <a:p>
          <a:endParaRPr lang="en-US"/>
        </a:p>
      </dgm:t>
    </dgm:pt>
    <dgm:pt modelId="{50B720F1-1C6F-4BD6-A1AF-CDB9A8B23CEC}">
      <dgm:prSet/>
      <dgm:spPr/>
      <dgm:t>
        <a:bodyPr/>
        <a:lstStyle/>
        <a:p>
          <a:r>
            <a:rPr lang="en-US" b="1"/>
            <a:t>Support </a:t>
          </a:r>
          <a:endParaRPr lang="en-US"/>
        </a:p>
      </dgm:t>
    </dgm:pt>
    <dgm:pt modelId="{C2AF70D7-1BEF-41B7-A93E-4A494119EDE4}" type="parTrans" cxnId="{874A2E85-93C7-4B26-B4DA-6807307AA7C9}">
      <dgm:prSet/>
      <dgm:spPr/>
      <dgm:t>
        <a:bodyPr/>
        <a:lstStyle/>
        <a:p>
          <a:endParaRPr lang="en-US"/>
        </a:p>
      </dgm:t>
    </dgm:pt>
    <dgm:pt modelId="{B8CD7825-0143-41F3-85EE-62453AFD868E}" type="sibTrans" cxnId="{874A2E85-93C7-4B26-B4DA-6807307AA7C9}">
      <dgm:prSet/>
      <dgm:spPr/>
      <dgm:t>
        <a:bodyPr/>
        <a:lstStyle/>
        <a:p>
          <a:endParaRPr lang="en-US"/>
        </a:p>
      </dgm:t>
    </dgm:pt>
    <dgm:pt modelId="{3AA2D37D-506C-48E6-814C-54E0D4058461}">
      <dgm:prSet/>
      <dgm:spPr/>
      <dgm:t>
        <a:bodyPr/>
        <a:lstStyle/>
        <a:p>
          <a:r>
            <a:rPr lang="en-US" b="1"/>
            <a:t>Caregiver’s response </a:t>
          </a:r>
          <a:endParaRPr lang="en-US"/>
        </a:p>
      </dgm:t>
    </dgm:pt>
    <dgm:pt modelId="{1723ACF4-67E4-46F1-B47A-7FD01EE312E9}" type="parTrans" cxnId="{624A4008-D3AE-4AC7-996D-A59A1780F1A8}">
      <dgm:prSet/>
      <dgm:spPr/>
      <dgm:t>
        <a:bodyPr/>
        <a:lstStyle/>
        <a:p>
          <a:endParaRPr lang="en-US"/>
        </a:p>
      </dgm:t>
    </dgm:pt>
    <dgm:pt modelId="{0B081C92-3B4C-4835-AAEA-F69FB57E5E01}" type="sibTrans" cxnId="{624A4008-D3AE-4AC7-996D-A59A1780F1A8}">
      <dgm:prSet/>
      <dgm:spPr/>
      <dgm:t>
        <a:bodyPr/>
        <a:lstStyle/>
        <a:p>
          <a:endParaRPr lang="en-US"/>
        </a:p>
      </dgm:t>
    </dgm:pt>
    <dgm:pt modelId="{0AB9C03D-768D-4090-85DE-D7565D367191}">
      <dgm:prSet/>
      <dgm:spPr/>
      <dgm:t>
        <a:bodyPr/>
        <a:lstStyle/>
        <a:p>
          <a:r>
            <a:rPr lang="en-US" b="1"/>
            <a:t>Past traumas</a:t>
          </a:r>
          <a:endParaRPr lang="en-US"/>
        </a:p>
      </dgm:t>
    </dgm:pt>
    <dgm:pt modelId="{0524B263-2610-4D50-A8F0-004F64297C17}" type="parTrans" cxnId="{66DD127B-44D5-4E37-A2EF-11ABBEC15CF9}">
      <dgm:prSet/>
      <dgm:spPr/>
      <dgm:t>
        <a:bodyPr/>
        <a:lstStyle/>
        <a:p>
          <a:endParaRPr lang="en-US"/>
        </a:p>
      </dgm:t>
    </dgm:pt>
    <dgm:pt modelId="{7FB39216-3536-455B-80E3-CE5CBD52BB5C}" type="sibTrans" cxnId="{66DD127B-44D5-4E37-A2EF-11ABBEC15CF9}">
      <dgm:prSet/>
      <dgm:spPr/>
      <dgm:t>
        <a:bodyPr/>
        <a:lstStyle/>
        <a:p>
          <a:endParaRPr lang="en-US"/>
        </a:p>
      </dgm:t>
    </dgm:pt>
    <dgm:pt modelId="{0050E6BC-414E-4F8F-9ACD-FBBA0180EC26}">
      <dgm:prSet/>
      <dgm:spPr/>
      <dgm:t>
        <a:bodyPr/>
        <a:lstStyle/>
        <a:p>
          <a:r>
            <a:rPr lang="en-US" b="1"/>
            <a:t>Family and community factors</a:t>
          </a:r>
          <a:r>
            <a:rPr lang="en-US"/>
            <a:t> </a:t>
          </a:r>
        </a:p>
      </dgm:t>
    </dgm:pt>
    <dgm:pt modelId="{BED3ADAE-6E89-4EF3-B21C-27809352867E}" type="parTrans" cxnId="{662EBE75-29AD-4AAF-B176-19EAD05F9885}">
      <dgm:prSet/>
      <dgm:spPr/>
      <dgm:t>
        <a:bodyPr/>
        <a:lstStyle/>
        <a:p>
          <a:endParaRPr lang="en-US"/>
        </a:p>
      </dgm:t>
    </dgm:pt>
    <dgm:pt modelId="{9CD71F08-DC18-4992-A5B7-564A6CA08B50}" type="sibTrans" cxnId="{662EBE75-29AD-4AAF-B176-19EAD05F9885}">
      <dgm:prSet/>
      <dgm:spPr/>
      <dgm:t>
        <a:bodyPr/>
        <a:lstStyle/>
        <a:p>
          <a:endParaRPr lang="en-US"/>
        </a:p>
      </dgm:t>
    </dgm:pt>
    <dgm:pt modelId="{E74ABEB8-EF21-45EA-B7CE-F44F4956979A}">
      <dgm:prSet/>
      <dgm:spPr/>
      <dgm:t>
        <a:bodyPr/>
        <a:lstStyle/>
        <a:p>
          <a:r>
            <a:rPr lang="en-US" dirty="0"/>
            <a:t>Proximity  </a:t>
          </a:r>
        </a:p>
      </dgm:t>
    </dgm:pt>
    <dgm:pt modelId="{62FBE09B-C629-49FB-96BA-1C658E5D9770}" type="parTrans" cxnId="{6142A664-A10B-45CF-872D-BE83FB25BE3E}">
      <dgm:prSet/>
      <dgm:spPr/>
      <dgm:t>
        <a:bodyPr/>
        <a:lstStyle/>
        <a:p>
          <a:endParaRPr lang="en-US"/>
        </a:p>
      </dgm:t>
    </dgm:pt>
    <dgm:pt modelId="{3C730334-527B-42DF-8E51-C513B438003B}" type="sibTrans" cxnId="{6142A664-A10B-45CF-872D-BE83FB25BE3E}">
      <dgm:prSet/>
      <dgm:spPr/>
      <dgm:t>
        <a:bodyPr/>
        <a:lstStyle/>
        <a:p>
          <a:endParaRPr lang="en-US"/>
        </a:p>
      </dgm:t>
    </dgm:pt>
    <dgm:pt modelId="{745953F8-33F5-4C5F-ABD7-AC371D0CFB58}" type="pres">
      <dgm:prSet presAssocID="{89408A4F-6A98-4D2C-A905-18138E1ED77C}" presName="Name0" presStyleCnt="0">
        <dgm:presLayoutVars>
          <dgm:dir/>
          <dgm:resizeHandles val="exact"/>
        </dgm:presLayoutVars>
      </dgm:prSet>
      <dgm:spPr/>
    </dgm:pt>
    <dgm:pt modelId="{733DE120-CFC2-4716-9B5E-D650C782FA03}" type="pres">
      <dgm:prSet presAssocID="{89408A4F-6A98-4D2C-A905-18138E1ED77C}" presName="cycle" presStyleCnt="0"/>
      <dgm:spPr/>
    </dgm:pt>
    <dgm:pt modelId="{E8D1302F-0C6E-4A6E-B04C-A570ABFA0231}" type="pres">
      <dgm:prSet presAssocID="{B79D44D4-7830-4CBF-9379-51C132FF8898}" presName="nodeFirstNode" presStyleLbl="node1" presStyleIdx="0" presStyleCnt="7">
        <dgm:presLayoutVars>
          <dgm:bulletEnabled val="1"/>
        </dgm:presLayoutVars>
      </dgm:prSet>
      <dgm:spPr/>
    </dgm:pt>
    <dgm:pt modelId="{A7EE1014-C13F-4252-BD18-604539E1BF0E}" type="pres">
      <dgm:prSet presAssocID="{33FAFEDF-EB5A-43F6-9527-BA52ABAFEE90}" presName="sibTransFirstNode" presStyleLbl="bgShp" presStyleIdx="0" presStyleCnt="1"/>
      <dgm:spPr/>
    </dgm:pt>
    <dgm:pt modelId="{28DF6BEE-DFB7-43B9-89F3-FE98C887E755}" type="pres">
      <dgm:prSet presAssocID="{CFED2A14-D2DA-4D3B-A7D4-128DBF139764}" presName="nodeFollowingNodes" presStyleLbl="node1" presStyleIdx="1" presStyleCnt="7">
        <dgm:presLayoutVars>
          <dgm:bulletEnabled val="1"/>
        </dgm:presLayoutVars>
      </dgm:prSet>
      <dgm:spPr/>
    </dgm:pt>
    <dgm:pt modelId="{8BDCD28E-CCE8-47C5-B62D-061E1CCA5D34}" type="pres">
      <dgm:prSet presAssocID="{50B720F1-1C6F-4BD6-A1AF-CDB9A8B23CEC}" presName="nodeFollowingNodes" presStyleLbl="node1" presStyleIdx="2" presStyleCnt="7">
        <dgm:presLayoutVars>
          <dgm:bulletEnabled val="1"/>
        </dgm:presLayoutVars>
      </dgm:prSet>
      <dgm:spPr/>
    </dgm:pt>
    <dgm:pt modelId="{E5D5DECD-89D0-4126-B658-B25309752E96}" type="pres">
      <dgm:prSet presAssocID="{3AA2D37D-506C-48E6-814C-54E0D4058461}" presName="nodeFollowingNodes" presStyleLbl="node1" presStyleIdx="3" presStyleCnt="7">
        <dgm:presLayoutVars>
          <dgm:bulletEnabled val="1"/>
        </dgm:presLayoutVars>
      </dgm:prSet>
      <dgm:spPr/>
    </dgm:pt>
    <dgm:pt modelId="{AC1F8B76-F2B7-42B7-AD2A-6EA3514C8028}" type="pres">
      <dgm:prSet presAssocID="{0AB9C03D-768D-4090-85DE-D7565D367191}" presName="nodeFollowingNodes" presStyleLbl="node1" presStyleIdx="4" presStyleCnt="7">
        <dgm:presLayoutVars>
          <dgm:bulletEnabled val="1"/>
        </dgm:presLayoutVars>
      </dgm:prSet>
      <dgm:spPr/>
    </dgm:pt>
    <dgm:pt modelId="{96AF17DF-739E-4D19-BB3B-1B0F89523F93}" type="pres">
      <dgm:prSet presAssocID="{0050E6BC-414E-4F8F-9ACD-FBBA0180EC26}" presName="nodeFollowingNodes" presStyleLbl="node1" presStyleIdx="5" presStyleCnt="7">
        <dgm:presLayoutVars>
          <dgm:bulletEnabled val="1"/>
        </dgm:presLayoutVars>
      </dgm:prSet>
      <dgm:spPr/>
    </dgm:pt>
    <dgm:pt modelId="{2FAE4B81-EA9D-4193-954F-EA83DA5D0A7E}" type="pres">
      <dgm:prSet presAssocID="{E74ABEB8-EF21-45EA-B7CE-F44F4956979A}" presName="nodeFollowingNodes" presStyleLbl="node1" presStyleIdx="6" presStyleCnt="7">
        <dgm:presLayoutVars>
          <dgm:bulletEnabled val="1"/>
        </dgm:presLayoutVars>
      </dgm:prSet>
      <dgm:spPr/>
    </dgm:pt>
  </dgm:ptLst>
  <dgm:cxnLst>
    <dgm:cxn modelId="{624A4008-D3AE-4AC7-996D-A59A1780F1A8}" srcId="{89408A4F-6A98-4D2C-A905-18138E1ED77C}" destId="{3AA2D37D-506C-48E6-814C-54E0D4058461}" srcOrd="3" destOrd="0" parTransId="{1723ACF4-67E4-46F1-B47A-7FD01EE312E9}" sibTransId="{0B081C92-3B4C-4835-AAEA-F69FB57E5E01}"/>
    <dgm:cxn modelId="{E92CF619-A7CA-4F6F-9CF9-3BB1D5A34C35}" type="presOf" srcId="{33FAFEDF-EB5A-43F6-9527-BA52ABAFEE90}" destId="{A7EE1014-C13F-4252-BD18-604539E1BF0E}" srcOrd="0" destOrd="0" presId="urn:microsoft.com/office/officeart/2005/8/layout/cycle3"/>
    <dgm:cxn modelId="{03C5862E-C9BA-432F-92DE-2B99596CE13D}" type="presOf" srcId="{0AB9C03D-768D-4090-85DE-D7565D367191}" destId="{AC1F8B76-F2B7-42B7-AD2A-6EA3514C8028}" srcOrd="0" destOrd="0" presId="urn:microsoft.com/office/officeart/2005/8/layout/cycle3"/>
    <dgm:cxn modelId="{3EFBF33E-E7D5-4D88-89EE-659554A221A6}" type="presOf" srcId="{B79D44D4-7830-4CBF-9379-51C132FF8898}" destId="{E8D1302F-0C6E-4A6E-B04C-A570ABFA0231}" srcOrd="0" destOrd="0" presId="urn:microsoft.com/office/officeart/2005/8/layout/cycle3"/>
    <dgm:cxn modelId="{6142A664-A10B-45CF-872D-BE83FB25BE3E}" srcId="{89408A4F-6A98-4D2C-A905-18138E1ED77C}" destId="{E74ABEB8-EF21-45EA-B7CE-F44F4956979A}" srcOrd="6" destOrd="0" parTransId="{62FBE09B-C629-49FB-96BA-1C658E5D9770}" sibTransId="{3C730334-527B-42DF-8E51-C513B438003B}"/>
    <dgm:cxn modelId="{2AE2A449-C9D9-4DEF-8EC0-6ACA4757F5F7}" srcId="{89408A4F-6A98-4D2C-A905-18138E1ED77C}" destId="{CFED2A14-D2DA-4D3B-A7D4-128DBF139764}" srcOrd="1" destOrd="0" parTransId="{30175C4A-073E-4336-9FE0-687011E256A7}" sibTransId="{13769076-E0D3-40F9-A3F7-9F93A819BAC0}"/>
    <dgm:cxn modelId="{712C7E52-D0F1-4BA6-A37C-9A97F773A08B}" type="presOf" srcId="{89408A4F-6A98-4D2C-A905-18138E1ED77C}" destId="{745953F8-33F5-4C5F-ABD7-AC371D0CFB58}" srcOrd="0" destOrd="0" presId="urn:microsoft.com/office/officeart/2005/8/layout/cycle3"/>
    <dgm:cxn modelId="{D9C09C54-CD10-4FCB-B3E6-24C833C7C19D}" type="presOf" srcId="{0050E6BC-414E-4F8F-9ACD-FBBA0180EC26}" destId="{96AF17DF-739E-4D19-BB3B-1B0F89523F93}" srcOrd="0" destOrd="0" presId="urn:microsoft.com/office/officeart/2005/8/layout/cycle3"/>
    <dgm:cxn modelId="{662EBE75-29AD-4AAF-B176-19EAD05F9885}" srcId="{89408A4F-6A98-4D2C-A905-18138E1ED77C}" destId="{0050E6BC-414E-4F8F-9ACD-FBBA0180EC26}" srcOrd="5" destOrd="0" parTransId="{BED3ADAE-6E89-4EF3-B21C-27809352867E}" sibTransId="{9CD71F08-DC18-4992-A5B7-564A6CA08B50}"/>
    <dgm:cxn modelId="{66DD127B-44D5-4E37-A2EF-11ABBEC15CF9}" srcId="{89408A4F-6A98-4D2C-A905-18138E1ED77C}" destId="{0AB9C03D-768D-4090-85DE-D7565D367191}" srcOrd="4" destOrd="0" parTransId="{0524B263-2610-4D50-A8F0-004F64297C17}" sibTransId="{7FB39216-3536-455B-80E3-CE5CBD52BB5C}"/>
    <dgm:cxn modelId="{874A2E85-93C7-4B26-B4DA-6807307AA7C9}" srcId="{89408A4F-6A98-4D2C-A905-18138E1ED77C}" destId="{50B720F1-1C6F-4BD6-A1AF-CDB9A8B23CEC}" srcOrd="2" destOrd="0" parTransId="{C2AF70D7-1BEF-41B7-A93E-4A494119EDE4}" sibTransId="{B8CD7825-0143-41F3-85EE-62453AFD868E}"/>
    <dgm:cxn modelId="{DBC32A94-73E9-4B9B-B521-CF5CB6FB3CA2}" type="presOf" srcId="{E74ABEB8-EF21-45EA-B7CE-F44F4956979A}" destId="{2FAE4B81-EA9D-4193-954F-EA83DA5D0A7E}" srcOrd="0" destOrd="0" presId="urn:microsoft.com/office/officeart/2005/8/layout/cycle3"/>
    <dgm:cxn modelId="{772BE7AA-09F1-421C-9AFE-FF5086C21647}" type="presOf" srcId="{50B720F1-1C6F-4BD6-A1AF-CDB9A8B23CEC}" destId="{8BDCD28E-CCE8-47C5-B62D-061E1CCA5D34}" srcOrd="0" destOrd="0" presId="urn:microsoft.com/office/officeart/2005/8/layout/cycle3"/>
    <dgm:cxn modelId="{74A667B2-1858-4D11-82A5-1CA8C0D0D619}" srcId="{89408A4F-6A98-4D2C-A905-18138E1ED77C}" destId="{B79D44D4-7830-4CBF-9379-51C132FF8898}" srcOrd="0" destOrd="0" parTransId="{5F6D2408-2B6A-4247-82D8-A432F3475955}" sibTransId="{33FAFEDF-EB5A-43F6-9527-BA52ABAFEE90}"/>
    <dgm:cxn modelId="{88C42EB9-6FA8-44E6-B7E2-4BD42A9434DB}" type="presOf" srcId="{3AA2D37D-506C-48E6-814C-54E0D4058461}" destId="{E5D5DECD-89D0-4126-B658-B25309752E96}" srcOrd="0" destOrd="0" presId="urn:microsoft.com/office/officeart/2005/8/layout/cycle3"/>
    <dgm:cxn modelId="{A1559DF3-A533-41E9-A753-176D77560F4A}" type="presOf" srcId="{CFED2A14-D2DA-4D3B-A7D4-128DBF139764}" destId="{28DF6BEE-DFB7-43B9-89F3-FE98C887E755}" srcOrd="0" destOrd="0" presId="urn:microsoft.com/office/officeart/2005/8/layout/cycle3"/>
    <dgm:cxn modelId="{6D2E4184-F805-4903-984C-A199E1B2B8ED}" type="presParOf" srcId="{745953F8-33F5-4C5F-ABD7-AC371D0CFB58}" destId="{733DE120-CFC2-4716-9B5E-D650C782FA03}" srcOrd="0" destOrd="0" presId="urn:microsoft.com/office/officeart/2005/8/layout/cycle3"/>
    <dgm:cxn modelId="{D1CDA605-8BBD-4515-972B-E907E099CAD1}" type="presParOf" srcId="{733DE120-CFC2-4716-9B5E-D650C782FA03}" destId="{E8D1302F-0C6E-4A6E-B04C-A570ABFA0231}" srcOrd="0" destOrd="0" presId="urn:microsoft.com/office/officeart/2005/8/layout/cycle3"/>
    <dgm:cxn modelId="{2579F030-2FA7-46BE-ACE0-EF6B7CA4ADA1}" type="presParOf" srcId="{733DE120-CFC2-4716-9B5E-D650C782FA03}" destId="{A7EE1014-C13F-4252-BD18-604539E1BF0E}" srcOrd="1" destOrd="0" presId="urn:microsoft.com/office/officeart/2005/8/layout/cycle3"/>
    <dgm:cxn modelId="{85CD84E2-8EFB-4B9B-925D-F8FA83573BDC}" type="presParOf" srcId="{733DE120-CFC2-4716-9B5E-D650C782FA03}" destId="{28DF6BEE-DFB7-43B9-89F3-FE98C887E755}" srcOrd="2" destOrd="0" presId="urn:microsoft.com/office/officeart/2005/8/layout/cycle3"/>
    <dgm:cxn modelId="{62621133-48B4-42EF-B1A2-406DA8D5DAA7}" type="presParOf" srcId="{733DE120-CFC2-4716-9B5E-D650C782FA03}" destId="{8BDCD28E-CCE8-47C5-B62D-061E1CCA5D34}" srcOrd="3" destOrd="0" presId="urn:microsoft.com/office/officeart/2005/8/layout/cycle3"/>
    <dgm:cxn modelId="{BE9355A9-C0E7-4A93-AD2F-B98273829767}" type="presParOf" srcId="{733DE120-CFC2-4716-9B5E-D650C782FA03}" destId="{E5D5DECD-89D0-4126-B658-B25309752E96}" srcOrd="4" destOrd="0" presId="urn:microsoft.com/office/officeart/2005/8/layout/cycle3"/>
    <dgm:cxn modelId="{F7B0F920-424E-4916-B57C-7735B7ED5C94}" type="presParOf" srcId="{733DE120-CFC2-4716-9B5E-D650C782FA03}" destId="{AC1F8B76-F2B7-42B7-AD2A-6EA3514C8028}" srcOrd="5" destOrd="0" presId="urn:microsoft.com/office/officeart/2005/8/layout/cycle3"/>
    <dgm:cxn modelId="{5573578D-B3A3-4C72-9A4D-2C39916D891A}" type="presParOf" srcId="{733DE120-CFC2-4716-9B5E-D650C782FA03}" destId="{96AF17DF-739E-4D19-BB3B-1B0F89523F93}" srcOrd="6" destOrd="0" presId="urn:microsoft.com/office/officeart/2005/8/layout/cycle3"/>
    <dgm:cxn modelId="{17B92CA9-2447-4D0E-BA75-115BDC68C1DA}" type="presParOf" srcId="{733DE120-CFC2-4716-9B5E-D650C782FA03}" destId="{2FAE4B81-EA9D-4193-954F-EA83DA5D0A7E}" srcOrd="7"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7AF6A2-4964-491C-9671-CA1D51733537}">
      <dsp:nvSpPr>
        <dsp:cNvPr id="0" name=""/>
        <dsp:cNvSpPr/>
      </dsp:nvSpPr>
      <dsp:spPr>
        <a:xfrm>
          <a:off x="1136023" y="1875"/>
          <a:ext cx="2169355" cy="1301613"/>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t>Physical abuse</a:t>
          </a:r>
          <a:endParaRPr lang="en-US" sz="2900" kern="1200"/>
        </a:p>
      </dsp:txBody>
      <dsp:txXfrm>
        <a:off x="1174146" y="39998"/>
        <a:ext cx="2093109" cy="1225367"/>
      </dsp:txXfrm>
    </dsp:sp>
    <dsp:sp modelId="{098CB647-9165-4985-B1B5-6E4BB83DBE2F}">
      <dsp:nvSpPr>
        <dsp:cNvPr id="0" name=""/>
        <dsp:cNvSpPr/>
      </dsp:nvSpPr>
      <dsp:spPr>
        <a:xfrm>
          <a:off x="3496282" y="383681"/>
          <a:ext cx="459903" cy="538000"/>
        </a:xfrm>
        <a:prstGeom prst="rightArrow">
          <a:avLst>
            <a:gd name="adj1" fmla="val 60000"/>
            <a:gd name="adj2" fmla="val 50000"/>
          </a:avLst>
        </a:prstGeom>
        <a:gradFill rotWithShape="0">
          <a:gsLst>
            <a:gs pos="0">
              <a:schemeClr val="accent3">
                <a:tint val="60000"/>
                <a:hueOff val="0"/>
                <a:satOff val="0"/>
                <a:lumOff val="0"/>
                <a:alphaOff val="0"/>
                <a:satMod val="103000"/>
                <a:lumMod val="102000"/>
                <a:tint val="94000"/>
              </a:schemeClr>
            </a:gs>
            <a:gs pos="50000">
              <a:schemeClr val="accent3">
                <a:tint val="60000"/>
                <a:hueOff val="0"/>
                <a:satOff val="0"/>
                <a:lumOff val="0"/>
                <a:alphaOff val="0"/>
                <a:satMod val="110000"/>
                <a:lumMod val="100000"/>
                <a:shade val="100000"/>
              </a:schemeClr>
            </a:gs>
            <a:gs pos="100000">
              <a:schemeClr val="accent3">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3496282" y="491281"/>
        <a:ext cx="321932" cy="322800"/>
      </dsp:txXfrm>
    </dsp:sp>
    <dsp:sp modelId="{BCC6A4EB-4C6C-42FF-92FB-CF7689F2802F}">
      <dsp:nvSpPr>
        <dsp:cNvPr id="0" name=""/>
        <dsp:cNvSpPr/>
      </dsp:nvSpPr>
      <dsp:spPr>
        <a:xfrm>
          <a:off x="4173122" y="1875"/>
          <a:ext cx="2169355" cy="1301613"/>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t>Emotional abuse </a:t>
          </a:r>
          <a:endParaRPr lang="en-US" sz="2900" kern="1200"/>
        </a:p>
      </dsp:txBody>
      <dsp:txXfrm>
        <a:off x="4211245" y="39998"/>
        <a:ext cx="2093109" cy="1225367"/>
      </dsp:txXfrm>
    </dsp:sp>
    <dsp:sp modelId="{1577C9A8-2D7A-46BA-A5A4-E8B9C8D76383}">
      <dsp:nvSpPr>
        <dsp:cNvPr id="0" name=""/>
        <dsp:cNvSpPr/>
      </dsp:nvSpPr>
      <dsp:spPr>
        <a:xfrm>
          <a:off x="6533381" y="383681"/>
          <a:ext cx="459903" cy="538000"/>
        </a:xfrm>
        <a:prstGeom prst="rightArrow">
          <a:avLst>
            <a:gd name="adj1" fmla="val 60000"/>
            <a:gd name="adj2" fmla="val 50000"/>
          </a:avLst>
        </a:prstGeom>
        <a:gradFill rotWithShape="0">
          <a:gsLst>
            <a:gs pos="0">
              <a:schemeClr val="accent3">
                <a:tint val="60000"/>
                <a:hueOff val="0"/>
                <a:satOff val="0"/>
                <a:lumOff val="0"/>
                <a:alphaOff val="0"/>
                <a:satMod val="103000"/>
                <a:lumMod val="102000"/>
                <a:tint val="94000"/>
              </a:schemeClr>
            </a:gs>
            <a:gs pos="50000">
              <a:schemeClr val="accent3">
                <a:tint val="60000"/>
                <a:hueOff val="0"/>
                <a:satOff val="0"/>
                <a:lumOff val="0"/>
                <a:alphaOff val="0"/>
                <a:satMod val="110000"/>
                <a:lumMod val="100000"/>
                <a:shade val="100000"/>
              </a:schemeClr>
            </a:gs>
            <a:gs pos="100000">
              <a:schemeClr val="accent3">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6533381" y="491281"/>
        <a:ext cx="321932" cy="322800"/>
      </dsp:txXfrm>
    </dsp:sp>
    <dsp:sp modelId="{AE1DDE0D-A3AF-41B8-875C-9E303B6B43AA}">
      <dsp:nvSpPr>
        <dsp:cNvPr id="0" name=""/>
        <dsp:cNvSpPr/>
      </dsp:nvSpPr>
      <dsp:spPr>
        <a:xfrm>
          <a:off x="7210220" y="1875"/>
          <a:ext cx="2169355" cy="1301613"/>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t>Psychological abuse </a:t>
          </a:r>
          <a:endParaRPr lang="en-US" sz="2900" kern="1200"/>
        </a:p>
      </dsp:txBody>
      <dsp:txXfrm>
        <a:off x="7248343" y="39998"/>
        <a:ext cx="2093109" cy="1225367"/>
      </dsp:txXfrm>
    </dsp:sp>
    <dsp:sp modelId="{C58CFC16-6630-48AF-8A72-229A2DD475ED}">
      <dsp:nvSpPr>
        <dsp:cNvPr id="0" name=""/>
        <dsp:cNvSpPr/>
      </dsp:nvSpPr>
      <dsp:spPr>
        <a:xfrm rot="5400000">
          <a:off x="8064946" y="1455343"/>
          <a:ext cx="459903" cy="538000"/>
        </a:xfrm>
        <a:prstGeom prst="rightArrow">
          <a:avLst>
            <a:gd name="adj1" fmla="val 60000"/>
            <a:gd name="adj2" fmla="val 50000"/>
          </a:avLst>
        </a:prstGeom>
        <a:gradFill rotWithShape="0">
          <a:gsLst>
            <a:gs pos="0">
              <a:schemeClr val="accent3">
                <a:tint val="60000"/>
                <a:hueOff val="0"/>
                <a:satOff val="0"/>
                <a:lumOff val="0"/>
                <a:alphaOff val="0"/>
                <a:satMod val="103000"/>
                <a:lumMod val="102000"/>
                <a:tint val="94000"/>
              </a:schemeClr>
            </a:gs>
            <a:gs pos="50000">
              <a:schemeClr val="accent3">
                <a:tint val="60000"/>
                <a:hueOff val="0"/>
                <a:satOff val="0"/>
                <a:lumOff val="0"/>
                <a:alphaOff val="0"/>
                <a:satMod val="110000"/>
                <a:lumMod val="100000"/>
                <a:shade val="100000"/>
              </a:schemeClr>
            </a:gs>
            <a:gs pos="100000">
              <a:schemeClr val="accent3">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8133498" y="1494392"/>
        <a:ext cx="322800" cy="321932"/>
      </dsp:txXfrm>
    </dsp:sp>
    <dsp:sp modelId="{680BBD2C-42F3-417C-928D-545FFACF9D2A}">
      <dsp:nvSpPr>
        <dsp:cNvPr id="0" name=""/>
        <dsp:cNvSpPr/>
      </dsp:nvSpPr>
      <dsp:spPr>
        <a:xfrm>
          <a:off x="7210220" y="2171231"/>
          <a:ext cx="2169355" cy="1301613"/>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t>Neglect </a:t>
          </a:r>
          <a:endParaRPr lang="en-US" sz="2900" kern="1200"/>
        </a:p>
      </dsp:txBody>
      <dsp:txXfrm>
        <a:off x="7248343" y="2209354"/>
        <a:ext cx="2093109" cy="1225367"/>
      </dsp:txXfrm>
    </dsp:sp>
    <dsp:sp modelId="{C4ECE9AB-51D0-4538-AD4B-BB9F862FD726}">
      <dsp:nvSpPr>
        <dsp:cNvPr id="0" name=""/>
        <dsp:cNvSpPr/>
      </dsp:nvSpPr>
      <dsp:spPr>
        <a:xfrm rot="10800000">
          <a:off x="6559413" y="2553037"/>
          <a:ext cx="459903" cy="538000"/>
        </a:xfrm>
        <a:prstGeom prst="rightArrow">
          <a:avLst>
            <a:gd name="adj1" fmla="val 60000"/>
            <a:gd name="adj2" fmla="val 50000"/>
          </a:avLst>
        </a:prstGeom>
        <a:gradFill rotWithShape="0">
          <a:gsLst>
            <a:gs pos="0">
              <a:schemeClr val="accent3">
                <a:tint val="60000"/>
                <a:hueOff val="0"/>
                <a:satOff val="0"/>
                <a:lumOff val="0"/>
                <a:alphaOff val="0"/>
                <a:satMod val="103000"/>
                <a:lumMod val="102000"/>
                <a:tint val="94000"/>
              </a:schemeClr>
            </a:gs>
            <a:gs pos="50000">
              <a:schemeClr val="accent3">
                <a:tint val="60000"/>
                <a:hueOff val="0"/>
                <a:satOff val="0"/>
                <a:lumOff val="0"/>
                <a:alphaOff val="0"/>
                <a:satMod val="110000"/>
                <a:lumMod val="100000"/>
                <a:shade val="100000"/>
              </a:schemeClr>
            </a:gs>
            <a:gs pos="100000">
              <a:schemeClr val="accent3">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10800000">
        <a:off x="6697384" y="2660637"/>
        <a:ext cx="321932" cy="322800"/>
      </dsp:txXfrm>
    </dsp:sp>
    <dsp:sp modelId="{6803066C-A618-41BB-A73A-EA70A202B6E3}">
      <dsp:nvSpPr>
        <dsp:cNvPr id="0" name=""/>
        <dsp:cNvSpPr/>
      </dsp:nvSpPr>
      <dsp:spPr>
        <a:xfrm>
          <a:off x="4173122" y="2171231"/>
          <a:ext cx="2169355" cy="1301613"/>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b="1" kern="1200"/>
            <a:t>Sexual abuse  </a:t>
          </a:r>
          <a:endParaRPr lang="en-US" sz="2900" kern="1200"/>
        </a:p>
      </dsp:txBody>
      <dsp:txXfrm>
        <a:off x="4211245" y="2209354"/>
        <a:ext cx="2093109" cy="1225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B67E60-FE09-4CE7-AFA3-7A8A3E450882}">
      <dsp:nvSpPr>
        <dsp:cNvPr id="0" name=""/>
        <dsp:cNvSpPr/>
      </dsp:nvSpPr>
      <dsp:spPr>
        <a:xfrm>
          <a:off x="3214" y="1436106"/>
          <a:ext cx="2295286" cy="145750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000100-273C-405F-A99F-629B1FA9B6AC}">
      <dsp:nvSpPr>
        <dsp:cNvPr id="0" name=""/>
        <dsp:cNvSpPr/>
      </dsp:nvSpPr>
      <dsp:spPr>
        <a:xfrm>
          <a:off x="258246" y="1678386"/>
          <a:ext cx="2295286" cy="14575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a:t>Hypervigilance  (Hyper Stress Caused By Triggers) </a:t>
          </a:r>
          <a:endParaRPr lang="en-US" sz="1700" kern="1200"/>
        </a:p>
      </dsp:txBody>
      <dsp:txXfrm>
        <a:off x="300935" y="1721075"/>
        <a:ext cx="2209908" cy="1372129"/>
      </dsp:txXfrm>
    </dsp:sp>
    <dsp:sp modelId="{3D904BEB-0D4F-47C0-8CE3-A142FD1B5375}">
      <dsp:nvSpPr>
        <dsp:cNvPr id="0" name=""/>
        <dsp:cNvSpPr/>
      </dsp:nvSpPr>
      <dsp:spPr>
        <a:xfrm>
          <a:off x="2808565" y="1436106"/>
          <a:ext cx="2295286" cy="145750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2DB055-DCFE-4918-8275-B9084AA0FE22}">
      <dsp:nvSpPr>
        <dsp:cNvPr id="0" name=""/>
        <dsp:cNvSpPr/>
      </dsp:nvSpPr>
      <dsp:spPr>
        <a:xfrm>
          <a:off x="3063597" y="1678386"/>
          <a:ext cx="2295286" cy="14575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a:t>Re-Experiencing (Flashbacks/Intrusive Memories)</a:t>
          </a:r>
          <a:endParaRPr lang="en-US" sz="1700" kern="1200"/>
        </a:p>
      </dsp:txBody>
      <dsp:txXfrm>
        <a:off x="3106286" y="1721075"/>
        <a:ext cx="2209908" cy="1372129"/>
      </dsp:txXfrm>
    </dsp:sp>
    <dsp:sp modelId="{B40624F4-5215-48B0-83AB-0AC1C13ED293}">
      <dsp:nvSpPr>
        <dsp:cNvPr id="0" name=""/>
        <dsp:cNvSpPr/>
      </dsp:nvSpPr>
      <dsp:spPr>
        <a:xfrm>
          <a:off x="5613915" y="1436106"/>
          <a:ext cx="2295286" cy="145750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C4DCF2-A1B2-40F4-82D6-7D90D5E6FF71}">
      <dsp:nvSpPr>
        <dsp:cNvPr id="0" name=""/>
        <dsp:cNvSpPr/>
      </dsp:nvSpPr>
      <dsp:spPr>
        <a:xfrm>
          <a:off x="5868947" y="1678386"/>
          <a:ext cx="2295286" cy="14575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a:t>Avoidance (Denial, Numbing, Shock)</a:t>
          </a:r>
          <a:endParaRPr lang="en-US" sz="1700" kern="1200"/>
        </a:p>
      </dsp:txBody>
      <dsp:txXfrm>
        <a:off x="5911636" y="1721075"/>
        <a:ext cx="2209908" cy="1372129"/>
      </dsp:txXfrm>
    </dsp:sp>
    <dsp:sp modelId="{6973D865-4D75-4291-8E1D-08381096FBF7}">
      <dsp:nvSpPr>
        <dsp:cNvPr id="0" name=""/>
        <dsp:cNvSpPr/>
      </dsp:nvSpPr>
      <dsp:spPr>
        <a:xfrm>
          <a:off x="8419266" y="1436106"/>
          <a:ext cx="2295286" cy="145750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4801F3-ADED-44E7-9E0D-BE9BA9244958}">
      <dsp:nvSpPr>
        <dsp:cNvPr id="0" name=""/>
        <dsp:cNvSpPr/>
      </dsp:nvSpPr>
      <dsp:spPr>
        <a:xfrm>
          <a:off x="8674298" y="1678386"/>
          <a:ext cx="2295286" cy="14575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1" kern="1200"/>
            <a:t>Recurrent negative thoughts and emotions (major cause of depression and suicide).</a:t>
          </a:r>
          <a:endParaRPr lang="en-US" sz="1700" kern="1200"/>
        </a:p>
      </dsp:txBody>
      <dsp:txXfrm>
        <a:off x="8716987" y="1721075"/>
        <a:ext cx="2209908" cy="13721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E1014-C13F-4252-BD18-604539E1BF0E}">
      <dsp:nvSpPr>
        <dsp:cNvPr id="0" name=""/>
        <dsp:cNvSpPr/>
      </dsp:nvSpPr>
      <dsp:spPr>
        <a:xfrm>
          <a:off x="3130984" y="-28884"/>
          <a:ext cx="4710830" cy="4710830"/>
        </a:xfrm>
        <a:prstGeom prst="circularArrow">
          <a:avLst>
            <a:gd name="adj1" fmla="val 5544"/>
            <a:gd name="adj2" fmla="val 330680"/>
            <a:gd name="adj3" fmla="val 14483467"/>
            <a:gd name="adj4" fmla="val 16968730"/>
            <a:gd name="adj5" fmla="val 5757"/>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D1302F-0C6E-4A6E-B04C-A570ABFA0231}">
      <dsp:nvSpPr>
        <dsp:cNvPr id="0" name=""/>
        <dsp:cNvSpPr/>
      </dsp:nvSpPr>
      <dsp:spPr>
        <a:xfrm>
          <a:off x="4736306" y="1540"/>
          <a:ext cx="1500187" cy="75009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Social Cultural   </a:t>
          </a:r>
        </a:p>
      </dsp:txBody>
      <dsp:txXfrm>
        <a:off x="4772923" y="38157"/>
        <a:ext cx="1426953" cy="676859"/>
      </dsp:txXfrm>
    </dsp:sp>
    <dsp:sp modelId="{28DF6BEE-DFB7-43B9-89F3-FE98C887E755}">
      <dsp:nvSpPr>
        <dsp:cNvPr id="0" name=""/>
        <dsp:cNvSpPr/>
      </dsp:nvSpPr>
      <dsp:spPr>
        <a:xfrm>
          <a:off x="6306914" y="757905"/>
          <a:ext cx="1500187" cy="75009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Severity of the event</a:t>
          </a:r>
        </a:p>
      </dsp:txBody>
      <dsp:txXfrm>
        <a:off x="6343531" y="794522"/>
        <a:ext cx="1426953" cy="676859"/>
      </dsp:txXfrm>
    </dsp:sp>
    <dsp:sp modelId="{8BDCD28E-CCE8-47C5-B62D-061E1CCA5D34}">
      <dsp:nvSpPr>
        <dsp:cNvPr id="0" name=""/>
        <dsp:cNvSpPr/>
      </dsp:nvSpPr>
      <dsp:spPr>
        <a:xfrm>
          <a:off x="6694822" y="2457442"/>
          <a:ext cx="1500187" cy="75009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Support </a:t>
          </a:r>
          <a:endParaRPr lang="en-US" sz="1400" kern="1200"/>
        </a:p>
      </dsp:txBody>
      <dsp:txXfrm>
        <a:off x="6731439" y="2494059"/>
        <a:ext cx="1426953" cy="676859"/>
      </dsp:txXfrm>
    </dsp:sp>
    <dsp:sp modelId="{E5D5DECD-89D0-4126-B658-B25309752E96}">
      <dsp:nvSpPr>
        <dsp:cNvPr id="0" name=""/>
        <dsp:cNvSpPr/>
      </dsp:nvSpPr>
      <dsp:spPr>
        <a:xfrm>
          <a:off x="5607927" y="3820365"/>
          <a:ext cx="1500187" cy="75009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Caregiver’s response </a:t>
          </a:r>
          <a:endParaRPr lang="en-US" sz="1400" kern="1200"/>
        </a:p>
      </dsp:txBody>
      <dsp:txXfrm>
        <a:off x="5644544" y="3856982"/>
        <a:ext cx="1426953" cy="676859"/>
      </dsp:txXfrm>
    </dsp:sp>
    <dsp:sp modelId="{AC1F8B76-F2B7-42B7-AD2A-6EA3514C8028}">
      <dsp:nvSpPr>
        <dsp:cNvPr id="0" name=""/>
        <dsp:cNvSpPr/>
      </dsp:nvSpPr>
      <dsp:spPr>
        <a:xfrm>
          <a:off x="3864684" y="3820365"/>
          <a:ext cx="1500187" cy="75009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Past traumas</a:t>
          </a:r>
          <a:endParaRPr lang="en-US" sz="1400" kern="1200"/>
        </a:p>
      </dsp:txBody>
      <dsp:txXfrm>
        <a:off x="3901301" y="3856982"/>
        <a:ext cx="1426953" cy="676859"/>
      </dsp:txXfrm>
    </dsp:sp>
    <dsp:sp modelId="{96AF17DF-739E-4D19-BB3B-1B0F89523F93}">
      <dsp:nvSpPr>
        <dsp:cNvPr id="0" name=""/>
        <dsp:cNvSpPr/>
      </dsp:nvSpPr>
      <dsp:spPr>
        <a:xfrm>
          <a:off x="2777790" y="2457442"/>
          <a:ext cx="1500187" cy="75009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Family and community factors</a:t>
          </a:r>
          <a:r>
            <a:rPr lang="en-US" sz="1400" kern="1200"/>
            <a:t> </a:t>
          </a:r>
        </a:p>
      </dsp:txBody>
      <dsp:txXfrm>
        <a:off x="2814407" y="2494059"/>
        <a:ext cx="1426953" cy="676859"/>
      </dsp:txXfrm>
    </dsp:sp>
    <dsp:sp modelId="{2FAE4B81-EA9D-4193-954F-EA83DA5D0A7E}">
      <dsp:nvSpPr>
        <dsp:cNvPr id="0" name=""/>
        <dsp:cNvSpPr/>
      </dsp:nvSpPr>
      <dsp:spPr>
        <a:xfrm>
          <a:off x="3165698" y="757905"/>
          <a:ext cx="1500187" cy="75009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Proximity  </a:t>
          </a:r>
        </a:p>
      </dsp:txBody>
      <dsp:txXfrm>
        <a:off x="3202315" y="794522"/>
        <a:ext cx="1426953" cy="676859"/>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A5AE42-7DC1-8140-9B13-146984FDEF22}" type="datetimeFigureOut">
              <a:rPr lang="en-US" smtClean="0"/>
              <a:t>4/26/2023</a:t>
            </a:fld>
            <a:endParaRPr lang="en-US" dirty="0"/>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369B77-94AB-0344-9EBF-9DB9EE8D3ABC}" type="slidenum">
              <a:rPr lang="en-US" smtClean="0"/>
              <a:t>‹#›</a:t>
            </a:fld>
            <a:endParaRPr lang="en-US" dirty="0"/>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75F72-8950-AF4F-9381-1D26FB547EA1}" type="datetimeFigureOut">
              <a:rPr lang="en-US" smtClean="0"/>
              <a:t>4/26/2023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75476F-A808-1F46-A368-07984F6DA22E}" type="slidenum">
              <a:rPr lang="en-US" smtClean="0"/>
              <a:t>‹#›</a:t>
            </a:fld>
            <a:endParaRPr lang="en-US" dirty="0"/>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775476F-A808-1F46-A368-07984F6DA22E}" type="slidenum">
              <a:rPr lang="en-US" smtClean="0"/>
              <a:t>2</a:t>
            </a:fld>
            <a:endParaRPr lang="en-US" dirty="0"/>
          </a:p>
        </p:txBody>
      </p:sp>
    </p:spTree>
    <p:extLst>
      <p:ext uri="{BB962C8B-B14F-4D97-AF65-F5344CB8AC3E}">
        <p14:creationId xmlns:p14="http://schemas.microsoft.com/office/powerpoint/2010/main" val="3270232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775476F-A808-1F46-A368-07984F6DA22E}" type="slidenum">
              <a:rPr lang="en-US" smtClean="0"/>
              <a:t>4</a:t>
            </a:fld>
            <a:endParaRPr lang="en-US" dirty="0"/>
          </a:p>
        </p:txBody>
      </p:sp>
    </p:spTree>
    <p:extLst>
      <p:ext uri="{BB962C8B-B14F-4D97-AF65-F5344CB8AC3E}">
        <p14:creationId xmlns:p14="http://schemas.microsoft.com/office/powerpoint/2010/main" val="12428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pic>
        <p:nvPicPr>
          <p:cNvPr id="5" name="Picture 4" descr="A picture containing text, plant&#10;&#10;Description automatically generated">
            <a:extLst>
              <a:ext uri="{FF2B5EF4-FFF2-40B4-BE49-F238E27FC236}">
                <a16:creationId xmlns:a16="http://schemas.microsoft.com/office/drawing/2014/main" id="{A26D6E84-B5BE-5F3E-8B3F-1A46C7F307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10" y="0"/>
            <a:ext cx="8392026" cy="6858000"/>
          </a:xfrm>
          <a:prstGeom prst="rect">
            <a:avLst/>
          </a:prstGeom>
        </p:spPr>
      </p:pic>
      <p:sp>
        <p:nvSpPr>
          <p:cNvPr id="7" name="Oval 6">
            <a:extLst>
              <a:ext uri="{FF2B5EF4-FFF2-40B4-BE49-F238E27FC236}">
                <a16:creationId xmlns:a16="http://schemas.microsoft.com/office/drawing/2014/main" id="{F0A7E03F-5776-960D-3CA6-7CE62AC96693}"/>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6A7464AF-3FD6-6193-CC95-A941ECE17B9D}"/>
              </a:ext>
            </a:extLst>
          </p:cNvPr>
          <p:cNvCxnSpPr>
            <a:cxnSpLocks/>
          </p:cNvCxnSpPr>
          <p:nvPr userDrawn="1"/>
        </p:nvCxnSpPr>
        <p:spPr>
          <a:xfrm>
            <a:off x="4359876"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1" name="Picture 10" descr="A picture containing text&#10;&#10;Description automatically generated">
            <a:extLst>
              <a:ext uri="{FF2B5EF4-FFF2-40B4-BE49-F238E27FC236}">
                <a16:creationId xmlns:a16="http://schemas.microsoft.com/office/drawing/2014/main" id="{E5214731-3110-8D76-56DF-63353710419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1" y="4157464"/>
            <a:ext cx="972078" cy="285381"/>
          </a:xfrm>
          <a:prstGeom prst="rect">
            <a:avLst/>
          </a:prstGeom>
        </p:spPr>
      </p:pic>
      <p:sp>
        <p:nvSpPr>
          <p:cNvPr id="17" name="Oval 16">
            <a:extLst>
              <a:ext uri="{FF2B5EF4-FFF2-40B4-BE49-F238E27FC236}">
                <a16:creationId xmlns:a16="http://schemas.microsoft.com/office/drawing/2014/main" id="{516369FF-9501-1944-3E3F-46CBFD515D8D}"/>
              </a:ext>
            </a:extLst>
          </p:cNvPr>
          <p:cNvSpPr/>
          <p:nvPr userDrawn="1"/>
        </p:nvSpPr>
        <p:spPr>
          <a:xfrm>
            <a:off x="3447535" y="807312"/>
            <a:ext cx="5296930"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ceramic ware, porcelain&#10;&#10;Description automatically generated">
            <a:extLst>
              <a:ext uri="{FF2B5EF4-FFF2-40B4-BE49-F238E27FC236}">
                <a16:creationId xmlns:a16="http://schemas.microsoft.com/office/drawing/2014/main" id="{AB1576B0-66ED-3F92-2AF8-4EF965E4E3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8" y="4814449"/>
            <a:ext cx="1668775" cy="1621434"/>
          </a:xfrm>
          <a:prstGeom prst="rect">
            <a:avLst/>
          </a:prstGeom>
        </p:spPr>
      </p:pic>
      <p:pic>
        <p:nvPicPr>
          <p:cNvPr id="15" name="Picture 14">
            <a:extLst>
              <a:ext uri="{FF2B5EF4-FFF2-40B4-BE49-F238E27FC236}">
                <a16:creationId xmlns:a16="http://schemas.microsoft.com/office/drawing/2014/main" id="{9E576603-B88C-9F7F-98A5-E94BD2C23E6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7" y="1164252"/>
            <a:ext cx="818801" cy="845501"/>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749296" y="2660904"/>
            <a:ext cx="6693408" cy="1088136"/>
          </a:xfrm>
        </p:spPr>
        <p:txBody>
          <a:bodyPr anchor="b">
            <a:noAutofit/>
          </a:bodyPr>
          <a:lstStyle>
            <a:lvl1pPr algn="ctr">
              <a:defRPr sz="4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96384" y="2267712"/>
            <a:ext cx="2999232" cy="4389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4" name="Picture 3" descr="A picture containing fabric&#10;&#10;Description automatically generated">
            <a:extLst>
              <a:ext uri="{FF2B5EF4-FFF2-40B4-BE49-F238E27FC236}">
                <a16:creationId xmlns:a16="http://schemas.microsoft.com/office/drawing/2014/main" id="{ABAD6905-AD97-1EAF-A4A3-D0BB13B128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0" name="Rectangle 9">
            <a:extLst>
              <a:ext uri="{FF2B5EF4-FFF2-40B4-BE49-F238E27FC236}">
                <a16:creationId xmlns:a16="http://schemas.microsoft.com/office/drawing/2014/main" id="{63BCB4CA-03FB-81F4-F8A2-FA9C0DBDEB11}"/>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group of flowers&#10;&#10;Description automatically generated with low confidence">
            <a:extLst>
              <a:ext uri="{FF2B5EF4-FFF2-40B4-BE49-F238E27FC236}">
                <a16:creationId xmlns:a16="http://schemas.microsoft.com/office/drawing/2014/main" id="{138EDBF7-FA56-2BF9-ECFA-6C39FEE8F8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59852" flipH="1">
            <a:off x="1760954" y="2048834"/>
            <a:ext cx="1230524" cy="22873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183880" y="978408"/>
            <a:ext cx="3749040"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8183880" y="2194560"/>
            <a:ext cx="3749040" cy="4306824"/>
          </a:xfrm>
        </p:spPr>
        <p:txBody>
          <a:bodyPr>
            <a:normAutofit/>
          </a:bodyPr>
          <a:lstStyle>
            <a:lvl1pPr marL="0" indent="0">
              <a:lnSpc>
                <a:spcPct val="150000"/>
              </a:lnSpc>
              <a:buClr>
                <a:srgbClr val="73292A"/>
              </a:buClr>
              <a:buNone/>
              <a:defRPr sz="2400"/>
            </a:lvl1pPr>
            <a:lvl2pPr marL="228600">
              <a:buClr>
                <a:srgbClr val="73292A"/>
              </a:buClr>
              <a:defRPr sz="2000"/>
            </a:lvl2pPr>
            <a:lvl3pPr marL="685800">
              <a:buClr>
                <a:srgbClr val="73292A"/>
              </a:buClr>
              <a:defRPr sz="1800"/>
            </a:lvl3pPr>
            <a:lvl4pPr marL="1143000">
              <a:buClr>
                <a:srgbClr val="73292A"/>
              </a:buClr>
              <a:defRPr sz="1600"/>
            </a:lvl4pPr>
            <a:lvl5pPr marL="1600200">
              <a:buClr>
                <a:srgbClr val="73292A"/>
              </a:buCl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flower, plant&#10;&#10;Description automatically generated">
            <a:extLst>
              <a:ext uri="{FF2B5EF4-FFF2-40B4-BE49-F238E27FC236}">
                <a16:creationId xmlns:a16="http://schemas.microsoft.com/office/drawing/2014/main" id="{0FE36A83-31CF-DF76-5708-55ED9FB707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sp>
        <p:nvSpPr>
          <p:cNvPr id="11" name="Text Placeholder 33">
            <a:extLst>
              <a:ext uri="{FF2B5EF4-FFF2-40B4-BE49-F238E27FC236}">
                <a16:creationId xmlns:a16="http://schemas.microsoft.com/office/drawing/2014/main" id="{5BF6365E-74A9-6D7B-5F20-7C29F29017E5}"/>
              </a:ext>
            </a:extLst>
          </p:cNvPr>
          <p:cNvSpPr>
            <a:spLocks noGrp="1"/>
          </p:cNvSpPr>
          <p:nvPr>
            <p:ph type="body" sz="quarter" idx="13" hasCustomPrompt="1"/>
          </p:nvPr>
        </p:nvSpPr>
        <p:spPr>
          <a:xfrm>
            <a:off x="1225296"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953980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BB4DE27-1913-8274-9943-46641EA0DAB7}"/>
              </a:ext>
            </a:extLst>
          </p:cNvPr>
          <p:cNvSpPr/>
          <p:nvPr userDrawn="1"/>
        </p:nvSpPr>
        <p:spPr>
          <a:xfrm>
            <a:off x="1174276" y="-756"/>
            <a:ext cx="9843449" cy="56904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9" name="Rectangle 8">
            <a:extLst>
              <a:ext uri="{FF2B5EF4-FFF2-40B4-BE49-F238E27FC236}">
                <a16:creationId xmlns:a16="http://schemas.microsoft.com/office/drawing/2014/main" id="{F901AB4A-AE17-BFA4-697C-75EC6407E147}"/>
              </a:ext>
            </a:extLst>
          </p:cNvPr>
          <p:cNvSpPr/>
          <p:nvPr userDrawn="1"/>
        </p:nvSpPr>
        <p:spPr>
          <a:xfrm>
            <a:off x="1604189" y="-13446"/>
            <a:ext cx="8983623" cy="525779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mollusk, insect&#10;&#10;Description automatically generated">
            <a:extLst>
              <a:ext uri="{FF2B5EF4-FFF2-40B4-BE49-F238E27FC236}">
                <a16:creationId xmlns:a16="http://schemas.microsoft.com/office/drawing/2014/main" id="{1C7F01FE-99A8-35BD-05A1-6D93A2578E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2833" y="5110810"/>
            <a:ext cx="1207554" cy="354511"/>
          </a:xfrm>
          <a:prstGeom prst="rect">
            <a:avLst/>
          </a:prstGeom>
        </p:spPr>
      </p:pic>
      <p:pic>
        <p:nvPicPr>
          <p:cNvPr id="13" name="Picture 12">
            <a:extLst>
              <a:ext uri="{FF2B5EF4-FFF2-40B4-BE49-F238E27FC236}">
                <a16:creationId xmlns:a16="http://schemas.microsoft.com/office/drawing/2014/main" id="{E66660DF-FD7A-4340-E854-B4680A6B88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202474" y="-1953000"/>
            <a:ext cx="1485900" cy="53721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748028" y="1389888"/>
            <a:ext cx="8695944"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2223516" y="2651760"/>
            <a:ext cx="7744968" cy="2697480"/>
          </a:xfrm>
        </p:spPr>
        <p:txBody>
          <a:bodyPr>
            <a:normAutofit/>
          </a:bodyPr>
          <a:lstStyle>
            <a:lvl1pPr marL="0" indent="0" algn="ctr">
              <a:lnSpc>
                <a:spcPct val="100000"/>
              </a:lnSpc>
              <a:buNone/>
              <a:defRPr sz="2000">
                <a:latin typeface="Gill Sans Nova Light" panose="020F0302020204030204" pitchFamily="34" charset="0"/>
                <a:cs typeface="Gill Sans Nova Light" panose="020F0302020204030204" pitchFamily="34" charset="0"/>
              </a:defRPr>
            </a:lvl1pPr>
            <a:lvl2pPr algn="ctr">
              <a:lnSpc>
                <a:spcPct val="100000"/>
              </a:lnSpc>
              <a:defRPr sz="18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
        <p:nvSpPr>
          <p:cNvPr id="14" name="Footer Placeholder 13">
            <a:extLst>
              <a:ext uri="{FF2B5EF4-FFF2-40B4-BE49-F238E27FC236}">
                <a16:creationId xmlns:a16="http://schemas.microsoft.com/office/drawing/2014/main" id="{2F05D25C-B703-1868-603E-D468EF44D794}"/>
              </a:ext>
            </a:extLst>
          </p:cNvPr>
          <p:cNvSpPr>
            <a:spLocks noGrp="1"/>
          </p:cNvSpPr>
          <p:nvPr>
            <p:ph type="ftr" sz="quarter" idx="10"/>
          </p:nvPr>
        </p:nvSpPr>
        <p:spPr/>
        <p:txBody>
          <a:bodyPr/>
          <a:lstStyle/>
          <a:p>
            <a:r>
              <a:rPr lang="en-US"/>
              <a:t>Presentation title</a:t>
            </a:r>
            <a:endParaRPr lang="en-US" dirty="0"/>
          </a:p>
        </p:txBody>
      </p:sp>
      <p:sp>
        <p:nvSpPr>
          <p:cNvPr id="15" name="Slide Number Placeholder 14">
            <a:extLst>
              <a:ext uri="{FF2B5EF4-FFF2-40B4-BE49-F238E27FC236}">
                <a16:creationId xmlns:a16="http://schemas.microsoft.com/office/drawing/2014/main" id="{D8FDB2CC-A975-BC07-042A-228D387E5165}"/>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120268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8ADFA29-47E3-2E16-12B7-D8031DC04C0D}"/>
              </a:ext>
            </a:extLst>
          </p:cNvPr>
          <p:cNvSpPr/>
          <p:nvPr userDrawn="1"/>
        </p:nvSpPr>
        <p:spPr>
          <a:xfrm>
            <a:off x="0" y="3377183"/>
            <a:ext cx="12192000" cy="232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close up of a plant&#10;&#10;Description automatically generated with low confidence">
            <a:extLst>
              <a:ext uri="{FF2B5EF4-FFF2-40B4-BE49-F238E27FC236}">
                <a16:creationId xmlns:a16="http://schemas.microsoft.com/office/drawing/2014/main" id="{D373DB44-C887-96AC-D32D-B7656F28FB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87322" y="3187511"/>
            <a:ext cx="1422400" cy="5283200"/>
          </a:xfrm>
          <a:prstGeom prst="rect">
            <a:avLst/>
          </a:prstGeom>
        </p:spPr>
      </p:pic>
      <p:pic>
        <p:nvPicPr>
          <p:cNvPr id="9" name="Picture 8" descr="A picture containing bedclothes, fabric&#10;&#10;Description automatically generated">
            <a:extLst>
              <a:ext uri="{FF2B5EF4-FFF2-40B4-BE49-F238E27FC236}">
                <a16:creationId xmlns:a16="http://schemas.microsoft.com/office/drawing/2014/main" id="{6A080FF9-A96B-AA38-428D-5F2CF533D06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5400022" y="287485"/>
            <a:ext cx="1485900" cy="5372100"/>
          </a:xfrm>
          <a:prstGeom prst="rect">
            <a:avLst/>
          </a:prstGeom>
        </p:spPr>
      </p:pic>
      <p:sp>
        <p:nvSpPr>
          <p:cNvPr id="13" name="Rectangle 12">
            <a:extLst>
              <a:ext uri="{FF2B5EF4-FFF2-40B4-BE49-F238E27FC236}">
                <a16:creationId xmlns:a16="http://schemas.microsoft.com/office/drawing/2014/main" id="{25150280-02E2-686D-A130-65EBDA15EF13}"/>
              </a:ext>
            </a:extLst>
          </p:cNvPr>
          <p:cNvSpPr/>
          <p:nvPr userDrawn="1"/>
        </p:nvSpPr>
        <p:spPr>
          <a:xfrm>
            <a:off x="232651" y="3633264"/>
            <a:ext cx="11740896" cy="178975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ll Sans Light" panose="020B0302020104020203" pitchFamily="34" charset="-79"/>
              <a:cs typeface="Gill Sans Light" panose="020B0302020104020203" pitchFamily="34" charset="-79"/>
            </a:endParaRPr>
          </a:p>
        </p:txBody>
      </p:sp>
      <p:pic>
        <p:nvPicPr>
          <p:cNvPr id="15" name="Picture 14" descr="A picture containing ceramic ware, porcelain&#10;&#10;Description automatically generated">
            <a:extLst>
              <a:ext uri="{FF2B5EF4-FFF2-40B4-BE49-F238E27FC236}">
                <a16:creationId xmlns:a16="http://schemas.microsoft.com/office/drawing/2014/main" id="{3DD4D68C-6665-333E-98E8-785116A05A7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590193">
            <a:off x="6957396" y="5090392"/>
            <a:ext cx="856832" cy="832525"/>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27E0939A-D971-0D79-9B6D-834913C959B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62979" y="3252854"/>
            <a:ext cx="1206427" cy="621355"/>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userDrawn="1">
            <p:ph type="title"/>
          </p:nvPr>
        </p:nvSpPr>
        <p:spPr>
          <a:xfrm>
            <a:off x="1153668" y="3977640"/>
            <a:ext cx="9884664" cy="731520"/>
          </a:xfrm>
        </p:spPr>
        <p:txBody>
          <a:bodyPr anchor="b">
            <a:normAutofit/>
          </a:bodyPr>
          <a:lstStyle>
            <a:lvl1pPr algn="ct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userDrawn="1">
            <p:ph type="body" idx="1"/>
          </p:nvPr>
        </p:nvSpPr>
        <p:spPr>
          <a:xfrm>
            <a:off x="1153668" y="4700016"/>
            <a:ext cx="9884664" cy="457200"/>
          </a:xfrm>
        </p:spPr>
        <p:txBody>
          <a:bodyPr anchor="ct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1825625"/>
            <a:ext cx="10515600" cy="4370832"/>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green">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609600" y="1600200"/>
            <a:ext cx="10972800" cy="457200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92510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3"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2" y="4923380"/>
            <a:ext cx="1207554"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anchor="t">
            <a:normAutofit/>
          </a:bodyPr>
          <a:lstStyle>
            <a:lvl1pPr algn="ct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4" y="3964517"/>
            <a:ext cx="8705089" cy="457200"/>
          </a:xfrm>
        </p:spPr>
        <p:txBody>
          <a:bodyPr anchor="ctr"/>
          <a:lstStyle>
            <a:lvl1pPr marL="0" indent="0" algn="ctr">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7" y="3189069"/>
            <a:ext cx="945473" cy="1936750"/>
          </a:xfrm>
        </p:spPr>
        <p:txBody>
          <a:bodyPr>
            <a:noAutofit/>
          </a:bodyPr>
          <a:lstStyle>
            <a:lvl1pPr marL="0" indent="0">
              <a:buNone/>
              <a:defRPr sz="14000" b="1">
                <a:solidFill>
                  <a:schemeClr val="tx2"/>
                </a:solidFill>
                <a:latin typeface="+mj-lt"/>
              </a:defRPr>
            </a:lvl1pPr>
          </a:lstStyle>
          <a:p>
            <a:pPr lvl="0"/>
            <a:r>
              <a:rPr lang="en-US" dirty="0"/>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a:noAutofit/>
          </a:bodyPr>
          <a:lstStyle>
            <a:lvl1pPr marL="0" indent="0">
              <a:buNone/>
              <a:defRPr sz="14000" b="1">
                <a:solidFill>
                  <a:schemeClr val="tx2"/>
                </a:solidFill>
                <a:latin typeface="+mj-lt"/>
              </a:defRPr>
            </a:lvl1pPr>
          </a:lstStyle>
          <a:p>
            <a:pPr lvl="0"/>
            <a:r>
              <a:rPr lang="en-US" dirty="0"/>
              <a:t>“</a:t>
            </a:r>
          </a:p>
        </p:txBody>
      </p:sp>
    </p:spTree>
    <p:extLst>
      <p:ext uri="{BB962C8B-B14F-4D97-AF65-F5344CB8AC3E}">
        <p14:creationId xmlns:p14="http://schemas.microsoft.com/office/powerpoint/2010/main" val="3178703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endParaRPr lang="en-US" dirty="0"/>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0"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4"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519687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endParaRPr lang="en-US" dirty="0"/>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68136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106424"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106424"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46" name="Picture Placeholder 17">
            <a:extLst>
              <a:ext uri="{FF2B5EF4-FFF2-40B4-BE49-F238E27FC236}">
                <a16:creationId xmlns:a16="http://schemas.microsoft.com/office/drawing/2014/main" id="{B23EF08B-7D0C-7D96-413D-71C22E3F74D0}"/>
              </a:ext>
            </a:extLst>
          </p:cNvPr>
          <p:cNvSpPr>
            <a:spLocks noGrp="1" noChangeAspect="1"/>
          </p:cNvSpPr>
          <p:nvPr>
            <p:ph type="pic" sz="quarter" idx="26"/>
          </p:nvPr>
        </p:nvSpPr>
        <p:spPr>
          <a:xfrm>
            <a:off x="168136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45" name="Text Placeholder 19">
            <a:extLst>
              <a:ext uri="{FF2B5EF4-FFF2-40B4-BE49-F238E27FC236}">
                <a16:creationId xmlns:a16="http://schemas.microsoft.com/office/drawing/2014/main" id="{A6866782-6675-4F37-E5D2-68CB0191C1A7}"/>
              </a:ext>
            </a:extLst>
          </p:cNvPr>
          <p:cNvSpPr>
            <a:spLocks noGrp="1"/>
          </p:cNvSpPr>
          <p:nvPr>
            <p:ph type="body" sz="quarter" idx="25"/>
          </p:nvPr>
        </p:nvSpPr>
        <p:spPr>
          <a:xfrm>
            <a:off x="1106424"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44" name="Text Placeholder 19">
            <a:extLst>
              <a:ext uri="{FF2B5EF4-FFF2-40B4-BE49-F238E27FC236}">
                <a16:creationId xmlns:a16="http://schemas.microsoft.com/office/drawing/2014/main" id="{9F53AB27-DDFA-AA5D-8253-546C9BBA9CE7}"/>
              </a:ext>
            </a:extLst>
          </p:cNvPr>
          <p:cNvSpPr>
            <a:spLocks noGrp="1"/>
          </p:cNvSpPr>
          <p:nvPr>
            <p:ph type="body" sz="quarter" idx="24"/>
          </p:nvPr>
        </p:nvSpPr>
        <p:spPr>
          <a:xfrm>
            <a:off x="1106424"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422675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639312"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639312"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16" name="Picture Placeholder 17">
            <a:extLst>
              <a:ext uri="{FF2B5EF4-FFF2-40B4-BE49-F238E27FC236}">
                <a16:creationId xmlns:a16="http://schemas.microsoft.com/office/drawing/2014/main" id="{DD9CE7E9-3BC2-0321-457B-61D363708B38}"/>
              </a:ext>
            </a:extLst>
          </p:cNvPr>
          <p:cNvSpPr>
            <a:spLocks noGrp="1" noChangeAspect="1"/>
          </p:cNvSpPr>
          <p:nvPr>
            <p:ph type="pic" sz="quarter" idx="29"/>
          </p:nvPr>
        </p:nvSpPr>
        <p:spPr>
          <a:xfrm>
            <a:off x="422675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3" name="Text Placeholder 19">
            <a:extLst>
              <a:ext uri="{FF2B5EF4-FFF2-40B4-BE49-F238E27FC236}">
                <a16:creationId xmlns:a16="http://schemas.microsoft.com/office/drawing/2014/main" id="{70DD1941-A469-A457-B987-E0E2C300A8AE}"/>
              </a:ext>
            </a:extLst>
          </p:cNvPr>
          <p:cNvSpPr>
            <a:spLocks noGrp="1"/>
          </p:cNvSpPr>
          <p:nvPr>
            <p:ph type="body" sz="quarter" idx="31"/>
          </p:nvPr>
        </p:nvSpPr>
        <p:spPr>
          <a:xfrm>
            <a:off x="3639312"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18" name="Text Placeholder 19">
            <a:extLst>
              <a:ext uri="{FF2B5EF4-FFF2-40B4-BE49-F238E27FC236}">
                <a16:creationId xmlns:a16="http://schemas.microsoft.com/office/drawing/2014/main" id="{D6B84B7D-A7EC-6FE1-9925-F78AF0DE230F}"/>
              </a:ext>
            </a:extLst>
          </p:cNvPr>
          <p:cNvSpPr>
            <a:spLocks noGrp="1"/>
          </p:cNvSpPr>
          <p:nvPr>
            <p:ph type="body" sz="quarter" idx="30"/>
          </p:nvPr>
        </p:nvSpPr>
        <p:spPr>
          <a:xfrm>
            <a:off x="3639312"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77214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172200"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172200"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14" name="Picture Placeholder 17">
            <a:extLst>
              <a:ext uri="{FF2B5EF4-FFF2-40B4-BE49-F238E27FC236}">
                <a16:creationId xmlns:a16="http://schemas.microsoft.com/office/drawing/2014/main" id="{AA1AC2FE-336D-4E7F-2C86-6A8C29BA8F90}"/>
              </a:ext>
            </a:extLst>
          </p:cNvPr>
          <p:cNvSpPr>
            <a:spLocks noGrp="1" noChangeAspect="1"/>
          </p:cNvSpPr>
          <p:nvPr>
            <p:ph type="pic" sz="quarter" idx="28"/>
          </p:nvPr>
        </p:nvSpPr>
        <p:spPr>
          <a:xfrm>
            <a:off x="677214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7" name="Text Placeholder 19">
            <a:extLst>
              <a:ext uri="{FF2B5EF4-FFF2-40B4-BE49-F238E27FC236}">
                <a16:creationId xmlns:a16="http://schemas.microsoft.com/office/drawing/2014/main" id="{FA370BF1-09EC-DBE1-5118-8A92A0F90BC4}"/>
              </a:ext>
            </a:extLst>
          </p:cNvPr>
          <p:cNvSpPr>
            <a:spLocks noGrp="1"/>
          </p:cNvSpPr>
          <p:nvPr>
            <p:ph type="body" sz="quarter" idx="33"/>
          </p:nvPr>
        </p:nvSpPr>
        <p:spPr>
          <a:xfrm>
            <a:off x="6172200"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25" name="Text Placeholder 19">
            <a:extLst>
              <a:ext uri="{FF2B5EF4-FFF2-40B4-BE49-F238E27FC236}">
                <a16:creationId xmlns:a16="http://schemas.microsoft.com/office/drawing/2014/main" id="{5089D72C-E865-F5D3-CB1E-050AEF684453}"/>
              </a:ext>
            </a:extLst>
          </p:cNvPr>
          <p:cNvSpPr>
            <a:spLocks noGrp="1"/>
          </p:cNvSpPr>
          <p:nvPr>
            <p:ph type="body" sz="quarter" idx="32"/>
          </p:nvPr>
        </p:nvSpPr>
        <p:spPr>
          <a:xfrm>
            <a:off x="6172200"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9317533"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705088"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705088"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47" name="Picture Placeholder 17">
            <a:extLst>
              <a:ext uri="{FF2B5EF4-FFF2-40B4-BE49-F238E27FC236}">
                <a16:creationId xmlns:a16="http://schemas.microsoft.com/office/drawing/2014/main" id="{4F7ECA98-24CD-8CC5-A3EC-BFF5E9B11748}"/>
              </a:ext>
            </a:extLst>
          </p:cNvPr>
          <p:cNvSpPr>
            <a:spLocks noGrp="1" noChangeAspect="1"/>
          </p:cNvSpPr>
          <p:nvPr>
            <p:ph type="pic" sz="quarter" idx="27"/>
          </p:nvPr>
        </p:nvSpPr>
        <p:spPr>
          <a:xfrm>
            <a:off x="9317533"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42" name="Text Placeholder 19">
            <a:extLst>
              <a:ext uri="{FF2B5EF4-FFF2-40B4-BE49-F238E27FC236}">
                <a16:creationId xmlns:a16="http://schemas.microsoft.com/office/drawing/2014/main" id="{46CBECF2-D93E-3DF9-064C-CB4A3262B691}"/>
              </a:ext>
            </a:extLst>
          </p:cNvPr>
          <p:cNvSpPr>
            <a:spLocks noGrp="1"/>
          </p:cNvSpPr>
          <p:nvPr>
            <p:ph type="body" sz="quarter" idx="35"/>
          </p:nvPr>
        </p:nvSpPr>
        <p:spPr>
          <a:xfrm>
            <a:off x="8705088"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41" name="Text Placeholder 19">
            <a:extLst>
              <a:ext uri="{FF2B5EF4-FFF2-40B4-BE49-F238E27FC236}">
                <a16:creationId xmlns:a16="http://schemas.microsoft.com/office/drawing/2014/main" id="{71E06E16-A083-B853-8155-7FF97AD1DE8F}"/>
              </a:ext>
            </a:extLst>
          </p:cNvPr>
          <p:cNvSpPr>
            <a:spLocks noGrp="1"/>
          </p:cNvSpPr>
          <p:nvPr>
            <p:ph type="body" sz="quarter" idx="34"/>
          </p:nvPr>
        </p:nvSpPr>
        <p:spPr>
          <a:xfrm>
            <a:off x="8705088"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2232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EB05881-FB11-43E8-CCDD-8C12CDB4FE47}"/>
              </a:ext>
            </a:extLst>
          </p:cNvPr>
          <p:cNvSpPr/>
          <p:nvPr userDrawn="1"/>
        </p:nvSpPr>
        <p:spPr>
          <a:xfrm>
            <a:off x="838199" y="196052"/>
            <a:ext cx="10515601" cy="16867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fabric&#10;&#10;Description automatically generated">
            <a:extLst>
              <a:ext uri="{FF2B5EF4-FFF2-40B4-BE49-F238E27FC236}">
                <a16:creationId xmlns:a16="http://schemas.microsoft.com/office/drawing/2014/main" id="{A4941BBB-13FC-2ACE-1A50-C0F465531B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14950" y="-64113"/>
            <a:ext cx="1562100" cy="4394200"/>
          </a:xfrm>
          <a:prstGeom prst="rect">
            <a:avLst/>
          </a:prstGeom>
        </p:spPr>
      </p:pic>
      <p:sp>
        <p:nvSpPr>
          <p:cNvPr id="11" name="Rectangle 10">
            <a:extLst>
              <a:ext uri="{FF2B5EF4-FFF2-40B4-BE49-F238E27FC236}">
                <a16:creationId xmlns:a16="http://schemas.microsoft.com/office/drawing/2014/main" id="{D8BE9E36-E9D5-3FA6-EE22-A6E5CE13C462}"/>
              </a:ext>
            </a:extLst>
          </p:cNvPr>
          <p:cNvSpPr/>
          <p:nvPr userDrawn="1"/>
        </p:nvSpPr>
        <p:spPr>
          <a:xfrm>
            <a:off x="995423"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flower, plant&#10;&#10;Description automatically generated">
            <a:extLst>
              <a:ext uri="{FF2B5EF4-FFF2-40B4-BE49-F238E27FC236}">
                <a16:creationId xmlns:a16="http://schemas.microsoft.com/office/drawing/2014/main" id="{479E4054-0885-457B-35B3-A9B26ED9360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4869421" y="459092"/>
            <a:ext cx="749300" cy="27559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484632"/>
            <a:ext cx="10515600" cy="1133856"/>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2990088"/>
            <a:ext cx="10515600" cy="347472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C6C79F3B-6B68-BA3C-6CBE-C26E339E450E}"/>
              </a:ext>
            </a:extLst>
          </p:cNvPr>
          <p:cNvSpPr>
            <a:spLocks noGrp="1"/>
          </p:cNvSpPr>
          <p:nvPr>
            <p:ph type="ftr" sz="quarter" idx="10"/>
          </p:nvPr>
        </p:nvSpPr>
        <p:spPr/>
        <p:txBody>
          <a:bodyPr/>
          <a:lstStyle/>
          <a:p>
            <a:r>
              <a:rPr lang="en-US"/>
              <a:t>Presentation title</a:t>
            </a:r>
            <a:endParaRPr lang="en-US" dirty="0"/>
          </a:p>
        </p:txBody>
      </p:sp>
      <p:sp>
        <p:nvSpPr>
          <p:cNvPr id="15" name="Slide Number Placeholder 14">
            <a:extLst>
              <a:ext uri="{FF2B5EF4-FFF2-40B4-BE49-F238E27FC236}">
                <a16:creationId xmlns:a16="http://schemas.microsoft.com/office/drawing/2014/main" id="{9D503431-982D-5D35-88BF-09474F76D65D}"/>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791044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68407D-A1C4-B842-0C34-B2DE8AD312D3}"/>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A1AE7FB-DFC0-DCDA-47AD-6ED81A6427FA}"/>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7A4DFCBA-879E-D6C9-9F81-B4F9225423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2" name="Title 1">
            <a:extLst>
              <a:ext uri="{FF2B5EF4-FFF2-40B4-BE49-F238E27FC236}">
                <a16:creationId xmlns:a16="http://schemas.microsoft.com/office/drawing/2014/main" id="{B8562BF3-1BFC-6948-02E0-8A1C121C387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E158D7F8-0920-52BA-580D-07249122876C}"/>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9E6611EB-89A4-4C55-4032-4D0C418398DB}"/>
              </a:ext>
            </a:extLst>
          </p:cNvPr>
          <p:cNvSpPr>
            <a:spLocks noGrp="1"/>
          </p:cNvSpPr>
          <p:nvPr>
            <p:ph type="sldNum" sz="quarter" idx="11"/>
          </p:nvPr>
        </p:nvSpPr>
        <p:spPr/>
        <p:txBody>
          <a:bodyPr/>
          <a:lstStyle/>
          <a:p>
            <a:fld id="{294A09A9-5501-47C1-A89A-A340965A2BE2}" type="slidenum">
              <a:rPr lang="en-US" smtClean="0"/>
              <a:pPr/>
              <a:t>‹#›</a:t>
            </a:fld>
            <a:endParaRPr lang="en-US" dirty="0"/>
          </a:p>
        </p:txBody>
      </p:sp>
      <p:sp>
        <p:nvSpPr>
          <p:cNvPr id="12" name="Content Placeholder 11">
            <a:extLst>
              <a:ext uri="{FF2B5EF4-FFF2-40B4-BE49-F238E27FC236}">
                <a16:creationId xmlns:a16="http://schemas.microsoft.com/office/drawing/2014/main" id="{C6963F99-41C3-5ED4-AAD8-B904145CC7EA}"/>
              </a:ext>
            </a:extLst>
          </p:cNvPr>
          <p:cNvSpPr>
            <a:spLocks noGrp="1"/>
          </p:cNvSpPr>
          <p:nvPr>
            <p:ph sz="quarter" idx="12"/>
          </p:nvPr>
        </p:nvSpPr>
        <p:spPr>
          <a:xfrm>
            <a:off x="975360" y="2615184"/>
            <a:ext cx="10241280" cy="33192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8034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1_Comparison">
    <p:bg>
      <p:bgPr>
        <a:solidFill>
          <a:schemeClr val="tx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88546F5-5752-9595-980A-9978EC65B179}"/>
              </a:ext>
            </a:extLst>
          </p:cNvPr>
          <p:cNvSpPr/>
          <p:nvPr userDrawn="1"/>
        </p:nvSpPr>
        <p:spPr>
          <a:xfrm>
            <a:off x="491679" y="319214"/>
            <a:ext cx="11208641" cy="5857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788B1DFD-B7E9-D65B-0A47-8D442617B0D0}"/>
              </a:ext>
            </a:extLst>
          </p:cNvPr>
          <p:cNvCxnSpPr>
            <a:cxnSpLocks/>
          </p:cNvCxnSpPr>
          <p:nvPr userDrawn="1"/>
        </p:nvCxnSpPr>
        <p:spPr>
          <a:xfrm>
            <a:off x="837235" y="1767119"/>
            <a:ext cx="1051656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13" descr="A picture containing mollusk, insect&#10;&#10;Description automatically generated">
            <a:extLst>
              <a:ext uri="{FF2B5EF4-FFF2-40B4-BE49-F238E27FC236}">
                <a16:creationId xmlns:a16="http://schemas.microsoft.com/office/drawing/2014/main" id="{4190CCC3-E5E8-9E96-318B-F3F62E2328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5658" y="1631192"/>
            <a:ext cx="1207554" cy="354511"/>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39788" y="365125"/>
            <a:ext cx="10515600" cy="1325563"/>
          </a:xfrm>
        </p:spPr>
        <p:txBody>
          <a:bodyPr/>
          <a:lstStyle>
            <a:lvl1pPr algn="ctr">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124712"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124712" y="2629116"/>
            <a:ext cx="3200400" cy="3320861"/>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98848"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98848" y="2629116"/>
            <a:ext cx="3200400" cy="3320861"/>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15" name="Text Placeholder 4">
            <a:extLst>
              <a:ext uri="{FF2B5EF4-FFF2-40B4-BE49-F238E27FC236}">
                <a16:creationId xmlns:a16="http://schemas.microsoft.com/office/drawing/2014/main" id="{F270D939-D128-D431-82CE-9C15D5A7AA9A}"/>
              </a:ext>
            </a:extLst>
          </p:cNvPr>
          <p:cNvSpPr>
            <a:spLocks noGrp="1"/>
          </p:cNvSpPr>
          <p:nvPr>
            <p:ph type="body" sz="quarter" idx="13"/>
          </p:nvPr>
        </p:nvSpPr>
        <p:spPr>
          <a:xfrm>
            <a:off x="7909560"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Content Placeholder 5">
            <a:extLst>
              <a:ext uri="{FF2B5EF4-FFF2-40B4-BE49-F238E27FC236}">
                <a16:creationId xmlns:a16="http://schemas.microsoft.com/office/drawing/2014/main" id="{4AAE69C6-BB37-BC70-8424-BC928D19C91A}"/>
              </a:ext>
            </a:extLst>
          </p:cNvPr>
          <p:cNvSpPr>
            <a:spLocks noGrp="1"/>
          </p:cNvSpPr>
          <p:nvPr>
            <p:ph sz="quarter" idx="14"/>
          </p:nvPr>
        </p:nvSpPr>
        <p:spPr>
          <a:xfrm>
            <a:off x="7909560" y="2629116"/>
            <a:ext cx="3200400" cy="3320861"/>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69908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a:lstStyle>
            <a:lvl1pPr algn="ctr">
              <a:defRPr/>
            </a:lvl1pPr>
          </a:lstStyle>
          <a:p>
            <a:r>
              <a:rPr lang="en-US"/>
              <a:t>Click to edit Master title style</a:t>
            </a:r>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anchor="ctr">
            <a:normAutofit/>
          </a:bodyPr>
          <a:lstStyle>
            <a:lvl1pPr marL="0" indent="0" algn="l">
              <a:lnSpc>
                <a:spcPct val="150000"/>
              </a:lnSpc>
              <a:buNone/>
              <a:defRPr sz="2400">
                <a:latin typeface="Gill Sans Nova Light" panose="020F0302020204030204" pitchFamily="34" charset="0"/>
                <a:cs typeface="Gill Sans Nova Light" panose="020F0302020204030204" pitchFamily="34" charset="0"/>
              </a:defRPr>
            </a:lvl1pPr>
            <a:lvl2pPr algn="l">
              <a:lnSpc>
                <a:spcPct val="150000"/>
              </a:lnSpc>
              <a:defRPr sz="20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482466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a:lstStyle/>
          <a:p>
            <a:r>
              <a:rPr lang="en-US"/>
              <a:t>Presentation title</a:t>
            </a:r>
            <a:endParaRPr lang="en-US" dirty="0"/>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228600" y="6356350"/>
            <a:ext cx="4114800" cy="365125"/>
          </a:xfrm>
          <a:prstGeom prst="rect">
            <a:avLst/>
          </a:prstGeom>
        </p:spPr>
        <p:txBody>
          <a:bodyPr vert="horz" lIns="91440" tIns="45720" rIns="91440" bIns="45720" rtlCol="0" anchor="ctr"/>
          <a:lstStyle>
            <a:lvl1pPr algn="l">
              <a:defRPr sz="1200">
                <a:solidFill>
                  <a:schemeClr val="tx1"/>
                </a:solidFill>
                <a:latin typeface="Gill Sans Nova Light" panose="020F0302020204030204" pitchFamily="34" charset="0"/>
                <a:cs typeface="Gill Sans Nova Light" panose="020F0302020204030204" pitchFamily="34" charset="0"/>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208008" y="6356350"/>
            <a:ext cx="2743200" cy="365125"/>
          </a:xfrm>
          <a:prstGeom prst="rect">
            <a:avLst/>
          </a:prstGeom>
        </p:spPr>
        <p:txBody>
          <a:bodyPr vert="horz" lIns="91440" tIns="45720" rIns="91440" bIns="45720" rtlCol="0" anchor="ctr"/>
          <a:lstStyle>
            <a:lvl1pPr algn="r">
              <a:defRPr sz="1200">
                <a:solidFill>
                  <a:schemeClr val="tx1"/>
                </a:solidFill>
                <a:latin typeface="Gill Sans Nova Light" panose="020F0302020204030204" pitchFamily="34" charset="0"/>
                <a:cs typeface="Gill Sans Nova Light" panose="020F0302020204030204" pitchFamily="34" charset="0"/>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8" r:id="rId2"/>
    <p:sldLayoutId id="2147483659" r:id="rId3"/>
    <p:sldLayoutId id="2147483651" r:id="rId4"/>
    <p:sldLayoutId id="2147483650" r:id="rId5"/>
    <p:sldLayoutId id="2147483663" r:id="rId6"/>
    <p:sldLayoutId id="2147483665" r:id="rId7"/>
    <p:sldLayoutId id="2147483660" r:id="rId8"/>
    <p:sldLayoutId id="2147483661" r:id="rId9"/>
    <p:sldLayoutId id="2147483662" r:id="rId10"/>
    <p:sldLayoutId id="2147483666" r:id="rId11"/>
    <p:sldLayoutId id="2147483653" r:id="rId12"/>
    <p:sldLayoutId id="2147483664" r:id="rId13"/>
    <p:sldLayoutId id="2147483667" r:id="rId14"/>
    <p:sldLayoutId id="2147483652"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sz="4400" kern="1200">
          <a:solidFill>
            <a:schemeClr val="accent3"/>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73292A"/>
        </a:buClr>
        <a:buFont typeface="Arial" panose="020B0604020202020204" pitchFamily="34" charset="0"/>
        <a:buChar char="•"/>
        <a:defRPr sz="2800" kern="1200">
          <a:solidFill>
            <a:schemeClr val="accent3"/>
          </a:solidFill>
          <a:latin typeface="+mn-lt"/>
          <a:ea typeface="+mn-ea"/>
          <a:cs typeface="+mn-cs"/>
        </a:defRPr>
      </a:lvl1pPr>
      <a:lvl2pPr marL="685800" indent="-228600" algn="l" defTabSz="914400" rtl="0" eaLnBrk="1" latinLnBrk="0" hangingPunct="1">
        <a:lnSpc>
          <a:spcPct val="90000"/>
        </a:lnSpc>
        <a:spcBef>
          <a:spcPts val="500"/>
        </a:spcBef>
        <a:buClr>
          <a:srgbClr val="73292A"/>
        </a:buClr>
        <a:buFont typeface="Arial" panose="020B0604020202020204" pitchFamily="34" charset="0"/>
        <a:buChar char="•"/>
        <a:defRPr sz="2400" kern="1200">
          <a:solidFill>
            <a:schemeClr val="accent3"/>
          </a:solidFill>
          <a:latin typeface="+mn-lt"/>
          <a:ea typeface="+mn-ea"/>
          <a:cs typeface="+mn-cs"/>
        </a:defRPr>
      </a:lvl2pPr>
      <a:lvl3pPr marL="1143000" indent="-228600" algn="l" defTabSz="914400" rtl="0" eaLnBrk="1" latinLnBrk="0" hangingPunct="1">
        <a:lnSpc>
          <a:spcPct val="90000"/>
        </a:lnSpc>
        <a:spcBef>
          <a:spcPts val="500"/>
        </a:spcBef>
        <a:buClr>
          <a:srgbClr val="73292A"/>
        </a:buClr>
        <a:buFont typeface="Arial" panose="020B0604020202020204" pitchFamily="34" charset="0"/>
        <a:buChar char="•"/>
        <a:defRPr sz="2000" kern="1200">
          <a:solidFill>
            <a:schemeClr val="accent3"/>
          </a:solidFill>
          <a:latin typeface="+mn-lt"/>
          <a:ea typeface="+mn-ea"/>
          <a:cs typeface="+mn-cs"/>
        </a:defRPr>
      </a:lvl3pPr>
      <a:lvl4pPr marL="1600200" indent="-228600" algn="l" defTabSz="914400" rtl="0" eaLnBrk="1" latinLnBrk="0" hangingPunct="1">
        <a:lnSpc>
          <a:spcPct val="90000"/>
        </a:lnSpc>
        <a:spcBef>
          <a:spcPts val="500"/>
        </a:spcBef>
        <a:buClr>
          <a:srgbClr val="73292A"/>
        </a:buClr>
        <a:buFont typeface="Arial" panose="020B0604020202020204" pitchFamily="34" charset="0"/>
        <a:buChar char="•"/>
        <a:defRPr sz="1800" kern="1200">
          <a:solidFill>
            <a:schemeClr val="accent3"/>
          </a:solidFill>
          <a:latin typeface="+mn-lt"/>
          <a:ea typeface="+mn-ea"/>
          <a:cs typeface="+mn-cs"/>
        </a:defRPr>
      </a:lvl4pPr>
      <a:lvl5pPr marL="2057400" indent="-228600" algn="l" defTabSz="914400" rtl="0" eaLnBrk="1" latinLnBrk="0" hangingPunct="1">
        <a:lnSpc>
          <a:spcPct val="90000"/>
        </a:lnSpc>
        <a:spcBef>
          <a:spcPts val="500"/>
        </a:spcBef>
        <a:buClr>
          <a:srgbClr val="73292A"/>
        </a:buClr>
        <a:buFont typeface="Arial" panose="020B0604020202020204" pitchFamily="34" charset="0"/>
        <a:buChar char="•"/>
        <a:defRPr sz="1800" kern="120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hyperlink" Target="mailto:sgitau@anu.ac.ke" TargetMode="Externa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a:xfrm>
            <a:off x="2749296" y="2706624"/>
            <a:ext cx="6693408" cy="1088136"/>
          </a:xfrm>
        </p:spPr>
        <p:txBody>
          <a:bodyPr/>
          <a:lstStyle/>
          <a:p>
            <a:pPr algn="ctr">
              <a:lnSpc>
                <a:spcPct val="107000"/>
              </a:lnSpc>
              <a:spcAft>
                <a:spcPts val="1000"/>
              </a:spcAft>
            </a:pPr>
            <a:r>
              <a:rPr lang="en-US" sz="1800" b="1" dirty="0">
                <a:effectLst/>
                <a:latin typeface="Palatino Linotype" panose="02040502050505030304" pitchFamily="18" charset="0"/>
                <a:ea typeface="Calibri" panose="020F0502020204030204" pitchFamily="34" charset="0"/>
                <a:cs typeface="Times New Roman" panose="02020603050405020304" pitchFamily="18" charset="0"/>
              </a:rPr>
              <a:t>Trauma and Trauma Therapy</a:t>
            </a:r>
            <a:br>
              <a:rPr lang="en-US" sz="1800" dirty="0">
                <a:effectLst/>
                <a:latin typeface="Calibri" panose="020F0502020204030204" pitchFamily="34" charset="0"/>
                <a:cs typeface="Times New Roman" panose="02020603050405020304" pitchFamily="18" charset="0"/>
              </a:rPr>
            </a:br>
            <a:r>
              <a:rPr lang="en-US" sz="1800" b="1" dirty="0">
                <a:effectLst/>
                <a:latin typeface="Palatino Linotype" panose="02040502050505030304" pitchFamily="18" charset="0"/>
                <a:ea typeface="Calibri" panose="020F0502020204030204" pitchFamily="34" charset="0"/>
                <a:cs typeface="Times New Roman" panose="02020603050405020304" pitchFamily="18" charset="0"/>
              </a:rPr>
              <a:t>Lecture 6</a:t>
            </a:r>
            <a:br>
              <a:rPr lang="en-US" sz="1800" dirty="0">
                <a:effectLst/>
                <a:latin typeface="Calibri" panose="020F0502020204030204" pitchFamily="34" charset="0"/>
                <a:cs typeface="Times New Roman" panose="02020603050405020304" pitchFamily="18" charset="0"/>
              </a:rPr>
            </a:br>
            <a:r>
              <a:rPr lang="en-US" sz="1800" b="1" dirty="0">
                <a:effectLst/>
                <a:latin typeface="Palatino Linotype" panose="02040502050505030304" pitchFamily="18" charset="0"/>
                <a:ea typeface="Calibri" panose="020F0502020204030204" pitchFamily="34" charset="0"/>
                <a:cs typeface="Times New Roman" panose="02020603050405020304" pitchFamily="18" charset="0"/>
              </a:rPr>
              <a:t>Childhood Trauma</a:t>
            </a:r>
            <a:endParaRPr lang="en-US" sz="1800" dirty="0">
              <a:effectLst/>
              <a:latin typeface="Calibri" panose="020F0502020204030204" pitchFamily="34" charset="0"/>
              <a:cs typeface="Times New Roman" panose="02020603050405020304" pitchFamily="18" charset="0"/>
            </a:endParaRPr>
          </a:p>
        </p:txBody>
      </p:sp>
      <p:sp>
        <p:nvSpPr>
          <p:cNvPr id="3" name="Subtitle 2">
            <a:extLst>
              <a:ext uri="{FF2B5EF4-FFF2-40B4-BE49-F238E27FC236}">
                <a16:creationId xmlns:a16="http://schemas.microsoft.com/office/drawing/2014/main" id="{626260E8-21BF-1371-4767-5E86248A7A7B}"/>
              </a:ext>
            </a:extLst>
          </p:cNvPr>
          <p:cNvSpPr>
            <a:spLocks noGrp="1"/>
          </p:cNvSpPr>
          <p:nvPr>
            <p:ph type="subTitle" idx="1"/>
          </p:nvPr>
        </p:nvSpPr>
        <p:spPr/>
        <p:txBody>
          <a:bodyPr>
            <a:normAutofit fontScale="92500"/>
          </a:bodyPr>
          <a:lstStyle/>
          <a:p>
            <a:pPr>
              <a:lnSpc>
                <a:spcPct val="107000"/>
              </a:lnSpc>
              <a:spcAft>
                <a:spcPts val="800"/>
              </a:spcAft>
            </a:pPr>
            <a:r>
              <a:rPr lang="en-US" sz="1800" b="1" dirty="0">
                <a:effectLst/>
                <a:latin typeface="Palatino Linotype" panose="02040502050505030304" pitchFamily="18" charset="0"/>
                <a:ea typeface="Calibri" panose="020F0502020204030204" pitchFamily="34" charset="0"/>
                <a:cs typeface="Times New Roman" panose="02020603050405020304" pitchFamily="18" charset="0"/>
              </a:rPr>
              <a:t>Lecturer: Susan Gitau (PhD)</a:t>
            </a:r>
            <a:endParaRPr lang="en-US" sz="1800" dirty="0">
              <a:effectLst/>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771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p:txBody>
          <a:bodyPr>
            <a:normAutofit/>
          </a:bodyPr>
          <a:lstStyle/>
          <a:p>
            <a:r>
              <a:rPr lang="en-US" dirty="0">
                <a:solidFill>
                  <a:schemeClr val="accent3"/>
                </a:solidFill>
                <a:latin typeface="Baskerville Old Face" panose="02020602080505020303" pitchFamily="18" charset="77"/>
                <a:cs typeface="Calibri Light"/>
              </a:rPr>
              <a:t>Outline </a:t>
            </a:r>
            <a:endParaRPr lang="en-US" dirty="0">
              <a:solidFill>
                <a:schemeClr val="accent3"/>
              </a:solidFill>
              <a:latin typeface="Baskerville Old Face" panose="02020602080505020303" pitchFamily="18" charset="77"/>
            </a:endParaRPr>
          </a:p>
        </p:txBody>
      </p:sp>
      <p:sp>
        <p:nvSpPr>
          <p:cNvPr id="4" name="Text Placeholder 3">
            <a:extLst>
              <a:ext uri="{FF2B5EF4-FFF2-40B4-BE49-F238E27FC236}">
                <a16:creationId xmlns:a16="http://schemas.microsoft.com/office/drawing/2014/main" id="{7090AC0D-F624-B281-1AB5-687E5F6B3291}"/>
              </a:ext>
            </a:extLst>
          </p:cNvPr>
          <p:cNvSpPr>
            <a:spLocks noGrp="1"/>
          </p:cNvSpPr>
          <p:nvPr>
            <p:ph type="body" sz="quarter" idx="13"/>
          </p:nvPr>
        </p:nvSpPr>
        <p:spPr/>
        <p:txBody>
          <a:bodyPr/>
          <a:lstStyle/>
          <a:p>
            <a:r>
              <a:rPr lang="en-US" dirty="0"/>
              <a:t>A</a:t>
            </a:r>
          </a:p>
        </p:txBody>
      </p:sp>
      <p:pic>
        <p:nvPicPr>
          <p:cNvPr id="10" name="Picture 9" descr="Floral leaf accent">
            <a:extLst>
              <a:ext uri="{FF2B5EF4-FFF2-40B4-BE49-F238E27FC236}">
                <a16:creationId xmlns:a16="http://schemas.microsoft.com/office/drawing/2014/main" id="{08A3395B-5659-47E4-8F54-71340961F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41633" flipH="1">
            <a:off x="1654192" y="3058939"/>
            <a:ext cx="1243661" cy="790090"/>
          </a:xfrm>
          <a:prstGeom prst="rect">
            <a:avLst/>
          </a:prstGeom>
        </p:spPr>
      </p:pic>
      <p:pic>
        <p:nvPicPr>
          <p:cNvPr id="1929" name="Picture 1928" descr="Floral leaf accent">
            <a:extLst>
              <a:ext uri="{FF2B5EF4-FFF2-40B4-BE49-F238E27FC236}">
                <a16:creationId xmlns:a16="http://schemas.microsoft.com/office/drawing/2014/main" id="{CF8E7A1B-4724-55CB-6FAD-D8E756293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7260" y="2342954"/>
            <a:ext cx="1791038" cy="2033695"/>
          </a:xfrm>
          <a:prstGeom prst="rect">
            <a:avLst/>
          </a:prstGeom>
        </p:spPr>
      </p:pic>
      <p:sp>
        <p:nvSpPr>
          <p:cNvPr id="3" name="Content Placeholder 2">
            <a:extLst>
              <a:ext uri="{FF2B5EF4-FFF2-40B4-BE49-F238E27FC236}">
                <a16:creationId xmlns:a16="http://schemas.microsoft.com/office/drawing/2014/main" id="{22788C46-D0BC-4307-AE55-7601A139E7CB}"/>
              </a:ext>
            </a:extLst>
          </p:cNvPr>
          <p:cNvSpPr>
            <a:spLocks noGrp="1"/>
          </p:cNvSpPr>
          <p:nvPr>
            <p:ph sz="quarter" idx="4"/>
          </p:nvPr>
        </p:nvSpPr>
        <p:spPr/>
        <p:txBody>
          <a:bodyPr vert="horz" lIns="91440" tIns="45720" rIns="91440" bIns="45720" rtlCol="0" anchor="t">
            <a:normAutofit lnSpcReduction="10000"/>
          </a:bodyPr>
          <a:lstStyle/>
          <a:p>
            <a:pPr marL="342900" indent="-342900">
              <a:buFont typeface="Arial" panose="020B0604020202020204" pitchFamily="34" charset="0"/>
              <a:buChar char="•"/>
            </a:pPr>
            <a:r>
              <a:rPr lang="en-US" dirty="0">
                <a:latin typeface="Gill Sans Nova Light" panose="020B0302020104020203" pitchFamily="34" charset="0"/>
                <a:cs typeface="Calibri"/>
              </a:rPr>
              <a:t>Introduction</a:t>
            </a:r>
          </a:p>
          <a:p>
            <a:pPr marL="342900" indent="-342900">
              <a:buFont typeface="Arial" panose="020B0604020202020204" pitchFamily="34" charset="0"/>
              <a:buChar char="•"/>
            </a:pPr>
            <a:r>
              <a:rPr lang="en-US" dirty="0">
                <a:solidFill>
                  <a:schemeClr val="accent3"/>
                </a:solidFill>
                <a:latin typeface="Gill Sans Nova Light" panose="020B0302020104020203" pitchFamily="34" charset="0"/>
                <a:cs typeface="Calibri"/>
              </a:rPr>
              <a:t>Definition</a:t>
            </a:r>
          </a:p>
          <a:p>
            <a:pPr marL="342900" indent="-342900">
              <a:buFont typeface="Arial" panose="020B0604020202020204" pitchFamily="34" charset="0"/>
              <a:buChar char="•"/>
            </a:pPr>
            <a:r>
              <a:rPr lang="en-US" dirty="0">
                <a:latin typeface="Gill Sans Nova Light" panose="020B0302020104020203" pitchFamily="34" charset="0"/>
                <a:cs typeface="Calibri"/>
              </a:rPr>
              <a:t>Sources of Childhood Trauma</a:t>
            </a:r>
          </a:p>
          <a:p>
            <a:pPr marL="342900" indent="-342900">
              <a:buFont typeface="Arial" panose="020B0604020202020204" pitchFamily="34" charset="0"/>
              <a:buChar char="•"/>
            </a:pPr>
            <a:r>
              <a:rPr lang="en-US" dirty="0">
                <a:solidFill>
                  <a:schemeClr val="accent3"/>
                </a:solidFill>
                <a:latin typeface="Gill Sans Nova Light" panose="020B0302020104020203" pitchFamily="34" charset="0"/>
                <a:cs typeface="Calibri"/>
              </a:rPr>
              <a:t>Impact of Childhood Tra</a:t>
            </a:r>
            <a:r>
              <a:rPr lang="en-US" dirty="0">
                <a:latin typeface="Gill Sans Nova Light" panose="020B0302020104020203" pitchFamily="34" charset="0"/>
                <a:cs typeface="Calibri"/>
              </a:rPr>
              <a:t>uma</a:t>
            </a:r>
          </a:p>
          <a:p>
            <a:pPr marL="342900" indent="-342900">
              <a:buFont typeface="Arial" panose="020B0604020202020204" pitchFamily="34" charset="0"/>
              <a:buChar char="•"/>
            </a:pPr>
            <a:r>
              <a:rPr lang="en-US" dirty="0">
                <a:solidFill>
                  <a:schemeClr val="accent3"/>
                </a:solidFill>
                <a:latin typeface="Gill Sans Nova Light" panose="020B0302020104020203" pitchFamily="34" charset="0"/>
                <a:cs typeface="Calibri"/>
              </a:rPr>
              <a:t>Coping </a:t>
            </a:r>
          </a:p>
        </p:txBody>
      </p:sp>
      <p:sp>
        <p:nvSpPr>
          <p:cNvPr id="5" name="Footer Placeholder 4">
            <a:extLst>
              <a:ext uri="{FF2B5EF4-FFF2-40B4-BE49-F238E27FC236}">
                <a16:creationId xmlns:a16="http://schemas.microsoft.com/office/drawing/2014/main" id="{4A947406-5839-A735-732D-5690E6315B95}"/>
              </a:ext>
            </a:extLst>
          </p:cNvPr>
          <p:cNvSpPr>
            <a:spLocks noGrp="1"/>
          </p:cNvSpPr>
          <p:nvPr>
            <p:ph type="ftr" sz="quarter" idx="11"/>
          </p:nvPr>
        </p:nvSpPr>
        <p:spPr/>
        <p:txBody>
          <a:bodyPr/>
          <a:lstStyle/>
          <a:p>
            <a:r>
              <a:rPr lang="en-US"/>
              <a:t>Presentation title</a:t>
            </a:r>
            <a:endParaRPr lang="en-US" dirty="0"/>
          </a:p>
        </p:txBody>
      </p:sp>
      <p:sp>
        <p:nvSpPr>
          <p:cNvPr id="6" name="Slide Number Placeholder 5">
            <a:extLst>
              <a:ext uri="{FF2B5EF4-FFF2-40B4-BE49-F238E27FC236}">
                <a16:creationId xmlns:a16="http://schemas.microsoft.com/office/drawing/2014/main" id="{662884A3-BD82-0FC6-A582-54DD17DBCB4A}"/>
              </a:ext>
            </a:extLst>
          </p:cNvPr>
          <p:cNvSpPr>
            <a:spLocks noGrp="1"/>
          </p:cNvSpPr>
          <p:nvPr>
            <p:ph type="sldNum" sz="quarter" idx="12"/>
          </p:nvPr>
        </p:nvSpPr>
        <p:spPr/>
        <p:txBody>
          <a:bodyPr/>
          <a:lstStyle/>
          <a:p>
            <a:fld id="{294A09A9-5501-47C1-A89A-A340965A2BE2}" type="slidenum">
              <a:rPr lang="en-US" smtClean="0"/>
              <a:t>2</a:t>
            </a:fld>
            <a:endParaRPr lang="en-US" dirty="0"/>
          </a:p>
        </p:txBody>
      </p:sp>
    </p:spTree>
    <p:extLst>
      <p:ext uri="{BB962C8B-B14F-4D97-AF65-F5344CB8AC3E}">
        <p14:creationId xmlns:p14="http://schemas.microsoft.com/office/powerpoint/2010/main" val="1859527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1A585715-2793-160B-269E-D9516C84D73A}"/>
              </a:ext>
            </a:extLst>
          </p:cNvPr>
          <p:cNvSpPr>
            <a:spLocks noGrp="1"/>
          </p:cNvSpPr>
          <p:nvPr>
            <p:ph idx="1"/>
          </p:nvPr>
        </p:nvSpPr>
        <p:spPr/>
        <p:txBody>
          <a:bodyPr/>
          <a:lstStyle/>
          <a:p>
            <a:pPr algn="just"/>
            <a:r>
              <a:rPr lang="en-US" dirty="0">
                <a:effectLst/>
                <a:latin typeface="Palatino Linotype" panose="02040502050505030304" pitchFamily="18" charset="0"/>
                <a:ea typeface="Calibri" panose="020F0502020204030204" pitchFamily="34" charset="0"/>
                <a:cs typeface="Times New Roman" panose="02020603050405020304" pitchFamily="18" charset="0"/>
              </a:rPr>
              <a:t>Childhood trauma is the experience of an event by a child that is emotionally painful or distressful, which often results in lasting serious mental and physical effects.  Childhood trauma can occur when a child witnesses or experiences overwhelming negative events in childhood that renders them vulnerable in coping with future stress and life challenges. </a:t>
            </a:r>
            <a:endParaRPr lang="en-US" dirty="0">
              <a:effectLst/>
              <a:latin typeface="Calibri" panose="020F0502020204030204" pitchFamily="34" charset="0"/>
              <a:cs typeface="Times New Roman" panose="02020603050405020304" pitchFamily="18" charset="0"/>
            </a:endParaRPr>
          </a:p>
          <a:p>
            <a:endParaRPr lang="en-US" dirty="0"/>
          </a:p>
        </p:txBody>
      </p:sp>
      <p:sp>
        <p:nvSpPr>
          <p:cNvPr id="4" name="Footer Placeholder 3">
            <a:extLst>
              <a:ext uri="{FF2B5EF4-FFF2-40B4-BE49-F238E27FC236}">
                <a16:creationId xmlns:a16="http://schemas.microsoft.com/office/drawing/2014/main" id="{A3609A75-5E9A-C165-5A1D-764F9E96B722}"/>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1"/>
          </p:nvPr>
        </p:nvSpPr>
        <p:spPr/>
        <p:txBody>
          <a:bodyPr/>
          <a:lstStyle/>
          <a:p>
            <a:fld id="{294A09A9-5501-47C1-A89A-A340965A2BE2}" type="slidenum">
              <a:rPr lang="en-US" smtClean="0"/>
              <a:pPr/>
              <a:t>3</a:t>
            </a:fld>
            <a:endParaRPr lang="en-US" dirty="0"/>
          </a:p>
        </p:txBody>
      </p:sp>
    </p:spTree>
    <p:extLst>
      <p:ext uri="{BB962C8B-B14F-4D97-AF65-F5344CB8AC3E}">
        <p14:creationId xmlns:p14="http://schemas.microsoft.com/office/powerpoint/2010/main" val="1732999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0295B-54B9-4937-90E3-BAB9CE69E30B}"/>
              </a:ext>
            </a:extLst>
          </p:cNvPr>
          <p:cNvSpPr>
            <a:spLocks noGrp="1"/>
          </p:cNvSpPr>
          <p:nvPr>
            <p:ph type="title"/>
          </p:nvPr>
        </p:nvSpPr>
        <p:spPr>
          <a:xfrm>
            <a:off x="1748028" y="1389888"/>
            <a:ext cx="8695944" cy="1325880"/>
          </a:xfrm>
        </p:spPr>
        <p:txBody>
          <a:bodyPr anchor="ctr">
            <a:normAutofit/>
          </a:bodyPr>
          <a:lstStyle/>
          <a:p>
            <a:r>
              <a:rPr lang="en-US" dirty="0"/>
              <a:t>Expected Learning Outcomes</a:t>
            </a:r>
          </a:p>
        </p:txBody>
      </p:sp>
      <p:sp>
        <p:nvSpPr>
          <p:cNvPr id="4" name="Text Placeholder 3">
            <a:extLst>
              <a:ext uri="{FF2B5EF4-FFF2-40B4-BE49-F238E27FC236}">
                <a16:creationId xmlns:a16="http://schemas.microsoft.com/office/drawing/2014/main" id="{D51A6D85-3837-435F-A342-5A3F98172B12}"/>
              </a:ext>
            </a:extLst>
          </p:cNvPr>
          <p:cNvSpPr>
            <a:spLocks noGrp="1"/>
          </p:cNvSpPr>
          <p:nvPr>
            <p:ph idx="1"/>
          </p:nvPr>
        </p:nvSpPr>
        <p:spPr>
          <a:xfrm>
            <a:off x="2223516" y="2651760"/>
            <a:ext cx="7744968" cy="2697480"/>
          </a:xfrm>
        </p:spPr>
        <p:txBody>
          <a:bodyPr>
            <a:normAutofit/>
          </a:bodyPr>
          <a:lstStyle/>
          <a:p>
            <a:pPr marL="342900" lvl="0" indent="-342900" algn="just">
              <a:lnSpc>
                <a:spcPct val="150000"/>
              </a:lnSpc>
              <a:spcAft>
                <a:spcPts val="0"/>
              </a:spcAft>
              <a:buFont typeface="Times New Roman" panose="02020603050405020304" pitchFamily="18" charset="0"/>
              <a:buAutoNum type="arabicPeriod"/>
            </a:pPr>
            <a:r>
              <a:rPr lang="en-US" sz="1800" dirty="0">
                <a:effectLst/>
                <a:latin typeface="Palatino Linotype" panose="02040502050505030304" pitchFamily="18" charset="0"/>
                <a:ea typeface="Times New Roman" panose="02020603050405020304" pitchFamily="18" charset="0"/>
              </a:rPr>
              <a:t>Define childhood trauma</a:t>
            </a:r>
            <a:endParaRPr lang="en-US" sz="1800" dirty="0">
              <a:effectLst/>
              <a:latin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AutoNum type="arabicPeriod"/>
            </a:pPr>
            <a:r>
              <a:rPr lang="en-US" sz="1800" dirty="0">
                <a:effectLst/>
                <a:latin typeface="Palatino Linotype" panose="02040502050505030304" pitchFamily="18" charset="0"/>
                <a:ea typeface="Times New Roman" panose="02020603050405020304" pitchFamily="18" charset="0"/>
              </a:rPr>
              <a:t>Identify sources of childhood trauma </a:t>
            </a:r>
            <a:endParaRPr lang="en-US" sz="1800" dirty="0">
              <a:effectLst/>
              <a:latin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AutoNum type="arabicPeriod"/>
            </a:pPr>
            <a:r>
              <a:rPr lang="en-US" sz="1800" dirty="0">
                <a:effectLst/>
                <a:latin typeface="Palatino Linotype" panose="02040502050505030304" pitchFamily="18" charset="0"/>
                <a:ea typeface="Times New Roman" panose="02020603050405020304" pitchFamily="18" charset="0"/>
              </a:rPr>
              <a:t>Explain the impact of childhood trauma </a:t>
            </a:r>
            <a:endParaRPr lang="en-US" sz="1800" dirty="0">
              <a:effectLst/>
              <a:latin typeface="Times New Roman" panose="02020603050405020304" pitchFamily="18" charset="0"/>
            </a:endParaRPr>
          </a:p>
          <a:p>
            <a:pPr marL="342900" lvl="0" indent="-342900" algn="just">
              <a:lnSpc>
                <a:spcPct val="150000"/>
              </a:lnSpc>
              <a:spcAft>
                <a:spcPts val="0"/>
              </a:spcAft>
              <a:buFont typeface="Times New Roman" panose="02020603050405020304" pitchFamily="18" charset="0"/>
              <a:buAutoNum type="arabicPeriod"/>
            </a:pPr>
            <a:r>
              <a:rPr lang="en-US" sz="1800" dirty="0">
                <a:effectLst/>
                <a:latin typeface="Palatino Linotype" panose="02040502050505030304" pitchFamily="18" charset="0"/>
                <a:ea typeface="Times New Roman" panose="02020603050405020304" pitchFamily="18" charset="0"/>
              </a:rPr>
              <a:t>Discuss ways of coping with childhood trauma </a:t>
            </a:r>
            <a:endParaRPr lang="en-US" sz="1800" dirty="0">
              <a:effectLst/>
              <a:latin typeface="Times New Roman" panose="02020603050405020304" pitchFamily="18" charset="0"/>
            </a:endParaRPr>
          </a:p>
          <a:p>
            <a:endParaRPr lang="en-US" dirty="0"/>
          </a:p>
        </p:txBody>
      </p:sp>
      <p:sp>
        <p:nvSpPr>
          <p:cNvPr id="9" name="Footer Placeholder 3">
            <a:extLst>
              <a:ext uri="{FF2B5EF4-FFF2-40B4-BE49-F238E27FC236}">
                <a16:creationId xmlns:a16="http://schemas.microsoft.com/office/drawing/2014/main" id="{6A8006A9-AE54-096B-27B1-9F64C216BCDE}"/>
              </a:ext>
            </a:extLst>
          </p:cNvPr>
          <p:cNvSpPr>
            <a:spLocks noGrp="1"/>
          </p:cNvSpPr>
          <p:nvPr>
            <p:ph type="ftr" sz="quarter" idx="10"/>
          </p:nvPr>
        </p:nvSpPr>
        <p:spPr>
          <a:xfrm>
            <a:off x="228600" y="6356350"/>
            <a:ext cx="4114800" cy="365125"/>
          </a:xfrm>
        </p:spPr>
        <p:txBody>
          <a:bodyPr/>
          <a:lstStyle/>
          <a:p>
            <a:pPr>
              <a:spcAft>
                <a:spcPts val="600"/>
              </a:spcAft>
            </a:pPr>
            <a:r>
              <a:rPr lang="en-US"/>
              <a:t>Presentation title</a:t>
            </a:r>
          </a:p>
        </p:txBody>
      </p:sp>
      <p:sp>
        <p:nvSpPr>
          <p:cNvPr id="11" name="Slide Number Placeholder 4">
            <a:extLst>
              <a:ext uri="{FF2B5EF4-FFF2-40B4-BE49-F238E27FC236}">
                <a16:creationId xmlns:a16="http://schemas.microsoft.com/office/drawing/2014/main" id="{F032A552-0D1C-065C-8299-D5569D47EB45}"/>
              </a:ext>
            </a:extLst>
          </p:cNvPr>
          <p:cNvSpPr>
            <a:spLocks noGrp="1"/>
          </p:cNvSpPr>
          <p:nvPr>
            <p:ph type="sldNum" sz="quarter" idx="11"/>
          </p:nvPr>
        </p:nvSpPr>
        <p:spPr>
          <a:xfrm>
            <a:off x="9208008" y="6356350"/>
            <a:ext cx="2743200" cy="365125"/>
          </a:xfrm>
        </p:spPr>
        <p:txBody>
          <a:bodyPr/>
          <a:lstStyle/>
          <a:p>
            <a:pPr>
              <a:spcAft>
                <a:spcPts val="600"/>
              </a:spcAft>
            </a:pPr>
            <a:fld id="{294A09A9-5501-47C1-A89A-A340965A2BE2}" type="slidenum">
              <a:rPr lang="en-US" smtClean="0"/>
              <a:pPr>
                <a:spcAft>
                  <a:spcPts val="600"/>
                </a:spcAft>
              </a:pPr>
              <a:t>4</a:t>
            </a:fld>
            <a:endParaRPr lang="en-US"/>
          </a:p>
        </p:txBody>
      </p:sp>
    </p:spTree>
    <p:extLst>
      <p:ext uri="{BB962C8B-B14F-4D97-AF65-F5344CB8AC3E}">
        <p14:creationId xmlns:p14="http://schemas.microsoft.com/office/powerpoint/2010/main" val="3446797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BC47E-48A2-14A8-58A2-D774E4A67FC2}"/>
              </a:ext>
            </a:extLst>
          </p:cNvPr>
          <p:cNvSpPr>
            <a:spLocks noGrp="1"/>
          </p:cNvSpPr>
          <p:nvPr>
            <p:ph type="title"/>
          </p:nvPr>
        </p:nvSpPr>
        <p:spPr>
          <a:xfrm>
            <a:off x="1748028" y="1389888"/>
            <a:ext cx="8695944" cy="1148039"/>
          </a:xfrm>
        </p:spPr>
        <p:txBody>
          <a:bodyPr/>
          <a:lstStyle/>
          <a:p>
            <a:r>
              <a:rPr lang="en-US" dirty="0"/>
              <a:t>Definition </a:t>
            </a:r>
          </a:p>
        </p:txBody>
      </p:sp>
      <p:sp>
        <p:nvSpPr>
          <p:cNvPr id="3" name="Content Placeholder 2">
            <a:extLst>
              <a:ext uri="{FF2B5EF4-FFF2-40B4-BE49-F238E27FC236}">
                <a16:creationId xmlns:a16="http://schemas.microsoft.com/office/drawing/2014/main" id="{86766568-EDB7-3C0D-310D-F22D0FAC93EE}"/>
              </a:ext>
            </a:extLst>
          </p:cNvPr>
          <p:cNvSpPr>
            <a:spLocks noGrp="1"/>
          </p:cNvSpPr>
          <p:nvPr>
            <p:ph idx="1"/>
          </p:nvPr>
        </p:nvSpPr>
        <p:spPr>
          <a:xfrm>
            <a:off x="2223516" y="2651760"/>
            <a:ext cx="7744968" cy="2517399"/>
          </a:xfrm>
        </p:spPr>
        <p:txBody>
          <a:bodyPr>
            <a:normAutofit fontScale="92500"/>
          </a:bodyPr>
          <a:lstStyle/>
          <a:p>
            <a:pPr algn="just"/>
            <a:r>
              <a:rPr lang="en-US" dirty="0">
                <a:effectLst/>
                <a:latin typeface="Palatino Linotype" panose="02040502050505030304" pitchFamily="18" charset="0"/>
                <a:ea typeface="Calibri" panose="020F0502020204030204" pitchFamily="34" charset="0"/>
                <a:cs typeface="Times New Roman" panose="02020603050405020304" pitchFamily="18" charset="0"/>
              </a:rPr>
              <a:t>Childhood trauma occurs when a child experiences unexpected stressful events with a variety of responses, such as intense and ongoing emotional upset, depressive symptoms or anxiety, behavioral changes, difficulties with self-regulation, problems relating to others or forming attachments, regression or loss of previously acquired skills, attention and academic difficulties, nightmares, difficulty sleeping and eating, and physical symptoms, such as aches and pains. These  responses interfere with daily life of a child.</a:t>
            </a:r>
            <a:endParaRPr lang="en-US" dirty="0">
              <a:effectLst/>
              <a:latin typeface="Calibri" panose="020F0502020204030204" pitchFamily="34" charset="0"/>
              <a:cs typeface="Times New Roman" panose="02020603050405020304" pitchFamily="18" charset="0"/>
            </a:endParaRPr>
          </a:p>
          <a:p>
            <a:endParaRPr lang="en-US" dirty="0"/>
          </a:p>
        </p:txBody>
      </p:sp>
      <p:sp>
        <p:nvSpPr>
          <p:cNvPr id="4" name="Footer Placeholder 3">
            <a:extLst>
              <a:ext uri="{FF2B5EF4-FFF2-40B4-BE49-F238E27FC236}">
                <a16:creationId xmlns:a16="http://schemas.microsoft.com/office/drawing/2014/main" id="{9D9D83B1-EAD1-ACF2-BAD7-CAE01D5376BB}"/>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D0F83E2C-ADC5-618B-AE3B-D0E401B306A8}"/>
              </a:ext>
            </a:extLst>
          </p:cNvPr>
          <p:cNvSpPr>
            <a:spLocks noGrp="1"/>
          </p:cNvSpPr>
          <p:nvPr>
            <p:ph type="sldNum" sz="quarter" idx="11"/>
          </p:nvPr>
        </p:nvSpPr>
        <p:spPr/>
        <p:txBody>
          <a:bodyPr/>
          <a:lstStyle/>
          <a:p>
            <a:fld id="{294A09A9-5501-47C1-A89A-A340965A2BE2}" type="slidenum">
              <a:rPr lang="en-US" smtClean="0"/>
              <a:pPr/>
              <a:t>5</a:t>
            </a:fld>
            <a:endParaRPr lang="en-US" dirty="0"/>
          </a:p>
        </p:txBody>
      </p:sp>
    </p:spTree>
    <p:extLst>
      <p:ext uri="{BB962C8B-B14F-4D97-AF65-F5344CB8AC3E}">
        <p14:creationId xmlns:p14="http://schemas.microsoft.com/office/powerpoint/2010/main" val="3063660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D3994-9063-0155-6A21-754B140A8699}"/>
              </a:ext>
            </a:extLst>
          </p:cNvPr>
          <p:cNvSpPr>
            <a:spLocks noGrp="1"/>
          </p:cNvSpPr>
          <p:nvPr>
            <p:ph type="title"/>
          </p:nvPr>
        </p:nvSpPr>
        <p:spPr>
          <a:xfrm>
            <a:off x="838200" y="484632"/>
            <a:ext cx="10515600" cy="1133856"/>
          </a:xfrm>
        </p:spPr>
        <p:txBody>
          <a:bodyPr anchor="ctr">
            <a:normAutofit/>
          </a:bodyPr>
          <a:lstStyle/>
          <a:p>
            <a:r>
              <a:rPr lang="en-US" dirty="0"/>
              <a:t>Types of Trauma</a:t>
            </a:r>
          </a:p>
        </p:txBody>
      </p:sp>
      <p:sp>
        <p:nvSpPr>
          <p:cNvPr id="4" name="Footer Placeholder 3">
            <a:extLst>
              <a:ext uri="{FF2B5EF4-FFF2-40B4-BE49-F238E27FC236}">
                <a16:creationId xmlns:a16="http://schemas.microsoft.com/office/drawing/2014/main" id="{9BBED33E-98C3-A504-D91B-352964058009}"/>
              </a:ext>
            </a:extLst>
          </p:cNvPr>
          <p:cNvSpPr>
            <a:spLocks noGrp="1"/>
          </p:cNvSpPr>
          <p:nvPr>
            <p:ph type="ftr" sz="quarter" idx="10"/>
          </p:nvPr>
        </p:nvSpPr>
        <p:spPr>
          <a:xfrm>
            <a:off x="228600" y="6356350"/>
            <a:ext cx="4114800" cy="365125"/>
          </a:xfrm>
        </p:spPr>
        <p:txBody>
          <a:bodyPr anchor="ctr">
            <a:normAutofit/>
          </a:bodyPr>
          <a:lstStyle/>
          <a:p>
            <a:pPr>
              <a:spcAft>
                <a:spcPts val="600"/>
              </a:spcAft>
            </a:pPr>
            <a:r>
              <a:rPr lang="en-US"/>
              <a:t>Presentation title</a:t>
            </a:r>
          </a:p>
        </p:txBody>
      </p:sp>
      <p:sp>
        <p:nvSpPr>
          <p:cNvPr id="5" name="Slide Number Placeholder 4">
            <a:extLst>
              <a:ext uri="{FF2B5EF4-FFF2-40B4-BE49-F238E27FC236}">
                <a16:creationId xmlns:a16="http://schemas.microsoft.com/office/drawing/2014/main" id="{67FE9DAB-9B26-EB78-BBCA-71F04AA906F2}"/>
              </a:ext>
            </a:extLst>
          </p:cNvPr>
          <p:cNvSpPr>
            <a:spLocks noGrp="1"/>
          </p:cNvSpPr>
          <p:nvPr>
            <p:ph type="sldNum" sz="quarter" idx="11"/>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6</a:t>
            </a:fld>
            <a:endParaRPr lang="en-US"/>
          </a:p>
        </p:txBody>
      </p:sp>
      <p:graphicFrame>
        <p:nvGraphicFramePr>
          <p:cNvPr id="7" name="Content Placeholder 2">
            <a:extLst>
              <a:ext uri="{FF2B5EF4-FFF2-40B4-BE49-F238E27FC236}">
                <a16:creationId xmlns:a16="http://schemas.microsoft.com/office/drawing/2014/main" id="{45F05CD0-ED5B-B460-EC95-FE63777A822F}"/>
              </a:ext>
            </a:extLst>
          </p:cNvPr>
          <p:cNvGraphicFramePr>
            <a:graphicFrameLocks noGrp="1"/>
          </p:cNvGraphicFramePr>
          <p:nvPr>
            <p:ph idx="1"/>
            <p:extLst>
              <p:ext uri="{D42A27DB-BD31-4B8C-83A1-F6EECF244321}">
                <p14:modId xmlns:p14="http://schemas.microsoft.com/office/powerpoint/2010/main" val="12410742"/>
              </p:ext>
            </p:extLst>
          </p:nvPr>
        </p:nvGraphicFramePr>
        <p:xfrm>
          <a:off x="838200" y="2990088"/>
          <a:ext cx="10515600" cy="3474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17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A1CFE-6A59-4F78-8E3B-4AFE39C742FD}"/>
              </a:ext>
            </a:extLst>
          </p:cNvPr>
          <p:cNvSpPr>
            <a:spLocks noGrp="1"/>
          </p:cNvSpPr>
          <p:nvPr>
            <p:ph type="title"/>
          </p:nvPr>
        </p:nvSpPr>
        <p:spPr>
          <a:xfrm>
            <a:off x="838200" y="484632"/>
            <a:ext cx="10515600" cy="1133856"/>
          </a:xfrm>
        </p:spPr>
        <p:txBody>
          <a:bodyPr anchor="ctr">
            <a:normAutofit/>
          </a:bodyPr>
          <a:lstStyle/>
          <a:p>
            <a:r>
              <a:rPr lang="en-US" dirty="0"/>
              <a:t>Domestic Violence </a:t>
            </a:r>
          </a:p>
        </p:txBody>
      </p:sp>
      <p:pic>
        <p:nvPicPr>
          <p:cNvPr id="6" name="Content Placeholder 4">
            <a:extLst>
              <a:ext uri="{FF2B5EF4-FFF2-40B4-BE49-F238E27FC236}">
                <a16:creationId xmlns:a16="http://schemas.microsoft.com/office/drawing/2014/main" id="{D5E57CF7-290E-F4E7-6808-7669E511F9D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21600000">
            <a:off x="3188285" y="2990088"/>
            <a:ext cx="5815430" cy="3474720"/>
          </a:xfrm>
          <a:prstGeom prst="rect">
            <a:avLst/>
          </a:prstGeom>
          <a:noFill/>
        </p:spPr>
      </p:pic>
      <p:sp>
        <p:nvSpPr>
          <p:cNvPr id="4" name="Footer Placeholder 3">
            <a:extLst>
              <a:ext uri="{FF2B5EF4-FFF2-40B4-BE49-F238E27FC236}">
                <a16:creationId xmlns:a16="http://schemas.microsoft.com/office/drawing/2014/main" id="{024B287C-26E8-79B1-4495-A73E86315DC4}"/>
              </a:ext>
            </a:extLst>
          </p:cNvPr>
          <p:cNvSpPr>
            <a:spLocks noGrp="1"/>
          </p:cNvSpPr>
          <p:nvPr>
            <p:ph type="ftr" sz="quarter" idx="10"/>
          </p:nvPr>
        </p:nvSpPr>
        <p:spPr>
          <a:xfrm>
            <a:off x="228600" y="6356350"/>
            <a:ext cx="4114800" cy="365125"/>
          </a:xfrm>
        </p:spPr>
        <p:txBody>
          <a:bodyPr anchor="ctr">
            <a:normAutofit/>
          </a:bodyPr>
          <a:lstStyle/>
          <a:p>
            <a:pPr>
              <a:spcAft>
                <a:spcPts val="600"/>
              </a:spcAft>
            </a:pPr>
            <a:r>
              <a:rPr lang="en-US"/>
              <a:t>Presentation title</a:t>
            </a:r>
          </a:p>
        </p:txBody>
      </p:sp>
      <p:sp>
        <p:nvSpPr>
          <p:cNvPr id="5" name="Slide Number Placeholder 4">
            <a:extLst>
              <a:ext uri="{FF2B5EF4-FFF2-40B4-BE49-F238E27FC236}">
                <a16:creationId xmlns:a16="http://schemas.microsoft.com/office/drawing/2014/main" id="{3639B5A1-743D-D956-42FC-80671606B826}"/>
              </a:ext>
            </a:extLst>
          </p:cNvPr>
          <p:cNvSpPr>
            <a:spLocks noGrp="1"/>
          </p:cNvSpPr>
          <p:nvPr>
            <p:ph type="sldNum" sz="quarter" idx="11"/>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7</a:t>
            </a:fld>
            <a:endParaRPr lang="en-US"/>
          </a:p>
        </p:txBody>
      </p:sp>
    </p:spTree>
    <p:extLst>
      <p:ext uri="{BB962C8B-B14F-4D97-AF65-F5344CB8AC3E}">
        <p14:creationId xmlns:p14="http://schemas.microsoft.com/office/powerpoint/2010/main" val="1085108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0E22D-AFAD-8D14-E7CB-158857CB2146}"/>
              </a:ext>
            </a:extLst>
          </p:cNvPr>
          <p:cNvSpPr>
            <a:spLocks noGrp="1"/>
          </p:cNvSpPr>
          <p:nvPr>
            <p:ph type="title"/>
          </p:nvPr>
        </p:nvSpPr>
        <p:spPr/>
        <p:txBody>
          <a:bodyPr/>
          <a:lstStyle/>
          <a:p>
            <a:r>
              <a:rPr lang="en-US" dirty="0"/>
              <a:t>Sexual Violence </a:t>
            </a:r>
          </a:p>
        </p:txBody>
      </p:sp>
      <p:sp>
        <p:nvSpPr>
          <p:cNvPr id="3" name="Content Placeholder 2">
            <a:extLst>
              <a:ext uri="{FF2B5EF4-FFF2-40B4-BE49-F238E27FC236}">
                <a16:creationId xmlns:a16="http://schemas.microsoft.com/office/drawing/2014/main" id="{EC0D2ED1-9E7E-B092-F1C2-95EA1260A351}"/>
              </a:ext>
            </a:extLst>
          </p:cNvPr>
          <p:cNvSpPr>
            <a:spLocks noGrp="1"/>
          </p:cNvSpPr>
          <p:nvPr>
            <p:ph sz="half" idx="1"/>
          </p:nvPr>
        </p:nvSpPr>
        <p:spPr/>
        <p:txBody>
          <a:bodyPr>
            <a:normAutofit/>
          </a:bodyPr>
          <a:lstStyle/>
          <a:p>
            <a:pPr marL="342900" lvl="0" indent="-342900" algn="just">
              <a:lnSpc>
                <a:spcPct val="200000"/>
              </a:lnSpc>
              <a:spcAft>
                <a:spcPts val="0"/>
              </a:spcAft>
              <a:buFont typeface="Wingdings" panose="05000000000000000000" pitchFamily="2" charset="2"/>
              <a:buChar char=""/>
            </a:pPr>
            <a:r>
              <a:rPr lang="en-US" sz="2400" dirty="0">
                <a:effectLst/>
                <a:latin typeface="Palatino Linotype" panose="02040502050505030304" pitchFamily="18" charset="0"/>
                <a:ea typeface="Times New Roman" panose="02020603050405020304" pitchFamily="18" charset="0"/>
              </a:rPr>
              <a:t>Rape,</a:t>
            </a:r>
            <a:endParaRPr lang="en-US" sz="2400" dirty="0">
              <a:effectLst/>
              <a:latin typeface="Times New Roman" panose="02020603050405020304" pitchFamily="18" charset="0"/>
            </a:endParaRPr>
          </a:p>
          <a:p>
            <a:pPr marL="342900" lvl="0" indent="-342900" algn="just">
              <a:lnSpc>
                <a:spcPct val="200000"/>
              </a:lnSpc>
              <a:spcAft>
                <a:spcPts val="0"/>
              </a:spcAft>
              <a:buFont typeface="Wingdings" panose="05000000000000000000" pitchFamily="2" charset="2"/>
              <a:buChar char=""/>
            </a:pPr>
            <a:r>
              <a:rPr lang="en-US" sz="2400" dirty="0">
                <a:latin typeface="Palatino Linotype" panose="02040502050505030304" pitchFamily="18" charset="0"/>
                <a:ea typeface="Times New Roman" panose="02020603050405020304" pitchFamily="18" charset="0"/>
              </a:rPr>
              <a:t>C</a:t>
            </a:r>
            <a:r>
              <a:rPr lang="en-US" sz="2400" dirty="0">
                <a:effectLst/>
                <a:latin typeface="Palatino Linotype" panose="02040502050505030304" pitchFamily="18" charset="0"/>
                <a:ea typeface="Times New Roman" panose="02020603050405020304" pitchFamily="18" charset="0"/>
              </a:rPr>
              <a:t>hild marriages,</a:t>
            </a:r>
            <a:endParaRPr lang="en-US" sz="2400" dirty="0">
              <a:effectLst/>
              <a:latin typeface="Times New Roman" panose="02020603050405020304" pitchFamily="18" charset="0"/>
            </a:endParaRPr>
          </a:p>
          <a:p>
            <a:pPr marL="342900" lvl="0" indent="-342900" algn="just">
              <a:lnSpc>
                <a:spcPct val="200000"/>
              </a:lnSpc>
              <a:spcAft>
                <a:spcPts val="0"/>
              </a:spcAft>
              <a:buFont typeface="Wingdings" panose="05000000000000000000" pitchFamily="2" charset="2"/>
              <a:buChar char=""/>
            </a:pPr>
            <a:r>
              <a:rPr lang="en-US" sz="2400" dirty="0">
                <a:latin typeface="Palatino Linotype" panose="02040502050505030304" pitchFamily="18" charset="0"/>
                <a:ea typeface="Times New Roman" panose="02020603050405020304" pitchFamily="18" charset="0"/>
              </a:rPr>
              <a:t>F</a:t>
            </a:r>
            <a:r>
              <a:rPr lang="en-US" sz="2400" dirty="0">
                <a:effectLst/>
                <a:latin typeface="Palatino Linotype" panose="02040502050505030304" pitchFamily="18" charset="0"/>
                <a:ea typeface="Times New Roman" panose="02020603050405020304" pitchFamily="18" charset="0"/>
              </a:rPr>
              <a:t>orced prostitution, </a:t>
            </a:r>
            <a:endParaRPr lang="en-US" sz="2400" dirty="0">
              <a:effectLst/>
              <a:latin typeface="Times New Roman" panose="02020603050405020304" pitchFamily="18" charset="0"/>
            </a:endParaRPr>
          </a:p>
          <a:p>
            <a:pPr marL="342900" lvl="0" indent="-342900" algn="just">
              <a:lnSpc>
                <a:spcPct val="200000"/>
              </a:lnSpc>
              <a:spcAft>
                <a:spcPts val="0"/>
              </a:spcAft>
              <a:buFont typeface="Wingdings" panose="05000000000000000000" pitchFamily="2" charset="2"/>
              <a:buChar char=""/>
            </a:pPr>
            <a:r>
              <a:rPr lang="en-US" sz="2400" dirty="0">
                <a:latin typeface="Palatino Linotype" panose="02040502050505030304" pitchFamily="18" charset="0"/>
                <a:ea typeface="Times New Roman" panose="02020603050405020304" pitchFamily="18" charset="0"/>
              </a:rPr>
              <a:t>S</a:t>
            </a:r>
            <a:r>
              <a:rPr lang="en-US" sz="2400" dirty="0">
                <a:effectLst/>
                <a:latin typeface="Palatino Linotype" panose="02040502050505030304" pitchFamily="18" charset="0"/>
                <a:ea typeface="Times New Roman" panose="02020603050405020304" pitchFamily="18" charset="0"/>
              </a:rPr>
              <a:t>exual slavery, </a:t>
            </a:r>
            <a:endParaRPr lang="en-US" sz="2400" dirty="0">
              <a:effectLst/>
              <a:latin typeface="Times New Roman" panose="02020603050405020304" pitchFamily="18" charset="0"/>
            </a:endParaRPr>
          </a:p>
          <a:p>
            <a:pPr marL="342900" indent="-342900" algn="just">
              <a:buFont typeface="Arial" panose="020B0604020202020204" pitchFamily="34" charset="0"/>
              <a:buChar char="•"/>
            </a:pPr>
            <a:endParaRPr lang="en-US" dirty="0"/>
          </a:p>
        </p:txBody>
      </p:sp>
      <p:sp>
        <p:nvSpPr>
          <p:cNvPr id="8" name="Content Placeholder 7">
            <a:extLst>
              <a:ext uri="{FF2B5EF4-FFF2-40B4-BE49-F238E27FC236}">
                <a16:creationId xmlns:a16="http://schemas.microsoft.com/office/drawing/2014/main" id="{FCA15909-0340-90B9-00DD-1608522680D1}"/>
              </a:ext>
            </a:extLst>
          </p:cNvPr>
          <p:cNvSpPr>
            <a:spLocks noGrp="1"/>
          </p:cNvSpPr>
          <p:nvPr>
            <p:ph sz="half" idx="2"/>
          </p:nvPr>
        </p:nvSpPr>
        <p:spPr/>
        <p:txBody>
          <a:bodyPr>
            <a:normAutofit fontScale="92500" lnSpcReduction="10000"/>
          </a:bodyPr>
          <a:lstStyle/>
          <a:p>
            <a:pPr marL="342900" lvl="0" indent="-342900" algn="just">
              <a:lnSpc>
                <a:spcPct val="200000"/>
              </a:lnSpc>
              <a:spcAft>
                <a:spcPts val="0"/>
              </a:spcAft>
              <a:buFont typeface="Wingdings" panose="05000000000000000000" pitchFamily="2" charset="2"/>
              <a:buChar char=""/>
            </a:pPr>
            <a:r>
              <a:rPr lang="en-US" dirty="0">
                <a:latin typeface="Palatino Linotype" panose="02040502050505030304" pitchFamily="18" charset="0"/>
                <a:ea typeface="Times New Roman" panose="02020603050405020304" pitchFamily="18" charset="0"/>
              </a:rPr>
              <a:t>S</a:t>
            </a:r>
            <a:r>
              <a:rPr lang="en-US" sz="2800" dirty="0">
                <a:effectLst/>
                <a:latin typeface="Palatino Linotype" panose="02040502050505030304" pitchFamily="18" charset="0"/>
                <a:ea typeface="Times New Roman" panose="02020603050405020304" pitchFamily="18" charset="0"/>
              </a:rPr>
              <a:t>exual trafficking </a:t>
            </a:r>
            <a:endParaRPr lang="en-US" sz="2800" dirty="0">
              <a:effectLst/>
              <a:latin typeface="Times New Roman" panose="02020603050405020304" pitchFamily="18" charset="0"/>
            </a:endParaRPr>
          </a:p>
          <a:p>
            <a:pPr marL="342900" lvl="0" indent="-342900" algn="just">
              <a:lnSpc>
                <a:spcPct val="200000"/>
              </a:lnSpc>
              <a:spcAft>
                <a:spcPts val="0"/>
              </a:spcAft>
              <a:buFont typeface="Wingdings" panose="05000000000000000000" pitchFamily="2" charset="2"/>
              <a:buChar char=""/>
            </a:pPr>
            <a:r>
              <a:rPr lang="en-US" sz="2800" dirty="0">
                <a:effectLst/>
                <a:latin typeface="Palatino Linotype" panose="02040502050505030304" pitchFamily="18" charset="0"/>
                <a:ea typeface="Times New Roman" panose="02020603050405020304" pitchFamily="18" charset="0"/>
              </a:rPr>
              <a:t>Sexual exploitation </a:t>
            </a:r>
            <a:endParaRPr lang="en-US" sz="2800" dirty="0">
              <a:effectLst/>
              <a:latin typeface="Times New Roman" panose="02020603050405020304" pitchFamily="18" charset="0"/>
            </a:endParaRPr>
          </a:p>
          <a:p>
            <a:pPr marL="342900" lvl="0" indent="-342900" algn="just">
              <a:lnSpc>
                <a:spcPct val="200000"/>
              </a:lnSpc>
              <a:spcAft>
                <a:spcPts val="0"/>
              </a:spcAft>
              <a:buFont typeface="Wingdings" panose="05000000000000000000" pitchFamily="2" charset="2"/>
              <a:buChar char=""/>
            </a:pPr>
            <a:r>
              <a:rPr lang="en-US" sz="2800" dirty="0">
                <a:effectLst/>
                <a:latin typeface="Palatino Linotype" panose="02040502050505030304" pitchFamily="18" charset="0"/>
                <a:ea typeface="Times New Roman" panose="02020603050405020304" pitchFamily="18" charset="0"/>
              </a:rPr>
              <a:t>Inappropriate touch </a:t>
            </a:r>
            <a:endParaRPr lang="en-US" sz="2800" dirty="0">
              <a:effectLst/>
              <a:latin typeface="Times New Roman" panose="02020603050405020304" pitchFamily="18" charset="0"/>
            </a:endParaRPr>
          </a:p>
          <a:p>
            <a:pPr marL="342900" lvl="0" indent="-342900" algn="just">
              <a:lnSpc>
                <a:spcPct val="200000"/>
              </a:lnSpc>
              <a:spcAft>
                <a:spcPts val="0"/>
              </a:spcAft>
              <a:buFont typeface="Wingdings" panose="05000000000000000000" pitchFamily="2" charset="2"/>
              <a:buChar char=""/>
            </a:pPr>
            <a:r>
              <a:rPr lang="en-US" sz="2800" dirty="0">
                <a:effectLst/>
                <a:latin typeface="Palatino Linotype" panose="02040502050505030304" pitchFamily="18" charset="0"/>
                <a:ea typeface="Times New Roman" panose="02020603050405020304" pitchFamily="18" charset="0"/>
              </a:rPr>
              <a:t>Sexual harassment </a:t>
            </a:r>
            <a:r>
              <a:rPr lang="en-US" sz="2800" dirty="0" err="1">
                <a:effectLst/>
                <a:latin typeface="Palatino Linotype" panose="02040502050505030304" pitchFamily="18" charset="0"/>
                <a:ea typeface="Times New Roman" panose="02020603050405020304" pitchFamily="18" charset="0"/>
              </a:rPr>
              <a:t>etc</a:t>
            </a:r>
            <a:endParaRPr lang="en-US" sz="2800" dirty="0">
              <a:effectLst/>
              <a:latin typeface="Times New Roman" panose="02020603050405020304" pitchFamily="18" charset="0"/>
            </a:endParaRPr>
          </a:p>
          <a:p>
            <a:endParaRPr lang="en-US" dirty="0"/>
          </a:p>
        </p:txBody>
      </p:sp>
      <p:sp>
        <p:nvSpPr>
          <p:cNvPr id="4" name="Footer Placeholder 3">
            <a:extLst>
              <a:ext uri="{FF2B5EF4-FFF2-40B4-BE49-F238E27FC236}">
                <a16:creationId xmlns:a16="http://schemas.microsoft.com/office/drawing/2014/main" id="{35265E67-C978-E41B-0286-2807EF74B2ED}"/>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20DFE9CD-1B1D-F32E-8BD2-20C9F06C73EF}"/>
              </a:ext>
            </a:extLst>
          </p:cNvPr>
          <p:cNvSpPr>
            <a:spLocks noGrp="1"/>
          </p:cNvSpPr>
          <p:nvPr>
            <p:ph type="sldNum" sz="quarter" idx="11"/>
          </p:nvPr>
        </p:nvSpPr>
        <p:spPr/>
        <p:txBody>
          <a:bodyPr/>
          <a:lstStyle/>
          <a:p>
            <a:fld id="{294A09A9-5501-47C1-A89A-A340965A2BE2}" type="slidenum">
              <a:rPr lang="en-US" smtClean="0"/>
              <a:pPr/>
              <a:t>8</a:t>
            </a:fld>
            <a:endParaRPr lang="en-US" dirty="0"/>
          </a:p>
        </p:txBody>
      </p:sp>
    </p:spTree>
    <p:extLst>
      <p:ext uri="{BB962C8B-B14F-4D97-AF65-F5344CB8AC3E}">
        <p14:creationId xmlns:p14="http://schemas.microsoft.com/office/powerpoint/2010/main" val="1666224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F58E5-2421-8AE3-A70C-4D6288C8EE19}"/>
              </a:ext>
            </a:extLst>
          </p:cNvPr>
          <p:cNvSpPr>
            <a:spLocks noGrp="1"/>
          </p:cNvSpPr>
          <p:nvPr>
            <p:ph type="title"/>
          </p:nvPr>
        </p:nvSpPr>
        <p:spPr>
          <a:xfrm>
            <a:off x="838200" y="380999"/>
            <a:ext cx="10515600" cy="1325880"/>
          </a:xfrm>
        </p:spPr>
        <p:txBody>
          <a:bodyPr anchor="ctr">
            <a:normAutofit/>
          </a:bodyPr>
          <a:lstStyle/>
          <a:p>
            <a:r>
              <a:rPr lang="en-US" dirty="0"/>
              <a:t>Impact of Childhood Trauma</a:t>
            </a:r>
          </a:p>
        </p:txBody>
      </p:sp>
      <p:sp>
        <p:nvSpPr>
          <p:cNvPr id="4" name="Footer Placeholder 3">
            <a:extLst>
              <a:ext uri="{FF2B5EF4-FFF2-40B4-BE49-F238E27FC236}">
                <a16:creationId xmlns:a16="http://schemas.microsoft.com/office/drawing/2014/main" id="{A1895CA4-5339-F63B-5F58-B18BF075DEBA}"/>
              </a:ext>
            </a:extLst>
          </p:cNvPr>
          <p:cNvSpPr>
            <a:spLocks noGrp="1"/>
          </p:cNvSpPr>
          <p:nvPr>
            <p:ph type="ftr" sz="quarter" idx="10"/>
          </p:nvPr>
        </p:nvSpPr>
        <p:spPr>
          <a:xfrm>
            <a:off x="228600" y="6356350"/>
            <a:ext cx="4114800" cy="365125"/>
          </a:xfrm>
        </p:spPr>
        <p:txBody>
          <a:bodyPr anchor="ctr">
            <a:normAutofit/>
          </a:bodyPr>
          <a:lstStyle/>
          <a:p>
            <a:pPr>
              <a:spcAft>
                <a:spcPts val="600"/>
              </a:spcAft>
            </a:pPr>
            <a:r>
              <a:rPr lang="en-US"/>
              <a:t>Presentation title</a:t>
            </a:r>
          </a:p>
        </p:txBody>
      </p:sp>
      <p:sp>
        <p:nvSpPr>
          <p:cNvPr id="5" name="Slide Number Placeholder 4">
            <a:extLst>
              <a:ext uri="{FF2B5EF4-FFF2-40B4-BE49-F238E27FC236}">
                <a16:creationId xmlns:a16="http://schemas.microsoft.com/office/drawing/2014/main" id="{5BBF9AEF-9276-417F-BBD7-058E99766406}"/>
              </a:ext>
            </a:extLst>
          </p:cNvPr>
          <p:cNvSpPr>
            <a:spLocks noGrp="1"/>
          </p:cNvSpPr>
          <p:nvPr>
            <p:ph type="sldNum" sz="quarter" idx="11"/>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9</a:t>
            </a:fld>
            <a:endParaRPr lang="en-US"/>
          </a:p>
        </p:txBody>
      </p:sp>
      <p:graphicFrame>
        <p:nvGraphicFramePr>
          <p:cNvPr id="7" name="Content Placeholder 2">
            <a:extLst>
              <a:ext uri="{FF2B5EF4-FFF2-40B4-BE49-F238E27FC236}">
                <a16:creationId xmlns:a16="http://schemas.microsoft.com/office/drawing/2014/main" id="{66397C39-83F7-9749-2B58-162CA324496A}"/>
              </a:ext>
            </a:extLst>
          </p:cNvPr>
          <p:cNvGraphicFramePr>
            <a:graphicFrameLocks noGrp="1"/>
          </p:cNvGraphicFramePr>
          <p:nvPr>
            <p:ph idx="1"/>
            <p:extLst>
              <p:ext uri="{D42A27DB-BD31-4B8C-83A1-F6EECF244321}">
                <p14:modId xmlns:p14="http://schemas.microsoft.com/office/powerpoint/2010/main" val="1675083564"/>
              </p:ext>
            </p:extLst>
          </p:nvPr>
        </p:nvGraphicFramePr>
        <p:xfrm>
          <a:off x="609600" y="1600200"/>
          <a:ext cx="109728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0145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A2F51-554E-C2E7-CD93-FD932B4F32A8}"/>
              </a:ext>
            </a:extLst>
          </p:cNvPr>
          <p:cNvSpPr>
            <a:spLocks noGrp="1"/>
          </p:cNvSpPr>
          <p:nvPr>
            <p:ph type="title"/>
          </p:nvPr>
        </p:nvSpPr>
        <p:spPr>
          <a:xfrm>
            <a:off x="839788" y="365125"/>
            <a:ext cx="10515600" cy="1325563"/>
          </a:xfrm>
        </p:spPr>
        <p:txBody>
          <a:bodyPr anchor="ctr">
            <a:normAutofit/>
          </a:bodyPr>
          <a:lstStyle/>
          <a:p>
            <a:r>
              <a:rPr lang="en-US" dirty="0"/>
              <a:t>Developmental Trauma </a:t>
            </a:r>
          </a:p>
        </p:txBody>
      </p:sp>
      <p:sp>
        <p:nvSpPr>
          <p:cNvPr id="30" name="Text Placeholder 2">
            <a:extLst>
              <a:ext uri="{FF2B5EF4-FFF2-40B4-BE49-F238E27FC236}">
                <a16:creationId xmlns:a16="http://schemas.microsoft.com/office/drawing/2014/main" id="{1E76680C-0F63-0492-FD23-4D653C1CFCAD}"/>
              </a:ext>
            </a:extLst>
          </p:cNvPr>
          <p:cNvSpPr>
            <a:spLocks noGrp="1"/>
          </p:cNvSpPr>
          <p:nvPr>
            <p:ph type="body" idx="1"/>
          </p:nvPr>
        </p:nvSpPr>
        <p:spPr>
          <a:xfrm>
            <a:off x="1124712" y="2161563"/>
            <a:ext cx="3200400" cy="427797"/>
          </a:xfrm>
        </p:spPr>
        <p:txBody>
          <a:bodyPr/>
          <a:lstStyle/>
          <a:p>
            <a:r>
              <a:rPr lang="en-US" dirty="0"/>
              <a:t>Signs and Symptoms </a:t>
            </a:r>
          </a:p>
        </p:txBody>
      </p:sp>
      <p:sp>
        <p:nvSpPr>
          <p:cNvPr id="3" name="Content Placeholder 2">
            <a:extLst>
              <a:ext uri="{FF2B5EF4-FFF2-40B4-BE49-F238E27FC236}">
                <a16:creationId xmlns:a16="http://schemas.microsoft.com/office/drawing/2014/main" id="{7FCCB86D-9952-6571-B05B-03FE7C61A5C5}"/>
              </a:ext>
            </a:extLst>
          </p:cNvPr>
          <p:cNvSpPr>
            <a:spLocks noGrp="1"/>
          </p:cNvSpPr>
          <p:nvPr>
            <p:ph sz="half" idx="2"/>
          </p:nvPr>
        </p:nvSpPr>
        <p:spPr>
          <a:xfrm>
            <a:off x="1124712" y="2629116"/>
            <a:ext cx="3200400" cy="3320861"/>
          </a:xfrm>
        </p:spPr>
        <p:txBody>
          <a:bodyPr>
            <a:normAutofit/>
          </a:bodyPr>
          <a:lstStyle/>
          <a:p>
            <a:pPr marL="342900" indent="-342900">
              <a:buFont typeface="Arial" panose="020B0604020202020204" pitchFamily="34" charset="0"/>
              <a:buChar char="•"/>
            </a:pPr>
            <a:r>
              <a:rPr lang="en-US"/>
              <a:t>Altered Brain </a:t>
            </a:r>
          </a:p>
          <a:p>
            <a:pPr marL="342900" indent="-342900">
              <a:buFont typeface="Arial" panose="020B0604020202020204" pitchFamily="34" charset="0"/>
              <a:buChar char="•"/>
            </a:pPr>
            <a:r>
              <a:rPr lang="en-US"/>
              <a:t>Slow speech development </a:t>
            </a:r>
          </a:p>
          <a:p>
            <a:pPr marL="342900" indent="-342900">
              <a:buFont typeface="Arial" panose="020B0604020202020204" pitchFamily="34" charset="0"/>
              <a:buChar char="•"/>
            </a:pPr>
            <a:r>
              <a:rPr lang="en-US"/>
              <a:t>Attention and concentration deficits </a:t>
            </a:r>
          </a:p>
          <a:p>
            <a:pPr marL="342900" indent="-342900">
              <a:buFont typeface="Arial" panose="020B0604020202020204" pitchFamily="34" charset="0"/>
              <a:buChar char="•"/>
            </a:pPr>
            <a:r>
              <a:rPr lang="en-US"/>
              <a:t>Emotional dysregulation </a:t>
            </a:r>
          </a:p>
          <a:p>
            <a:pPr marL="342900" indent="-342900">
              <a:buFont typeface="Arial" panose="020B0604020202020204" pitchFamily="34" charset="0"/>
              <a:buChar char="•"/>
            </a:pPr>
            <a:r>
              <a:rPr lang="en-US"/>
              <a:t>Irritability </a:t>
            </a:r>
          </a:p>
          <a:p>
            <a:pPr marL="342900" indent="-342900">
              <a:buFont typeface="Arial" panose="020B0604020202020204" pitchFamily="34" charset="0"/>
              <a:buChar char="•"/>
            </a:pPr>
            <a:r>
              <a:rPr lang="en-US"/>
              <a:t>Memory problems </a:t>
            </a:r>
          </a:p>
        </p:txBody>
      </p:sp>
      <p:sp>
        <p:nvSpPr>
          <p:cNvPr id="32" name="Text Placeholder 4">
            <a:extLst>
              <a:ext uri="{FF2B5EF4-FFF2-40B4-BE49-F238E27FC236}">
                <a16:creationId xmlns:a16="http://schemas.microsoft.com/office/drawing/2014/main" id="{219E6111-6A68-50A1-6F79-525BC19B9324}"/>
              </a:ext>
            </a:extLst>
          </p:cNvPr>
          <p:cNvSpPr>
            <a:spLocks noGrp="1"/>
          </p:cNvSpPr>
          <p:nvPr>
            <p:ph type="body" sz="quarter" idx="3"/>
          </p:nvPr>
        </p:nvSpPr>
        <p:spPr>
          <a:xfrm>
            <a:off x="4498848" y="2161563"/>
            <a:ext cx="3200400" cy="427797"/>
          </a:xfrm>
        </p:spPr>
        <p:txBody>
          <a:bodyPr/>
          <a:lstStyle/>
          <a:p>
            <a:r>
              <a:rPr lang="en-US" dirty="0"/>
              <a:t>Signs and Symptoms </a:t>
            </a:r>
          </a:p>
        </p:txBody>
      </p:sp>
      <p:sp>
        <p:nvSpPr>
          <p:cNvPr id="6" name="Content Placeholder 5">
            <a:extLst>
              <a:ext uri="{FF2B5EF4-FFF2-40B4-BE49-F238E27FC236}">
                <a16:creationId xmlns:a16="http://schemas.microsoft.com/office/drawing/2014/main" id="{9B669318-A75E-D85C-428E-B8CFFD7840AB}"/>
              </a:ext>
            </a:extLst>
          </p:cNvPr>
          <p:cNvSpPr>
            <a:spLocks noGrp="1"/>
          </p:cNvSpPr>
          <p:nvPr>
            <p:ph sz="quarter" idx="4"/>
          </p:nvPr>
        </p:nvSpPr>
        <p:spPr>
          <a:xfrm>
            <a:off x="4498848" y="2629116"/>
            <a:ext cx="3200400" cy="3320861"/>
          </a:xfrm>
        </p:spPr>
        <p:txBody>
          <a:bodyPr>
            <a:normAutofit/>
          </a:bodyPr>
          <a:lstStyle/>
          <a:p>
            <a:r>
              <a:rPr lang="en-US" dirty="0"/>
              <a:t>Regression </a:t>
            </a:r>
          </a:p>
          <a:p>
            <a:r>
              <a:rPr lang="en-US" dirty="0"/>
              <a:t>Poor life skills </a:t>
            </a:r>
          </a:p>
          <a:p>
            <a:r>
              <a:rPr lang="en-US" dirty="0"/>
              <a:t>Separation anxiety </a:t>
            </a:r>
          </a:p>
          <a:p>
            <a:r>
              <a:rPr lang="en-US" dirty="0"/>
              <a:t>Mistrust </a:t>
            </a:r>
          </a:p>
          <a:p>
            <a:r>
              <a:rPr lang="en-US" dirty="0"/>
              <a:t>Drug dependence </a:t>
            </a:r>
          </a:p>
          <a:p>
            <a:r>
              <a:rPr lang="en-US" dirty="0"/>
              <a:t>Physical pains</a:t>
            </a:r>
          </a:p>
          <a:p>
            <a:r>
              <a:rPr lang="en-US" dirty="0"/>
              <a:t>Withdrawal </a:t>
            </a:r>
          </a:p>
          <a:p>
            <a:endParaRPr lang="en-US" dirty="0"/>
          </a:p>
        </p:txBody>
      </p:sp>
      <p:sp>
        <p:nvSpPr>
          <p:cNvPr id="4" name="Footer Placeholder 3">
            <a:extLst>
              <a:ext uri="{FF2B5EF4-FFF2-40B4-BE49-F238E27FC236}">
                <a16:creationId xmlns:a16="http://schemas.microsoft.com/office/drawing/2014/main" id="{5F5E5400-982A-D4BE-B4DF-32DD11F75E3D}"/>
              </a:ext>
            </a:extLst>
          </p:cNvPr>
          <p:cNvSpPr>
            <a:spLocks noGrp="1"/>
          </p:cNvSpPr>
          <p:nvPr>
            <p:ph type="ftr" sz="quarter" idx="11"/>
          </p:nvPr>
        </p:nvSpPr>
        <p:spPr>
          <a:xfrm>
            <a:off x="228600" y="6356350"/>
            <a:ext cx="4114800" cy="365125"/>
          </a:xfrm>
        </p:spPr>
        <p:txBody>
          <a:bodyPr anchor="ctr">
            <a:normAutofit/>
          </a:bodyPr>
          <a:lstStyle/>
          <a:p>
            <a:pPr>
              <a:spcAft>
                <a:spcPts val="600"/>
              </a:spcAft>
            </a:pPr>
            <a:r>
              <a:rPr lang="en-US"/>
              <a:t>Presentation title</a:t>
            </a:r>
          </a:p>
        </p:txBody>
      </p:sp>
      <p:sp>
        <p:nvSpPr>
          <p:cNvPr id="5" name="Slide Number Placeholder 4">
            <a:extLst>
              <a:ext uri="{FF2B5EF4-FFF2-40B4-BE49-F238E27FC236}">
                <a16:creationId xmlns:a16="http://schemas.microsoft.com/office/drawing/2014/main" id="{50FD2F20-B714-3484-6CAB-5A2F77430F04}"/>
              </a:ext>
            </a:extLst>
          </p:cNvPr>
          <p:cNvSpPr>
            <a:spLocks noGrp="1"/>
          </p:cNvSpPr>
          <p:nvPr>
            <p:ph type="sldNum" sz="quarter" idx="12"/>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10</a:t>
            </a:fld>
            <a:endParaRPr lang="en-US"/>
          </a:p>
        </p:txBody>
      </p:sp>
      <p:sp>
        <p:nvSpPr>
          <p:cNvPr id="34" name="Text Placeholder 8">
            <a:extLst>
              <a:ext uri="{FF2B5EF4-FFF2-40B4-BE49-F238E27FC236}">
                <a16:creationId xmlns:a16="http://schemas.microsoft.com/office/drawing/2014/main" id="{926389CB-D0FD-77BE-690B-5AE7CAE7E12D}"/>
              </a:ext>
            </a:extLst>
          </p:cNvPr>
          <p:cNvSpPr>
            <a:spLocks noGrp="1"/>
          </p:cNvSpPr>
          <p:nvPr>
            <p:ph type="body" sz="quarter" idx="13"/>
          </p:nvPr>
        </p:nvSpPr>
        <p:spPr>
          <a:xfrm>
            <a:off x="7909560" y="2161563"/>
            <a:ext cx="3200400" cy="427797"/>
          </a:xfrm>
        </p:spPr>
        <p:txBody>
          <a:bodyPr/>
          <a:lstStyle/>
          <a:p>
            <a:r>
              <a:rPr lang="en-US" dirty="0"/>
              <a:t>Extreme Poverty </a:t>
            </a:r>
          </a:p>
        </p:txBody>
      </p:sp>
      <p:pic>
        <p:nvPicPr>
          <p:cNvPr id="7" name="Content Placeholder 5">
            <a:extLst>
              <a:ext uri="{FF2B5EF4-FFF2-40B4-BE49-F238E27FC236}">
                <a16:creationId xmlns:a16="http://schemas.microsoft.com/office/drawing/2014/main" id="{E6388489-6304-866B-08CE-3CC832AA3602}"/>
              </a:ext>
            </a:extLst>
          </p:cNvPr>
          <p:cNvPicPr>
            <a:picLocks noGrp="1" noChangeAspect="1"/>
          </p:cNvPicPr>
          <p:nvPr>
            <p:ph sz="quarter" idx="14"/>
          </p:nvPr>
        </p:nvPicPr>
        <p:blipFill rotWithShape="1">
          <a:blip r:embed="rId2">
            <a:extLst>
              <a:ext uri="{28A0092B-C50C-407E-A947-70E740481C1C}">
                <a14:useLocalDpi xmlns:a14="http://schemas.microsoft.com/office/drawing/2010/main" val="0"/>
              </a:ext>
            </a:extLst>
          </a:blip>
          <a:srcRect l="16538" r="11426" b="4"/>
          <a:stretch/>
        </p:blipFill>
        <p:spPr>
          <a:xfrm>
            <a:off x="7909560" y="2629116"/>
            <a:ext cx="3200400" cy="3320861"/>
          </a:xfrm>
          <a:prstGeom prst="rect">
            <a:avLst/>
          </a:prstGeom>
          <a:noFill/>
        </p:spPr>
      </p:pic>
    </p:spTree>
    <p:extLst>
      <p:ext uri="{BB962C8B-B14F-4D97-AF65-F5344CB8AC3E}">
        <p14:creationId xmlns:p14="http://schemas.microsoft.com/office/powerpoint/2010/main" val="1342121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F4BCE2E-F1D7-EBBC-3528-5B5AF3D25E87}"/>
              </a:ext>
            </a:extLst>
          </p:cNvPr>
          <p:cNvSpPr>
            <a:spLocks noGrp="1"/>
          </p:cNvSpPr>
          <p:nvPr>
            <p:ph type="title"/>
          </p:nvPr>
        </p:nvSpPr>
        <p:spPr>
          <a:xfrm>
            <a:off x="1748028" y="1389888"/>
            <a:ext cx="8695944" cy="1325880"/>
          </a:xfrm>
        </p:spPr>
        <p:txBody>
          <a:bodyPr anchor="ctr">
            <a:normAutofit/>
          </a:bodyPr>
          <a:lstStyle/>
          <a:p>
            <a:r>
              <a:rPr lang="en-US" dirty="0"/>
              <a:t>Developmental Trauma: Intervention </a:t>
            </a:r>
          </a:p>
        </p:txBody>
      </p:sp>
      <p:sp>
        <p:nvSpPr>
          <p:cNvPr id="8" name="Content Placeholder 7">
            <a:extLst>
              <a:ext uri="{FF2B5EF4-FFF2-40B4-BE49-F238E27FC236}">
                <a16:creationId xmlns:a16="http://schemas.microsoft.com/office/drawing/2014/main" id="{C508F014-AD37-8061-12D8-0773426711DF}"/>
              </a:ext>
            </a:extLst>
          </p:cNvPr>
          <p:cNvSpPr>
            <a:spLocks noGrp="1"/>
          </p:cNvSpPr>
          <p:nvPr>
            <p:ph idx="1"/>
          </p:nvPr>
        </p:nvSpPr>
        <p:spPr>
          <a:xfrm>
            <a:off x="2223516" y="2651760"/>
            <a:ext cx="7744968" cy="2697480"/>
          </a:xfrm>
        </p:spPr>
        <p:txBody>
          <a:bodyPr>
            <a:normAutofit/>
          </a:bodyPr>
          <a:lstStyle/>
          <a:p>
            <a:pPr marL="0" indent="0">
              <a:buNone/>
            </a:pPr>
            <a:r>
              <a:rPr lang="en-US">
                <a:effectLst/>
              </a:rPr>
              <a:t>Identifying children’s responses to trauma and loss reminders is an important tool for understanding how and why children’s distress, behavior, and functioning often fluctuate over time. Trauma and loss reminders can reverberate within families, among friends, in schools, and across communities in ways that can powerfully influence the ability of children, families, and communities to recover. Addressing trauma and loss reminders is critical to enhancing ongoing adjustment.</a:t>
            </a:r>
          </a:p>
          <a:p>
            <a:endParaRPr lang="en-US"/>
          </a:p>
        </p:txBody>
      </p:sp>
      <p:sp>
        <p:nvSpPr>
          <p:cNvPr id="5" name="Footer Placeholder 4">
            <a:extLst>
              <a:ext uri="{FF2B5EF4-FFF2-40B4-BE49-F238E27FC236}">
                <a16:creationId xmlns:a16="http://schemas.microsoft.com/office/drawing/2014/main" id="{E531D816-30F9-D27A-B033-4AECD0FEF8AD}"/>
              </a:ext>
            </a:extLst>
          </p:cNvPr>
          <p:cNvSpPr>
            <a:spLocks noGrp="1"/>
          </p:cNvSpPr>
          <p:nvPr>
            <p:ph type="ftr" sz="quarter" idx="10"/>
          </p:nvPr>
        </p:nvSpPr>
        <p:spPr>
          <a:xfrm>
            <a:off x="228600" y="6356350"/>
            <a:ext cx="4114800" cy="365125"/>
          </a:xfrm>
        </p:spPr>
        <p:txBody>
          <a:bodyPr anchor="ctr">
            <a:normAutofit/>
          </a:bodyPr>
          <a:lstStyle/>
          <a:p>
            <a:pPr>
              <a:spcAft>
                <a:spcPts val="600"/>
              </a:spcAft>
            </a:pPr>
            <a:r>
              <a:rPr lang="en-US"/>
              <a:t>Presentation title</a:t>
            </a:r>
          </a:p>
        </p:txBody>
      </p:sp>
      <p:sp>
        <p:nvSpPr>
          <p:cNvPr id="6" name="Slide Number Placeholder 5">
            <a:extLst>
              <a:ext uri="{FF2B5EF4-FFF2-40B4-BE49-F238E27FC236}">
                <a16:creationId xmlns:a16="http://schemas.microsoft.com/office/drawing/2014/main" id="{3D670085-6273-A5E0-B2EB-CC6087558AC8}"/>
              </a:ext>
            </a:extLst>
          </p:cNvPr>
          <p:cNvSpPr>
            <a:spLocks noGrp="1"/>
          </p:cNvSpPr>
          <p:nvPr>
            <p:ph type="sldNum" sz="quarter" idx="11"/>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11</a:t>
            </a:fld>
            <a:endParaRPr lang="en-US"/>
          </a:p>
        </p:txBody>
      </p:sp>
    </p:spTree>
    <p:extLst>
      <p:ext uri="{BB962C8B-B14F-4D97-AF65-F5344CB8AC3E}">
        <p14:creationId xmlns:p14="http://schemas.microsoft.com/office/powerpoint/2010/main" val="36728140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34765-6457-3A52-0493-69A1984BC817}"/>
              </a:ext>
            </a:extLst>
          </p:cNvPr>
          <p:cNvSpPr>
            <a:spLocks noGrp="1"/>
          </p:cNvSpPr>
          <p:nvPr>
            <p:ph type="title"/>
          </p:nvPr>
        </p:nvSpPr>
        <p:spPr>
          <a:xfrm>
            <a:off x="838200" y="380999"/>
            <a:ext cx="10515600" cy="1325880"/>
          </a:xfrm>
        </p:spPr>
        <p:txBody>
          <a:bodyPr anchor="ctr">
            <a:normAutofit/>
          </a:bodyPr>
          <a:lstStyle/>
          <a:p>
            <a:r>
              <a:rPr lang="en-US" dirty="0"/>
              <a:t>Trauma Risk Factors </a:t>
            </a:r>
          </a:p>
        </p:txBody>
      </p:sp>
      <p:sp>
        <p:nvSpPr>
          <p:cNvPr id="4" name="Footer Placeholder 3">
            <a:extLst>
              <a:ext uri="{FF2B5EF4-FFF2-40B4-BE49-F238E27FC236}">
                <a16:creationId xmlns:a16="http://schemas.microsoft.com/office/drawing/2014/main" id="{C7814CB8-D40D-BC14-6E56-762FC615EB35}"/>
              </a:ext>
            </a:extLst>
          </p:cNvPr>
          <p:cNvSpPr>
            <a:spLocks noGrp="1"/>
          </p:cNvSpPr>
          <p:nvPr>
            <p:ph type="ftr" sz="quarter" idx="10"/>
          </p:nvPr>
        </p:nvSpPr>
        <p:spPr>
          <a:xfrm>
            <a:off x="228600" y="6356350"/>
            <a:ext cx="4114800" cy="365125"/>
          </a:xfrm>
        </p:spPr>
        <p:txBody>
          <a:bodyPr anchor="ctr">
            <a:normAutofit/>
          </a:bodyPr>
          <a:lstStyle/>
          <a:p>
            <a:pPr>
              <a:spcAft>
                <a:spcPts val="600"/>
              </a:spcAft>
            </a:pPr>
            <a:r>
              <a:rPr lang="en-US"/>
              <a:t>Presentation title</a:t>
            </a:r>
          </a:p>
        </p:txBody>
      </p:sp>
      <p:sp>
        <p:nvSpPr>
          <p:cNvPr id="5" name="Slide Number Placeholder 4">
            <a:extLst>
              <a:ext uri="{FF2B5EF4-FFF2-40B4-BE49-F238E27FC236}">
                <a16:creationId xmlns:a16="http://schemas.microsoft.com/office/drawing/2014/main" id="{9AFFA798-2A75-5D29-8DF5-2C903D27B000}"/>
              </a:ext>
            </a:extLst>
          </p:cNvPr>
          <p:cNvSpPr>
            <a:spLocks noGrp="1"/>
          </p:cNvSpPr>
          <p:nvPr>
            <p:ph type="sldNum" sz="quarter" idx="11"/>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12</a:t>
            </a:fld>
            <a:endParaRPr lang="en-US"/>
          </a:p>
        </p:txBody>
      </p:sp>
      <p:graphicFrame>
        <p:nvGraphicFramePr>
          <p:cNvPr id="7" name="Content Placeholder 2">
            <a:extLst>
              <a:ext uri="{FF2B5EF4-FFF2-40B4-BE49-F238E27FC236}">
                <a16:creationId xmlns:a16="http://schemas.microsoft.com/office/drawing/2014/main" id="{28A8907E-9115-10A9-B799-898F897CF550}"/>
              </a:ext>
            </a:extLst>
          </p:cNvPr>
          <p:cNvGraphicFramePr>
            <a:graphicFrameLocks noGrp="1"/>
          </p:cNvGraphicFramePr>
          <p:nvPr>
            <p:ph idx="1"/>
            <p:extLst>
              <p:ext uri="{D42A27DB-BD31-4B8C-83A1-F6EECF244321}">
                <p14:modId xmlns:p14="http://schemas.microsoft.com/office/powerpoint/2010/main" val="2969902903"/>
              </p:ext>
            </p:extLst>
          </p:nvPr>
        </p:nvGraphicFramePr>
        <p:xfrm>
          <a:off x="609600" y="1600200"/>
          <a:ext cx="109728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7415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0002976-F9E8-A3C6-3E51-EAD6C085A09E}"/>
              </a:ext>
            </a:extLst>
          </p:cNvPr>
          <p:cNvSpPr>
            <a:spLocks noGrp="1"/>
          </p:cNvSpPr>
          <p:nvPr>
            <p:ph type="title"/>
          </p:nvPr>
        </p:nvSpPr>
        <p:spPr>
          <a:xfrm>
            <a:off x="1138334" y="484632"/>
            <a:ext cx="9974425" cy="1045588"/>
          </a:xfrm>
        </p:spPr>
        <p:txBody>
          <a:bodyPr/>
          <a:lstStyle/>
          <a:p>
            <a:r>
              <a:rPr lang="en-US" dirty="0"/>
              <a:t>Intervention </a:t>
            </a:r>
          </a:p>
        </p:txBody>
      </p:sp>
      <p:sp>
        <p:nvSpPr>
          <p:cNvPr id="19" name="Content Placeholder 2">
            <a:extLst>
              <a:ext uri="{FF2B5EF4-FFF2-40B4-BE49-F238E27FC236}">
                <a16:creationId xmlns:a16="http://schemas.microsoft.com/office/drawing/2014/main" id="{D3057264-98BB-D016-74C0-960BF367D659}"/>
              </a:ext>
            </a:extLst>
          </p:cNvPr>
          <p:cNvSpPr>
            <a:spLocks noGrp="1"/>
          </p:cNvSpPr>
          <p:nvPr>
            <p:ph idx="1"/>
          </p:nvPr>
        </p:nvSpPr>
        <p:spPr>
          <a:xfrm>
            <a:off x="838200" y="2990088"/>
            <a:ext cx="10515600" cy="3474720"/>
          </a:xfrm>
        </p:spPr>
        <p:txBody>
          <a:bodyPr>
            <a:normAutofit lnSpcReduction="10000"/>
          </a:bodyPr>
          <a:lstStyle/>
          <a:p>
            <a:pPr marL="0" indent="0">
              <a:buNone/>
            </a:pPr>
            <a:r>
              <a:rPr lang="en-US" dirty="0">
                <a:effectLst/>
                <a:latin typeface="Palatino Linotype" panose="02040502050505030304" pitchFamily="18" charset="0"/>
                <a:ea typeface="Times New Roman" panose="02020603050405020304" pitchFamily="18" charset="0"/>
              </a:rPr>
              <a:t>Different types of interventions have been proven to be effective for improving mental health in traumatized children. Particularly cognitive </a:t>
            </a:r>
            <a:r>
              <a:rPr lang="en-US" dirty="0" err="1">
                <a:effectLst/>
                <a:latin typeface="Palatino Linotype" panose="02040502050505030304" pitchFamily="18" charset="0"/>
                <a:ea typeface="Times New Roman" panose="02020603050405020304" pitchFamily="18" charset="0"/>
              </a:rPr>
              <a:t>behaviour</a:t>
            </a:r>
            <a:r>
              <a:rPr lang="en-US" dirty="0">
                <a:effectLst/>
                <a:latin typeface="Palatino Linotype" panose="02040502050505030304" pitchFamily="18" charset="0"/>
                <a:ea typeface="Times New Roman" panose="02020603050405020304" pitchFamily="18" charset="0"/>
              </a:rPr>
              <a:t> therapy (CBT) has emerged as one of the most effective and widely used treatments.</a:t>
            </a:r>
          </a:p>
          <a:p>
            <a:pPr marL="0" indent="0">
              <a:buNone/>
            </a:pPr>
            <a:r>
              <a:rPr lang="en-US" dirty="0">
                <a:effectLst/>
                <a:latin typeface="Palatino Linotype" panose="02040502050505030304" pitchFamily="18" charset="0"/>
                <a:ea typeface="Times New Roman" panose="02020603050405020304" pitchFamily="18" charset="0"/>
              </a:rPr>
              <a:t> More evidence, however, is required in order to establish the effectiveness of different therapies in the longer term, and for comparability of different types of therapy, such as CBT, play therapy, eye movement desensitization and reprocessing (EMDR), art therapy, and psycho dynamic therapy (King, 2016). </a:t>
            </a:r>
            <a:endParaRPr lang="en-US" dirty="0">
              <a:effectLst/>
              <a:latin typeface="Times New Roman" panose="02020603050405020304" pitchFamily="18" charset="0"/>
            </a:endParaRPr>
          </a:p>
          <a:p>
            <a:pPr marL="0" indent="0">
              <a:buNone/>
            </a:pPr>
            <a:endParaRPr lang="en-US" dirty="0"/>
          </a:p>
        </p:txBody>
      </p:sp>
      <p:sp>
        <p:nvSpPr>
          <p:cNvPr id="4" name="Footer Placeholder 3">
            <a:extLst>
              <a:ext uri="{FF2B5EF4-FFF2-40B4-BE49-F238E27FC236}">
                <a16:creationId xmlns:a16="http://schemas.microsoft.com/office/drawing/2014/main" id="{93374DC9-8A7C-C17F-FB5B-7C1E74840CBF}"/>
              </a:ext>
            </a:extLst>
          </p:cNvPr>
          <p:cNvSpPr>
            <a:spLocks noGrp="1"/>
          </p:cNvSpPr>
          <p:nvPr>
            <p:ph type="ftr" sz="quarter" idx="10"/>
          </p:nvPr>
        </p:nvSpPr>
        <p:spPr>
          <a:xfrm>
            <a:off x="228600" y="6356350"/>
            <a:ext cx="4114800" cy="365125"/>
          </a:xfrm>
        </p:spPr>
        <p:txBody>
          <a:bodyPr anchor="ctr">
            <a:normAutofit/>
          </a:bodyPr>
          <a:lstStyle/>
          <a:p>
            <a:pPr>
              <a:spcAft>
                <a:spcPts val="600"/>
              </a:spcAft>
            </a:pPr>
            <a:r>
              <a:rPr lang="en-US"/>
              <a:t>Presentation title</a:t>
            </a:r>
          </a:p>
        </p:txBody>
      </p:sp>
      <p:sp>
        <p:nvSpPr>
          <p:cNvPr id="5" name="Slide Number Placeholder 4">
            <a:extLst>
              <a:ext uri="{FF2B5EF4-FFF2-40B4-BE49-F238E27FC236}">
                <a16:creationId xmlns:a16="http://schemas.microsoft.com/office/drawing/2014/main" id="{E332DDB0-C026-97AE-5F50-3F553A0B7B36}"/>
              </a:ext>
            </a:extLst>
          </p:cNvPr>
          <p:cNvSpPr>
            <a:spLocks noGrp="1"/>
          </p:cNvSpPr>
          <p:nvPr>
            <p:ph type="sldNum" sz="quarter" idx="11"/>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13</a:t>
            </a:fld>
            <a:endParaRPr lang="en-US"/>
          </a:p>
        </p:txBody>
      </p:sp>
    </p:spTree>
    <p:extLst>
      <p:ext uri="{BB962C8B-B14F-4D97-AF65-F5344CB8AC3E}">
        <p14:creationId xmlns:p14="http://schemas.microsoft.com/office/powerpoint/2010/main" val="1013519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95B29-B819-A333-44D9-77DCEF8B7EB2}"/>
              </a:ext>
            </a:extLst>
          </p:cNvPr>
          <p:cNvSpPr>
            <a:spLocks noGrp="1"/>
          </p:cNvSpPr>
          <p:nvPr>
            <p:ph type="title"/>
          </p:nvPr>
        </p:nvSpPr>
        <p:spPr/>
        <p:txBody>
          <a:bodyPr/>
          <a:lstStyle/>
          <a:p>
            <a:r>
              <a:rPr lang="en-US" dirty="0"/>
              <a:t>Expressive Therapy </a:t>
            </a:r>
          </a:p>
        </p:txBody>
      </p:sp>
      <p:sp>
        <p:nvSpPr>
          <p:cNvPr id="3" name="Content Placeholder 2">
            <a:extLst>
              <a:ext uri="{FF2B5EF4-FFF2-40B4-BE49-F238E27FC236}">
                <a16:creationId xmlns:a16="http://schemas.microsoft.com/office/drawing/2014/main" id="{59BC1FC0-25C6-49C7-0759-AD0508593A07}"/>
              </a:ext>
            </a:extLst>
          </p:cNvPr>
          <p:cNvSpPr>
            <a:spLocks noGrp="1"/>
          </p:cNvSpPr>
          <p:nvPr>
            <p:ph idx="1"/>
          </p:nvPr>
        </p:nvSpPr>
        <p:spPr/>
        <p:txBody>
          <a:bodyPr/>
          <a:lstStyle/>
          <a:p>
            <a:r>
              <a:rPr lang="en-US" sz="1800" dirty="0">
                <a:solidFill>
                  <a:srgbClr val="040C28"/>
                </a:solidFill>
                <a:effectLst/>
                <a:latin typeface="Palatino Linotype" panose="02040502050505030304" pitchFamily="18" charset="0"/>
                <a:ea typeface="Calibri" panose="020F0502020204030204" pitchFamily="34" charset="0"/>
                <a:cs typeface="Times New Roman" panose="02020603050405020304" pitchFamily="18" charset="0"/>
              </a:rPr>
              <a:t>Creative arts therapy is a widespread approach in the treatment of child post trauma disorders</a:t>
            </a:r>
            <a:r>
              <a:rPr lang="en-US" sz="1800" dirty="0">
                <a:solidFill>
                  <a:srgbClr val="202124"/>
                </a:solidFill>
                <a:effectLst/>
                <a:latin typeface="Palatino Linotype" panose="02040502050505030304" pitchFamily="18" charset="0"/>
                <a:ea typeface="Calibri" panose="020F0502020204030204" pitchFamily="34" charset="0"/>
                <a:cs typeface="Times New Roman" panose="02020603050405020304" pitchFamily="18" charset="0"/>
              </a:rPr>
              <a:t>. It includes different modalities of art, music, dance and drama in combination with other approaches to psychotherapy and counselling such as psycho dynamic, cognitive, developmental, systems, and narrative therapy. </a:t>
            </a:r>
            <a:r>
              <a:rPr lang="en-US" sz="1800" dirty="0">
                <a:effectLst/>
                <a:latin typeface="Palatino Linotype" panose="02040502050505030304" pitchFamily="18" charset="0"/>
                <a:ea typeface="Calibri" panose="020F0502020204030204" pitchFamily="34" charset="0"/>
                <a:cs typeface="Times New Roman" panose="02020603050405020304" pitchFamily="18" charset="0"/>
              </a:rPr>
              <a:t>When using creative arts in this way as an adjunct, the key is to understand the various treatment goals and to carefully select creative arts activities that can support this process</a:t>
            </a:r>
            <a:endParaRPr lang="en-US" sz="1800" dirty="0">
              <a:effectLst/>
              <a:latin typeface="Calibri" panose="020F0502020204030204" pitchFamily="34" charset="0"/>
              <a:cs typeface="Times New Roman" panose="02020603050405020304" pitchFamily="18" charset="0"/>
            </a:endParaRPr>
          </a:p>
          <a:p>
            <a:endParaRPr lang="en-US" dirty="0"/>
          </a:p>
        </p:txBody>
      </p:sp>
      <p:sp>
        <p:nvSpPr>
          <p:cNvPr id="4" name="Footer Placeholder 3">
            <a:extLst>
              <a:ext uri="{FF2B5EF4-FFF2-40B4-BE49-F238E27FC236}">
                <a16:creationId xmlns:a16="http://schemas.microsoft.com/office/drawing/2014/main" id="{20CB4ED2-79A1-9CE4-DAF0-1F3E4D88847D}"/>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D8D3C6D8-9C28-B039-6F85-BBABD43A3CFB}"/>
              </a:ext>
            </a:extLst>
          </p:cNvPr>
          <p:cNvSpPr>
            <a:spLocks noGrp="1"/>
          </p:cNvSpPr>
          <p:nvPr>
            <p:ph type="sldNum" sz="quarter" idx="11"/>
          </p:nvPr>
        </p:nvSpPr>
        <p:spPr/>
        <p:txBody>
          <a:bodyPr/>
          <a:lstStyle/>
          <a:p>
            <a:fld id="{294A09A9-5501-47C1-A89A-A340965A2BE2}" type="slidenum">
              <a:rPr lang="en-US" smtClean="0"/>
              <a:pPr/>
              <a:t>14</a:t>
            </a:fld>
            <a:endParaRPr lang="en-US" dirty="0"/>
          </a:p>
        </p:txBody>
      </p:sp>
    </p:spTree>
    <p:extLst>
      <p:ext uri="{BB962C8B-B14F-4D97-AF65-F5344CB8AC3E}">
        <p14:creationId xmlns:p14="http://schemas.microsoft.com/office/powerpoint/2010/main" val="1454581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62DA9-A7D1-EFD8-AE3C-2218675F4F45}"/>
              </a:ext>
            </a:extLst>
          </p:cNvPr>
          <p:cNvSpPr>
            <a:spLocks noGrp="1"/>
          </p:cNvSpPr>
          <p:nvPr>
            <p:ph type="title"/>
          </p:nvPr>
        </p:nvSpPr>
        <p:spPr/>
        <p:txBody>
          <a:bodyPr/>
          <a:lstStyle/>
          <a:p>
            <a:r>
              <a:rPr lang="en-US" dirty="0"/>
              <a:t>Benefits of Expressive Therapies</a:t>
            </a:r>
          </a:p>
        </p:txBody>
      </p:sp>
      <p:sp>
        <p:nvSpPr>
          <p:cNvPr id="3" name="Content Placeholder 2">
            <a:extLst>
              <a:ext uri="{FF2B5EF4-FFF2-40B4-BE49-F238E27FC236}">
                <a16:creationId xmlns:a16="http://schemas.microsoft.com/office/drawing/2014/main" id="{1F6B7E61-A96A-F990-5107-217519D29611}"/>
              </a:ext>
            </a:extLst>
          </p:cNvPr>
          <p:cNvSpPr>
            <a:spLocks noGrp="1"/>
          </p:cNvSpPr>
          <p:nvPr>
            <p:ph idx="1"/>
          </p:nvPr>
        </p:nvSpPr>
        <p:spPr/>
        <p:txBody>
          <a:bodyPr/>
          <a:lstStyle/>
          <a:p>
            <a:pPr marL="342900" indent="-342900" algn="l">
              <a:buFont typeface="Arial" panose="020B0604020202020204" pitchFamily="34" charset="0"/>
              <a:buChar char="•"/>
            </a:pPr>
            <a:r>
              <a:rPr lang="en-US" dirty="0"/>
              <a:t>Emotional relief and relaxation </a:t>
            </a:r>
          </a:p>
          <a:p>
            <a:pPr marL="342900" indent="-342900" algn="l">
              <a:buFont typeface="Arial" panose="020B0604020202020204" pitchFamily="34" charset="0"/>
              <a:buChar char="•"/>
            </a:pPr>
            <a:r>
              <a:rPr lang="en-US" dirty="0"/>
              <a:t>Self awareness and mindfulness </a:t>
            </a:r>
          </a:p>
          <a:p>
            <a:pPr marL="342900" indent="-342900" algn="l">
              <a:buFont typeface="Arial" panose="020B0604020202020204" pitchFamily="34" charset="0"/>
              <a:buChar char="•"/>
            </a:pPr>
            <a:r>
              <a:rPr lang="en-US" dirty="0"/>
              <a:t>Peer support </a:t>
            </a:r>
          </a:p>
          <a:p>
            <a:pPr marL="342900" indent="-342900" algn="l">
              <a:buFont typeface="Arial" panose="020B0604020202020204" pitchFamily="34" charset="0"/>
              <a:buChar char="•"/>
            </a:pPr>
            <a:r>
              <a:rPr lang="en-US" dirty="0"/>
              <a:t>Sense of connection </a:t>
            </a:r>
          </a:p>
          <a:p>
            <a:pPr marL="342900" indent="-342900" algn="l">
              <a:buFont typeface="Arial" panose="020B0604020202020204" pitchFamily="34" charset="0"/>
              <a:buChar char="•"/>
            </a:pPr>
            <a:r>
              <a:rPr lang="en-US" dirty="0"/>
              <a:t>Easy to communicate </a:t>
            </a:r>
          </a:p>
          <a:p>
            <a:pPr marL="342900" indent="-342900" algn="l">
              <a:buFont typeface="Arial" panose="020B0604020202020204" pitchFamily="34" charset="0"/>
              <a:buChar char="•"/>
            </a:pPr>
            <a:r>
              <a:rPr lang="en-US" dirty="0"/>
              <a:t>Making sense </a:t>
            </a:r>
          </a:p>
        </p:txBody>
      </p:sp>
      <p:sp>
        <p:nvSpPr>
          <p:cNvPr id="4" name="Footer Placeholder 3">
            <a:extLst>
              <a:ext uri="{FF2B5EF4-FFF2-40B4-BE49-F238E27FC236}">
                <a16:creationId xmlns:a16="http://schemas.microsoft.com/office/drawing/2014/main" id="{82EEEEFD-C6CC-D384-C5A1-DAAE5361E59B}"/>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B2A475E-0895-F0F5-882E-936F47B16F93}"/>
              </a:ext>
            </a:extLst>
          </p:cNvPr>
          <p:cNvSpPr>
            <a:spLocks noGrp="1"/>
          </p:cNvSpPr>
          <p:nvPr>
            <p:ph type="sldNum" sz="quarter" idx="11"/>
          </p:nvPr>
        </p:nvSpPr>
        <p:spPr/>
        <p:txBody>
          <a:bodyPr/>
          <a:lstStyle/>
          <a:p>
            <a:fld id="{294A09A9-5501-47C1-A89A-A340965A2BE2}" type="slidenum">
              <a:rPr lang="en-US" smtClean="0"/>
              <a:pPr/>
              <a:t>15</a:t>
            </a:fld>
            <a:endParaRPr lang="en-US" dirty="0"/>
          </a:p>
        </p:txBody>
      </p:sp>
    </p:spTree>
    <p:extLst>
      <p:ext uri="{BB962C8B-B14F-4D97-AF65-F5344CB8AC3E}">
        <p14:creationId xmlns:p14="http://schemas.microsoft.com/office/powerpoint/2010/main" val="1389163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FFE9C-2057-DA6C-82AB-62006F8BFFDD}"/>
              </a:ext>
            </a:extLst>
          </p:cNvPr>
          <p:cNvSpPr>
            <a:spLocks noGrp="1"/>
          </p:cNvSpPr>
          <p:nvPr>
            <p:ph type="title"/>
          </p:nvPr>
        </p:nvSpPr>
        <p:spPr/>
        <p:txBody>
          <a:bodyPr/>
          <a:lstStyle/>
          <a:p>
            <a:r>
              <a:rPr lang="en-US" dirty="0"/>
              <a:t>Who can do Expressive Therapy?</a:t>
            </a:r>
          </a:p>
        </p:txBody>
      </p:sp>
      <p:sp>
        <p:nvSpPr>
          <p:cNvPr id="3" name="Content Placeholder 2">
            <a:extLst>
              <a:ext uri="{FF2B5EF4-FFF2-40B4-BE49-F238E27FC236}">
                <a16:creationId xmlns:a16="http://schemas.microsoft.com/office/drawing/2014/main" id="{2D8F70BF-D73C-73AF-6E50-4D8AE9A35C84}"/>
              </a:ext>
            </a:extLst>
          </p:cNvPr>
          <p:cNvSpPr>
            <a:spLocks noGrp="1"/>
          </p:cNvSpPr>
          <p:nvPr>
            <p:ph idx="1"/>
          </p:nvPr>
        </p:nvSpPr>
        <p:spPr/>
        <p:txBody>
          <a:bodyPr/>
          <a:lstStyle/>
          <a:p>
            <a:r>
              <a:rPr lang="en-US" sz="1800" dirty="0">
                <a:latin typeface="Palatino Linotype" panose="02040502050505030304" pitchFamily="18" charset="0"/>
                <a:ea typeface="Calibri" panose="020F0502020204030204" pitchFamily="34" charset="0"/>
                <a:cs typeface="Times New Roman" panose="02020603050405020304" pitchFamily="18" charset="0"/>
              </a:rPr>
              <a:t>C</a:t>
            </a:r>
            <a:r>
              <a:rPr lang="en-US" sz="1800" dirty="0">
                <a:effectLst/>
                <a:latin typeface="Palatino Linotype" panose="02040502050505030304" pitchFamily="18" charset="0"/>
                <a:ea typeface="Calibri" panose="020F0502020204030204" pitchFamily="34" charset="0"/>
                <a:cs typeface="Times New Roman" panose="02020603050405020304" pitchFamily="18" charset="0"/>
              </a:rPr>
              <a:t>reative arts in this way as an adjunct, the key is to understand the various treatment goals and to carefully select creative arts activities that can support this process. </a:t>
            </a:r>
          </a:p>
          <a:p>
            <a:r>
              <a:rPr lang="en-US" sz="1800" dirty="0">
                <a:effectLst/>
                <a:latin typeface="Palatino Linotype" panose="02040502050505030304" pitchFamily="18" charset="0"/>
                <a:ea typeface="Calibri" panose="020F0502020204030204" pitchFamily="34" charset="0"/>
                <a:cs typeface="Times New Roman" panose="02020603050405020304" pitchFamily="18" charset="0"/>
              </a:rPr>
              <a:t>Mental health professionals can be offered training in applying creative arts activities in psychotherapy, but always it is important to avoid challenging ethical boundaries by going beyond what someone was trained to do</a:t>
            </a:r>
            <a:endParaRPr lang="en-US" sz="1800" dirty="0">
              <a:effectLst/>
              <a:latin typeface="Calibri" panose="020F0502020204030204" pitchFamily="34" charset="0"/>
              <a:cs typeface="Times New Roman" panose="02020603050405020304" pitchFamily="18" charset="0"/>
            </a:endParaRPr>
          </a:p>
          <a:p>
            <a:endParaRPr lang="en-US" dirty="0"/>
          </a:p>
        </p:txBody>
      </p:sp>
      <p:sp>
        <p:nvSpPr>
          <p:cNvPr id="4" name="Footer Placeholder 3">
            <a:extLst>
              <a:ext uri="{FF2B5EF4-FFF2-40B4-BE49-F238E27FC236}">
                <a16:creationId xmlns:a16="http://schemas.microsoft.com/office/drawing/2014/main" id="{FF55C633-39C8-1A16-8987-9563E34B8AC7}"/>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3C05DF26-7945-1258-A44B-1DF70F26FC29}"/>
              </a:ext>
            </a:extLst>
          </p:cNvPr>
          <p:cNvSpPr>
            <a:spLocks noGrp="1"/>
          </p:cNvSpPr>
          <p:nvPr>
            <p:ph type="sldNum" sz="quarter" idx="11"/>
          </p:nvPr>
        </p:nvSpPr>
        <p:spPr/>
        <p:txBody>
          <a:bodyPr/>
          <a:lstStyle/>
          <a:p>
            <a:fld id="{294A09A9-5501-47C1-A89A-A340965A2BE2}" type="slidenum">
              <a:rPr lang="en-US" smtClean="0"/>
              <a:pPr/>
              <a:t>16</a:t>
            </a:fld>
            <a:endParaRPr lang="en-US" dirty="0"/>
          </a:p>
        </p:txBody>
      </p:sp>
    </p:spTree>
    <p:extLst>
      <p:ext uri="{BB962C8B-B14F-4D97-AF65-F5344CB8AC3E}">
        <p14:creationId xmlns:p14="http://schemas.microsoft.com/office/powerpoint/2010/main" val="2516936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54157-869F-9BBE-CFCF-717129CA6907}"/>
              </a:ext>
            </a:extLst>
          </p:cNvPr>
          <p:cNvSpPr>
            <a:spLocks noGrp="1"/>
          </p:cNvSpPr>
          <p:nvPr>
            <p:ph type="title"/>
          </p:nvPr>
        </p:nvSpPr>
        <p:spPr>
          <a:xfrm>
            <a:off x="1748028" y="1389888"/>
            <a:ext cx="8695944" cy="1325880"/>
          </a:xfrm>
        </p:spPr>
        <p:txBody>
          <a:bodyPr/>
          <a:lstStyle/>
          <a:p>
            <a:r>
              <a:rPr lang="en-US" dirty="0">
                <a:solidFill>
                  <a:schemeClr val="accent3"/>
                </a:solidFill>
                <a:latin typeface="Baskerville Old Face" panose="02020602080505020303" pitchFamily="18" charset="77"/>
              </a:rPr>
              <a:t>Conclusion </a:t>
            </a:r>
            <a:endParaRPr lang="en-US" dirty="0"/>
          </a:p>
        </p:txBody>
      </p:sp>
      <p:sp>
        <p:nvSpPr>
          <p:cNvPr id="3" name="Content Placeholder 2">
            <a:extLst>
              <a:ext uri="{FF2B5EF4-FFF2-40B4-BE49-F238E27FC236}">
                <a16:creationId xmlns:a16="http://schemas.microsoft.com/office/drawing/2014/main" id="{DC9AC05D-560D-1665-8879-549C0B4EDE5C}"/>
              </a:ext>
            </a:extLst>
          </p:cNvPr>
          <p:cNvSpPr>
            <a:spLocks noGrp="1"/>
          </p:cNvSpPr>
          <p:nvPr>
            <p:ph idx="1"/>
          </p:nvPr>
        </p:nvSpPr>
        <p:spPr/>
        <p:txBody>
          <a:bodyPr/>
          <a:lstStyle/>
          <a:p>
            <a:pPr marL="457200" algn="just">
              <a:lnSpc>
                <a:spcPct val="150000"/>
              </a:lnSpc>
              <a:spcAft>
                <a:spcPts val="0"/>
              </a:spcAft>
            </a:pPr>
            <a:r>
              <a:rPr lang="en-US" sz="1800" dirty="0">
                <a:effectLst/>
                <a:latin typeface="Palatino Linotype" panose="02040502050505030304" pitchFamily="18" charset="0"/>
                <a:ea typeface="Times New Roman" panose="02020603050405020304" pitchFamily="18" charset="0"/>
              </a:rPr>
              <a:t>In this lecture, we have defined childhood trauma, identified sources of childhood trauma, explained the impact of childhood trauma and  discuss ways of coping with childhood trauma. In our follow up session, we shall learn more about theories of trauma counseling.</a:t>
            </a:r>
            <a:endParaRPr lang="en-US" sz="1800" dirty="0">
              <a:effectLst/>
              <a:latin typeface="Times New Roman" panose="02020603050405020304" pitchFamily="18" charset="0"/>
            </a:endParaRPr>
          </a:p>
          <a:p>
            <a:pPr marL="0" indent="0">
              <a:lnSpc>
                <a:spcPct val="100000"/>
              </a:lnSpc>
              <a:buNone/>
            </a:pPr>
            <a:endParaRPr lang="en-US" dirty="0">
              <a:solidFill>
                <a:schemeClr val="accent3"/>
              </a:solidFill>
              <a:cs typeface="Calibri"/>
            </a:endParaRPr>
          </a:p>
        </p:txBody>
      </p:sp>
      <p:sp>
        <p:nvSpPr>
          <p:cNvPr id="4" name="Footer Placeholder 3">
            <a:extLst>
              <a:ext uri="{FF2B5EF4-FFF2-40B4-BE49-F238E27FC236}">
                <a16:creationId xmlns:a16="http://schemas.microsoft.com/office/drawing/2014/main" id="{8EF088D1-E89A-FD55-EB44-49411774536D}"/>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94026A48-6EF8-D4D0-2C6E-1F96935EA501}"/>
              </a:ext>
            </a:extLst>
          </p:cNvPr>
          <p:cNvSpPr>
            <a:spLocks noGrp="1"/>
          </p:cNvSpPr>
          <p:nvPr>
            <p:ph type="sldNum" sz="quarter" idx="11"/>
          </p:nvPr>
        </p:nvSpPr>
        <p:spPr/>
        <p:txBody>
          <a:bodyPr/>
          <a:lstStyle/>
          <a:p>
            <a:fld id="{294A09A9-5501-47C1-A89A-A340965A2BE2}" type="slidenum">
              <a:rPr lang="en-US" smtClean="0"/>
              <a:pPr/>
              <a:t>17</a:t>
            </a:fld>
            <a:endParaRPr lang="en-US" dirty="0"/>
          </a:p>
        </p:txBody>
      </p:sp>
    </p:spTree>
    <p:extLst>
      <p:ext uri="{BB962C8B-B14F-4D97-AF65-F5344CB8AC3E}">
        <p14:creationId xmlns:p14="http://schemas.microsoft.com/office/powerpoint/2010/main" val="520700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F251E-7996-9164-F1C0-49B2C6C03317}"/>
              </a:ext>
            </a:extLst>
          </p:cNvPr>
          <p:cNvSpPr>
            <a:spLocks noGrp="1"/>
          </p:cNvSpPr>
          <p:nvPr>
            <p:ph type="title"/>
          </p:nvPr>
        </p:nvSpPr>
        <p:spPr>
          <a:xfrm>
            <a:off x="1748028" y="1389888"/>
            <a:ext cx="8695944" cy="868120"/>
          </a:xfrm>
        </p:spPr>
        <p:txBody>
          <a:bodyPr/>
          <a:lstStyle/>
          <a:p>
            <a:r>
              <a:rPr lang="en-US" dirty="0"/>
              <a:t>References </a:t>
            </a:r>
          </a:p>
        </p:txBody>
      </p:sp>
      <p:sp>
        <p:nvSpPr>
          <p:cNvPr id="3" name="Content Placeholder 2">
            <a:extLst>
              <a:ext uri="{FF2B5EF4-FFF2-40B4-BE49-F238E27FC236}">
                <a16:creationId xmlns:a16="http://schemas.microsoft.com/office/drawing/2014/main" id="{91746772-CEA5-2F85-A387-46AA1B94D90D}"/>
              </a:ext>
            </a:extLst>
          </p:cNvPr>
          <p:cNvSpPr>
            <a:spLocks noGrp="1"/>
          </p:cNvSpPr>
          <p:nvPr>
            <p:ph idx="1"/>
          </p:nvPr>
        </p:nvSpPr>
        <p:spPr>
          <a:xfrm>
            <a:off x="2223516" y="2258008"/>
            <a:ext cx="8058819" cy="2799184"/>
          </a:xfrm>
        </p:spPr>
        <p:txBody>
          <a:bodyPr>
            <a:normAutofit fontScale="32500" lnSpcReduction="20000"/>
          </a:bodyPr>
          <a:lstStyle/>
          <a:p>
            <a:pPr lvl="0" algn="just">
              <a:lnSpc>
                <a:spcPct val="107000"/>
              </a:lnSpc>
              <a:spcAft>
                <a:spcPts val="80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American Psychiatric Association (APA). (2013). </a:t>
            </a:r>
            <a:r>
              <a:rPr lang="en-US" sz="2800" i="1" dirty="0">
                <a:effectLst/>
                <a:latin typeface="Times New Roman" panose="02020603050405020304" pitchFamily="18" charset="0"/>
                <a:ea typeface="Calibri" panose="020F0502020204030204" pitchFamily="34" charset="0"/>
                <a:cs typeface="Times New Roman" panose="02020603050405020304" pitchFamily="18" charset="0"/>
              </a:rPr>
              <a:t>Diagnostic and statistical manual of mental disorders (DSM-5®).</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USA: American Psychiatric Pub. doi:10.1176/appi.books.9780890425596.</a:t>
            </a:r>
            <a:endParaRPr lang="en-US" sz="2800" dirty="0">
              <a:effectLst/>
              <a:latin typeface="Calibri" panose="020F0502020204030204" pitchFamily="34" charset="0"/>
              <a:cs typeface="Times New Roman" panose="02020603050405020304" pitchFamily="18" charset="0"/>
            </a:endParaRPr>
          </a:p>
          <a:p>
            <a:pPr lvl="0" algn="just">
              <a:lnSpc>
                <a:spcPct val="107000"/>
              </a:lnSpc>
              <a:spcAft>
                <a:spcPts val="800"/>
              </a:spcAft>
            </a:pPr>
            <a:r>
              <a:rPr lang="en-US" sz="2800" b="0" i="0" spc="0" dirty="0">
                <a:solidFill>
                  <a:srgbClr val="2E2E2E"/>
                </a:solidFill>
                <a:effectLst/>
                <a:latin typeface="Palatino Linotype" panose="02040502050505030304" pitchFamily="18" charset="0"/>
                <a:ea typeface="Georgia" panose="02040502050405020303" pitchFamily="18" charset="0"/>
                <a:cs typeface="Times New Roman" panose="02020603050405020304" pitchFamily="18" charset="0"/>
              </a:rPr>
              <a:t>Downy, C. &amp; Crummy, A. The impact of childhood trauma on children's well-being and adult behavior. </a:t>
            </a:r>
            <a:r>
              <a:rPr lang="en-US" sz="2800" b="0" i="1" spc="0" dirty="0">
                <a:solidFill>
                  <a:srgbClr val="2E2E2E"/>
                </a:solidFill>
                <a:effectLst/>
                <a:latin typeface="Palatino Linotype" panose="02040502050505030304" pitchFamily="18" charset="0"/>
                <a:ea typeface="Georgia" panose="02040502050405020303" pitchFamily="18" charset="0"/>
                <a:cs typeface="Times New Roman" panose="02020603050405020304" pitchFamily="18" charset="0"/>
              </a:rPr>
              <a:t>European Journal of Trauma &amp; dissociation</a:t>
            </a:r>
            <a:r>
              <a:rPr lang="en-US" sz="2800" b="0" i="0" spc="0" dirty="0">
                <a:solidFill>
                  <a:srgbClr val="2E2E2E"/>
                </a:solidFill>
                <a:effectLst/>
                <a:latin typeface="Palatino Linotype" panose="02040502050505030304" pitchFamily="18" charset="0"/>
                <a:ea typeface="Georgia" panose="02040502050405020303" pitchFamily="18" charset="0"/>
                <a:cs typeface="Times New Roman" panose="02020603050405020304" pitchFamily="18" charset="0"/>
              </a:rPr>
              <a:t> Volume 6, Issue 1, February 2022,100237</a:t>
            </a:r>
            <a:endParaRPr lang="en-US" sz="2800" b="0" i="0" spc="0" dirty="0">
              <a:latin typeface="Calibri" panose="020F0502020204030204" pitchFamily="34" charset="0"/>
              <a:ea typeface="Georgia" panose="02040502050405020303" pitchFamily="18" charset="0"/>
              <a:cs typeface="Times New Roman" panose="02020603050405020304" pitchFamily="18" charset="0"/>
            </a:endParaRPr>
          </a:p>
          <a:p>
            <a:pPr lvl="0" algn="just">
              <a:lnSpc>
                <a:spcPct val="107000"/>
              </a:lnSpc>
              <a:spcAft>
                <a:spcPts val="800"/>
              </a:spcAft>
            </a:pPr>
            <a:r>
              <a:rPr lang="en-US" sz="2800" dirty="0">
                <a:solidFill>
                  <a:srgbClr val="212121"/>
                </a:solidFill>
                <a:effectLst/>
                <a:latin typeface="Times New Roman" panose="02020603050405020304" pitchFamily="18" charset="0"/>
              </a:rPr>
              <a:t>The ACT art therapy for PTSD interventions can be found </a:t>
            </a:r>
            <a:r>
              <a:rPr lang="en-US" sz="2800" dirty="0" err="1">
                <a:effectLst/>
                <a:latin typeface="Times New Roman" panose="02020603050405020304" pitchFamily="18" charset="0"/>
              </a:rPr>
              <a:t>here:Backos</a:t>
            </a:r>
            <a:r>
              <a:rPr lang="en-US" sz="2800" dirty="0">
                <a:effectLst/>
                <a:latin typeface="Times New Roman" panose="02020603050405020304" pitchFamily="18" charset="0"/>
              </a:rPr>
              <a:t>, A. &amp; </a:t>
            </a:r>
            <a:r>
              <a:rPr lang="en-US" sz="2800" dirty="0" err="1">
                <a:effectLst/>
                <a:latin typeface="Times New Roman" panose="02020603050405020304" pitchFamily="18" charset="0"/>
              </a:rPr>
              <a:t>Mazzeo</a:t>
            </a:r>
            <a:r>
              <a:rPr lang="en-US" sz="2800" dirty="0">
                <a:effectLst/>
                <a:latin typeface="Times New Roman" panose="02020603050405020304" pitchFamily="18" charset="0"/>
              </a:rPr>
              <a:t>, C. (2017). Group therapy and PTSD: Acceptance and commitment therapy groups with Vietnam veterans with PTSD. In Howie (Ed.) </a:t>
            </a:r>
            <a:r>
              <a:rPr lang="en-US" sz="2800" i="1" dirty="0">
                <a:solidFill>
                  <a:srgbClr val="212121"/>
                </a:solidFill>
                <a:effectLst/>
                <a:latin typeface="Times New Roman" panose="02020603050405020304" pitchFamily="18" charset="0"/>
              </a:rPr>
              <a:t>Art therapy with military populations: History, innovations and applications </a:t>
            </a:r>
            <a:r>
              <a:rPr lang="en-US" sz="2800" dirty="0">
                <a:solidFill>
                  <a:srgbClr val="212121"/>
                </a:solidFill>
                <a:effectLst/>
                <a:latin typeface="Times New Roman" panose="02020603050405020304" pitchFamily="18" charset="0"/>
              </a:rPr>
              <a:t>(pp. 165–176)</a:t>
            </a:r>
            <a:r>
              <a:rPr lang="en-US" sz="2800" i="1" dirty="0">
                <a:solidFill>
                  <a:srgbClr val="212121"/>
                </a:solidFill>
                <a:effectLst/>
                <a:latin typeface="Times New Roman" panose="02020603050405020304" pitchFamily="18" charset="0"/>
              </a:rPr>
              <a:t>.</a:t>
            </a:r>
            <a:r>
              <a:rPr lang="en-US" sz="2800" dirty="0">
                <a:solidFill>
                  <a:srgbClr val="212121"/>
                </a:solidFill>
                <a:effectLst/>
                <a:latin typeface="Times New Roman" panose="02020603050405020304" pitchFamily="18" charset="0"/>
              </a:rPr>
              <a:t> New York, NY: Routledge. </a:t>
            </a:r>
          </a:p>
          <a:p>
            <a:pPr lvl="0" algn="just">
              <a:lnSpc>
                <a:spcPct val="107000"/>
              </a:lnSpc>
              <a:spcAft>
                <a:spcPts val="800"/>
              </a:spcAft>
            </a:pPr>
            <a:r>
              <a:rPr lang="en-US" sz="2800" dirty="0">
                <a:solidFill>
                  <a:srgbClr val="212121"/>
                </a:solidFill>
                <a:effectLst/>
                <a:latin typeface="Times New Roman" panose="02020603050405020304" pitchFamily="18" charset="0"/>
              </a:rPr>
              <a:t> </a:t>
            </a:r>
            <a:r>
              <a:rPr lang="en-US" sz="2800" dirty="0">
                <a:effectLst/>
                <a:latin typeface="Palatino Linotype" panose="02040502050505030304" pitchFamily="18" charset="0"/>
                <a:ea typeface="Calibri" panose="020F0502020204030204" pitchFamily="34" charset="0"/>
                <a:cs typeface="Times New Roman" panose="02020603050405020304" pitchFamily="18" charset="0"/>
              </a:rPr>
              <a:t>Hass-Cohen, N., Findlay, J. C., </a:t>
            </a:r>
            <a:r>
              <a:rPr lang="en-US" sz="2800" dirty="0" err="1">
                <a:effectLst/>
                <a:latin typeface="Palatino Linotype" panose="02040502050505030304" pitchFamily="18" charset="0"/>
                <a:ea typeface="Calibri" panose="020F0502020204030204" pitchFamily="34" charset="0"/>
                <a:cs typeface="Times New Roman" panose="02020603050405020304" pitchFamily="18" charset="0"/>
              </a:rPr>
              <a:t>Carr</a:t>
            </a:r>
            <a:r>
              <a:rPr lang="en-US" sz="2800" dirty="0">
                <a:effectLst/>
                <a:latin typeface="Palatino Linotype" panose="02040502050505030304" pitchFamily="18" charset="0"/>
                <a:ea typeface="Calibri" panose="020F0502020204030204" pitchFamily="34" charset="0"/>
                <a:cs typeface="Times New Roman" panose="02020603050405020304" pitchFamily="18" charset="0"/>
              </a:rPr>
              <a:t>, R., &amp;; </a:t>
            </a:r>
            <a:r>
              <a:rPr lang="en-US" sz="2800" dirty="0" err="1">
                <a:effectLst/>
                <a:latin typeface="Palatino Linotype" panose="02040502050505030304" pitchFamily="18" charset="0"/>
                <a:ea typeface="Calibri" panose="020F0502020204030204" pitchFamily="34" charset="0"/>
                <a:cs typeface="Times New Roman" panose="02020603050405020304" pitchFamily="18" charset="0"/>
              </a:rPr>
              <a:t>Vanderlan</a:t>
            </a:r>
            <a:r>
              <a:rPr lang="en-US" sz="2800" dirty="0">
                <a:effectLst/>
                <a:latin typeface="Palatino Linotype" panose="02040502050505030304" pitchFamily="18" charset="0"/>
                <a:ea typeface="Calibri" panose="020F0502020204030204" pitchFamily="34" charset="0"/>
                <a:cs typeface="Times New Roman" panose="02020603050405020304" pitchFamily="18" charset="0"/>
              </a:rPr>
              <a:t>, J, (2014). Check, change what you need to change and/or keep what you want: Art therapy neurobiological-based Art Therapy &amp; PTSD trauma protocol. </a:t>
            </a:r>
            <a:r>
              <a:rPr lang="en-US" sz="2800" i="1" dirty="0">
                <a:effectLst/>
                <a:latin typeface="Palatino Linotype" panose="02040502050505030304" pitchFamily="18" charset="0"/>
                <a:ea typeface="Calibri" panose="020F0502020204030204" pitchFamily="34" charset="0"/>
                <a:cs typeface="Times New Roman" panose="02020603050405020304" pitchFamily="18" charset="0"/>
              </a:rPr>
              <a:t>Art Therapy: Journal of the American Art Therapy Association</a:t>
            </a:r>
            <a:r>
              <a:rPr lang="en-US" sz="2800" dirty="0">
                <a:effectLst/>
                <a:latin typeface="Palatino Linotype" panose="02040502050505030304" pitchFamily="18" charset="0"/>
                <a:ea typeface="Calibri" panose="020F0502020204030204" pitchFamily="34" charset="0"/>
                <a:cs typeface="Times New Roman" panose="02020603050405020304" pitchFamily="18" charset="0"/>
              </a:rPr>
              <a:t> 31(2),69-78.</a:t>
            </a:r>
            <a:endParaRPr lang="en-US" sz="2800" dirty="0">
              <a:effectLst/>
              <a:latin typeface="Calibri" panose="020F0502020204030204" pitchFamily="34" charset="0"/>
              <a:cs typeface="Times New Roman" panose="02020603050405020304" pitchFamily="18" charset="0"/>
            </a:endParaRPr>
          </a:p>
          <a:p>
            <a:pPr algn="l">
              <a:lnSpc>
                <a:spcPct val="107000"/>
              </a:lnSpc>
              <a:spcAft>
                <a:spcPts val="800"/>
              </a:spcAft>
            </a:pPr>
            <a:r>
              <a:rPr lang="en-US" sz="2800" kern="0" dirty="0">
                <a:solidFill>
                  <a:srgbClr val="333333"/>
                </a:solidFill>
                <a:effectLst/>
                <a:latin typeface="Palatino Linotype" panose="02040502050505030304" pitchFamily="18" charset="0"/>
                <a:ea typeface=""/>
                <a:cs typeface="Times New Roman" panose="02020603050405020304" pitchFamily="18" charset="0"/>
              </a:rPr>
              <a:t>King, J. L. (2016). Art therapy: A brain-based profession. In D. E. </a:t>
            </a:r>
            <a:r>
              <a:rPr lang="en-US" sz="2800" kern="0" dirty="0" err="1">
                <a:solidFill>
                  <a:srgbClr val="333333"/>
                </a:solidFill>
                <a:effectLst/>
                <a:latin typeface="Palatino Linotype" panose="02040502050505030304" pitchFamily="18" charset="0"/>
                <a:ea typeface=""/>
                <a:cs typeface="Times New Roman" panose="02020603050405020304" pitchFamily="18" charset="0"/>
              </a:rPr>
              <a:t>Gussak</a:t>
            </a:r>
            <a:r>
              <a:rPr lang="en-US" sz="2800" kern="0" dirty="0">
                <a:solidFill>
                  <a:srgbClr val="333333"/>
                </a:solidFill>
                <a:effectLst/>
                <a:latin typeface="Palatino Linotype" panose="02040502050505030304" pitchFamily="18" charset="0"/>
                <a:ea typeface=""/>
                <a:cs typeface="Times New Roman" panose="02020603050405020304" pitchFamily="18" charset="0"/>
              </a:rPr>
              <a:t> &amp; M. L. Rosal (Eds.), </a:t>
            </a:r>
            <a:r>
              <a:rPr lang="en-US" sz="2800" i="1" kern="0" dirty="0">
                <a:solidFill>
                  <a:srgbClr val="333333"/>
                </a:solidFill>
                <a:effectLst/>
                <a:latin typeface="Palatino Linotype" panose="02040502050505030304" pitchFamily="18" charset="0"/>
                <a:ea typeface=""/>
                <a:cs typeface="Times New Roman" panose="02020603050405020304" pitchFamily="18" charset="0"/>
              </a:rPr>
              <a:t>The Wiley handbook of art therapy</a:t>
            </a:r>
            <a:r>
              <a:rPr lang="en-US" sz="2800" kern="0" dirty="0">
                <a:solidFill>
                  <a:srgbClr val="333333"/>
                </a:solidFill>
                <a:effectLst/>
                <a:latin typeface="Palatino Linotype" panose="02040502050505030304" pitchFamily="18" charset="0"/>
                <a:ea typeface=""/>
                <a:cs typeface="Times New Roman" panose="02020603050405020304" pitchFamily="18" charset="0"/>
              </a:rPr>
              <a:t> (pp. 77–89). Wiley Blackwell.</a:t>
            </a:r>
            <a:endParaRPr lang="en-US" sz="2800" dirty="0">
              <a:effectLst/>
              <a:latin typeface="Calibri" panose="020F0502020204030204" pitchFamily="34" charset="0"/>
              <a:cs typeface="Times New Roman" panose="02020603050405020304" pitchFamily="18" charset="0"/>
            </a:endParaRPr>
          </a:p>
          <a:p>
            <a:pPr marL="0" indent="0">
              <a:lnSpc>
                <a:spcPct val="107000"/>
              </a:lnSpc>
              <a:spcBef>
                <a:spcPts val="780"/>
              </a:spcBef>
              <a:spcAft>
                <a:spcPts val="780"/>
              </a:spcAft>
            </a:pPr>
            <a:r>
              <a:rPr lang="en-US" sz="1800" i="0" spc="0" dirty="0">
                <a:solidFill>
                  <a:srgbClr val="333333"/>
                </a:solidFill>
                <a:effectLst/>
                <a:latin typeface="Arial" panose="020B0604020202020204" pitchFamily="34" charset="0"/>
                <a:cs typeface="Times New Roman" panose="02020603050405020304" pitchFamily="18" charset="0"/>
              </a:rPr>
              <a:t> </a:t>
            </a:r>
            <a:endParaRPr lang="en-US" sz="1800" dirty="0">
              <a:effectLst/>
              <a:latin typeface="Calibri" panose="020F0502020204030204" pitchFamily="34" charset="0"/>
              <a:cs typeface="Times New Roman" panose="02020603050405020304" pitchFamily="18" charset="0"/>
            </a:endParaRPr>
          </a:p>
          <a:p>
            <a:endParaRPr lang="en-US" dirty="0"/>
          </a:p>
        </p:txBody>
      </p:sp>
      <p:sp>
        <p:nvSpPr>
          <p:cNvPr id="4" name="Footer Placeholder 3">
            <a:extLst>
              <a:ext uri="{FF2B5EF4-FFF2-40B4-BE49-F238E27FC236}">
                <a16:creationId xmlns:a16="http://schemas.microsoft.com/office/drawing/2014/main" id="{5DF4BD4D-9D14-29B7-F5E6-DD17424252E6}"/>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DD775399-611E-89A6-ED73-0D52F3BFE6AE}"/>
              </a:ext>
            </a:extLst>
          </p:cNvPr>
          <p:cNvSpPr>
            <a:spLocks noGrp="1"/>
          </p:cNvSpPr>
          <p:nvPr>
            <p:ph type="sldNum" sz="quarter" idx="11"/>
          </p:nvPr>
        </p:nvSpPr>
        <p:spPr/>
        <p:txBody>
          <a:bodyPr/>
          <a:lstStyle/>
          <a:p>
            <a:fld id="{294A09A9-5501-47C1-A89A-A340965A2BE2}" type="slidenum">
              <a:rPr lang="en-US" smtClean="0"/>
              <a:pPr/>
              <a:t>18</a:t>
            </a:fld>
            <a:endParaRPr lang="en-US" dirty="0"/>
          </a:p>
        </p:txBody>
      </p:sp>
    </p:spTree>
    <p:extLst>
      <p:ext uri="{BB962C8B-B14F-4D97-AF65-F5344CB8AC3E}">
        <p14:creationId xmlns:p14="http://schemas.microsoft.com/office/powerpoint/2010/main" val="40379311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EB5DC-8C2B-5750-6E12-9A35C0FFBA00}"/>
              </a:ext>
            </a:extLst>
          </p:cNvPr>
          <p:cNvSpPr>
            <a:spLocks noGrp="1"/>
          </p:cNvSpPr>
          <p:nvPr>
            <p:ph type="title"/>
          </p:nvPr>
        </p:nvSpPr>
        <p:spPr/>
        <p:txBody>
          <a:bodyPr/>
          <a:lstStyle/>
          <a:p>
            <a:r>
              <a:rPr lang="en-US" dirty="0"/>
              <a:t>Thank you</a:t>
            </a:r>
          </a:p>
        </p:txBody>
      </p:sp>
      <p:sp>
        <p:nvSpPr>
          <p:cNvPr id="5" name="Content Placeholder 4">
            <a:extLst>
              <a:ext uri="{FF2B5EF4-FFF2-40B4-BE49-F238E27FC236}">
                <a16:creationId xmlns:a16="http://schemas.microsoft.com/office/drawing/2014/main" id="{AAF5CF3F-E5EF-5769-3F83-24ADB4412BBF}"/>
              </a:ext>
            </a:extLst>
          </p:cNvPr>
          <p:cNvSpPr>
            <a:spLocks noGrp="1"/>
          </p:cNvSpPr>
          <p:nvPr>
            <p:ph idx="1"/>
          </p:nvPr>
        </p:nvSpPr>
        <p:spPr/>
        <p:txBody>
          <a:bodyPr/>
          <a:lstStyle/>
          <a:p>
            <a:r>
              <a:rPr lang="en-US" dirty="0"/>
              <a:t>Susan Gitau</a:t>
            </a:r>
          </a:p>
          <a:p>
            <a:r>
              <a:rPr lang="en-US" dirty="0">
                <a:hlinkClick r:id="rId2"/>
              </a:rPr>
              <a:t>sgitau@anu.ac.ke</a:t>
            </a:r>
            <a:r>
              <a:rPr lang="en-US" dirty="0"/>
              <a:t> </a:t>
            </a:r>
          </a:p>
        </p:txBody>
      </p:sp>
    </p:spTree>
    <p:extLst>
      <p:ext uri="{BB962C8B-B14F-4D97-AF65-F5344CB8AC3E}">
        <p14:creationId xmlns:p14="http://schemas.microsoft.com/office/powerpoint/2010/main" val="2790251853"/>
      </p:ext>
    </p:extLst>
  </p:cSld>
  <p:clrMapOvr>
    <a:masterClrMapping/>
  </p:clrMapOvr>
</p:sld>
</file>

<file path=ppt/theme/theme1.xml><?xml version="1.0" encoding="utf-8"?>
<a:theme xmlns:a="http://schemas.openxmlformats.org/drawingml/2006/main" name="Office Theme">
  <a:themeElements>
    <a:clrScheme name="Custom 20">
      <a:dk1>
        <a:srgbClr val="000000"/>
      </a:dk1>
      <a:lt1>
        <a:srgbClr val="FFFFFF"/>
      </a:lt1>
      <a:dk2>
        <a:srgbClr val="CAD8D6"/>
      </a:dk2>
      <a:lt2>
        <a:srgbClr val="E7E6E6"/>
      </a:lt2>
      <a:accent1>
        <a:srgbClr val="7E8679"/>
      </a:accent1>
      <a:accent2>
        <a:srgbClr val="72292A"/>
      </a:accent2>
      <a:accent3>
        <a:srgbClr val="4A3A1C"/>
      </a:accent3>
      <a:accent4>
        <a:srgbClr val="E47D60"/>
      </a:accent4>
      <a:accent5>
        <a:srgbClr val="CEBBAF"/>
      </a:accent5>
      <a:accent6>
        <a:srgbClr val="E8DAC4"/>
      </a:accent6>
      <a:hlink>
        <a:srgbClr val="3968F6"/>
      </a:hlink>
      <a:folHlink>
        <a:srgbClr val="954F72"/>
      </a:folHlink>
    </a:clrScheme>
    <a:fontScheme name="Custom 23">
      <a:majorFont>
        <a:latin typeface="Baskerville Old Face"/>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loral-Flourish_Win32_CP_v8" id="{BCFB3359-BC8B-4F4E-99DD-822A55018E7C}" vid="{7DF7CEC2-9D9A-40F6-95E4-E2F6E93D64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4EFF02-EA18-493C-972D-813DB244CB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BB2F3B-6257-41BB-8B64-5AC7494F274B}">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9ACE2AAA-C718-435C-B4E6-95A08ACAC441}">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{141EA889-CEFE-4AFF-8709-CE89876CD9DA}tf56410444_win32</Template>
  <TotalTime>112</TotalTime>
  <Words>1045</Words>
  <Application>Microsoft Office PowerPoint</Application>
  <PresentationFormat>Widescreen</PresentationFormat>
  <Paragraphs>129</Paragraphs>
  <Slides>19</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Arial</vt:lpstr>
      <vt:lpstr>Baskerville</vt:lpstr>
      <vt:lpstr>Baskerville Old Face</vt:lpstr>
      <vt:lpstr>Calibri</vt:lpstr>
      <vt:lpstr>Gill Sans Light</vt:lpstr>
      <vt:lpstr>Gill Sans Nova</vt:lpstr>
      <vt:lpstr>Gill Sans Nova Light</vt:lpstr>
      <vt:lpstr>Palatino Linotype</vt:lpstr>
      <vt:lpstr>Times New Roman</vt:lpstr>
      <vt:lpstr>Wingdings</vt:lpstr>
      <vt:lpstr>Office Theme</vt:lpstr>
      <vt:lpstr>Trauma and Trauma Therapy Lecture 6 Childhood Trauma</vt:lpstr>
      <vt:lpstr>Outline </vt:lpstr>
      <vt:lpstr>Introduction</vt:lpstr>
      <vt:lpstr>Expected Learning Outcomes</vt:lpstr>
      <vt:lpstr>Definition </vt:lpstr>
      <vt:lpstr>Types of Trauma</vt:lpstr>
      <vt:lpstr>Domestic Violence </vt:lpstr>
      <vt:lpstr>Sexual Violence </vt:lpstr>
      <vt:lpstr>Impact of Childhood Trauma</vt:lpstr>
      <vt:lpstr>Developmental Trauma </vt:lpstr>
      <vt:lpstr>Developmental Trauma: Intervention </vt:lpstr>
      <vt:lpstr>Trauma Risk Factors </vt:lpstr>
      <vt:lpstr>Intervention </vt:lpstr>
      <vt:lpstr>Expressive Therapy </vt:lpstr>
      <vt:lpstr>Benefits of Expressive Therapies</vt:lpstr>
      <vt:lpstr>Who can do Expressive Therapy?</vt:lpstr>
      <vt:lpstr>Conclusion </vt:lpstr>
      <vt:lpstr>References </vt:lpstr>
      <vt:lpstr>Thank you</vt:lpstr>
    </vt:vector>
  </TitlesOfParts>
  <Company>Deftones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Trauma and Trauma Therapy Lecture 6 Childhood Trauma</dc:title>
  <dc:creator>Dr. Susan Gitau</dc:creator>
  <cp:lastModifiedBy>Dr. Susan Gitau</cp:lastModifiedBy>
  <cp:revision>1</cp:revision>
  <dcterms:created xsi:type="dcterms:W3CDTF">2023-04-26T10:32:07Z</dcterms:created>
  <dcterms:modified xsi:type="dcterms:W3CDTF">2023-04-26T12:24:33Z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