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FA0B8-A7A6-4F3F-B31C-8341F286D5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E406BA-0C50-4B1F-A4CC-362EB1EDA1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4794DF-B761-41B8-A621-0C138BC4E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471D4-8268-4055-AD89-EF1BED4743D6}" type="datetimeFigureOut">
              <a:rPr lang="en-US" smtClean="0"/>
              <a:t>3/23/2023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2FA593-7E25-40EF-97D0-D1616ED29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C0BC1-24B4-4C2B-A5DA-C06BD116C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A35B7-58CE-4F45-A4F3-EDFEA417D7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17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0881A-278B-4425-B27A-639DA2CA5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14B5CD-B89E-47ED-BDC7-98C3E36022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39DA4D-446D-436B-BFBF-1574B17F6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471D4-8268-4055-AD89-EF1BED4743D6}" type="datetimeFigureOut">
              <a:rPr lang="en-US" smtClean="0"/>
              <a:t>3/23/2023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B25B3-7C0F-4DA6-9F11-B5713E34A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960BB-25B2-4DB3-B11B-435CAF006A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A35B7-58CE-4F45-A4F3-EDFEA417D7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46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8F876A-1E6E-4607-BF0B-8E44138ECD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D4F523-E800-462A-B3AD-D1275A0CA8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E66FF6-BEB5-4DD6-ADE7-904A92F64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471D4-8268-4055-AD89-EF1BED4743D6}" type="datetimeFigureOut">
              <a:rPr lang="en-US" smtClean="0"/>
              <a:t>3/23/2023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2FB922-D74A-47E0-9576-2954EDF13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79B757-2F74-4868-ABCA-BDA61E1AB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A35B7-58CE-4F45-A4F3-EDFEA417D7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800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9B8C3-2321-40AF-8AED-6DA0B0715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F1708A-E457-446D-8A54-F44C7D0E79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B41CDC-C6C6-45E4-A54B-31953B1DD0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DC8E25-6543-4FA8-86EA-E6626BD1E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471D4-8268-4055-AD89-EF1BED4743D6}" type="datetimeFigureOut">
              <a:rPr lang="en-US" smtClean="0"/>
              <a:t>3/23/2023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D8F32E-5ACA-43BE-8EB9-11CA9D7FC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335BE4-44A8-4ECD-B281-DCE5190E5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A35B7-58CE-4F45-A4F3-EDFEA417D7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2589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138F15-0697-45E3-85B4-CF446A7DA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AC9A1D-884E-4C99-949D-5295D52803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7752B2-1EE5-42B3-AC98-EB4C668D3B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825199-D22E-4F88-B42F-820FE75635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F32C139-38CC-4BC5-8774-0C012C746A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13E3ED3-BDDE-4FF1-9481-042B5F6DF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471D4-8268-4055-AD89-EF1BED4743D6}" type="datetimeFigureOut">
              <a:rPr lang="en-US" smtClean="0"/>
              <a:t>3/23/2023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B9ACFF-E425-47F2-8CB3-E0AF916BD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24AAEC3-C317-4CE6-BD65-22F76A7E5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A35B7-58CE-4F45-A4F3-EDFEA417D7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441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376CE-88F3-48D9-878A-292E82036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7DBBB7-5B14-4AFA-B548-35AC050BC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471D4-8268-4055-AD89-EF1BED4743D6}" type="datetimeFigureOut">
              <a:rPr lang="en-US" smtClean="0"/>
              <a:t>3/23/2023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732B81-D05E-4EE0-8AB5-42DF0E4F6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328042-F2C8-4F50-A832-DAC9712BC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A35B7-58CE-4F45-A4F3-EDFEA417D7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3386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37D600-15A2-450D-A55A-36E601022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471D4-8268-4055-AD89-EF1BED4743D6}" type="datetimeFigureOut">
              <a:rPr lang="en-US" smtClean="0"/>
              <a:t>3/23/2023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32AB6A-8FA6-464F-A9E0-788D82D40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D29344-E2D1-4C2C-8492-A450B31C7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A35B7-58CE-4F45-A4F3-EDFEA417D7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04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5CA9B-9E0E-4D83-B9FD-CAA37A1FD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CED671-A54A-4E1A-A95A-DCDF2E90D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AB0469-2A48-4B1E-8D80-79CB511A82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D60EAF-6417-449E-9B76-B725FA863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471D4-8268-4055-AD89-EF1BED4743D6}" type="datetimeFigureOut">
              <a:rPr lang="en-US" smtClean="0"/>
              <a:t>3/23/2023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311F9F-935A-454B-9D99-AE4670533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D2577E-C4BC-4897-AD59-8B8BBCC1D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A35B7-58CE-4F45-A4F3-EDFEA417D7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647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B76CD-3595-4396-80EF-9C79DC093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20F8EF-BC3E-4FB1-998A-30BCAB5D13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028170-0C37-4C86-A3F8-048B5AEA4A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8634B5-B435-45D0-9181-18B24D8346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471D4-8268-4055-AD89-EF1BED4743D6}" type="datetimeFigureOut">
              <a:rPr lang="en-US" smtClean="0"/>
              <a:t>3/23/2023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8F55EE-947F-47D7-8358-DDD013D077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C5BE55-60F4-4B1D-8A52-4C929C73C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A35B7-58CE-4F45-A4F3-EDFEA417D7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055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25D27-0E8C-4AAE-AB94-7EBFED084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54D947-26E7-4E95-A9A1-0A73D64DA7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979778-D0D6-45D8-B2D1-081BC6453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471D4-8268-4055-AD89-EF1BED4743D6}" type="datetimeFigureOut">
              <a:rPr lang="en-US" smtClean="0"/>
              <a:t>3/23/2023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FA7C5E-6FE9-421A-B31D-941A92BC4E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1066FA-880C-4A98-AAA8-B5B10A6EB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A35B7-58CE-4F45-A4F3-EDFEA417D7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115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4DDD13-3CA8-426A-9A16-D887AA8869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EFCCB2-BF04-409D-9EA6-A25B8B1FE9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23E96A-3DDC-4BEF-B173-A292096C9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0471D4-8268-4055-AD89-EF1BED4743D6}" type="datetimeFigureOut">
              <a:rPr lang="en-US" smtClean="0"/>
              <a:t>3/23/2023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3EA62B-B108-4459-A8BB-3EC075876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CB9E5-2259-46FE-B8FA-91AD7E05D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A35B7-58CE-4F45-A4F3-EDFEA417D7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126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1ED91B-A8B8-49F5-8AA2-B4F61902C6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02591D-4A98-4D00-AB22-9CB017FDAA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9AE258-F324-4470-AC20-7F0DF71244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471D4-8268-4055-AD89-EF1BED4743D6}" type="datetimeFigureOut">
              <a:rPr lang="en-US" smtClean="0"/>
              <a:t>3/23/2023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E8DFF3-6822-4369-93F0-49C99BA831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BDD20E-3782-4864-81B7-D6DCE61686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A35B7-58CE-4F45-A4F3-EDFEA417D7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0688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j.edu.la/information_formula.php?information_id=45" TargetMode="External"/><Relationship Id="rId2" Type="http://schemas.openxmlformats.org/officeDocument/2006/relationships/hyperlink" Target="https://lncci.la/publication/?lang=lo" TargetMode="Externa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01">
            <a:extLst>
              <a:ext uri="{FF2B5EF4-FFF2-40B4-BE49-F238E27FC236}">
                <a16:creationId xmlns:a16="http://schemas.microsoft.com/office/drawing/2014/main" id="{521F045D-744F-4926-AB82-63494963E1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904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02">
            <a:extLst>
              <a:ext uri="{FF2B5EF4-FFF2-40B4-BE49-F238E27FC236}">
                <a16:creationId xmlns:a16="http://schemas.microsoft.com/office/drawing/2014/main" id="{3091FBF6-BAC0-4F32-A574-279C3C2689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609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03">
            <a:extLst>
              <a:ext uri="{FF2B5EF4-FFF2-40B4-BE49-F238E27FC236}">
                <a16:creationId xmlns:a16="http://schemas.microsoft.com/office/drawing/2014/main" id="{155238DD-2BF0-4423-A6AD-C375F122CC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212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04">
            <a:extLst>
              <a:ext uri="{FF2B5EF4-FFF2-40B4-BE49-F238E27FC236}">
                <a16:creationId xmlns:a16="http://schemas.microsoft.com/office/drawing/2014/main" id="{7016DB07-3B16-4D50-B050-9C8024FB09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591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05">
            <a:extLst>
              <a:ext uri="{FF2B5EF4-FFF2-40B4-BE49-F238E27FC236}">
                <a16:creationId xmlns:a16="http://schemas.microsoft.com/office/drawing/2014/main" id="{BC428A80-8ABD-4560-B3B9-063C6979AEF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870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06">
            <a:extLst>
              <a:ext uri="{FF2B5EF4-FFF2-40B4-BE49-F238E27FC236}">
                <a16:creationId xmlns:a16="http://schemas.microsoft.com/office/drawing/2014/main" id="{30A8E0FB-E337-4D54-9225-346D498027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045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07">
            <a:extLst>
              <a:ext uri="{FF2B5EF4-FFF2-40B4-BE49-F238E27FC236}">
                <a16:creationId xmlns:a16="http://schemas.microsoft.com/office/drawing/2014/main" id="{C6189E34-CB3B-4621-A768-01A34D6E4B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551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08">
            <a:extLst>
              <a:ext uri="{FF2B5EF4-FFF2-40B4-BE49-F238E27FC236}">
                <a16:creationId xmlns:a16="http://schemas.microsoft.com/office/drawing/2014/main" id="{3D02143A-710E-4F73-B965-1CD5B3C5E1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00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09">
            <a:extLst>
              <a:ext uri="{FF2B5EF4-FFF2-40B4-BE49-F238E27FC236}">
                <a16:creationId xmlns:a16="http://schemas.microsoft.com/office/drawing/2014/main" id="{DC74D05B-2E55-4945-A833-FAA621FBEA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666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10">
            <a:extLst>
              <a:ext uri="{FF2B5EF4-FFF2-40B4-BE49-F238E27FC236}">
                <a16:creationId xmlns:a16="http://schemas.microsoft.com/office/drawing/2014/main" id="{869503AB-EDA2-4C52-BA05-D8642FA467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824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11">
            <a:extLst>
              <a:ext uri="{FF2B5EF4-FFF2-40B4-BE49-F238E27FC236}">
                <a16:creationId xmlns:a16="http://schemas.microsoft.com/office/drawing/2014/main" id="{2692F677-83EE-496D-BA6A-6F108F5A9F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005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12">
            <a:extLst>
              <a:ext uri="{FF2B5EF4-FFF2-40B4-BE49-F238E27FC236}">
                <a16:creationId xmlns:a16="http://schemas.microsoft.com/office/drawing/2014/main" id="{7DFA71D1-DC0C-41E0-B898-0F7D751218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672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13">
            <a:extLst>
              <a:ext uri="{FF2B5EF4-FFF2-40B4-BE49-F238E27FC236}">
                <a16:creationId xmlns:a16="http://schemas.microsoft.com/office/drawing/2014/main" id="{3CDDB085-DC3E-4DB0-96AD-C97D2500C8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684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14">
            <a:extLst>
              <a:ext uri="{FF2B5EF4-FFF2-40B4-BE49-F238E27FC236}">
                <a16:creationId xmlns:a16="http://schemas.microsoft.com/office/drawing/2014/main" id="{47C18050-540D-4067-A2AA-4A76952CBC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06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15">
            <a:extLst>
              <a:ext uri="{FF2B5EF4-FFF2-40B4-BE49-F238E27FC236}">
                <a16:creationId xmlns:a16="http://schemas.microsoft.com/office/drawing/2014/main" id="{182A4095-A255-4F02-8805-5DDA1AF402F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535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16">
            <a:extLst>
              <a:ext uri="{FF2B5EF4-FFF2-40B4-BE49-F238E27FC236}">
                <a16:creationId xmlns:a16="http://schemas.microsoft.com/office/drawing/2014/main" id="{4C344FD7-D3D0-49C1-8B9E-B9204CE7D3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742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17">
            <a:extLst>
              <a:ext uri="{FF2B5EF4-FFF2-40B4-BE49-F238E27FC236}">
                <a16:creationId xmlns:a16="http://schemas.microsoft.com/office/drawing/2014/main" id="{96A854CA-0BF8-416C-BB00-071980711B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750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18">
            <a:extLst>
              <a:ext uri="{FF2B5EF4-FFF2-40B4-BE49-F238E27FC236}">
                <a16:creationId xmlns:a16="http://schemas.microsoft.com/office/drawing/2014/main" id="{F1FC2B71-93BF-4378-B65D-2522E1FB36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377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19">
            <a:extLst>
              <a:ext uri="{FF2B5EF4-FFF2-40B4-BE49-F238E27FC236}">
                <a16:creationId xmlns:a16="http://schemas.microsoft.com/office/drawing/2014/main" id="{3B4C0AF2-2561-4BAA-8A3E-52A430F476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239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20">
            <a:extLst>
              <a:ext uri="{FF2B5EF4-FFF2-40B4-BE49-F238E27FC236}">
                <a16:creationId xmlns:a16="http://schemas.microsoft.com/office/drawing/2014/main" id="{F5DFB6C0-ADEA-4E42-8E28-03F2C50503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734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21">
            <a:extLst>
              <a:ext uri="{FF2B5EF4-FFF2-40B4-BE49-F238E27FC236}">
                <a16:creationId xmlns:a16="http://schemas.microsoft.com/office/drawing/2014/main" id="{572D4D8B-FD5F-47D4-990D-C55692DFE6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767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22">
            <a:extLst>
              <a:ext uri="{FF2B5EF4-FFF2-40B4-BE49-F238E27FC236}">
                <a16:creationId xmlns:a16="http://schemas.microsoft.com/office/drawing/2014/main" id="{B34DAEF9-58F6-4A99-85EB-5A46F216BE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81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23">
            <a:extLst>
              <a:ext uri="{FF2B5EF4-FFF2-40B4-BE49-F238E27FC236}">
                <a16:creationId xmlns:a16="http://schemas.microsoft.com/office/drawing/2014/main" id="{C19A6ED0-5D22-4000-856F-CDDC7754AD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810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24">
            <a:extLst>
              <a:ext uri="{FF2B5EF4-FFF2-40B4-BE49-F238E27FC236}">
                <a16:creationId xmlns:a16="http://schemas.microsoft.com/office/drawing/2014/main" id="{A5646CAD-73D5-457A-8B6B-8F63C20496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913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25">
            <a:extLst>
              <a:ext uri="{FF2B5EF4-FFF2-40B4-BE49-F238E27FC236}">
                <a16:creationId xmlns:a16="http://schemas.microsoft.com/office/drawing/2014/main" id="{73B41CC1-F044-48AC-A01C-7760782794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931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26">
            <a:extLst>
              <a:ext uri="{FF2B5EF4-FFF2-40B4-BE49-F238E27FC236}">
                <a16:creationId xmlns:a16="http://schemas.microsoft.com/office/drawing/2014/main" id="{AB620718-423A-4797-AD95-31FCD2FEEA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354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27">
            <a:extLst>
              <a:ext uri="{FF2B5EF4-FFF2-40B4-BE49-F238E27FC236}">
                <a16:creationId xmlns:a16="http://schemas.microsoft.com/office/drawing/2014/main" id="{AB63FE92-7C1F-4883-8B0B-603A57341F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094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28">
            <a:extLst>
              <a:ext uri="{FF2B5EF4-FFF2-40B4-BE49-F238E27FC236}">
                <a16:creationId xmlns:a16="http://schemas.microsoft.com/office/drawing/2014/main" id="{483D090D-CE16-4B58-8D64-C4860E145A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491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29">
            <a:extLst>
              <a:ext uri="{FF2B5EF4-FFF2-40B4-BE49-F238E27FC236}">
                <a16:creationId xmlns:a16="http://schemas.microsoft.com/office/drawing/2014/main" id="{C144C131-A83A-473F-B7EC-590AE25328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70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30">
            <a:extLst>
              <a:ext uri="{FF2B5EF4-FFF2-40B4-BE49-F238E27FC236}">
                <a16:creationId xmlns:a16="http://schemas.microsoft.com/office/drawing/2014/main" id="{787AADA4-81A8-4DF6-912A-DDB60139F8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95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31">
            <a:extLst>
              <a:ext uri="{FF2B5EF4-FFF2-40B4-BE49-F238E27FC236}">
                <a16:creationId xmlns:a16="http://schemas.microsoft.com/office/drawing/2014/main" id="{A84F1CBE-6509-4D02-9602-830BFE2BBD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807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32">
            <a:extLst>
              <a:ext uri="{FF2B5EF4-FFF2-40B4-BE49-F238E27FC236}">
                <a16:creationId xmlns:a16="http://schemas.microsoft.com/office/drawing/2014/main" id="{D59D11EE-40E7-4B54-9DD6-04FBAF5989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753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33">
            <a:extLst>
              <a:ext uri="{FF2B5EF4-FFF2-40B4-BE49-F238E27FC236}">
                <a16:creationId xmlns:a16="http://schemas.microsoft.com/office/drawing/2014/main" id="{5C28056C-746B-45B0-BC9D-B7C38C2200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220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34">
            <a:extLst>
              <a:ext uri="{FF2B5EF4-FFF2-40B4-BE49-F238E27FC236}">
                <a16:creationId xmlns:a16="http://schemas.microsoft.com/office/drawing/2014/main" id="{0A0233E3-64E9-4899-8B4B-DADA1D239D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374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35">
            <a:extLst>
              <a:ext uri="{FF2B5EF4-FFF2-40B4-BE49-F238E27FC236}">
                <a16:creationId xmlns:a16="http://schemas.microsoft.com/office/drawing/2014/main" id="{E4566143-D040-4C28-ACEF-5E71ECFA4E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171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36">
            <a:extLst>
              <a:ext uri="{FF2B5EF4-FFF2-40B4-BE49-F238E27FC236}">
                <a16:creationId xmlns:a16="http://schemas.microsoft.com/office/drawing/2014/main" id="{BC42975B-20FE-45F2-9186-6B071B013A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718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37">
            <a:extLst>
              <a:ext uri="{FF2B5EF4-FFF2-40B4-BE49-F238E27FC236}">
                <a16:creationId xmlns:a16="http://schemas.microsoft.com/office/drawing/2014/main" id="{A10A8542-2126-4322-B6F5-0602A17601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593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38">
            <a:extLst>
              <a:ext uri="{FF2B5EF4-FFF2-40B4-BE49-F238E27FC236}">
                <a16:creationId xmlns:a16="http://schemas.microsoft.com/office/drawing/2014/main" id="{0B6CF33E-3B17-4B67-A9F3-3F2D117388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277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39">
            <a:extLst>
              <a:ext uri="{FF2B5EF4-FFF2-40B4-BE49-F238E27FC236}">
                <a16:creationId xmlns:a16="http://schemas.microsoft.com/office/drawing/2014/main" id="{78627011-5D35-41FC-B3E2-1F83D25D21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461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40">
            <a:extLst>
              <a:ext uri="{FF2B5EF4-FFF2-40B4-BE49-F238E27FC236}">
                <a16:creationId xmlns:a16="http://schemas.microsoft.com/office/drawing/2014/main" id="{98B2B4F8-F173-47A5-9032-DD91E3CC97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249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41">
            <a:extLst>
              <a:ext uri="{FF2B5EF4-FFF2-40B4-BE49-F238E27FC236}">
                <a16:creationId xmlns:a16="http://schemas.microsoft.com/office/drawing/2014/main" id="{E951AB6F-6D84-4F79-80C9-0137614770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237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42">
            <a:extLst>
              <a:ext uri="{FF2B5EF4-FFF2-40B4-BE49-F238E27FC236}">
                <a16:creationId xmlns:a16="http://schemas.microsoft.com/office/drawing/2014/main" id="{87DB7F68-2957-42C5-91FB-6D45D54F2F8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457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43">
            <a:extLst>
              <a:ext uri="{FF2B5EF4-FFF2-40B4-BE49-F238E27FC236}">
                <a16:creationId xmlns:a16="http://schemas.microsoft.com/office/drawing/2014/main" id="{CFD32886-541F-4FAD-8D9A-15E4C12F9F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560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44">
            <a:extLst>
              <a:ext uri="{FF2B5EF4-FFF2-40B4-BE49-F238E27FC236}">
                <a16:creationId xmlns:a16="http://schemas.microsoft.com/office/drawing/2014/main" id="{CB8F21A8-CD17-4D56-A869-D66C46464B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634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45">
            <a:extLst>
              <a:ext uri="{FF2B5EF4-FFF2-40B4-BE49-F238E27FC236}">
                <a16:creationId xmlns:a16="http://schemas.microsoft.com/office/drawing/2014/main" id="{35384E02-4FC4-4E4F-AD89-E3CC814866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833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46">
            <a:extLst>
              <a:ext uri="{FF2B5EF4-FFF2-40B4-BE49-F238E27FC236}">
                <a16:creationId xmlns:a16="http://schemas.microsoft.com/office/drawing/2014/main" id="{099CD0B3-3E4E-4D01-B47C-435F9F77A8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57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47">
            <a:extLst>
              <a:ext uri="{FF2B5EF4-FFF2-40B4-BE49-F238E27FC236}">
                <a16:creationId xmlns:a16="http://schemas.microsoft.com/office/drawing/2014/main" id="{882E1AAA-E565-42C3-B678-F6E18C499D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4018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48">
            <a:extLst>
              <a:ext uri="{FF2B5EF4-FFF2-40B4-BE49-F238E27FC236}">
                <a16:creationId xmlns:a16="http://schemas.microsoft.com/office/drawing/2014/main" id="{360DA1B8-0AD4-4EDA-A77F-EE810CA75C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204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49">
            <a:extLst>
              <a:ext uri="{FF2B5EF4-FFF2-40B4-BE49-F238E27FC236}">
                <a16:creationId xmlns:a16="http://schemas.microsoft.com/office/drawing/2014/main" id="{B96D1530-AAC3-42E9-A244-E3A4EBF9FB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432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50">
            <a:extLst>
              <a:ext uri="{FF2B5EF4-FFF2-40B4-BE49-F238E27FC236}">
                <a16:creationId xmlns:a16="http://schemas.microsoft.com/office/drawing/2014/main" id="{1E0E1B45-36B4-4B99-90CE-313A56D178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511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51">
            <a:extLst>
              <a:ext uri="{FF2B5EF4-FFF2-40B4-BE49-F238E27FC236}">
                <a16:creationId xmlns:a16="http://schemas.microsoft.com/office/drawing/2014/main" id="{37210FE3-907F-496D-A008-C99A90458C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535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52">
            <a:extLst>
              <a:ext uri="{FF2B5EF4-FFF2-40B4-BE49-F238E27FC236}">
                <a16:creationId xmlns:a16="http://schemas.microsoft.com/office/drawing/2014/main" id="{ACDC2022-8F51-456B-96DE-609AEE76AE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435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53">
            <a:extLst>
              <a:ext uri="{FF2B5EF4-FFF2-40B4-BE49-F238E27FC236}">
                <a16:creationId xmlns:a16="http://schemas.microsoft.com/office/drawing/2014/main" id="{37658804-0508-49B0-A32C-A5ABB60198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945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54">
            <a:extLst>
              <a:ext uri="{FF2B5EF4-FFF2-40B4-BE49-F238E27FC236}">
                <a16:creationId xmlns:a16="http://schemas.microsoft.com/office/drawing/2014/main" id="{94B3BB60-5D3E-4160-B0ED-36D93F9517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165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0D5F351-D53E-459A-9B4B-D72C1D3AA836}"/>
              </a:ext>
            </a:extLst>
          </p:cNvPr>
          <p:cNvSpPr/>
          <p:nvPr/>
        </p:nvSpPr>
        <p:spPr>
          <a:xfrm>
            <a:off x="5599786" y="849476"/>
            <a:ext cx="2258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5CE67A-EC6E-4C76-B6AA-1CF1C4410661}"/>
              </a:ext>
            </a:extLst>
          </p:cNvPr>
          <p:cNvSpPr/>
          <p:nvPr/>
        </p:nvSpPr>
        <p:spPr>
          <a:xfrm>
            <a:off x="1654629" y="1747429"/>
            <a:ext cx="10167256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b="1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lang="lo-LA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ປື້ມຄູ່ມືການແກ້ໄຂຂໍ້ຂັດແຍ່ງທາງດ້ານເສດຖະກິດ ປີ 2017 ( </a:t>
            </a:r>
            <a:r>
              <a:rPr lang="en-US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Economic Dispute Resolution 2017), </a:t>
            </a:r>
            <a:r>
              <a:rPr lang="lo-LA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ເຂົ້າເຖິງວັນທີ 27/2/2023: </a:t>
            </a:r>
            <a:r>
              <a:rPr lang="en-US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2"/>
              </a:rPr>
              <a:t>https://lncci.la/publication/?lang=lo</a:t>
            </a:r>
            <a:endParaRPr lang="en-US" dirty="0">
              <a:solidFill>
                <a:schemeClr val="bg1"/>
              </a:solidFill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CF7B54-6D62-4424-BD3E-7520B9910730}"/>
              </a:ext>
            </a:extLst>
          </p:cNvPr>
          <p:cNvSpPr/>
          <p:nvPr/>
        </p:nvSpPr>
        <p:spPr>
          <a:xfrm>
            <a:off x="1741714" y="2635907"/>
            <a:ext cx="10080171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o-LA" b="1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lang="lo-LA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ປະມວນເອກະສານຝຶກອົບຮົມທັກສະການແກ້ໄຂຂໍ້ຂັດແຍ່ງທາງດ້ານເສດຖະກິດດ້ວຍການໄກ່ເກ່ຍ, ການຕັດສິນໂດຍກຳມະການ, ເຂົ້າເຖິງວັນທີ 27/2/2023:</a:t>
            </a:r>
            <a:r>
              <a:rPr lang="en-US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3"/>
              </a:rPr>
              <a:t>https://www.nij.edu.la/information_formula.php?information_id=45</a:t>
            </a:r>
            <a:endParaRPr lang="en-US" dirty="0">
              <a:solidFill>
                <a:schemeClr val="bg1"/>
              </a:solidFill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65142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eek 2 Economic Disputes Resolution in Lao PDR_Page_56">
            <a:extLst>
              <a:ext uri="{FF2B5EF4-FFF2-40B4-BE49-F238E27FC236}">
                <a16:creationId xmlns:a16="http://schemas.microsoft.com/office/drawing/2014/main" id="{B449061B-506A-45A3-846B-2E0CAE5C6F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984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98</Words>
  <Application>Microsoft Office PowerPoint</Application>
  <PresentationFormat>Widescreen</PresentationFormat>
  <Paragraphs>3</Paragraphs>
  <Slides>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2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1</cp:revision>
  <dcterms:created xsi:type="dcterms:W3CDTF">2023-03-23T05:42:05Z</dcterms:created>
  <dcterms:modified xsi:type="dcterms:W3CDTF">2023-03-23T05:55:49Z</dcterms:modified>
</cp:coreProperties>
</file>