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311" r:id="rId39"/>
    <p:sldId id="295" r:id="rId4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E7BD7-B169-4EA3-93D6-8D7B0D858E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15A405-8402-4B45-94F7-A2A6F3B90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17E1B-BA5F-4098-B477-55D800F74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DB714-4449-4F58-8355-8C479D613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D4535-E5E2-487C-B256-5A78A2980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010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2F341-76C0-4576-9610-FC306AB49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7FE22-6948-42F6-9598-3973F11F2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E0066F-8BE7-4EF9-AA08-D9B4E6BDC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7E70E-6C11-4FE0-BB29-BAACAD3CF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B1858-DD7F-40A2-A1FB-C11DC85A8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44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1758D-3099-402C-986F-B75C531B5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C48965-6D5F-4AA2-A639-4C2ACC5EC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A5331D-CCEA-4C2A-BF24-242772C94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A12FC-6C49-4BF1-A1AE-C56933E35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2414E-677E-4075-A456-7C9D04B0F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69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EE206-4664-465E-BDBA-3CF9DD480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EF82A-6DA5-4E4F-95A3-1205CD2B93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4B0E2-C1E3-4629-B003-C6E2F1B312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40707-0C2C-4497-B69A-6A4ACA67F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CBF5E3-2C05-401E-9069-E0ACDD851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660F6-2476-462E-A100-E22D45EA7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596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F06BE-99EF-488B-8677-098CB68B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A08AE-409C-4F1F-9692-C314277B1A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EEEA99-5C39-40D4-8DB4-DC8651A73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AD8225-EB88-42C6-9A8B-7607C4D7D1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4D14F2-6222-41A0-896B-F0513301CD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2ECF24-68F7-4222-A2F1-1E912EBBD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EC10EC-F007-444B-AC9D-61998DDCE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E1FE6B-F723-4C6E-BDED-AB3A8181A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488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4C850-D228-4169-92AE-7DCEA0596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23BF2D-14FE-40AA-A887-2BC1B0EE9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9C8BF1-DE24-4C89-A054-7CD8D190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03962-8431-4B95-980C-61F1A09EB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63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B8392E-786D-4F60-94B0-C4CCAAB40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9D808E-9955-44C2-8791-34AA20BD2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840EF-5D29-4C5E-AFC2-0B6318E3D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CE196-0967-4F02-B034-955864303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AC6D5-23A6-4A0B-8F52-EB3701DAF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4D7E51-ED0E-45D7-9D7C-9A1D9DEC64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F599C7-0175-438E-9314-1C67C2B8A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F0E5A-C117-48D1-AB54-F059019CC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A7283D-DC62-4CA4-8B9D-D4B9F47BB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0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22987-9BF5-41F0-AE42-8E2FF9380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BB0213-80E5-459C-894F-2C1748AB31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F3488A-A46B-4FEF-AD3F-4580A74F5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456E41-5087-4498-9ADD-DC68E9A50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9BD8BA-B6B4-4862-AAC6-47EF37DD8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42AAA8-F8CB-4B88-A8F3-8E043409F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84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D0549-67A4-43F7-BF9F-28F114724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5D0A89-9391-4FEC-9B5F-CE8CD75BAA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87A850-570F-47F3-B173-D6649699A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0C03BA-FC1B-46C4-BA8B-C94F5EBD7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2D4ED-FBB3-4FED-88E0-CED3C2945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11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B1DD6F-85FB-4ECE-9BE2-E86E2CA762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CAE158-CE3C-4A58-896F-8EB390564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93A5F-6E97-4C78-98B0-5C122A487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BBD10-DAE1-4D3C-80C8-A5040F6D5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2000E-C790-44B7-BF3B-4D6EC35BF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347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3AAE46-4B9B-440E-804B-605F07C5B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9388A9-31BE-4B0C-8B14-43173155D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917BD-4994-4575-9885-087EB79908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4492E-B330-4173-8065-0DAB192F8D72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29D57-ED6B-4C2E-A717-DB927515FC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C14AC7-FC80-444E-84AD-FEEF818F1A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E4909-15E9-4E5C-9A36-8DE361DE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954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1">
            <a:extLst>
              <a:ext uri="{FF2B5EF4-FFF2-40B4-BE49-F238E27FC236}">
                <a16:creationId xmlns:a16="http://schemas.microsoft.com/office/drawing/2014/main" id="{4CBFFB3D-F082-4D01-BEE7-0CEC3305C2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49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2">
            <a:extLst>
              <a:ext uri="{FF2B5EF4-FFF2-40B4-BE49-F238E27FC236}">
                <a16:creationId xmlns:a16="http://schemas.microsoft.com/office/drawing/2014/main" id="{0F6B8A17-04FC-4C97-8596-4B6AB2C59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35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3">
            <a:extLst>
              <a:ext uri="{FF2B5EF4-FFF2-40B4-BE49-F238E27FC236}">
                <a16:creationId xmlns:a16="http://schemas.microsoft.com/office/drawing/2014/main" id="{3859D919-3FC1-4424-83A1-6B9934CD70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551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4">
            <a:extLst>
              <a:ext uri="{FF2B5EF4-FFF2-40B4-BE49-F238E27FC236}">
                <a16:creationId xmlns:a16="http://schemas.microsoft.com/office/drawing/2014/main" id="{9116809B-F13C-4212-BDF3-C176965FF0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418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5">
            <a:extLst>
              <a:ext uri="{FF2B5EF4-FFF2-40B4-BE49-F238E27FC236}">
                <a16:creationId xmlns:a16="http://schemas.microsoft.com/office/drawing/2014/main" id="{619FD27E-82BF-41D6-A513-A9A3A1F508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701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6">
            <a:extLst>
              <a:ext uri="{FF2B5EF4-FFF2-40B4-BE49-F238E27FC236}">
                <a16:creationId xmlns:a16="http://schemas.microsoft.com/office/drawing/2014/main" id="{898F99C0-7169-4304-B5CF-91DDA551F9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44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7">
            <a:extLst>
              <a:ext uri="{FF2B5EF4-FFF2-40B4-BE49-F238E27FC236}">
                <a16:creationId xmlns:a16="http://schemas.microsoft.com/office/drawing/2014/main" id="{DCFC2C37-D0DE-4EAA-9D4B-C99DA8538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96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8">
            <a:extLst>
              <a:ext uri="{FF2B5EF4-FFF2-40B4-BE49-F238E27FC236}">
                <a16:creationId xmlns:a16="http://schemas.microsoft.com/office/drawing/2014/main" id="{D8DC6FEB-5D44-45B5-A354-381DD1C5BB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30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09">
            <a:extLst>
              <a:ext uri="{FF2B5EF4-FFF2-40B4-BE49-F238E27FC236}">
                <a16:creationId xmlns:a16="http://schemas.microsoft.com/office/drawing/2014/main" id="{5823DD63-5EE7-4A35-9E45-DE21AF8FBA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026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0">
            <a:extLst>
              <a:ext uri="{FF2B5EF4-FFF2-40B4-BE49-F238E27FC236}">
                <a16:creationId xmlns:a16="http://schemas.microsoft.com/office/drawing/2014/main" id="{F7F37028-2954-48AC-984F-4112E1150D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467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1">
            <a:extLst>
              <a:ext uri="{FF2B5EF4-FFF2-40B4-BE49-F238E27FC236}">
                <a16:creationId xmlns:a16="http://schemas.microsoft.com/office/drawing/2014/main" id="{748F213D-34A5-4FFF-B183-59C85AB16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21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2">
            <a:extLst>
              <a:ext uri="{FF2B5EF4-FFF2-40B4-BE49-F238E27FC236}">
                <a16:creationId xmlns:a16="http://schemas.microsoft.com/office/drawing/2014/main" id="{2187399E-EAF2-43F4-90B5-086675A109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2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3">
            <a:extLst>
              <a:ext uri="{FF2B5EF4-FFF2-40B4-BE49-F238E27FC236}">
                <a16:creationId xmlns:a16="http://schemas.microsoft.com/office/drawing/2014/main" id="{2E5EAE06-ACE3-4DE6-8531-5F3349490C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571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4">
            <a:extLst>
              <a:ext uri="{FF2B5EF4-FFF2-40B4-BE49-F238E27FC236}">
                <a16:creationId xmlns:a16="http://schemas.microsoft.com/office/drawing/2014/main" id="{250C2D87-CD3A-4F29-A91B-F2FD5206C9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19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5">
            <a:extLst>
              <a:ext uri="{FF2B5EF4-FFF2-40B4-BE49-F238E27FC236}">
                <a16:creationId xmlns:a16="http://schemas.microsoft.com/office/drawing/2014/main" id="{BE257ED4-58A8-4B37-BE5B-1647748B70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74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6">
            <a:extLst>
              <a:ext uri="{FF2B5EF4-FFF2-40B4-BE49-F238E27FC236}">
                <a16:creationId xmlns:a16="http://schemas.microsoft.com/office/drawing/2014/main" id="{6B502EC2-8EAC-4D7A-B975-B226D255F8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399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7">
            <a:extLst>
              <a:ext uri="{FF2B5EF4-FFF2-40B4-BE49-F238E27FC236}">
                <a16:creationId xmlns:a16="http://schemas.microsoft.com/office/drawing/2014/main" id="{89FF639A-2A99-48F9-AED9-80A48077FF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99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8">
            <a:extLst>
              <a:ext uri="{FF2B5EF4-FFF2-40B4-BE49-F238E27FC236}">
                <a16:creationId xmlns:a16="http://schemas.microsoft.com/office/drawing/2014/main" id="{EDAA8240-7C6F-4CCA-92AA-B1A30F06DC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083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19">
            <a:extLst>
              <a:ext uri="{FF2B5EF4-FFF2-40B4-BE49-F238E27FC236}">
                <a16:creationId xmlns:a16="http://schemas.microsoft.com/office/drawing/2014/main" id="{B8B775F4-A34D-4EF1-8A04-6A82C83B6A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08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0">
            <a:extLst>
              <a:ext uri="{FF2B5EF4-FFF2-40B4-BE49-F238E27FC236}">
                <a16:creationId xmlns:a16="http://schemas.microsoft.com/office/drawing/2014/main" id="{0E9AC987-F470-4D96-B7FD-C0827AA08F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25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1">
            <a:extLst>
              <a:ext uri="{FF2B5EF4-FFF2-40B4-BE49-F238E27FC236}">
                <a16:creationId xmlns:a16="http://schemas.microsoft.com/office/drawing/2014/main" id="{04E68277-C6E5-4B7E-AEAB-C107A4730F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534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2">
            <a:extLst>
              <a:ext uri="{FF2B5EF4-FFF2-40B4-BE49-F238E27FC236}">
                <a16:creationId xmlns:a16="http://schemas.microsoft.com/office/drawing/2014/main" id="{D227622E-46AA-41A7-AE06-858359D5AA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581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3">
            <a:extLst>
              <a:ext uri="{FF2B5EF4-FFF2-40B4-BE49-F238E27FC236}">
                <a16:creationId xmlns:a16="http://schemas.microsoft.com/office/drawing/2014/main" id="{98D2C0EF-6BE7-47C3-AFDE-1C21B398D7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5671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4">
            <a:extLst>
              <a:ext uri="{FF2B5EF4-FFF2-40B4-BE49-F238E27FC236}">
                <a16:creationId xmlns:a16="http://schemas.microsoft.com/office/drawing/2014/main" id="{252F7405-FDA1-4BD6-8ADE-40C4ACE450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754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5">
            <a:extLst>
              <a:ext uri="{FF2B5EF4-FFF2-40B4-BE49-F238E27FC236}">
                <a16:creationId xmlns:a16="http://schemas.microsoft.com/office/drawing/2014/main" id="{B977B787-D738-49C1-8AE6-937EA71AF3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57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6">
            <a:extLst>
              <a:ext uri="{FF2B5EF4-FFF2-40B4-BE49-F238E27FC236}">
                <a16:creationId xmlns:a16="http://schemas.microsoft.com/office/drawing/2014/main" id="{AAD11352-8421-4B5B-A0AC-9394B8BBC3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7092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7">
            <a:extLst>
              <a:ext uri="{FF2B5EF4-FFF2-40B4-BE49-F238E27FC236}">
                <a16:creationId xmlns:a16="http://schemas.microsoft.com/office/drawing/2014/main" id="{700C53EF-038B-4345-BC1C-4212A7B7FD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8277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8">
            <a:extLst>
              <a:ext uri="{FF2B5EF4-FFF2-40B4-BE49-F238E27FC236}">
                <a16:creationId xmlns:a16="http://schemas.microsoft.com/office/drawing/2014/main" id="{3ACC6865-21C2-45B8-9D8A-2259E4B4EC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8545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29">
            <a:extLst>
              <a:ext uri="{FF2B5EF4-FFF2-40B4-BE49-F238E27FC236}">
                <a16:creationId xmlns:a16="http://schemas.microsoft.com/office/drawing/2014/main" id="{1B39C14E-3BAE-4C0C-9708-C02D4C7D25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857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0">
            <a:extLst>
              <a:ext uri="{FF2B5EF4-FFF2-40B4-BE49-F238E27FC236}">
                <a16:creationId xmlns:a16="http://schemas.microsoft.com/office/drawing/2014/main" id="{95DAD06B-8928-4273-8802-711F49CEDA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828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1">
            <a:extLst>
              <a:ext uri="{FF2B5EF4-FFF2-40B4-BE49-F238E27FC236}">
                <a16:creationId xmlns:a16="http://schemas.microsoft.com/office/drawing/2014/main" id="{E8B1678D-6703-4B36-9E24-7810185CA6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9474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2">
            <a:extLst>
              <a:ext uri="{FF2B5EF4-FFF2-40B4-BE49-F238E27FC236}">
                <a16:creationId xmlns:a16="http://schemas.microsoft.com/office/drawing/2014/main" id="{96184E95-834D-4896-A13E-07CBF067E5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099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3">
            <a:extLst>
              <a:ext uri="{FF2B5EF4-FFF2-40B4-BE49-F238E27FC236}">
                <a16:creationId xmlns:a16="http://schemas.microsoft.com/office/drawing/2014/main" id="{EA2D6BC7-E7D8-47CB-B0DD-A474509672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441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4">
            <a:extLst>
              <a:ext uri="{FF2B5EF4-FFF2-40B4-BE49-F238E27FC236}">
                <a16:creationId xmlns:a16="http://schemas.microsoft.com/office/drawing/2014/main" id="{146A1A08-42D2-4098-ACE6-EAEA885975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208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5">
            <a:extLst>
              <a:ext uri="{FF2B5EF4-FFF2-40B4-BE49-F238E27FC236}">
                <a16:creationId xmlns:a16="http://schemas.microsoft.com/office/drawing/2014/main" id="{ADF55BEF-A9F1-49CD-A2D1-402DDC8A0A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204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6">
            <a:extLst>
              <a:ext uri="{FF2B5EF4-FFF2-40B4-BE49-F238E27FC236}">
                <a16:creationId xmlns:a16="http://schemas.microsoft.com/office/drawing/2014/main" id="{A96F8BAF-08BF-4FB1-AE11-FBFFCEFF52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516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7">
            <a:extLst>
              <a:ext uri="{FF2B5EF4-FFF2-40B4-BE49-F238E27FC236}">
                <a16:creationId xmlns:a16="http://schemas.microsoft.com/office/drawing/2014/main" id="{98295825-F4CA-4699-9C23-B325242C10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9902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week 3 (1)_Page_39">
            <a:extLst>
              <a:ext uri="{FF2B5EF4-FFF2-40B4-BE49-F238E27FC236}">
                <a16:creationId xmlns:a16="http://schemas.microsoft.com/office/drawing/2014/main" id="{D44BFAD0-5127-4FEB-A19F-B4B9E50F01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363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98</Words>
  <Application>Microsoft Office PowerPoint</Application>
  <PresentationFormat>Widescreen</PresentationFormat>
  <Paragraphs>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2023-04-10T09:48:49Z</dcterms:created>
  <dcterms:modified xsi:type="dcterms:W3CDTF">2023-04-10T09:49:49Z</dcterms:modified>
</cp:coreProperties>
</file>