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311" r:id="rId40"/>
    <p:sldId id="297" r:id="rId4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CEFE0-AFA2-4259-B366-18627FDDEB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8A1C4B-57C2-4EB0-8D6C-218EC76495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90E1E-6F34-47D3-AF31-CEB5C594C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D9FF97-2805-4978-AEA3-117D8563C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33D531-AA65-4944-9D46-C2F886384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23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88C78-1100-48D3-9702-6F7931E5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6A1EBB-DF38-44B3-A3BA-A322CA64D0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8A27A9-978D-42A6-AF9A-4708DC8A0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CA60E9-B9FC-49A8-9487-2CC46BA6D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04018-F225-4319-B46F-FABF477E9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64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BE1D4-FA40-409B-9940-CA674BE6D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644FEB-9223-489C-A14C-FA2986EF38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0D8036-6858-48E5-8701-0FBBB40DF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E8EB8D-F255-49B5-818F-CD389290E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090E6-8BA6-4CCB-87B4-7FBB859F9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842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F56FF-156F-4E87-B1D4-182A76C40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AA6F51-1397-4CBD-A67B-1E82B1D424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C1BEEE-01A8-416A-83DE-489AC7CDD9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25714F-A6DC-4EA5-995F-9287404A8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150E68-74C4-4175-9CF1-58EEA4444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32BD39-2A39-4E90-8980-089903D5D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74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B040B-69E7-472F-8082-53A80E46A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F86ACB-0266-42F2-9CB2-E0F8083DE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BD8199-FB8C-402E-A463-26E80398DD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1AE3DC-ED78-4EF8-B3D3-096E0BB1E0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706195-0EFA-46CF-BA35-F334C1D52E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D1517F-4DA1-441B-AD8B-4BC4D7095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EC12DF-4AD8-4550-BBC7-E498A9B5C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DCFD2F-1175-4697-9E6A-06DACE323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63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CB1C0-9F84-4E58-A583-1C4A8BF9E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FE7849-B3A2-4E16-8068-067ECE6FD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DF2691-BB64-4035-B9F0-06A9C25B1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E6BAC3-D026-4397-8C32-37192962E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3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2230A3-1800-4A40-8FE5-7BDA7D422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BCFD86-740B-4255-BA2F-F49AB66A7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DADCF5-A341-40C0-A894-F9B472D0E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521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9BE0A-590B-4F57-985B-37A08E472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3FECD-FBFD-422A-BBC0-2300E181D2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95651-3C7E-4DA6-B824-335D4CA780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1D489-B9E3-431C-9CE7-B27CED3E2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FCD849-3396-4C22-8850-DAA6DABC6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0A9722-3989-4A61-BE40-6215B535D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577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DF20F-D503-4C5D-B45A-884FB8881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EDB47F-D1B4-4B50-AC40-9DB41EFF2C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CDF98F-30B8-4F91-92C5-70C6F8223F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2307A-0283-4C46-B34C-D4ABB7890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AE878B-5D7A-4560-ACFF-A9CE6F71B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72CF99-52E5-4565-8FB4-C558F8151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57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74A13-668A-44AD-B1BD-F3F0B57AA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BBDC35-201A-4B23-ABD3-5B2DC4B48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27D474-A194-4AD6-8D62-B306E5441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BA8331-F045-41B2-980A-411A1773D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5F970-3D77-4C4B-B41A-3FD158666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561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BF0983-F0D5-4EBF-B71F-9B3E671ED8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5C8ECB-67C6-49D5-B5B7-43E7A15E37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1E870-5132-4D54-A0F9-067840877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B97A0-D0B4-41DE-8524-CD254BC01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09949-445D-4529-A84E-3CA0F16F6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227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225443-2B40-4DB8-AE11-ECF1EFBC9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992B5-E35C-45FC-B555-7EC934362F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03E33-CCC6-4B47-8371-9BDD3B919D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6F774-E078-4E35-9990-C112B0F7C76E}" type="datetimeFigureOut">
              <a:rPr lang="en-US" smtClean="0"/>
              <a:t>4/10/2023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C81DD-B467-43DF-9629-416B01602B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A6DFBE-03ED-4404-B827-69681369AE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8AA8D-D730-49F0-B0C9-AD9C5582B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7222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lncci.la/publication/?lang=lo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01">
            <a:extLst>
              <a:ext uri="{FF2B5EF4-FFF2-40B4-BE49-F238E27FC236}">
                <a16:creationId xmlns:a16="http://schemas.microsoft.com/office/drawing/2014/main" id="{142DB5F6-B124-4F49-A636-E10E12F68B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579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02">
            <a:extLst>
              <a:ext uri="{FF2B5EF4-FFF2-40B4-BE49-F238E27FC236}">
                <a16:creationId xmlns:a16="http://schemas.microsoft.com/office/drawing/2014/main" id="{588C0873-440A-426C-BA34-9725AB140F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263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03">
            <a:extLst>
              <a:ext uri="{FF2B5EF4-FFF2-40B4-BE49-F238E27FC236}">
                <a16:creationId xmlns:a16="http://schemas.microsoft.com/office/drawing/2014/main" id="{3C4548F9-30EE-4D91-B765-74440900C7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216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04">
            <a:extLst>
              <a:ext uri="{FF2B5EF4-FFF2-40B4-BE49-F238E27FC236}">
                <a16:creationId xmlns:a16="http://schemas.microsoft.com/office/drawing/2014/main" id="{3D2135C3-5ACA-488F-A8F1-2FA1A950AA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623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05">
            <a:extLst>
              <a:ext uri="{FF2B5EF4-FFF2-40B4-BE49-F238E27FC236}">
                <a16:creationId xmlns:a16="http://schemas.microsoft.com/office/drawing/2014/main" id="{1114ECBC-96C9-4947-B1D1-A7B342839D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260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06">
            <a:extLst>
              <a:ext uri="{FF2B5EF4-FFF2-40B4-BE49-F238E27FC236}">
                <a16:creationId xmlns:a16="http://schemas.microsoft.com/office/drawing/2014/main" id="{97DC9155-3D8A-4248-9C08-4F4B9E5ACC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176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07">
            <a:extLst>
              <a:ext uri="{FF2B5EF4-FFF2-40B4-BE49-F238E27FC236}">
                <a16:creationId xmlns:a16="http://schemas.microsoft.com/office/drawing/2014/main" id="{9C8C4F26-A09D-44D2-9A17-2B016874C4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1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08">
            <a:extLst>
              <a:ext uri="{FF2B5EF4-FFF2-40B4-BE49-F238E27FC236}">
                <a16:creationId xmlns:a16="http://schemas.microsoft.com/office/drawing/2014/main" id="{82D5BA2B-9693-4F25-95EB-554750E805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631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09">
            <a:extLst>
              <a:ext uri="{FF2B5EF4-FFF2-40B4-BE49-F238E27FC236}">
                <a16:creationId xmlns:a16="http://schemas.microsoft.com/office/drawing/2014/main" id="{42927C23-95E2-4C19-A0F0-EA14770358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751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10">
            <a:extLst>
              <a:ext uri="{FF2B5EF4-FFF2-40B4-BE49-F238E27FC236}">
                <a16:creationId xmlns:a16="http://schemas.microsoft.com/office/drawing/2014/main" id="{736AD675-D229-4D71-AB97-B0F04D4FF3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704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11">
            <a:extLst>
              <a:ext uri="{FF2B5EF4-FFF2-40B4-BE49-F238E27FC236}">
                <a16:creationId xmlns:a16="http://schemas.microsoft.com/office/drawing/2014/main" id="{3F7B9A22-7363-4C58-A0AC-B52F9D5748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71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12">
            <a:extLst>
              <a:ext uri="{FF2B5EF4-FFF2-40B4-BE49-F238E27FC236}">
                <a16:creationId xmlns:a16="http://schemas.microsoft.com/office/drawing/2014/main" id="{E42B0626-E13A-4520-837A-27F70A4F12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629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13">
            <a:extLst>
              <a:ext uri="{FF2B5EF4-FFF2-40B4-BE49-F238E27FC236}">
                <a16:creationId xmlns:a16="http://schemas.microsoft.com/office/drawing/2014/main" id="{6B88B0CB-1BF9-4F28-9C92-5E9B32A097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699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15">
            <a:extLst>
              <a:ext uri="{FF2B5EF4-FFF2-40B4-BE49-F238E27FC236}">
                <a16:creationId xmlns:a16="http://schemas.microsoft.com/office/drawing/2014/main" id="{77469072-1B0E-4BAD-A87E-AF6E028DC7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68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16">
            <a:extLst>
              <a:ext uri="{FF2B5EF4-FFF2-40B4-BE49-F238E27FC236}">
                <a16:creationId xmlns:a16="http://schemas.microsoft.com/office/drawing/2014/main" id="{7D2BC8CF-148D-4D8F-A460-01A4D418EA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397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17">
            <a:extLst>
              <a:ext uri="{FF2B5EF4-FFF2-40B4-BE49-F238E27FC236}">
                <a16:creationId xmlns:a16="http://schemas.microsoft.com/office/drawing/2014/main" id="{9239D671-CB49-41B6-A7F3-E30CE830BE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90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18">
            <a:extLst>
              <a:ext uri="{FF2B5EF4-FFF2-40B4-BE49-F238E27FC236}">
                <a16:creationId xmlns:a16="http://schemas.microsoft.com/office/drawing/2014/main" id="{F8763CF6-22B8-41D0-BCF8-9369DAE01D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87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19">
            <a:extLst>
              <a:ext uri="{FF2B5EF4-FFF2-40B4-BE49-F238E27FC236}">
                <a16:creationId xmlns:a16="http://schemas.microsoft.com/office/drawing/2014/main" id="{9438BA07-B832-4DD3-930B-60C9DF40E2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46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20">
            <a:extLst>
              <a:ext uri="{FF2B5EF4-FFF2-40B4-BE49-F238E27FC236}">
                <a16:creationId xmlns:a16="http://schemas.microsoft.com/office/drawing/2014/main" id="{B09E02FB-C8FB-4E02-BAAA-9524FD795C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431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21">
            <a:extLst>
              <a:ext uri="{FF2B5EF4-FFF2-40B4-BE49-F238E27FC236}">
                <a16:creationId xmlns:a16="http://schemas.microsoft.com/office/drawing/2014/main" id="{5FAFBFE0-30CE-4712-8A2A-0E4C6F6086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137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22">
            <a:extLst>
              <a:ext uri="{FF2B5EF4-FFF2-40B4-BE49-F238E27FC236}">
                <a16:creationId xmlns:a16="http://schemas.microsoft.com/office/drawing/2014/main" id="{BF72CD16-1BA7-48D8-94FA-B1EACCC4DE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12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23">
            <a:extLst>
              <a:ext uri="{FF2B5EF4-FFF2-40B4-BE49-F238E27FC236}">
                <a16:creationId xmlns:a16="http://schemas.microsoft.com/office/drawing/2014/main" id="{070CB3ED-8359-43F9-8213-E5925F8AC5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477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24">
            <a:extLst>
              <a:ext uri="{FF2B5EF4-FFF2-40B4-BE49-F238E27FC236}">
                <a16:creationId xmlns:a16="http://schemas.microsoft.com/office/drawing/2014/main" id="{5504EF52-FAAA-4527-933C-934FE88B2A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75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25">
            <a:extLst>
              <a:ext uri="{FF2B5EF4-FFF2-40B4-BE49-F238E27FC236}">
                <a16:creationId xmlns:a16="http://schemas.microsoft.com/office/drawing/2014/main" id="{BD622C1C-F7D6-4CAA-89A9-89903581E1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26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26">
            <a:extLst>
              <a:ext uri="{FF2B5EF4-FFF2-40B4-BE49-F238E27FC236}">
                <a16:creationId xmlns:a16="http://schemas.microsoft.com/office/drawing/2014/main" id="{7B1434CB-9BCF-4FF5-8114-B8DD3EAF4C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688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27">
            <a:extLst>
              <a:ext uri="{FF2B5EF4-FFF2-40B4-BE49-F238E27FC236}">
                <a16:creationId xmlns:a16="http://schemas.microsoft.com/office/drawing/2014/main" id="{51FC40FA-CEA3-476F-BAA5-CBBE540BE8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28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28">
            <a:extLst>
              <a:ext uri="{FF2B5EF4-FFF2-40B4-BE49-F238E27FC236}">
                <a16:creationId xmlns:a16="http://schemas.microsoft.com/office/drawing/2014/main" id="{60541C58-2062-40CC-9A62-F956CF51C5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21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29">
            <a:extLst>
              <a:ext uri="{FF2B5EF4-FFF2-40B4-BE49-F238E27FC236}">
                <a16:creationId xmlns:a16="http://schemas.microsoft.com/office/drawing/2014/main" id="{58142F72-318B-458C-A1DA-E6908730EB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867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30">
            <a:extLst>
              <a:ext uri="{FF2B5EF4-FFF2-40B4-BE49-F238E27FC236}">
                <a16:creationId xmlns:a16="http://schemas.microsoft.com/office/drawing/2014/main" id="{BB16B268-A75F-4533-B4C9-7B722034D8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87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31">
            <a:extLst>
              <a:ext uri="{FF2B5EF4-FFF2-40B4-BE49-F238E27FC236}">
                <a16:creationId xmlns:a16="http://schemas.microsoft.com/office/drawing/2014/main" id="{67B050E6-8554-4738-8802-C041A3901C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953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32">
            <a:extLst>
              <a:ext uri="{FF2B5EF4-FFF2-40B4-BE49-F238E27FC236}">
                <a16:creationId xmlns:a16="http://schemas.microsoft.com/office/drawing/2014/main" id="{EC35ACDC-450A-4A0B-A343-257E78C958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48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33">
            <a:extLst>
              <a:ext uri="{FF2B5EF4-FFF2-40B4-BE49-F238E27FC236}">
                <a16:creationId xmlns:a16="http://schemas.microsoft.com/office/drawing/2014/main" id="{BF9EC864-C866-4AFD-A5D8-C17E51C448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496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34">
            <a:extLst>
              <a:ext uri="{FF2B5EF4-FFF2-40B4-BE49-F238E27FC236}">
                <a16:creationId xmlns:a16="http://schemas.microsoft.com/office/drawing/2014/main" id="{11755135-80C2-4A79-AF47-5FE3A53DAF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728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35">
            <a:extLst>
              <a:ext uri="{FF2B5EF4-FFF2-40B4-BE49-F238E27FC236}">
                <a16:creationId xmlns:a16="http://schemas.microsoft.com/office/drawing/2014/main" id="{9D354BC0-1859-4715-841A-B8D287177B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69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36">
            <a:extLst>
              <a:ext uri="{FF2B5EF4-FFF2-40B4-BE49-F238E27FC236}">
                <a16:creationId xmlns:a16="http://schemas.microsoft.com/office/drawing/2014/main" id="{E71F461D-8BE7-4861-AD99-AC0127A906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435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37">
            <a:extLst>
              <a:ext uri="{FF2B5EF4-FFF2-40B4-BE49-F238E27FC236}">
                <a16:creationId xmlns:a16="http://schemas.microsoft.com/office/drawing/2014/main" id="{60386F65-7402-4BC1-BB50-F9360EA47F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731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38">
            <a:extLst>
              <a:ext uri="{FF2B5EF4-FFF2-40B4-BE49-F238E27FC236}">
                <a16:creationId xmlns:a16="http://schemas.microsoft.com/office/drawing/2014/main" id="{B10D4F6A-0C16-469D-8CC4-08DDBE7780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01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39">
            <a:extLst>
              <a:ext uri="{FF2B5EF4-FFF2-40B4-BE49-F238E27FC236}">
                <a16:creationId xmlns:a16="http://schemas.microsoft.com/office/drawing/2014/main" id="{956F277E-6B91-4FC1-8958-98259A2D65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31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D5F351-D53E-459A-9B4B-D72C1D3AA836}"/>
              </a:ext>
            </a:extLst>
          </p:cNvPr>
          <p:cNvSpPr/>
          <p:nvPr/>
        </p:nvSpPr>
        <p:spPr>
          <a:xfrm>
            <a:off x="5599786" y="84947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CE67A-EC6E-4C76-B6AA-1CF1C4410661}"/>
              </a:ext>
            </a:extLst>
          </p:cNvPr>
          <p:cNvSpPr/>
          <p:nvPr/>
        </p:nvSpPr>
        <p:spPr>
          <a:xfrm>
            <a:off x="1654629" y="1747429"/>
            <a:ext cx="101672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ປື້ມຄູ່ມືການແກ້ໄຂຂໍ້ຂັດແຍ່ງທາງດ້ານເສດຖະກິດ ປີ 2017 (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/>
              </a:rPr>
              <a:t>https://lncci.la/publication/?lang=lo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F7B54-6D62-4424-BD3E-7520B9910730}"/>
              </a:ext>
            </a:extLst>
          </p:cNvPr>
          <p:cNvSpPr/>
          <p:nvPr/>
        </p:nvSpPr>
        <p:spPr>
          <a:xfrm>
            <a:off x="1741714" y="2635907"/>
            <a:ext cx="10080171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/>
              </a:rPr>
              <a:t>https://www.nij.edu.la/information_formula.php?information_id=45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5142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week 4_Page_41">
            <a:extLst>
              <a:ext uri="{FF2B5EF4-FFF2-40B4-BE49-F238E27FC236}">
                <a16:creationId xmlns:a16="http://schemas.microsoft.com/office/drawing/2014/main" id="{3A9473BE-CF06-4398-8117-765AB92651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378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98</Words>
  <Application>Microsoft Office PowerPoint</Application>
  <PresentationFormat>Widescreen</PresentationFormat>
  <Paragraphs>3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3</cp:revision>
  <dcterms:created xsi:type="dcterms:W3CDTF">2023-04-05T04:00:21Z</dcterms:created>
  <dcterms:modified xsi:type="dcterms:W3CDTF">2023-04-10T11:13:27Z</dcterms:modified>
</cp:coreProperties>
</file>