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311" r:id="rId34"/>
    <p:sldId id="290" r:id="rId35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7E34C-D08C-4770-99D3-B0897D4578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853B75-DD7D-4C6E-B8AB-6D7507F339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E8C99E-294D-4D15-B476-F08451247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14186-69FA-4BEA-AE8E-29CBF87C65DE}" type="datetimeFigureOut">
              <a:rPr lang="en-US" smtClean="0"/>
              <a:t>4/11/2023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B92AE2-B093-4796-A2AD-BB7291845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69ADB0-88BD-4DAA-B56A-E73643643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D24FB-FDA2-4CEA-A95A-14DB43E9E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118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6A13E4-89FE-4D4A-AD3A-CB4E7A2DD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194B2B-C377-4B4B-8211-E8F6D5E5CF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EDB36F-4CB0-4E00-B031-DB3DCC233D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14186-69FA-4BEA-AE8E-29CBF87C65DE}" type="datetimeFigureOut">
              <a:rPr lang="en-US" smtClean="0"/>
              <a:t>4/11/2023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5B71CC-EDF8-47C7-821D-6431700A5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1EA02C-7229-47B7-9E6F-8D91FDA8B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D24FB-FDA2-4CEA-A95A-14DB43E9E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513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0F6EF-3989-49A8-A3CA-4E2CA7E0A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AD014F-060F-4390-A5C1-5F0F572E58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55FC50-F14E-414B-874B-EE4BD3B6E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14186-69FA-4BEA-AE8E-29CBF87C65DE}" type="datetimeFigureOut">
              <a:rPr lang="en-US" smtClean="0"/>
              <a:t>4/11/2023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B4F88A-A319-4A74-AAF4-0105792092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2C4167-3665-4401-95B0-4376AD087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D24FB-FDA2-4CEA-A95A-14DB43E9E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988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85EE36-5E0C-420D-8130-31F441E15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BC156E-3694-4068-BB6C-E53148D8A8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4DE591-1491-482C-9F70-D5F2DD5376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3DA5B9-0C85-42DB-8358-93C055270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14186-69FA-4BEA-AE8E-29CBF87C65DE}" type="datetimeFigureOut">
              <a:rPr lang="en-US" smtClean="0"/>
              <a:t>4/11/2023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CFEE67-5C22-4748-93E5-DB6994B93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47D2B7-E7E0-4CB2-AAF1-B9E7FED94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D24FB-FDA2-4CEA-A95A-14DB43E9E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191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142CE2-6FD0-43D4-946A-8C3D8A55F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393EBC-7753-4E77-9DFF-84BFCE4347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BBD70E-0F52-4E69-AFBD-996BB6B8B2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16B64E-5331-4B7F-9487-71F448D632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B0A711D-5158-40CF-927A-5BF6F2327E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F60EA7-93FD-4980-A04E-79F699BB5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14186-69FA-4BEA-AE8E-29CBF87C65DE}" type="datetimeFigureOut">
              <a:rPr lang="en-US" smtClean="0"/>
              <a:t>4/11/2023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2265522-8836-4E33-9FD8-4AB2AE959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B30F6E2-81EA-41AB-A859-327919732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D24FB-FDA2-4CEA-A95A-14DB43E9E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671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62D0C-FF42-4E20-9966-50FC05A07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E81C4F-6E9E-4B49-949C-3839FE658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14186-69FA-4BEA-AE8E-29CBF87C65DE}" type="datetimeFigureOut">
              <a:rPr lang="en-US" smtClean="0"/>
              <a:t>4/11/2023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43C10A-81C6-4701-A7CC-4DC56F595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23D5C6-0105-40AD-BD9A-ADF062439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D24FB-FDA2-4CEA-A95A-14DB43E9E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21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16F05EF-1086-43AE-95D3-51DCF6F0E5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14186-69FA-4BEA-AE8E-29CBF87C65DE}" type="datetimeFigureOut">
              <a:rPr lang="en-US" smtClean="0"/>
              <a:t>4/11/2023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31BD9B-DEB7-4DAC-B29B-403F39386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7B4F70-8811-4140-8872-E400CF554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D24FB-FDA2-4CEA-A95A-14DB43E9E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052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B67A6A-3F22-454B-8579-FBF184FB4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A25BFC-73EE-4E06-B687-84C1FDC573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5D58F2-7E50-4849-9C98-68E4548716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9047C7-244B-4148-B2B7-E261F98F5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14186-69FA-4BEA-AE8E-29CBF87C65DE}" type="datetimeFigureOut">
              <a:rPr lang="en-US" smtClean="0"/>
              <a:t>4/11/2023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E38EA8-2000-4033-B098-F7A2D4343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334EBA-10F6-4E79-B76D-2ED53ADF8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D24FB-FDA2-4CEA-A95A-14DB43E9E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98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6AF909-8D39-4D53-9232-3A2EF73115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0FD3F4-C4BD-4A6B-AD90-1F33DA5794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B93EC3-9859-4DFC-83A0-A3F89CF617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4E390E-5D72-4C15-BA70-54BD36BFE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14186-69FA-4BEA-AE8E-29CBF87C65DE}" type="datetimeFigureOut">
              <a:rPr lang="en-US" smtClean="0"/>
              <a:t>4/11/2023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A3DC1C-6063-4138-A2AE-8F046F13D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BF122B-9DF3-42D2-858C-B6B471BC3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D24FB-FDA2-4CEA-A95A-14DB43E9E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225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F4E464-D43F-4C2E-A0E8-7745CCD90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5EF274-23D8-4092-B2E0-5D2BD3B4B8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A5ED1D-EBFC-4718-A8F1-75F186BF45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14186-69FA-4BEA-AE8E-29CBF87C65DE}" type="datetimeFigureOut">
              <a:rPr lang="en-US" smtClean="0"/>
              <a:t>4/11/2023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C10B1F-CFD3-471B-8BA1-69E434039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C7EC25-A7A6-4096-A447-613D38EDB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D24FB-FDA2-4CEA-A95A-14DB43E9E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28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C2B1DEF-55D8-4DAA-814C-0E8BF0C648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41D282E-1958-4FBF-827B-33E2415975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041A0E-4214-456E-A3F3-940CB22D0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14186-69FA-4BEA-AE8E-29CBF87C65DE}" type="datetimeFigureOut">
              <a:rPr lang="en-US" smtClean="0"/>
              <a:t>4/11/2023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277575-6C6B-4553-B425-97E7E9858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67F54E-94A5-4C27-B3F3-A8F134A85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D24FB-FDA2-4CEA-A95A-14DB43E9E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977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361D8E-0941-4831-9E77-37A1EB7CD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094F08-F90C-4B77-805C-6F42F0309A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394A62-3BA6-4D8C-A85A-06F7C8594B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114186-69FA-4BEA-AE8E-29CBF87C65DE}" type="datetimeFigureOut">
              <a:rPr lang="en-US" smtClean="0"/>
              <a:t>4/11/2023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A9810-CB7D-45A6-B787-44ED09D653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50ED66-79C9-40CD-A476-7F12C53F6E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BD24FB-FDA2-4CEA-A95A-14DB43E9E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833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ij.edu.la/information_formula.php?information_id=45" TargetMode="External"/><Relationship Id="rId2" Type="http://schemas.openxmlformats.org/officeDocument/2006/relationships/hyperlink" Target="https://lncci.la/publication/?lang=lo" TargetMode="Externa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01">
            <a:extLst>
              <a:ext uri="{FF2B5EF4-FFF2-40B4-BE49-F238E27FC236}">
                <a16:creationId xmlns:a16="http://schemas.microsoft.com/office/drawing/2014/main" id="{983ED844-DDC8-444B-9374-6376D475FC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833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02">
            <a:extLst>
              <a:ext uri="{FF2B5EF4-FFF2-40B4-BE49-F238E27FC236}">
                <a16:creationId xmlns:a16="http://schemas.microsoft.com/office/drawing/2014/main" id="{D47BBCEF-69D2-43B0-8A2E-7B24F25708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31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03">
            <a:extLst>
              <a:ext uri="{FF2B5EF4-FFF2-40B4-BE49-F238E27FC236}">
                <a16:creationId xmlns:a16="http://schemas.microsoft.com/office/drawing/2014/main" id="{8E041416-02CB-424F-A839-3B301E775D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940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04">
            <a:extLst>
              <a:ext uri="{FF2B5EF4-FFF2-40B4-BE49-F238E27FC236}">
                <a16:creationId xmlns:a16="http://schemas.microsoft.com/office/drawing/2014/main" id="{BAA20857-9827-4823-93A6-44AAB27149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6221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05">
            <a:extLst>
              <a:ext uri="{FF2B5EF4-FFF2-40B4-BE49-F238E27FC236}">
                <a16:creationId xmlns:a16="http://schemas.microsoft.com/office/drawing/2014/main" id="{5366B611-FF49-4AA8-AE1F-4E6F35F14A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377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06">
            <a:extLst>
              <a:ext uri="{FF2B5EF4-FFF2-40B4-BE49-F238E27FC236}">
                <a16:creationId xmlns:a16="http://schemas.microsoft.com/office/drawing/2014/main" id="{891794A9-BF60-482A-886E-70462C554E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199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07">
            <a:extLst>
              <a:ext uri="{FF2B5EF4-FFF2-40B4-BE49-F238E27FC236}">
                <a16:creationId xmlns:a16="http://schemas.microsoft.com/office/drawing/2014/main" id="{36E85C19-C165-470E-9FE7-20B7D5BF7C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556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08">
            <a:extLst>
              <a:ext uri="{FF2B5EF4-FFF2-40B4-BE49-F238E27FC236}">
                <a16:creationId xmlns:a16="http://schemas.microsoft.com/office/drawing/2014/main" id="{69F8A1CE-78DD-4C38-94E2-4FBD14D5BC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02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09">
            <a:extLst>
              <a:ext uri="{FF2B5EF4-FFF2-40B4-BE49-F238E27FC236}">
                <a16:creationId xmlns:a16="http://schemas.microsoft.com/office/drawing/2014/main" id="{DDC75740-2034-4EF5-AE79-92D6002A4D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56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10">
            <a:extLst>
              <a:ext uri="{FF2B5EF4-FFF2-40B4-BE49-F238E27FC236}">
                <a16:creationId xmlns:a16="http://schemas.microsoft.com/office/drawing/2014/main" id="{0294A472-8B32-47A3-B6A3-0423C12EF5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18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11">
            <a:extLst>
              <a:ext uri="{FF2B5EF4-FFF2-40B4-BE49-F238E27FC236}">
                <a16:creationId xmlns:a16="http://schemas.microsoft.com/office/drawing/2014/main" id="{170B4DE5-B8BC-4345-BC72-C2BEA40D9F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6501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12">
            <a:extLst>
              <a:ext uri="{FF2B5EF4-FFF2-40B4-BE49-F238E27FC236}">
                <a16:creationId xmlns:a16="http://schemas.microsoft.com/office/drawing/2014/main" id="{3CF8FC40-78B5-49F8-B4E7-615092A714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567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13">
            <a:extLst>
              <a:ext uri="{FF2B5EF4-FFF2-40B4-BE49-F238E27FC236}">
                <a16:creationId xmlns:a16="http://schemas.microsoft.com/office/drawing/2014/main" id="{EC48DC97-61AA-4BA4-A2A8-E19B0FA0CF6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412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14">
            <a:extLst>
              <a:ext uri="{FF2B5EF4-FFF2-40B4-BE49-F238E27FC236}">
                <a16:creationId xmlns:a16="http://schemas.microsoft.com/office/drawing/2014/main" id="{ADFB2B1E-F6BE-4A8E-A398-FC7AB894DB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16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15">
            <a:extLst>
              <a:ext uri="{FF2B5EF4-FFF2-40B4-BE49-F238E27FC236}">
                <a16:creationId xmlns:a16="http://schemas.microsoft.com/office/drawing/2014/main" id="{739179AC-2C25-4224-AE47-372182DE90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7628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16">
            <a:extLst>
              <a:ext uri="{FF2B5EF4-FFF2-40B4-BE49-F238E27FC236}">
                <a16:creationId xmlns:a16="http://schemas.microsoft.com/office/drawing/2014/main" id="{9B017944-7233-4DF3-A850-AC22A2CB26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118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17">
            <a:extLst>
              <a:ext uri="{FF2B5EF4-FFF2-40B4-BE49-F238E27FC236}">
                <a16:creationId xmlns:a16="http://schemas.microsoft.com/office/drawing/2014/main" id="{CB104453-6AEC-4D5C-8A4C-B803168529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227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18">
            <a:extLst>
              <a:ext uri="{FF2B5EF4-FFF2-40B4-BE49-F238E27FC236}">
                <a16:creationId xmlns:a16="http://schemas.microsoft.com/office/drawing/2014/main" id="{E3D19995-BE02-4F85-9BD8-0864BEC3A0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780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19">
            <a:extLst>
              <a:ext uri="{FF2B5EF4-FFF2-40B4-BE49-F238E27FC236}">
                <a16:creationId xmlns:a16="http://schemas.microsoft.com/office/drawing/2014/main" id="{B58155FF-D70E-4FFE-A4F4-68F241AD38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296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20">
            <a:extLst>
              <a:ext uri="{FF2B5EF4-FFF2-40B4-BE49-F238E27FC236}">
                <a16:creationId xmlns:a16="http://schemas.microsoft.com/office/drawing/2014/main" id="{1B464163-672B-46E6-964C-CF9AF6010C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238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21">
            <a:extLst>
              <a:ext uri="{FF2B5EF4-FFF2-40B4-BE49-F238E27FC236}">
                <a16:creationId xmlns:a16="http://schemas.microsoft.com/office/drawing/2014/main" id="{DCC475CE-9895-4D8A-AD80-FB8231147DC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113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22">
            <a:extLst>
              <a:ext uri="{FF2B5EF4-FFF2-40B4-BE49-F238E27FC236}">
                <a16:creationId xmlns:a16="http://schemas.microsoft.com/office/drawing/2014/main" id="{B267D8DC-1B19-491B-850B-51CD6DF934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6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23">
            <a:extLst>
              <a:ext uri="{FF2B5EF4-FFF2-40B4-BE49-F238E27FC236}">
                <a16:creationId xmlns:a16="http://schemas.microsoft.com/office/drawing/2014/main" id="{8878E588-C203-46FF-8D5D-02B8E9CEDA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8608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24">
            <a:extLst>
              <a:ext uri="{FF2B5EF4-FFF2-40B4-BE49-F238E27FC236}">
                <a16:creationId xmlns:a16="http://schemas.microsoft.com/office/drawing/2014/main" id="{278DC2D6-AA08-49CA-A284-6B633AB82B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909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25">
            <a:extLst>
              <a:ext uri="{FF2B5EF4-FFF2-40B4-BE49-F238E27FC236}">
                <a16:creationId xmlns:a16="http://schemas.microsoft.com/office/drawing/2014/main" id="{2B2F9AA1-466E-4CC8-BE1D-0EAA237F94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163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26">
            <a:extLst>
              <a:ext uri="{FF2B5EF4-FFF2-40B4-BE49-F238E27FC236}">
                <a16:creationId xmlns:a16="http://schemas.microsoft.com/office/drawing/2014/main" id="{E121559E-E446-488A-9530-8A6B6D6498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673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27">
            <a:extLst>
              <a:ext uri="{FF2B5EF4-FFF2-40B4-BE49-F238E27FC236}">
                <a16:creationId xmlns:a16="http://schemas.microsoft.com/office/drawing/2014/main" id="{60DAC57B-9E56-4DA8-8C97-6A9041E66A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509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28">
            <a:extLst>
              <a:ext uri="{FF2B5EF4-FFF2-40B4-BE49-F238E27FC236}">
                <a16:creationId xmlns:a16="http://schemas.microsoft.com/office/drawing/2014/main" id="{DF85D796-932D-4120-89E6-DD55492F67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36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29">
            <a:extLst>
              <a:ext uri="{FF2B5EF4-FFF2-40B4-BE49-F238E27FC236}">
                <a16:creationId xmlns:a16="http://schemas.microsoft.com/office/drawing/2014/main" id="{9FC0668B-34A9-43DA-9200-5108FBB5C2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498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30">
            <a:extLst>
              <a:ext uri="{FF2B5EF4-FFF2-40B4-BE49-F238E27FC236}">
                <a16:creationId xmlns:a16="http://schemas.microsoft.com/office/drawing/2014/main" id="{E040D1BC-0E6D-4162-91DD-01D563CDCD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34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31">
            <a:extLst>
              <a:ext uri="{FF2B5EF4-FFF2-40B4-BE49-F238E27FC236}">
                <a16:creationId xmlns:a16="http://schemas.microsoft.com/office/drawing/2014/main" id="{0125CA96-E128-4B09-A167-8546FFDA3C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037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32">
            <a:extLst>
              <a:ext uri="{FF2B5EF4-FFF2-40B4-BE49-F238E27FC236}">
                <a16:creationId xmlns:a16="http://schemas.microsoft.com/office/drawing/2014/main" id="{4EF6F4E1-6D20-468C-B8D9-8C8EFD69B9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2192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0D5F351-D53E-459A-9B4B-D72C1D3AA836}"/>
              </a:ext>
            </a:extLst>
          </p:cNvPr>
          <p:cNvSpPr/>
          <p:nvPr/>
        </p:nvSpPr>
        <p:spPr>
          <a:xfrm>
            <a:off x="5599786" y="849476"/>
            <a:ext cx="22588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Reference list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5CE67A-EC6E-4C76-B6AA-1CF1C4410661}"/>
              </a:ext>
            </a:extLst>
          </p:cNvPr>
          <p:cNvSpPr/>
          <p:nvPr/>
        </p:nvSpPr>
        <p:spPr>
          <a:xfrm>
            <a:off x="1654629" y="1747429"/>
            <a:ext cx="10167256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ປື້ມຄູ່ມືການແກ້ໄຂຂໍ້ຂັດແຍ່ງທາງດ້ານເສດຖະກິດ ປີ 2017 (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Economic Dispute Resolution 2017),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ເຂົ້າເຖິງວັນທີ 27/2/2023: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2"/>
              </a:rPr>
              <a:t>https://lncci.la/publication/?lang=lo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CCF7B54-6D62-4424-BD3E-7520B9910730}"/>
              </a:ext>
            </a:extLst>
          </p:cNvPr>
          <p:cNvSpPr/>
          <p:nvPr/>
        </p:nvSpPr>
        <p:spPr>
          <a:xfrm>
            <a:off x="1741714" y="2635907"/>
            <a:ext cx="10080171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ປະມວນເອກະສານຝຶກອົບຮົມທັກສະການແກ້ໄຂຂໍ້ຂັດແຍ່ງທາງດ້ານເສດຖະກິດດ້ວຍການໄກ່ເກ່ຍ, ການຕັດສິນໂດຍກຳມະການ, ເຂົ້າເຖິງວັນທີ 27/2/2023: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3"/>
              </a:rPr>
              <a:t>https://www.nij.edu.la/information_formula.php?information_id=45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165142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py of Copy of Copy of week 5_Page_34">
            <a:extLst>
              <a:ext uri="{FF2B5EF4-FFF2-40B4-BE49-F238E27FC236}">
                <a16:creationId xmlns:a16="http://schemas.microsoft.com/office/drawing/2014/main" id="{8F2A7496-F7D8-4FAC-B9D7-AF1F4F5AA1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284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98</Words>
  <Application>Microsoft Office PowerPoint</Application>
  <PresentationFormat>Widescreen</PresentationFormat>
  <Paragraphs>3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Phetsarath OT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2</cp:revision>
  <dcterms:created xsi:type="dcterms:W3CDTF">2023-04-11T09:19:00Z</dcterms:created>
  <dcterms:modified xsi:type="dcterms:W3CDTF">2023-04-11T09:20:34Z</dcterms:modified>
</cp:coreProperties>
</file>