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311" r:id="rId33"/>
    <p:sldId id="289" r:id="rId3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B56A0-559B-46F9-A28F-F5D108666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D7A36D-4AF5-4B56-9C9B-9BCACDA6B1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215D47-56D4-49FE-BCF8-AC9057628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DC495-C3C4-4539-A991-27277DF45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C58DC-6EAA-4088-9DA9-86B13CF01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5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9EDD8-ED8C-450A-9512-322593080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48165-3C9B-4FF1-8117-ADBDCA695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4901EF-51E0-4815-AE89-E4DDAFB91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BADD9-7DAE-4D70-8317-6D7BF0365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D9851-CFF3-44FE-8536-7539AFA9E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505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77157-7D68-4219-A0FA-6D1E381F8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7889C9-DDB9-48E2-821B-9CA77F4EF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A82A50-2EC7-4BD9-BE7B-58951807B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9191B3-4C65-4BAC-BBC4-4623D7EDF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F0CDE-C18C-477E-BD78-6D6DF2906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14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CAD48-2865-41AC-91CA-9EF2DCED4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937090-0D42-453D-BEB2-36E74736B5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F6C2E-A4BB-4601-9299-A5D15EBED9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A9C85-E823-406B-A144-6E48B67C5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031A51-2B0A-4BAE-8487-8E511DB27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FF009-B643-4F33-AC01-E26C6AA3F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351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5326B-8578-4C44-BC22-1F9EBCF6B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B9DD21-F9BA-453B-8046-4D7676764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26BDA5-64FB-49F9-A209-085E4576CE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3E5C6C-5835-4C53-BEB4-1C789A5E98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94861C-4347-4BC2-8789-B36675F120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ADE596-2619-4831-9C06-8B93F52A5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CA69AF-4A4A-48AB-B06A-EF52ECF6A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023AB3-5C8D-4B49-80CF-67E18B9F6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357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712D9-AC56-43AC-810E-0D1CB3439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725B58-4DD2-4833-B748-E65D50C67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03BF96-2FFC-4CDE-A615-79001FB22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FC9CC4-5AB9-4A7C-B69D-3BCEE66D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638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8A3782-3C87-42B8-B882-52E6AA65C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FF1F84-BADB-4D05-AC71-6242DC350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FDF80-AD22-448F-B510-13D3A2A4A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47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E7295-BECD-43A3-B6ED-322CEEB69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BED7D-D606-40AC-9A37-D34D31D2D2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E263C9-440E-4035-9322-BDA8D8944F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819379-464F-49EE-BD6A-F5B5B4B94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BD98B-42C1-427F-B820-82E14F790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9EED7D-35AF-43C9-80DF-F3DF8B0F7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311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2A510-9459-43BD-9C62-7651AF608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6F3C66-80E8-412B-8F65-39174C73B9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4436F-F934-453D-B941-D247438E4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BC7357-A3C3-44BA-BA8E-5C712EA0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96D778-471D-4FB1-A8F7-EAFEE3299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99B3B3-364B-4966-B679-CEE1106A0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019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B529C-5A61-4A1E-A5CF-727B652C1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4201BC-DAE4-408C-8561-0672728A35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71F9C-49AE-4A38-897C-47316EB35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38385-8010-480C-8BF2-70D1E8712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8F844-5825-4C81-8959-03DB255E1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789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C366DD-FE7B-484E-8E39-B4DB60415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EEC05-82CD-4A4C-ACC6-FCCA702BCA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9A968-D7B9-479B-99D5-D204815FC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3A272-97D0-45AF-8BE9-C5EAF2687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06903-5DBA-46C4-B2CE-3D0D3DFB3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017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6227BA-A0AE-451B-8027-1AC20E5EE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A22ED-9DA1-4B51-A336-F61254D447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87358-5C2D-483B-964A-392024C34D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67A23-FE8A-4D07-983B-F379E574F76E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09F1E-D4D0-49A6-AB5F-933690D44B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5060C-EFCD-453E-9D75-852D43271E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0D2C6-0FAC-4043-806C-31ABDB4A18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3485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BDF2BB89-2FB5-4D8D-A0C2-DC3A05C235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167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BAB12042-8BD8-4F54-B470-82FB213A00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51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">
            <a:extLst>
              <a:ext uri="{FF2B5EF4-FFF2-40B4-BE49-F238E27FC236}">
                <a16:creationId xmlns:a16="http://schemas.microsoft.com/office/drawing/2014/main" id="{D25F5812-DEC9-4460-8534-3F5794106E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42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37DE0B44-E8D3-4A36-B262-C45EB43AAB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010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>
            <a:extLst>
              <a:ext uri="{FF2B5EF4-FFF2-40B4-BE49-F238E27FC236}">
                <a16:creationId xmlns:a16="http://schemas.microsoft.com/office/drawing/2014/main" id="{605B6EA9-B074-4E99-A40E-793046D549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438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6760EF04-F4E1-499C-9B43-64A7122B3E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296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C6C1CB26-DEB6-4EE6-9642-4BABE4A165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9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4F157F77-59AA-4DF3-AD6B-F80EC6DBFF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74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640696B1-D48C-4157-AF7D-D38496007B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726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3285A061-E001-4BC9-B2FC-731D7AA838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39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B356AD79-BA18-4049-B6F2-E7E17E3CA4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72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FC91A8D1-F184-47A4-A61E-C78D4A98FD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820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ADE3F4FE-0F56-4F95-822B-5B2EC14CFC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14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C4E9A18C-82F4-4E2B-AD23-1A2EF6CB76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4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07CA0D9B-2FCD-474C-ACD0-2BF9514126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046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0AC5F0-096A-42DE-9F0F-40CA0BF9C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67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C4B88C04-6D4A-4E60-9D8A-AEBAA0B30D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362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E627E1EC-3B38-4EF6-85F3-9B140C0C69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842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C6AAE988-3BC1-4095-B5EA-CFA4565C04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0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BE185417-5E51-4BE3-B385-EF0BE577C2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15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588625B7-B77C-4CB9-9DAC-E748F990CD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41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BB605020-C7CC-4DA0-A737-16CFE30F95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954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0F7F6D71-08B0-4725-B304-8ACD01D90A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1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FD3CCA98-E43E-4CCA-93C7-609CB1B621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66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F7E63083-6026-4596-A130-1EFC14899F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03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F13B5214-1A04-4568-AA47-02D1C0432D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0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BDFA6D9E-0870-4012-A0A0-753D1039C2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2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38B7C8D2-97C4-4C7C-92AA-77A788221E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07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6E426242-DB34-43F5-BA5E-1D5EE9C396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300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AFCB0101-35EF-4BDA-B518-7C7CE7280A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12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DFEBABF3-C4FA-4809-9AE4-2A948E7475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803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19EA9DB5-A001-42E3-92C9-DF5580F3CC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308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98</Words>
  <Application>Microsoft Office PowerPoint</Application>
  <PresentationFormat>Widescreen</PresentationFormat>
  <Paragraphs>3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2023-04-24T06:34:37Z</dcterms:created>
  <dcterms:modified xsi:type="dcterms:W3CDTF">2023-05-10T06:43:46Z</dcterms:modified>
</cp:coreProperties>
</file>