
<file path=[Content_Types].xml><?xml version="1.0" encoding="utf-8"?>
<Types xmlns="http://schemas.openxmlformats.org/package/2006/content-types">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2.xml"/>
  <Override ContentType="application/vnd.openxmlformats-officedocument.presentationml.slideLayout+xml" PartName="/ppt/slideLayouts/slideLayout1.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36" roundtripDataSignature="AMtx7mgdg1K7j7c1qkxvpOTxhg5ksWeRB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6BA7D30E-9F0E-4F11-B7BC-203A608BB5CF}">
  <a:tblStyle styleId="{6BA7D30E-9F0E-4F11-B7BC-203A608BB5CF}" styleName="Table_0">
    <a:wholeTbl>
      <a:tcTxStyle b="off" i="off">
        <a:font>
          <a:latin typeface="Arial"/>
          <a:ea typeface="Arial"/>
          <a:cs typeface="Arial"/>
        </a:font>
        <a:schemeClr val="dk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FCECE7"/>
          </a:solidFill>
        </a:fill>
      </a:tcStyle>
    </a:wholeTbl>
    <a:band1H>
      <a:tcTxStyle/>
      <a:tcStyle>
        <a:fill>
          <a:solidFill>
            <a:srgbClr val="F8D6CC"/>
          </a:solidFill>
        </a:fill>
      </a:tcStyle>
    </a:band1H>
    <a:band2H>
      <a:tcTxStyle/>
    </a:band2H>
    <a:band1V>
      <a:tcTxStyle/>
      <a:tcStyle>
        <a:fill>
          <a:solidFill>
            <a:srgbClr val="F8D6CC"/>
          </a:solidFill>
        </a:fill>
      </a:tcStyle>
    </a:band1V>
    <a:band2V>
      <a:tcTxStyle/>
    </a:band2V>
    <a:lastCol>
      <a:tcTxStyle b="on" i="off">
        <a:font>
          <a:latin typeface="Arial"/>
          <a:ea typeface="Arial"/>
          <a:cs typeface="Arial"/>
        </a:font>
        <a:schemeClr val="lt1"/>
      </a:tcTxStyle>
      <a:tcStyle>
        <a:fill>
          <a:solidFill>
            <a:schemeClr val="accent2"/>
          </a:solidFill>
        </a:fill>
      </a:tcStyle>
    </a:lastCol>
    <a:firstCol>
      <a:tcTxStyle b="on" i="off">
        <a:font>
          <a:latin typeface="Arial"/>
          <a:ea typeface="Arial"/>
          <a:cs typeface="Arial"/>
        </a:font>
        <a:schemeClr val="lt1"/>
      </a:tcTxStyle>
      <a:tcStyle>
        <a:fill>
          <a:solidFill>
            <a:schemeClr val="accent2"/>
          </a:solidFill>
        </a:fill>
      </a:tcStyle>
    </a:firstCol>
    <a:lastRow>
      <a:tcTxStyle b="on" i="off">
        <a:font>
          <a:latin typeface="Arial"/>
          <a:ea typeface="Arial"/>
          <a:cs typeface="Arial"/>
        </a:font>
        <a:schemeClr val="lt1"/>
      </a:tcTxStyle>
      <a:tcStyle>
        <a:tcBdr>
          <a:top>
            <a:ln cap="flat" cmpd="sng" w="38100">
              <a:solidFill>
                <a:schemeClr val="lt1"/>
              </a:solidFill>
              <a:prstDash val="solid"/>
              <a:round/>
              <a:headEnd len="sm" w="sm" type="none"/>
              <a:tailEnd len="sm" w="sm" type="none"/>
            </a:ln>
          </a:top>
        </a:tcBdr>
        <a:fill>
          <a:solidFill>
            <a:schemeClr val="accent2"/>
          </a:solidFill>
        </a:fill>
      </a:tcStyle>
    </a:lastRow>
    <a:seCell>
      <a:tcTxStyle/>
    </a:seCell>
    <a:swCell>
      <a:tcTxStyle/>
    </a:swCell>
    <a:firstRow>
      <a:tcTxStyle b="on" i="off">
        <a:font>
          <a:latin typeface="Arial"/>
          <a:ea typeface="Arial"/>
          <a:cs typeface="Arial"/>
        </a:font>
        <a:schemeClr val="lt1"/>
      </a:tcTxStyle>
      <a:tcStyle>
        <a:tcBdr>
          <a:bottom>
            <a:ln cap="flat" cmpd="sng" w="38100">
              <a:solidFill>
                <a:schemeClr val="lt1"/>
              </a:solidFill>
              <a:prstDash val="solid"/>
              <a:round/>
              <a:headEnd len="sm" w="sm" type="none"/>
              <a:tailEnd len="sm" w="sm" type="none"/>
            </a:ln>
          </a:bottom>
        </a:tcBdr>
        <a:fill>
          <a:solidFill>
            <a:schemeClr val="accent2"/>
          </a:solidFill>
        </a:fill>
      </a:tcStyle>
    </a:firstRow>
    <a:neCell>
      <a:tcTxStyle/>
    </a:neCell>
    <a:nwCell>
      <a:tcTxStyle/>
    </a:nwCell>
  </a:tblStyle>
  <a:tblStyle styleId="{0B5C4C6D-9898-4059-AEA7-4C5EF3B9B9A2}" styleName="Table_1">
    <a:wholeTbl>
      <a:tcTxStyle b="off" i="off">
        <a:font>
          <a:latin typeface="Arial"/>
          <a:ea typeface="Arial"/>
          <a:cs typeface="Arial"/>
        </a:font>
        <a:schemeClr val="dk1"/>
      </a:tcTxStyle>
      <a:tcStyle>
        <a:tcBdr>
          <a:left>
            <a:ln cap="flat" cmpd="sng" w="12700">
              <a:solidFill>
                <a:schemeClr val="accent2"/>
              </a:solidFill>
              <a:prstDash val="solid"/>
              <a:round/>
              <a:headEnd len="sm" w="sm" type="none"/>
              <a:tailEnd len="sm" w="sm" type="none"/>
            </a:ln>
          </a:left>
          <a:right>
            <a:ln cap="flat" cmpd="sng" w="12700">
              <a:solidFill>
                <a:schemeClr val="accent2"/>
              </a:solidFill>
              <a:prstDash val="solid"/>
              <a:round/>
              <a:headEnd len="sm" w="sm" type="none"/>
              <a:tailEnd len="sm" w="sm" type="none"/>
            </a:ln>
          </a:right>
          <a:top>
            <a:ln cap="flat" cmpd="sng" w="12700">
              <a:solidFill>
                <a:schemeClr val="accent2"/>
              </a:solidFill>
              <a:prstDash val="solid"/>
              <a:round/>
              <a:headEnd len="sm" w="sm" type="none"/>
              <a:tailEnd len="sm" w="sm" type="none"/>
            </a:ln>
          </a:top>
          <a:bottom>
            <a:ln cap="flat" cmpd="sng" w="12700">
              <a:solidFill>
                <a:schemeClr val="accent2"/>
              </a:solidFill>
              <a:prstDash val="solid"/>
              <a:round/>
              <a:headEnd len="sm" w="sm" type="none"/>
              <a:tailEnd len="sm" w="sm" type="none"/>
            </a:ln>
          </a:bottom>
          <a:insideH>
            <a:ln cap="flat" cmpd="sng" w="12700">
              <a:solidFill>
                <a:schemeClr val="accent2"/>
              </a:solidFill>
              <a:prstDash val="solid"/>
              <a:round/>
              <a:headEnd len="sm" w="sm" type="none"/>
              <a:tailEnd len="sm" w="sm" type="none"/>
            </a:ln>
          </a:insideH>
          <a:insideV>
            <a:ln cap="flat" cmpd="sng" w="12700">
              <a:solidFill>
                <a:schemeClr val="accent2"/>
              </a:solidFill>
              <a:prstDash val="solid"/>
              <a:round/>
              <a:headEnd len="sm" w="sm" type="none"/>
              <a:tailEnd len="sm" w="sm" type="none"/>
            </a:ln>
          </a:insideV>
        </a:tcBdr>
        <a:fill>
          <a:solidFill>
            <a:srgbClr val="FCECE7"/>
          </a:solidFill>
        </a:fill>
      </a:tcStyle>
    </a:wholeTbl>
    <a:band1H>
      <a:tcTxStyle/>
      <a:tcStyle>
        <a:fill>
          <a:solidFill>
            <a:srgbClr val="F8D6CC"/>
          </a:solidFill>
        </a:fill>
      </a:tcStyle>
    </a:band1H>
    <a:band2H>
      <a:tcTxStyle/>
    </a:band2H>
    <a:band1V>
      <a:tcTxStyle/>
      <a:tcStyle>
        <a:fill>
          <a:solidFill>
            <a:srgbClr val="F8D6CC"/>
          </a:solidFill>
        </a:fill>
      </a:tcStyle>
    </a:band1V>
    <a:band2V>
      <a:tcTxStyle/>
    </a:band2V>
    <a:lastCol>
      <a:tcTxStyle b="on" i="off"/>
    </a:lastCol>
    <a:firstCol>
      <a:tcTxStyle b="on" i="off"/>
    </a:firstCol>
    <a:lastRow>
      <a:tcTxStyle b="on" i="off"/>
      <a:tcStyle>
        <a:tcBdr>
          <a:top>
            <a:ln cap="flat" cmpd="sng" w="25400">
              <a:solidFill>
                <a:schemeClr val="accent2"/>
              </a:solidFill>
              <a:prstDash val="solid"/>
              <a:round/>
              <a:headEnd len="sm" w="sm" type="none"/>
              <a:tailEnd len="sm" w="sm" type="none"/>
            </a:ln>
          </a:top>
        </a:tcBdr>
        <a:fill>
          <a:solidFill>
            <a:srgbClr val="FCECE7"/>
          </a:solidFill>
        </a:fill>
      </a:tcStyle>
    </a:lastRow>
    <a:seCell>
      <a:tcTxStyle/>
    </a:seCell>
    <a:swCell>
      <a:tcTxStyle/>
    </a:swCell>
    <a:firstRow>
      <a:tcTxStyle b="on" i="off"/>
      <a:tcStyle>
        <a:fill>
          <a:solidFill>
            <a:srgbClr val="FCECE7"/>
          </a:solidFill>
        </a:fill>
      </a:tcStyle>
    </a:firstRow>
    <a:neCell>
      <a:tcTxStyle/>
    </a:neCell>
    <a:nwCell>
      <a:tcTxStyle/>
    </a:nwCell>
  </a:tblStyle>
</a:tblStyleLst>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slide" Target="slides/slide24.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11" Type="http://schemas.openxmlformats.org/officeDocument/2006/relationships/slide" Target="slides/slide6.xml"/><Relationship Id="rId33" Type="http://schemas.openxmlformats.org/officeDocument/2006/relationships/slide" Target="slides/slide28.xml"/><Relationship Id="rId10" Type="http://schemas.openxmlformats.org/officeDocument/2006/relationships/slide" Target="slides/slide5.xml"/><Relationship Id="rId32" Type="http://schemas.openxmlformats.org/officeDocument/2006/relationships/slide" Target="slides/slide27.xml"/><Relationship Id="rId13" Type="http://schemas.openxmlformats.org/officeDocument/2006/relationships/slide" Target="slides/slide8.xml"/><Relationship Id="rId35" Type="http://schemas.openxmlformats.org/officeDocument/2006/relationships/slide" Target="slides/slide30.xml"/><Relationship Id="rId12" Type="http://schemas.openxmlformats.org/officeDocument/2006/relationships/slide" Target="slides/slide7.xml"/><Relationship Id="rId34" Type="http://schemas.openxmlformats.org/officeDocument/2006/relationships/slide" Target="slides/slide29.xml"/><Relationship Id="rId15" Type="http://schemas.openxmlformats.org/officeDocument/2006/relationships/slide" Target="slides/slide10.xml"/><Relationship Id="rId14" Type="http://schemas.openxmlformats.org/officeDocument/2006/relationships/slide" Target="slides/slide9.xml"/><Relationship Id="rId36" Type="http://customschemas.google.com/relationships/presentationmetadata" Target="metadata"/><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 name="Shape 19"/>
        <p:cNvGrpSpPr/>
        <p:nvPr/>
      </p:nvGrpSpPr>
      <p:grpSpPr>
        <a:xfrm>
          <a:off x="0" y="0"/>
          <a:ext cx="0" cy="0"/>
          <a:chOff x="0" y="0"/>
          <a:chExt cx="0" cy="0"/>
        </a:xfrm>
      </p:grpSpPr>
      <p:sp>
        <p:nvSpPr>
          <p:cNvPr id="20" name="Google Shape;20;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 name="Google Shape;21;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 name="Shape 24"/>
        <p:cNvGrpSpPr/>
        <p:nvPr/>
      </p:nvGrpSpPr>
      <p:grpSpPr>
        <a:xfrm>
          <a:off x="0" y="0"/>
          <a:ext cx="0" cy="0"/>
          <a:chOff x="0" y="0"/>
          <a:chExt cx="0" cy="0"/>
        </a:xfrm>
      </p:grpSpPr>
      <p:sp>
        <p:nvSpPr>
          <p:cNvPr id="25" name="Google Shape;25;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 name="Google Shape;26;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 name="Shape 31"/>
        <p:cNvGrpSpPr/>
        <p:nvPr/>
      </p:nvGrpSpPr>
      <p:grpSpPr>
        <a:xfrm>
          <a:off x="0" y="0"/>
          <a:ext cx="0" cy="0"/>
          <a:chOff x="0" y="0"/>
          <a:chExt cx="0" cy="0"/>
        </a:xfrm>
      </p:grpSpPr>
      <p:sp>
        <p:nvSpPr>
          <p:cNvPr id="32" name="Google Shape;32;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3" name="Google Shape;33;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 name="Shape 40"/>
        <p:cNvGrpSpPr/>
        <p:nvPr/>
      </p:nvGrpSpPr>
      <p:grpSpPr>
        <a:xfrm>
          <a:off x="0" y="0"/>
          <a:ext cx="0" cy="0"/>
          <a:chOff x="0" y="0"/>
          <a:chExt cx="0" cy="0"/>
        </a:xfrm>
      </p:grpSpPr>
      <p:sp>
        <p:nvSpPr>
          <p:cNvPr id="41" name="Google Shape;41;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2" name="Google Shape;42;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 name="Shape 49"/>
        <p:cNvGrpSpPr/>
        <p:nvPr/>
      </p:nvGrpSpPr>
      <p:grpSpPr>
        <a:xfrm>
          <a:off x="0" y="0"/>
          <a:ext cx="0" cy="0"/>
          <a:chOff x="0" y="0"/>
          <a:chExt cx="0" cy="0"/>
        </a:xfrm>
      </p:grpSpPr>
      <p:sp>
        <p:nvSpPr>
          <p:cNvPr id="50" name="Google Shape;50;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1" name="Google Shape;51;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 name="Shape 56"/>
        <p:cNvGrpSpPr/>
        <p:nvPr/>
      </p:nvGrpSpPr>
      <p:grpSpPr>
        <a:xfrm>
          <a:off x="0" y="0"/>
          <a:ext cx="0" cy="0"/>
          <a:chOff x="0" y="0"/>
          <a:chExt cx="0" cy="0"/>
        </a:xfrm>
      </p:grpSpPr>
      <p:sp>
        <p:nvSpPr>
          <p:cNvPr id="57" name="Google Shape;57;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8" name="Google Shape;58;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3" name="Shape 63"/>
        <p:cNvGrpSpPr/>
        <p:nvPr/>
      </p:nvGrpSpPr>
      <p:grpSpPr>
        <a:xfrm>
          <a:off x="0" y="0"/>
          <a:ext cx="0" cy="0"/>
          <a:chOff x="0" y="0"/>
          <a:chExt cx="0" cy="0"/>
        </a:xfrm>
      </p:grpSpPr>
      <p:sp>
        <p:nvSpPr>
          <p:cNvPr id="64" name="Google Shape;64;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5" name="Google Shape;65;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0" name="Shape 70"/>
        <p:cNvGrpSpPr/>
        <p:nvPr/>
      </p:nvGrpSpPr>
      <p:grpSpPr>
        <a:xfrm>
          <a:off x="0" y="0"/>
          <a:ext cx="0" cy="0"/>
          <a:chOff x="0" y="0"/>
          <a:chExt cx="0" cy="0"/>
        </a:xfrm>
      </p:grpSpPr>
      <p:sp>
        <p:nvSpPr>
          <p:cNvPr id="71" name="Google Shape;71;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2" name="Google Shape;72;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8" name="Shape 78"/>
        <p:cNvGrpSpPr/>
        <p:nvPr/>
      </p:nvGrpSpPr>
      <p:grpSpPr>
        <a:xfrm>
          <a:off x="0" y="0"/>
          <a:ext cx="0" cy="0"/>
          <a:chOff x="0" y="0"/>
          <a:chExt cx="0" cy="0"/>
        </a:xfrm>
      </p:grpSpPr>
      <p:sp>
        <p:nvSpPr>
          <p:cNvPr id="79" name="Google Shape;79;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0" name="Google Shape;80;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6" name="Google Shape;86;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1" name="Shape 91"/>
        <p:cNvGrpSpPr/>
        <p:nvPr/>
      </p:nvGrpSpPr>
      <p:grpSpPr>
        <a:xfrm>
          <a:off x="0" y="0"/>
          <a:ext cx="0" cy="0"/>
          <a:chOff x="0" y="0"/>
          <a:chExt cx="0" cy="0"/>
        </a:xfrm>
      </p:grpSpPr>
      <p:sp>
        <p:nvSpPr>
          <p:cNvPr id="92" name="Google Shape;92;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3" name="Google Shape;93;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9" name="Shape 99"/>
        <p:cNvGrpSpPr/>
        <p:nvPr/>
      </p:nvGrpSpPr>
      <p:grpSpPr>
        <a:xfrm>
          <a:off x="0" y="0"/>
          <a:ext cx="0" cy="0"/>
          <a:chOff x="0" y="0"/>
          <a:chExt cx="0" cy="0"/>
        </a:xfrm>
      </p:grpSpPr>
      <p:sp>
        <p:nvSpPr>
          <p:cNvPr id="100" name="Google Shape;100;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1" name="Google Shape;101;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1" name="Shape 111"/>
        <p:cNvGrpSpPr/>
        <p:nvPr/>
      </p:nvGrpSpPr>
      <p:grpSpPr>
        <a:xfrm>
          <a:off x="0" y="0"/>
          <a:ext cx="0" cy="0"/>
          <a:chOff x="0" y="0"/>
          <a:chExt cx="0" cy="0"/>
        </a:xfrm>
      </p:grpSpPr>
      <p:sp>
        <p:nvSpPr>
          <p:cNvPr id="112" name="Google Shape;112;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3" name="Google Shape;113;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0" name="Shape 120"/>
        <p:cNvGrpSpPr/>
        <p:nvPr/>
      </p:nvGrpSpPr>
      <p:grpSpPr>
        <a:xfrm>
          <a:off x="0" y="0"/>
          <a:ext cx="0" cy="0"/>
          <a:chOff x="0" y="0"/>
          <a:chExt cx="0" cy="0"/>
        </a:xfrm>
      </p:grpSpPr>
      <p:sp>
        <p:nvSpPr>
          <p:cNvPr id="121" name="Google Shape;121;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2" name="Google Shape;122;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9" name="Shape 129"/>
        <p:cNvGrpSpPr/>
        <p:nvPr/>
      </p:nvGrpSpPr>
      <p:grpSpPr>
        <a:xfrm>
          <a:off x="0" y="0"/>
          <a:ext cx="0" cy="0"/>
          <a:chOff x="0" y="0"/>
          <a:chExt cx="0" cy="0"/>
        </a:xfrm>
      </p:grpSpPr>
      <p:sp>
        <p:nvSpPr>
          <p:cNvPr id="130" name="Google Shape;130;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1" name="Google Shape;131;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9" name="Shape 139"/>
        <p:cNvGrpSpPr/>
        <p:nvPr/>
      </p:nvGrpSpPr>
      <p:grpSpPr>
        <a:xfrm>
          <a:off x="0" y="0"/>
          <a:ext cx="0" cy="0"/>
          <a:chOff x="0" y="0"/>
          <a:chExt cx="0" cy="0"/>
        </a:xfrm>
      </p:grpSpPr>
      <p:sp>
        <p:nvSpPr>
          <p:cNvPr id="140" name="Google Shape;140;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1" name="Google Shape;141;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9" name="Shape 149"/>
        <p:cNvGrpSpPr/>
        <p:nvPr/>
      </p:nvGrpSpPr>
      <p:grpSpPr>
        <a:xfrm>
          <a:off x="0" y="0"/>
          <a:ext cx="0" cy="0"/>
          <a:chOff x="0" y="0"/>
          <a:chExt cx="0" cy="0"/>
        </a:xfrm>
      </p:grpSpPr>
      <p:sp>
        <p:nvSpPr>
          <p:cNvPr id="150" name="Google Shape;150;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1" name="Google Shape;151;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8" name="Shape 158"/>
        <p:cNvGrpSpPr/>
        <p:nvPr/>
      </p:nvGrpSpPr>
      <p:grpSpPr>
        <a:xfrm>
          <a:off x="0" y="0"/>
          <a:ext cx="0" cy="0"/>
          <a:chOff x="0" y="0"/>
          <a:chExt cx="0" cy="0"/>
        </a:xfrm>
      </p:grpSpPr>
      <p:sp>
        <p:nvSpPr>
          <p:cNvPr id="159" name="Google Shape;159;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0" name="Google Shape;160;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5" name="Shape 165"/>
        <p:cNvGrpSpPr/>
        <p:nvPr/>
      </p:nvGrpSpPr>
      <p:grpSpPr>
        <a:xfrm>
          <a:off x="0" y="0"/>
          <a:ext cx="0" cy="0"/>
          <a:chOff x="0" y="0"/>
          <a:chExt cx="0" cy="0"/>
        </a:xfrm>
      </p:grpSpPr>
      <p:sp>
        <p:nvSpPr>
          <p:cNvPr id="166" name="Google Shape;166;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67" name="Google Shape;167;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4" name="Shape 174"/>
        <p:cNvGrpSpPr/>
        <p:nvPr/>
      </p:nvGrpSpPr>
      <p:grpSpPr>
        <a:xfrm>
          <a:off x="0" y="0"/>
          <a:ext cx="0" cy="0"/>
          <a:chOff x="0" y="0"/>
          <a:chExt cx="0" cy="0"/>
        </a:xfrm>
      </p:grpSpPr>
      <p:sp>
        <p:nvSpPr>
          <p:cNvPr id="175" name="Google Shape;175;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76" name="Google Shape;176;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4" name="Shape 184"/>
        <p:cNvGrpSpPr/>
        <p:nvPr/>
      </p:nvGrpSpPr>
      <p:grpSpPr>
        <a:xfrm>
          <a:off x="0" y="0"/>
          <a:ext cx="0" cy="0"/>
          <a:chOff x="0" y="0"/>
          <a:chExt cx="0" cy="0"/>
        </a:xfrm>
      </p:grpSpPr>
      <p:sp>
        <p:nvSpPr>
          <p:cNvPr id="185" name="Google Shape;185;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86" name="Google Shape;186;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1" name="Shape 191"/>
        <p:cNvGrpSpPr/>
        <p:nvPr/>
      </p:nvGrpSpPr>
      <p:grpSpPr>
        <a:xfrm>
          <a:off x="0" y="0"/>
          <a:ext cx="0" cy="0"/>
          <a:chOff x="0" y="0"/>
          <a:chExt cx="0" cy="0"/>
        </a:xfrm>
      </p:grpSpPr>
      <p:sp>
        <p:nvSpPr>
          <p:cNvPr id="192" name="Google Shape;192;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3" name="Google Shape;193;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8" name="Shape 198"/>
        <p:cNvGrpSpPr/>
        <p:nvPr/>
      </p:nvGrpSpPr>
      <p:grpSpPr>
        <a:xfrm>
          <a:off x="0" y="0"/>
          <a:ext cx="0" cy="0"/>
          <a:chOff x="0" y="0"/>
          <a:chExt cx="0" cy="0"/>
        </a:xfrm>
      </p:grpSpPr>
      <p:sp>
        <p:nvSpPr>
          <p:cNvPr id="199" name="Google Shape;199;p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0" name="Google Shape;200;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6" name="Shape 206"/>
        <p:cNvGrpSpPr/>
        <p:nvPr/>
      </p:nvGrpSpPr>
      <p:grpSpPr>
        <a:xfrm>
          <a:off x="0" y="0"/>
          <a:ext cx="0" cy="0"/>
          <a:chOff x="0" y="0"/>
          <a:chExt cx="0" cy="0"/>
        </a:xfrm>
      </p:grpSpPr>
      <p:sp>
        <p:nvSpPr>
          <p:cNvPr id="207" name="Google Shape;207;p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8" name="Google Shape;208;p2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3" name="Shape 213"/>
        <p:cNvGrpSpPr/>
        <p:nvPr/>
      </p:nvGrpSpPr>
      <p:grpSpPr>
        <a:xfrm>
          <a:off x="0" y="0"/>
          <a:ext cx="0" cy="0"/>
          <a:chOff x="0" y="0"/>
          <a:chExt cx="0" cy="0"/>
        </a:xfrm>
      </p:grpSpPr>
      <p:sp>
        <p:nvSpPr>
          <p:cNvPr id="214" name="Google Shape;214;p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5" name="Google Shape;215;p2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9" name="Shape 219"/>
        <p:cNvGrpSpPr/>
        <p:nvPr/>
      </p:nvGrpSpPr>
      <p:grpSpPr>
        <a:xfrm>
          <a:off x="0" y="0"/>
          <a:ext cx="0" cy="0"/>
          <a:chOff x="0" y="0"/>
          <a:chExt cx="0" cy="0"/>
        </a:xfrm>
      </p:grpSpPr>
      <p:sp>
        <p:nvSpPr>
          <p:cNvPr id="220" name="Google Shape;220;p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1" name="Google Shape;221;p2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6" name="Shape 226"/>
        <p:cNvGrpSpPr/>
        <p:nvPr/>
      </p:nvGrpSpPr>
      <p:grpSpPr>
        <a:xfrm>
          <a:off x="0" y="0"/>
          <a:ext cx="0" cy="0"/>
          <a:chOff x="0" y="0"/>
          <a:chExt cx="0" cy="0"/>
        </a:xfrm>
      </p:grpSpPr>
      <p:sp>
        <p:nvSpPr>
          <p:cNvPr id="227" name="Google Shape;227;p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8" name="Google Shape;228;p2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2" name="Shape 232"/>
        <p:cNvGrpSpPr/>
        <p:nvPr/>
      </p:nvGrpSpPr>
      <p:grpSpPr>
        <a:xfrm>
          <a:off x="0" y="0"/>
          <a:ext cx="0" cy="0"/>
          <a:chOff x="0" y="0"/>
          <a:chExt cx="0" cy="0"/>
        </a:xfrm>
      </p:grpSpPr>
      <p:sp>
        <p:nvSpPr>
          <p:cNvPr id="233" name="Google Shape;233;p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4" name="Google Shape;234;p2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9" name="Shape 239"/>
        <p:cNvGrpSpPr/>
        <p:nvPr/>
      </p:nvGrpSpPr>
      <p:grpSpPr>
        <a:xfrm>
          <a:off x="0" y="0"/>
          <a:ext cx="0" cy="0"/>
          <a:chOff x="0" y="0"/>
          <a:chExt cx="0" cy="0"/>
        </a:xfrm>
      </p:grpSpPr>
      <p:sp>
        <p:nvSpPr>
          <p:cNvPr id="240" name="Google Shape;240;p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1" name="Google Shape;241;p2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7" name="Shape 247"/>
        <p:cNvGrpSpPr/>
        <p:nvPr/>
      </p:nvGrpSpPr>
      <p:grpSpPr>
        <a:xfrm>
          <a:off x="0" y="0"/>
          <a:ext cx="0" cy="0"/>
          <a:chOff x="0" y="0"/>
          <a:chExt cx="0" cy="0"/>
        </a:xfrm>
      </p:grpSpPr>
      <p:sp>
        <p:nvSpPr>
          <p:cNvPr id="248" name="Google Shape;248;p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9" name="Google Shape;249;p3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4.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4.png"/></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p:cSld name="Title Slide">
    <p:spTree>
      <p:nvGrpSpPr>
        <p:cNvPr id="8" name="Shape 8"/>
        <p:cNvGrpSpPr/>
        <p:nvPr/>
      </p:nvGrpSpPr>
      <p:grpSpPr>
        <a:xfrm>
          <a:off x="0" y="0"/>
          <a:ext cx="0" cy="0"/>
          <a:chOff x="0" y="0"/>
          <a:chExt cx="0" cy="0"/>
        </a:xfrm>
      </p:grpSpPr>
      <p:sp>
        <p:nvSpPr>
          <p:cNvPr id="9" name="Google Shape;9;p32"/>
          <p:cNvSpPr/>
          <p:nvPr/>
        </p:nvSpPr>
        <p:spPr>
          <a:xfrm>
            <a:off x="0" y="0"/>
            <a:ext cx="12192000" cy="775607"/>
          </a:xfrm>
          <a:prstGeom prst="rect">
            <a:avLst/>
          </a:prstGeom>
          <a:solidFill>
            <a:srgbClr val="00226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pic>
        <p:nvPicPr>
          <p:cNvPr id="10" name="Google Shape;10;p32"/>
          <p:cNvPicPr preferRelativeResize="0"/>
          <p:nvPr/>
        </p:nvPicPr>
        <p:blipFill rotWithShape="1">
          <a:blip r:embed="rId2">
            <a:alphaModFix/>
          </a:blip>
          <a:srcRect b="0" l="0" r="0" t="0"/>
          <a:stretch/>
        </p:blipFill>
        <p:spPr>
          <a:xfrm>
            <a:off x="9184821" y="65530"/>
            <a:ext cx="2925543" cy="640960"/>
          </a:xfrm>
          <a:prstGeom prst="rect">
            <a:avLst/>
          </a:prstGeom>
          <a:noFill/>
          <a:ln>
            <a:noFill/>
          </a:ln>
        </p:spPr>
      </p:pic>
      <p:sp>
        <p:nvSpPr>
          <p:cNvPr id="11" name="Google Shape;11;p32"/>
          <p:cNvSpPr txBox="1"/>
          <p:nvPr>
            <p:ph idx="1" type="body"/>
          </p:nvPr>
        </p:nvSpPr>
        <p:spPr>
          <a:xfrm>
            <a:off x="2709863" y="2522538"/>
            <a:ext cx="6753225" cy="1314450"/>
          </a:xfrm>
          <a:prstGeom prst="rect">
            <a:avLst/>
          </a:prstGeom>
          <a:noFill/>
          <a:ln>
            <a:noFill/>
          </a:ln>
        </p:spPr>
        <p:txBody>
          <a:bodyPr anchorCtr="0" anchor="ctr" bIns="45700" lIns="91425" spcFirstLastPara="1" rIns="91425" wrap="square" tIns="45700">
            <a:noAutofit/>
          </a:bodyPr>
          <a:lstStyle>
            <a:lvl1pPr indent="-228600" lvl="0" marL="457200" marR="0" rtl="0" algn="ctr">
              <a:lnSpc>
                <a:spcPct val="90000"/>
              </a:lnSpc>
              <a:spcBef>
                <a:spcPts val="1000"/>
              </a:spcBef>
              <a:spcAft>
                <a:spcPts val="0"/>
              </a:spcAft>
              <a:buClr>
                <a:schemeClr val="dk1"/>
              </a:buClr>
              <a:buSzPts val="4400"/>
              <a:buFont typeface="Arial"/>
              <a:buNone/>
              <a:defRPr b="1" i="0" sz="4400" u="none" cap="none" strike="noStrike">
                <a:solidFill>
                  <a:schemeClr val="dk1"/>
                </a:solidFill>
                <a:latin typeface="Arial"/>
                <a:ea typeface="Arial"/>
                <a:cs typeface="Arial"/>
                <a:sym typeface="Arial"/>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Arial"/>
                <a:ea typeface="Arial"/>
                <a:cs typeface="Arial"/>
                <a:sym typeface="Arial"/>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9pPr>
          </a:lstStyle>
          <a:p/>
        </p:txBody>
      </p:sp>
      <p:sp>
        <p:nvSpPr>
          <p:cNvPr id="12" name="Google Shape;12;p32"/>
          <p:cNvSpPr/>
          <p:nvPr/>
        </p:nvSpPr>
        <p:spPr>
          <a:xfrm>
            <a:off x="0" y="6596743"/>
            <a:ext cx="12192000" cy="261257"/>
          </a:xfrm>
          <a:prstGeom prst="rect">
            <a:avLst/>
          </a:prstGeom>
          <a:solidFill>
            <a:srgbClr val="00226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ustom Layout" showMasterSp="0">
  <p:cSld name="Custom Layout">
    <p:spTree>
      <p:nvGrpSpPr>
        <p:cNvPr id="13" name="Shape 13"/>
        <p:cNvGrpSpPr/>
        <p:nvPr/>
      </p:nvGrpSpPr>
      <p:grpSpPr>
        <a:xfrm>
          <a:off x="0" y="0"/>
          <a:ext cx="0" cy="0"/>
          <a:chOff x="0" y="0"/>
          <a:chExt cx="0" cy="0"/>
        </a:xfrm>
      </p:grpSpPr>
      <p:sp>
        <p:nvSpPr>
          <p:cNvPr id="14" name="Google Shape;14;p33"/>
          <p:cNvSpPr/>
          <p:nvPr/>
        </p:nvSpPr>
        <p:spPr>
          <a:xfrm>
            <a:off x="0" y="0"/>
            <a:ext cx="12192000" cy="775607"/>
          </a:xfrm>
          <a:prstGeom prst="rect">
            <a:avLst/>
          </a:prstGeom>
          <a:solidFill>
            <a:srgbClr val="00226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sp>
        <p:nvSpPr>
          <p:cNvPr id="15" name="Google Shape;15;p33"/>
          <p:cNvSpPr/>
          <p:nvPr/>
        </p:nvSpPr>
        <p:spPr>
          <a:xfrm>
            <a:off x="0" y="6596743"/>
            <a:ext cx="12192000" cy="261257"/>
          </a:xfrm>
          <a:prstGeom prst="rect">
            <a:avLst/>
          </a:prstGeom>
          <a:solidFill>
            <a:srgbClr val="00226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pic>
        <p:nvPicPr>
          <p:cNvPr id="16" name="Google Shape;16;p33"/>
          <p:cNvPicPr preferRelativeResize="0"/>
          <p:nvPr/>
        </p:nvPicPr>
        <p:blipFill rotWithShape="1">
          <a:blip r:embed="rId2">
            <a:alphaModFix/>
          </a:blip>
          <a:srcRect b="0" l="0" r="0" t="0"/>
          <a:stretch/>
        </p:blipFill>
        <p:spPr>
          <a:xfrm>
            <a:off x="9184821" y="65530"/>
            <a:ext cx="2925543" cy="640960"/>
          </a:xfrm>
          <a:prstGeom prst="rect">
            <a:avLst/>
          </a:prstGeom>
          <a:noFill/>
          <a:ln>
            <a:noFill/>
          </a:ln>
        </p:spPr>
      </p:pic>
      <p:sp>
        <p:nvSpPr>
          <p:cNvPr id="17" name="Google Shape;17;p33"/>
          <p:cNvSpPr txBox="1"/>
          <p:nvPr>
            <p:ph idx="1" type="body"/>
          </p:nvPr>
        </p:nvSpPr>
        <p:spPr>
          <a:xfrm>
            <a:off x="163513" y="130175"/>
            <a:ext cx="7151687" cy="522288"/>
          </a:xfrm>
          <a:prstGeom prst="rect">
            <a:avLst/>
          </a:prstGeom>
          <a:noFill/>
          <a:ln>
            <a:noFill/>
          </a:ln>
        </p:spPr>
        <p:txBody>
          <a:bodyPr anchorCtr="0" anchor="ctr" bIns="45700" lIns="91425" spcFirstLastPara="1" rIns="91425" wrap="square" tIns="45700">
            <a:noAutofit/>
          </a:bodyPr>
          <a:lstStyle>
            <a:lvl1pPr indent="-228600" lvl="0" marL="457200" marR="0" rtl="0" algn="l">
              <a:lnSpc>
                <a:spcPct val="90000"/>
              </a:lnSpc>
              <a:spcBef>
                <a:spcPts val="1000"/>
              </a:spcBef>
              <a:spcAft>
                <a:spcPts val="0"/>
              </a:spcAft>
              <a:buClr>
                <a:schemeClr val="lt1"/>
              </a:buClr>
              <a:buSzPts val="4000"/>
              <a:buFont typeface="Arial"/>
              <a:buNone/>
              <a:defRPr b="1" i="0" sz="4000" u="none" cap="none" strike="noStrike">
                <a:solidFill>
                  <a:schemeClr val="lt1"/>
                </a:solidFill>
                <a:latin typeface="Arial"/>
                <a:ea typeface="Arial"/>
                <a:cs typeface="Arial"/>
                <a:sym typeface="Arial"/>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Arial"/>
                <a:ea typeface="Arial"/>
                <a:cs typeface="Arial"/>
                <a:sym typeface="Arial"/>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9pPr>
          </a:lstStyle>
          <a:p/>
        </p:txBody>
      </p:sp>
      <p:sp>
        <p:nvSpPr>
          <p:cNvPr id="18" name="Google Shape;18;p33"/>
          <p:cNvSpPr txBox="1"/>
          <p:nvPr>
            <p:ph idx="2" type="body"/>
          </p:nvPr>
        </p:nvSpPr>
        <p:spPr>
          <a:xfrm>
            <a:off x="538163" y="1143000"/>
            <a:ext cx="11193462" cy="5005388"/>
          </a:xfrm>
          <a:prstGeom prst="rect">
            <a:avLst/>
          </a:prstGeom>
          <a:noFill/>
          <a:ln>
            <a:noFill/>
          </a:ln>
        </p:spPr>
        <p:txBody>
          <a:bodyPr anchorCtr="0" anchor="t" bIns="45700" lIns="91425" spcFirstLastPara="1" rIns="91425" wrap="square" tIns="45700">
            <a:noAutofit/>
          </a:bodyPr>
          <a:lstStyle>
            <a:lvl1pPr indent="-381000" lvl="0" marL="457200" marR="0" rtl="0" algn="l">
              <a:lnSpc>
                <a:spcPct val="90000"/>
              </a:lnSpc>
              <a:spcBef>
                <a:spcPts val="1000"/>
              </a:spcBef>
              <a:spcAft>
                <a:spcPts val="0"/>
              </a:spcAft>
              <a:buClr>
                <a:schemeClr val="dk1"/>
              </a:buClr>
              <a:buSzPts val="2400"/>
              <a:buFont typeface="Arial"/>
              <a:buChar char="•"/>
              <a:defRPr b="0" i="0" sz="2400" u="none" cap="none" strike="noStrike">
                <a:solidFill>
                  <a:schemeClr val="dk1"/>
                </a:solidFill>
                <a:latin typeface="Arial"/>
                <a:ea typeface="Arial"/>
                <a:cs typeface="Arial"/>
                <a:sym typeface="Arial"/>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Arial"/>
                <a:ea typeface="Arial"/>
                <a:cs typeface="Arial"/>
                <a:sym typeface="Arial"/>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9pPr>
          </a:lstStyle>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image" Target="../media/image41.pn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31"/>
          <p:cNvSpPr/>
          <p:nvPr/>
        </p:nvSpPr>
        <p:spPr>
          <a:xfrm>
            <a:off x="0" y="0"/>
            <a:ext cx="12192000" cy="6858000"/>
          </a:xfrm>
          <a:prstGeom prst="rect">
            <a:avLst/>
          </a:prstGeom>
          <a:solidFill>
            <a:srgbClr val="00226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Arial"/>
              <a:ea typeface="Arial"/>
              <a:cs typeface="Arial"/>
              <a:sym typeface="Arial"/>
            </a:endParaRPr>
          </a:p>
        </p:txBody>
      </p:sp>
      <p:pic>
        <p:nvPicPr>
          <p:cNvPr id="7" name="Google Shape;7;p31"/>
          <p:cNvPicPr preferRelativeResize="0"/>
          <p:nvPr/>
        </p:nvPicPr>
        <p:blipFill rotWithShape="1">
          <a:blip r:embed="rId1">
            <a:alphaModFix/>
          </a:blip>
          <a:srcRect b="0" l="0" r="0" t="0"/>
          <a:stretch/>
        </p:blipFill>
        <p:spPr>
          <a:xfrm>
            <a:off x="2743193" y="2694430"/>
            <a:ext cx="6705614" cy="1469139"/>
          </a:xfrm>
          <a:prstGeom prst="rect">
            <a:avLst/>
          </a:prstGeom>
          <a:noFill/>
          <a:ln>
            <a:noFill/>
          </a:ln>
        </p:spPr>
      </p:pic>
    </p:spTree>
  </p:cSld>
  <p:clrMap accent1="accent1" accent2="accent2" accent3="accent3" accent4="accent4" accent5="accent5" accent6="accent6" bg1="lt1" bg2="dk2" tx1="dk1" tx2="lt2" folHlink="folHlink" hlink="hlink"/>
  <p:sldLayoutIdLst>
    <p:sldLayoutId id="2147483649" r:id="rId2"/>
    <p:sldLayoutId id="2147483650" r:id="rId3"/>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21.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2.png"/><Relationship Id="rId4" Type="http://schemas.openxmlformats.org/officeDocument/2006/relationships/image" Target="../media/image9.png"/><Relationship Id="rId5" Type="http://schemas.openxmlformats.org/officeDocument/2006/relationships/image" Target="../media/image1.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37.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3.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4.png"/><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8.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10.png"/><Relationship Id="rId4" Type="http://schemas.openxmlformats.org/officeDocument/2006/relationships/image" Target="../media/image7.png"/><Relationship Id="rId5" Type="http://schemas.openxmlformats.org/officeDocument/2006/relationships/image" Target="../media/image29.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16.png"/><Relationship Id="rId4" Type="http://schemas.openxmlformats.org/officeDocument/2006/relationships/image" Target="../media/image45.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43.png"/><Relationship Id="rId4" Type="http://schemas.openxmlformats.org/officeDocument/2006/relationships/image" Target="../media/image14.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13.png"/><Relationship Id="rId4" Type="http://schemas.openxmlformats.org/officeDocument/2006/relationships/image" Target="../media/image20.png"/><Relationship Id="rId5" Type="http://schemas.openxmlformats.org/officeDocument/2006/relationships/image" Target="../media/image12.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11.png"/><Relationship Id="rId4" Type="http://schemas.openxmlformats.org/officeDocument/2006/relationships/image" Target="../media/image17.png"/><Relationship Id="rId5" Type="http://schemas.openxmlformats.org/officeDocument/2006/relationships/image" Target="../media/image15.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40.png"/><Relationship Id="rId4" Type="http://schemas.openxmlformats.org/officeDocument/2006/relationships/image" Target="../media/image19.png"/><Relationship Id="rId5" Type="http://schemas.openxmlformats.org/officeDocument/2006/relationships/image" Target="../media/image18.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22.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24.png"/><Relationship Id="rId4" Type="http://schemas.openxmlformats.org/officeDocument/2006/relationships/image" Target="../media/image25.png"/><Relationship Id="rId5" Type="http://schemas.openxmlformats.org/officeDocument/2006/relationships/image" Target="../media/image23.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42.png"/><Relationship Id="rId4" Type="http://schemas.openxmlformats.org/officeDocument/2006/relationships/image" Target="../media/image26.png"/><Relationship Id="rId5" Type="http://schemas.openxmlformats.org/officeDocument/2006/relationships/image" Target="../media/image27.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28.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33.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30.png"/><Relationship Id="rId4" Type="http://schemas.openxmlformats.org/officeDocument/2006/relationships/image" Target="../media/image31.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image" Target="../media/image39.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 Id="rId3" Type="http://schemas.openxmlformats.org/officeDocument/2006/relationships/image" Target="../media/image32.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 Id="rId3" Type="http://schemas.openxmlformats.org/officeDocument/2006/relationships/image" Target="../media/image36.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 Id="rId3" Type="http://schemas.openxmlformats.org/officeDocument/2006/relationships/image" Target="../media/image35.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 Id="rId3" Type="http://schemas.openxmlformats.org/officeDocument/2006/relationships/image" Target="../media/image34.png"/><Relationship Id="rId4" Type="http://schemas.openxmlformats.org/officeDocument/2006/relationships/image" Target="../media/image38.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 Id="rId3" Type="http://schemas.openxmlformats.org/officeDocument/2006/relationships/hyperlink" Target="https://docs.unity3d.com/bolt/1.4/manual" TargetMode="External"/><Relationship Id="rId4" Type="http://schemas.openxmlformats.org/officeDocument/2006/relationships/hyperlink" Target="https://unity.com/products/unity-visual-scripting" TargetMode="External"/><Relationship Id="rId5" Type="http://schemas.openxmlformats.org/officeDocument/2006/relationships/hyperlink" Target="https://www.sovereignmoon.studio/unity-bolt-introduction-tutorial/" TargetMode="External"/><Relationship Id="rId6" Type="http://schemas.openxmlformats.org/officeDocument/2006/relationships/hyperlink" Target="https://www.youtube.com/watch?v=1YtnRkeicHY&amp;list=PLrw9uFU6NhfOrlZ-Ze3P8BQFrNSKUXkYT" TargetMode="Externa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 name="Shape 22"/>
        <p:cNvGrpSpPr/>
        <p:nvPr/>
      </p:nvGrpSpPr>
      <p:grpSpPr>
        <a:xfrm>
          <a:off x="0" y="0"/>
          <a:ext cx="0" cy="0"/>
          <a:chOff x="0" y="0"/>
          <a:chExt cx="0" cy="0"/>
        </a:xfrm>
      </p:grpSpPr>
      <p:sp>
        <p:nvSpPr>
          <p:cNvPr id="23" name="Google Shape;23;p1"/>
          <p:cNvSpPr txBox="1"/>
          <p:nvPr/>
        </p:nvSpPr>
        <p:spPr>
          <a:xfrm>
            <a:off x="2174789" y="1471363"/>
            <a:ext cx="7867135" cy="3477875"/>
          </a:xfrm>
          <a:prstGeom prst="rect">
            <a:avLst/>
          </a:prstGeom>
          <a:noFill/>
          <a:ln>
            <a:noFill/>
          </a:ln>
        </p:spPr>
        <p:txBody>
          <a:bodyPr anchorCtr="0" anchor="ctr" bIns="45700" lIns="91425" spcFirstLastPara="1" rIns="91425" wrap="square" tIns="45700">
            <a:spAutoFit/>
          </a:bodyPr>
          <a:lstStyle/>
          <a:p>
            <a:pPr indent="0" lvl="0" marL="0" marR="0" rtl="0" algn="ctr">
              <a:spcBef>
                <a:spcPts val="0"/>
              </a:spcBef>
              <a:spcAft>
                <a:spcPts val="0"/>
              </a:spcAft>
              <a:buNone/>
            </a:pPr>
            <a:r>
              <a:rPr b="1" i="0" lang="en-US" sz="4400" u="none" cap="none" strike="noStrike">
                <a:solidFill>
                  <a:schemeClr val="dk1"/>
                </a:solidFill>
                <a:latin typeface="Arial"/>
                <a:ea typeface="Arial"/>
                <a:cs typeface="Arial"/>
                <a:sym typeface="Arial"/>
              </a:rPr>
              <a:t>Lecture 3.</a:t>
            </a:r>
            <a:endParaRPr/>
          </a:p>
          <a:p>
            <a:pPr indent="0" lvl="0" marL="0" marR="0" rtl="0" algn="ctr">
              <a:spcBef>
                <a:spcPts val="0"/>
              </a:spcBef>
              <a:spcAft>
                <a:spcPts val="0"/>
              </a:spcAft>
              <a:buNone/>
            </a:pPr>
            <a:r>
              <a:t/>
            </a:r>
            <a:endParaRPr b="1" i="0" sz="4400" u="none" cap="none" strike="noStrike">
              <a:solidFill>
                <a:schemeClr val="dk1"/>
              </a:solidFill>
              <a:latin typeface="Arial"/>
              <a:ea typeface="Arial"/>
              <a:cs typeface="Arial"/>
              <a:sym typeface="Arial"/>
            </a:endParaRPr>
          </a:p>
          <a:p>
            <a:pPr indent="0" lvl="0" marL="0" marR="0" rtl="0" algn="ctr">
              <a:spcBef>
                <a:spcPts val="0"/>
              </a:spcBef>
              <a:spcAft>
                <a:spcPts val="0"/>
              </a:spcAft>
              <a:buNone/>
            </a:pPr>
            <a:r>
              <a:rPr b="1" i="0" lang="en-US" sz="4400" u="none" cap="none" strike="noStrike">
                <a:solidFill>
                  <a:schemeClr val="dk1"/>
                </a:solidFill>
                <a:latin typeface="Arial"/>
                <a:ea typeface="Arial"/>
                <a:cs typeface="Arial"/>
                <a:sym typeface="Arial"/>
              </a:rPr>
              <a:t>Types and variables. Scope. Graphs, Machines and Macros</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 name="Shape 27"/>
        <p:cNvGrpSpPr/>
        <p:nvPr/>
      </p:nvGrpSpPr>
      <p:grpSpPr>
        <a:xfrm>
          <a:off x="0" y="0"/>
          <a:ext cx="0" cy="0"/>
          <a:chOff x="0" y="0"/>
          <a:chExt cx="0" cy="0"/>
        </a:xfrm>
      </p:grpSpPr>
      <p:sp>
        <p:nvSpPr>
          <p:cNvPr id="28" name="Google Shape;28;p2"/>
          <p:cNvSpPr txBox="1"/>
          <p:nvPr>
            <p:ph idx="1" type="body"/>
          </p:nvPr>
        </p:nvSpPr>
        <p:spPr>
          <a:xfrm>
            <a:off x="163513" y="130175"/>
            <a:ext cx="7151687" cy="522288"/>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lt1"/>
              </a:buClr>
              <a:buSzPts val="4000"/>
              <a:buNone/>
            </a:pPr>
            <a:r>
              <a:rPr lang="en-US"/>
              <a:t>Visual Scripting vs Bolt</a:t>
            </a:r>
            <a:endParaRPr/>
          </a:p>
        </p:txBody>
      </p:sp>
      <p:sp>
        <p:nvSpPr>
          <p:cNvPr id="29" name="Google Shape;29;p2"/>
          <p:cNvSpPr txBox="1"/>
          <p:nvPr>
            <p:ph idx="2" type="body"/>
          </p:nvPr>
        </p:nvSpPr>
        <p:spPr>
          <a:xfrm>
            <a:off x="538163" y="1143000"/>
            <a:ext cx="11193462" cy="5005388"/>
          </a:xfrm>
          <a:prstGeom prst="rect">
            <a:avLst/>
          </a:prstGeom>
          <a:noFill/>
          <a:ln>
            <a:noFill/>
          </a:ln>
        </p:spPr>
        <p:txBody>
          <a:bodyPr anchorCtr="0" anchor="t" bIns="45700" lIns="91425" spcFirstLastPara="1" rIns="91425" wrap="square" tIns="45700">
            <a:noAutofit/>
          </a:bodyPr>
          <a:lstStyle/>
          <a:p>
            <a:pPr indent="-228600" lvl="0" marL="228600" rtl="0" algn="l">
              <a:lnSpc>
                <a:spcPct val="90000"/>
              </a:lnSpc>
              <a:spcBef>
                <a:spcPts val="0"/>
              </a:spcBef>
              <a:spcAft>
                <a:spcPts val="0"/>
              </a:spcAft>
              <a:buClr>
                <a:schemeClr val="dk1"/>
              </a:buClr>
              <a:buSzPts val="2400"/>
              <a:buChar char="•"/>
            </a:pPr>
            <a:r>
              <a:rPr lang="en-US"/>
              <a:t>2021 vs 2020-2019</a:t>
            </a:r>
            <a:endParaRPr/>
          </a:p>
          <a:p>
            <a:pPr indent="-228600" lvl="0" marL="228600" rtl="0" algn="l">
              <a:lnSpc>
                <a:spcPct val="90000"/>
              </a:lnSpc>
              <a:spcBef>
                <a:spcPts val="1000"/>
              </a:spcBef>
              <a:spcAft>
                <a:spcPts val="0"/>
              </a:spcAft>
              <a:buClr>
                <a:schemeClr val="dk1"/>
              </a:buClr>
              <a:buSzPts val="2400"/>
              <a:buChar char="•"/>
            </a:pPr>
            <a:r>
              <a:rPr lang="en-US"/>
              <a:t>Differences:</a:t>
            </a:r>
            <a:endParaRPr/>
          </a:p>
          <a:p>
            <a:pPr indent="-76200" lvl="0" marL="228600" rtl="0" algn="l">
              <a:lnSpc>
                <a:spcPct val="90000"/>
              </a:lnSpc>
              <a:spcBef>
                <a:spcPts val="1000"/>
              </a:spcBef>
              <a:spcAft>
                <a:spcPts val="0"/>
              </a:spcAft>
              <a:buClr>
                <a:schemeClr val="dk1"/>
              </a:buClr>
              <a:buSzPts val="2400"/>
              <a:buNone/>
            </a:pPr>
            <a:r>
              <a:t/>
            </a:r>
            <a:endParaRPr/>
          </a:p>
        </p:txBody>
      </p:sp>
      <p:graphicFrame>
        <p:nvGraphicFramePr>
          <p:cNvPr id="30" name="Google Shape;30;p2"/>
          <p:cNvGraphicFramePr/>
          <p:nvPr/>
        </p:nvGraphicFramePr>
        <p:xfrm>
          <a:off x="1318936" y="2347754"/>
          <a:ext cx="3000000" cy="3000000"/>
        </p:xfrm>
        <a:graphic>
          <a:graphicData uri="http://schemas.openxmlformats.org/drawingml/2006/table">
            <a:tbl>
              <a:tblPr bandRow="1" firstRow="1">
                <a:noFill/>
                <a:tableStyleId>{6BA7D30E-9F0E-4F11-B7BC-203A608BB5CF}</a:tableStyleId>
              </a:tblPr>
              <a:tblGrid>
                <a:gridCol w="4064000"/>
                <a:gridCol w="4064000"/>
              </a:tblGrid>
              <a:tr h="370850">
                <a:tc>
                  <a:txBody>
                    <a:bodyPr/>
                    <a:lstStyle/>
                    <a:p>
                      <a:pPr indent="0" lvl="0" marL="0" marR="0" rtl="0" algn="ctr">
                        <a:spcBef>
                          <a:spcPts val="0"/>
                        </a:spcBef>
                        <a:spcAft>
                          <a:spcPts val="0"/>
                        </a:spcAft>
                        <a:buNone/>
                      </a:pPr>
                      <a:r>
                        <a:rPr lang="en-US" sz="1800" u="none" cap="none" strike="noStrike"/>
                        <a:t>2021</a:t>
                      </a:r>
                      <a:endParaRPr/>
                    </a:p>
                  </a:txBody>
                  <a:tcPr marT="45725" marB="45725" marR="91450" marL="91450"/>
                </a:tc>
                <a:tc>
                  <a:txBody>
                    <a:bodyPr/>
                    <a:lstStyle/>
                    <a:p>
                      <a:pPr indent="0" lvl="0" marL="0" marR="0" rtl="0" algn="ctr">
                        <a:lnSpc>
                          <a:spcPct val="100000"/>
                        </a:lnSpc>
                        <a:spcBef>
                          <a:spcPts val="0"/>
                        </a:spcBef>
                        <a:spcAft>
                          <a:spcPts val="0"/>
                        </a:spcAft>
                        <a:buClr>
                          <a:schemeClr val="dk1"/>
                        </a:buClr>
                        <a:buSzPts val="1800"/>
                        <a:buFont typeface="Arial"/>
                        <a:buNone/>
                      </a:pPr>
                      <a:r>
                        <a:rPr lang="en-US" sz="1800" u="none" cap="none" strike="noStrike"/>
                        <a:t>2020-2019</a:t>
                      </a:r>
                      <a:endParaRPr/>
                    </a:p>
                  </a:txBody>
                  <a:tcPr marT="45725" marB="45725" marR="91450" marL="91450"/>
                </a:tc>
              </a:tr>
              <a:tr h="370850">
                <a:tc>
                  <a:txBody>
                    <a:bodyPr/>
                    <a:lstStyle/>
                    <a:p>
                      <a:pPr indent="0" lvl="0" marL="0" marR="0" rtl="0" algn="l">
                        <a:spcBef>
                          <a:spcPts val="0"/>
                        </a:spcBef>
                        <a:spcAft>
                          <a:spcPts val="0"/>
                        </a:spcAft>
                        <a:buNone/>
                      </a:pPr>
                      <a:r>
                        <a:rPr lang="en-US" sz="1800" u="none" cap="none" strike="noStrike"/>
                        <a:t>Default component</a:t>
                      </a:r>
                      <a:endParaRPr/>
                    </a:p>
                  </a:txBody>
                  <a:tcPr marT="45725" marB="45725" marR="91450" marL="91450"/>
                </a:tc>
                <a:tc>
                  <a:txBody>
                    <a:bodyPr/>
                    <a:lstStyle/>
                    <a:p>
                      <a:pPr indent="0" lvl="0" marL="0" marR="0" rtl="0" algn="l">
                        <a:spcBef>
                          <a:spcPts val="0"/>
                        </a:spcBef>
                        <a:spcAft>
                          <a:spcPts val="0"/>
                        </a:spcAft>
                        <a:buNone/>
                      </a:pPr>
                      <a:r>
                        <a:rPr lang="en-US" sz="1800"/>
                        <a:t>Import via Asset store</a:t>
                      </a:r>
                      <a:endParaRPr/>
                    </a:p>
                  </a:txBody>
                  <a:tcPr marT="45725" marB="45725" marR="91450" marL="91450"/>
                </a:tc>
              </a:tr>
              <a:tr h="370850">
                <a:tc>
                  <a:txBody>
                    <a:bodyPr/>
                    <a:lstStyle/>
                    <a:p>
                      <a:pPr indent="0" lvl="0" marL="0" marR="0" rtl="0" algn="l">
                        <a:spcBef>
                          <a:spcPts val="0"/>
                        </a:spcBef>
                        <a:spcAft>
                          <a:spcPts val="0"/>
                        </a:spcAft>
                        <a:buNone/>
                      </a:pPr>
                      <a:r>
                        <a:rPr lang="en-US" sz="1800"/>
                        <a:t>Script machine (Graph)</a:t>
                      </a:r>
                      <a:endParaRPr/>
                    </a:p>
                  </a:txBody>
                  <a:tcPr marT="45725" marB="45725" marR="91450" marL="91450"/>
                </a:tc>
                <a:tc>
                  <a:txBody>
                    <a:bodyPr/>
                    <a:lstStyle/>
                    <a:p>
                      <a:pPr indent="0" lvl="0" marL="0" marR="0" rtl="0" algn="l">
                        <a:spcBef>
                          <a:spcPts val="0"/>
                        </a:spcBef>
                        <a:spcAft>
                          <a:spcPts val="0"/>
                        </a:spcAft>
                        <a:buNone/>
                      </a:pPr>
                      <a:r>
                        <a:rPr lang="en-US" sz="1800"/>
                        <a:t>Flow machine</a:t>
                      </a:r>
                      <a:endParaRPr/>
                    </a:p>
                  </a:txBody>
                  <a:tcPr marT="45725" marB="45725" marR="91450" marL="91450"/>
                </a:tc>
              </a:tr>
              <a:tr h="370850">
                <a:tc>
                  <a:txBody>
                    <a:bodyPr/>
                    <a:lstStyle/>
                    <a:p>
                      <a:pPr indent="0" lvl="0" marL="0" marR="0" rtl="0" algn="l">
                        <a:spcBef>
                          <a:spcPts val="0"/>
                        </a:spcBef>
                        <a:spcAft>
                          <a:spcPts val="0"/>
                        </a:spcAft>
                        <a:buNone/>
                      </a:pPr>
                      <a:r>
                        <a:rPr lang="en-US" sz="1800"/>
                        <a:t>State machine (Graph)</a:t>
                      </a:r>
                      <a:endParaRPr/>
                    </a:p>
                  </a:txBody>
                  <a:tcPr marT="45725" marB="45725" marR="91450" marL="91450"/>
                </a:tc>
                <a:tc>
                  <a:txBody>
                    <a:bodyPr/>
                    <a:lstStyle/>
                    <a:p>
                      <a:pPr indent="0" lvl="0" marL="0" marR="0" rtl="0" algn="l">
                        <a:spcBef>
                          <a:spcPts val="0"/>
                        </a:spcBef>
                        <a:spcAft>
                          <a:spcPts val="0"/>
                        </a:spcAft>
                        <a:buNone/>
                      </a:pPr>
                      <a:r>
                        <a:rPr lang="en-US" sz="1800"/>
                        <a:t>State machine</a:t>
                      </a:r>
                      <a:endParaRPr/>
                    </a:p>
                  </a:txBody>
                  <a:tcPr marT="45725" marB="45725" marR="91450" marL="91450"/>
                </a:tc>
              </a:tr>
              <a:tr h="370850">
                <a:tc>
                  <a:txBody>
                    <a:bodyPr/>
                    <a:lstStyle/>
                    <a:p>
                      <a:pPr indent="0" lvl="0" marL="0" marR="0" rtl="0" algn="l">
                        <a:spcBef>
                          <a:spcPts val="0"/>
                        </a:spcBef>
                        <a:spcAft>
                          <a:spcPts val="0"/>
                        </a:spcAft>
                        <a:buNone/>
                      </a:pPr>
                      <a:r>
                        <a:rPr lang="en-US" sz="1800"/>
                        <a:t>Graph</a:t>
                      </a:r>
                      <a:endParaRPr/>
                    </a:p>
                  </a:txBody>
                  <a:tcPr marT="45725" marB="45725" marR="91450" marL="91450"/>
                </a:tc>
                <a:tc>
                  <a:txBody>
                    <a:bodyPr/>
                    <a:lstStyle/>
                    <a:p>
                      <a:pPr indent="0" lvl="0" marL="0" marR="0" rtl="0" algn="l">
                        <a:spcBef>
                          <a:spcPts val="0"/>
                        </a:spcBef>
                        <a:spcAft>
                          <a:spcPts val="0"/>
                        </a:spcAft>
                        <a:buNone/>
                      </a:pPr>
                      <a:r>
                        <a:rPr lang="en-US" sz="1800"/>
                        <a:t>Macro</a:t>
                      </a:r>
                      <a:endParaRPr/>
                    </a:p>
                  </a:txBody>
                  <a:tcPr marT="45725" marB="45725" marR="91450" marL="91450"/>
                </a:tc>
              </a:tr>
            </a:tbl>
          </a:graphicData>
        </a:graphic>
      </p:graphicFrame>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 name="Shape 34"/>
        <p:cNvGrpSpPr/>
        <p:nvPr/>
      </p:nvGrpSpPr>
      <p:grpSpPr>
        <a:xfrm>
          <a:off x="0" y="0"/>
          <a:ext cx="0" cy="0"/>
          <a:chOff x="0" y="0"/>
          <a:chExt cx="0" cy="0"/>
        </a:xfrm>
      </p:grpSpPr>
      <p:sp>
        <p:nvSpPr>
          <p:cNvPr id="35" name="Google Shape;35;p3"/>
          <p:cNvSpPr txBox="1"/>
          <p:nvPr>
            <p:ph idx="1" type="body"/>
          </p:nvPr>
        </p:nvSpPr>
        <p:spPr>
          <a:xfrm>
            <a:off x="163513" y="130175"/>
            <a:ext cx="7151687" cy="522288"/>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lt1"/>
              </a:buClr>
              <a:buSzPts val="4000"/>
              <a:buNone/>
            </a:pPr>
            <a:r>
              <a:rPr lang="en-US"/>
              <a:t>Visual Scripting</a:t>
            </a:r>
            <a:endParaRPr/>
          </a:p>
        </p:txBody>
      </p:sp>
      <p:sp>
        <p:nvSpPr>
          <p:cNvPr id="36" name="Google Shape;36;p3"/>
          <p:cNvSpPr txBox="1"/>
          <p:nvPr>
            <p:ph idx="2" type="body"/>
          </p:nvPr>
        </p:nvSpPr>
        <p:spPr>
          <a:xfrm>
            <a:off x="429521" y="926306"/>
            <a:ext cx="4540831" cy="5005388"/>
          </a:xfrm>
          <a:prstGeom prst="rect">
            <a:avLst/>
          </a:prstGeom>
          <a:noFill/>
          <a:ln>
            <a:noFill/>
          </a:ln>
        </p:spPr>
        <p:txBody>
          <a:bodyPr anchorCtr="0" anchor="t" bIns="45700" lIns="91425" spcFirstLastPara="1" rIns="91425" wrap="square" tIns="45700">
            <a:noAutofit/>
          </a:bodyPr>
          <a:lstStyle/>
          <a:p>
            <a:pPr indent="-228600" lvl="0" marL="228600" rtl="0" algn="l">
              <a:lnSpc>
                <a:spcPct val="90000"/>
              </a:lnSpc>
              <a:spcBef>
                <a:spcPts val="0"/>
              </a:spcBef>
              <a:spcAft>
                <a:spcPts val="0"/>
              </a:spcAft>
              <a:buClr>
                <a:schemeClr val="dk1"/>
              </a:buClr>
              <a:buSzPts val="2000"/>
              <a:buChar char="•"/>
            </a:pPr>
            <a:r>
              <a:rPr lang="en-US" sz="2000"/>
              <a:t>It is one of Unity Components</a:t>
            </a:r>
            <a:endParaRPr/>
          </a:p>
          <a:p>
            <a:pPr indent="-228600" lvl="0" marL="228600" rtl="0" algn="l">
              <a:lnSpc>
                <a:spcPct val="90000"/>
              </a:lnSpc>
              <a:spcBef>
                <a:spcPts val="1000"/>
              </a:spcBef>
              <a:spcAft>
                <a:spcPts val="0"/>
              </a:spcAft>
              <a:buClr>
                <a:schemeClr val="dk1"/>
              </a:buClr>
              <a:buSzPts val="2000"/>
              <a:buChar char="•"/>
            </a:pPr>
            <a:r>
              <a:rPr lang="en-US" sz="2000"/>
              <a:t>Visual scripting is </a:t>
            </a:r>
            <a:r>
              <a:rPr b="1" lang="en-US" sz="2000"/>
              <a:t>a graphical way to manipulate objects and behaviors in Unity without writing code from scratch</a:t>
            </a:r>
            <a:r>
              <a:rPr lang="en-US" sz="2000"/>
              <a:t>. (1)</a:t>
            </a:r>
            <a:endParaRPr/>
          </a:p>
          <a:p>
            <a:pPr indent="-228600" lvl="0" marL="228600" rtl="0" algn="l">
              <a:lnSpc>
                <a:spcPct val="90000"/>
              </a:lnSpc>
              <a:spcBef>
                <a:spcPts val="1000"/>
              </a:spcBef>
              <a:spcAft>
                <a:spcPts val="0"/>
              </a:spcAft>
              <a:buClr>
                <a:schemeClr val="dk1"/>
              </a:buClr>
              <a:buSzPts val="2000"/>
              <a:buChar char="•"/>
            </a:pPr>
            <a:r>
              <a:rPr b="1" lang="en-US" sz="2000"/>
              <a:t>Provides a visual representation of the node graph and how events trigger within it</a:t>
            </a:r>
            <a:r>
              <a:rPr lang="en-US" sz="2000"/>
              <a:t>. (2)</a:t>
            </a:r>
            <a:endParaRPr/>
          </a:p>
          <a:p>
            <a:pPr indent="-228600" lvl="0" marL="228600" rtl="0" algn="l">
              <a:lnSpc>
                <a:spcPct val="90000"/>
              </a:lnSpc>
              <a:spcBef>
                <a:spcPts val="1000"/>
              </a:spcBef>
              <a:spcAft>
                <a:spcPts val="0"/>
              </a:spcAft>
              <a:buClr>
                <a:schemeClr val="dk1"/>
              </a:buClr>
              <a:buSzPts val="2000"/>
              <a:buChar char="•"/>
            </a:pPr>
            <a:r>
              <a:rPr lang="en-US" sz="2000"/>
              <a:t>Features</a:t>
            </a:r>
            <a:endParaRPr/>
          </a:p>
          <a:p>
            <a:pPr indent="-228600" lvl="1" marL="685800" rtl="0" algn="l">
              <a:lnSpc>
                <a:spcPct val="90000"/>
              </a:lnSpc>
              <a:spcBef>
                <a:spcPts val="500"/>
              </a:spcBef>
              <a:spcAft>
                <a:spcPts val="0"/>
              </a:spcAft>
              <a:buClr>
                <a:schemeClr val="dk1"/>
              </a:buClr>
              <a:buSzPts val="2000"/>
              <a:buChar char="•"/>
            </a:pPr>
            <a:r>
              <a:rPr lang="en-US" sz="2000"/>
              <a:t>Script machines</a:t>
            </a:r>
            <a:endParaRPr/>
          </a:p>
          <a:p>
            <a:pPr indent="-228600" lvl="1" marL="685800" rtl="0" algn="l">
              <a:lnSpc>
                <a:spcPct val="90000"/>
              </a:lnSpc>
              <a:spcBef>
                <a:spcPts val="500"/>
              </a:spcBef>
              <a:spcAft>
                <a:spcPts val="0"/>
              </a:spcAft>
              <a:buClr>
                <a:schemeClr val="dk1"/>
              </a:buClr>
              <a:buSzPts val="2000"/>
              <a:buChar char="•"/>
            </a:pPr>
            <a:r>
              <a:rPr lang="en-US" sz="2000"/>
              <a:t>State machines</a:t>
            </a:r>
            <a:endParaRPr/>
          </a:p>
          <a:p>
            <a:pPr indent="-228600" lvl="1" marL="685800" rtl="0" algn="l">
              <a:lnSpc>
                <a:spcPct val="90000"/>
              </a:lnSpc>
              <a:spcBef>
                <a:spcPts val="500"/>
              </a:spcBef>
              <a:spcAft>
                <a:spcPts val="0"/>
              </a:spcAft>
              <a:buClr>
                <a:schemeClr val="dk1"/>
              </a:buClr>
              <a:buSzPts val="2000"/>
              <a:buChar char="•"/>
            </a:pPr>
            <a:r>
              <a:rPr lang="en-US" sz="2000"/>
              <a:t>Live editing</a:t>
            </a:r>
            <a:endParaRPr/>
          </a:p>
          <a:p>
            <a:pPr indent="-228600" lvl="1" marL="685800" rtl="0" algn="l">
              <a:lnSpc>
                <a:spcPct val="90000"/>
              </a:lnSpc>
              <a:spcBef>
                <a:spcPts val="500"/>
              </a:spcBef>
              <a:spcAft>
                <a:spcPts val="0"/>
              </a:spcAft>
              <a:buClr>
                <a:schemeClr val="dk1"/>
              </a:buClr>
              <a:buSzPts val="2000"/>
              <a:buChar char="•"/>
            </a:pPr>
            <a:r>
              <a:rPr lang="en-US" sz="2000"/>
              <a:t>Debugging and analysis</a:t>
            </a:r>
            <a:endParaRPr/>
          </a:p>
          <a:p>
            <a:pPr indent="-228600" lvl="1" marL="685800" rtl="0" algn="l">
              <a:lnSpc>
                <a:spcPct val="90000"/>
              </a:lnSpc>
              <a:spcBef>
                <a:spcPts val="500"/>
              </a:spcBef>
              <a:spcAft>
                <a:spcPts val="0"/>
              </a:spcAft>
              <a:buClr>
                <a:schemeClr val="dk1"/>
              </a:buClr>
              <a:buSzPts val="2000"/>
              <a:buChar char="•"/>
            </a:pPr>
            <a:r>
              <a:rPr lang="en-US" sz="2000"/>
              <a:t>Codebase compatibility</a:t>
            </a:r>
            <a:endParaRPr/>
          </a:p>
          <a:p>
            <a:pPr indent="-101600" lvl="1" marL="685800" rtl="0" algn="l">
              <a:lnSpc>
                <a:spcPct val="90000"/>
              </a:lnSpc>
              <a:spcBef>
                <a:spcPts val="500"/>
              </a:spcBef>
              <a:spcAft>
                <a:spcPts val="0"/>
              </a:spcAft>
              <a:buClr>
                <a:schemeClr val="dk1"/>
              </a:buClr>
              <a:buSzPts val="2000"/>
              <a:buNone/>
            </a:pPr>
            <a:r>
              <a:t/>
            </a:r>
            <a:endParaRPr sz="2000"/>
          </a:p>
          <a:p>
            <a:pPr indent="-101600" lvl="1" marL="685800" rtl="0" algn="l">
              <a:lnSpc>
                <a:spcPct val="90000"/>
              </a:lnSpc>
              <a:spcBef>
                <a:spcPts val="500"/>
              </a:spcBef>
              <a:spcAft>
                <a:spcPts val="0"/>
              </a:spcAft>
              <a:buClr>
                <a:schemeClr val="dk1"/>
              </a:buClr>
              <a:buSzPts val="2000"/>
              <a:buNone/>
            </a:pPr>
            <a:r>
              <a:t/>
            </a:r>
            <a:endParaRPr sz="2000"/>
          </a:p>
          <a:p>
            <a:pPr indent="-76200" lvl="0" marL="228600" rtl="0" algn="l">
              <a:lnSpc>
                <a:spcPct val="90000"/>
              </a:lnSpc>
              <a:spcBef>
                <a:spcPts val="1000"/>
              </a:spcBef>
              <a:spcAft>
                <a:spcPts val="0"/>
              </a:spcAft>
              <a:buClr>
                <a:schemeClr val="dk1"/>
              </a:buClr>
              <a:buSzPts val="2400"/>
              <a:buNone/>
            </a:pPr>
            <a:r>
              <a:t/>
            </a:r>
            <a:endParaRPr/>
          </a:p>
        </p:txBody>
      </p:sp>
      <p:pic>
        <p:nvPicPr>
          <p:cNvPr id="37" name="Google Shape;37;p3"/>
          <p:cNvPicPr preferRelativeResize="0"/>
          <p:nvPr/>
        </p:nvPicPr>
        <p:blipFill rotWithShape="1">
          <a:blip r:embed="rId3">
            <a:alphaModFix/>
          </a:blip>
          <a:srcRect b="0" l="0" r="0" t="0"/>
          <a:stretch/>
        </p:blipFill>
        <p:spPr>
          <a:xfrm>
            <a:off x="5391196" y="1027144"/>
            <a:ext cx="5248275" cy="4314825"/>
          </a:xfrm>
          <a:prstGeom prst="rect">
            <a:avLst/>
          </a:prstGeom>
          <a:noFill/>
          <a:ln>
            <a:noFill/>
          </a:ln>
        </p:spPr>
      </p:pic>
      <p:sp>
        <p:nvSpPr>
          <p:cNvPr id="38" name="Google Shape;38;p3"/>
          <p:cNvSpPr txBox="1"/>
          <p:nvPr/>
        </p:nvSpPr>
        <p:spPr>
          <a:xfrm>
            <a:off x="677022" y="5830856"/>
            <a:ext cx="4872752"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0" lang="en-US" sz="1800" u="none" cap="none" strike="noStrike">
                <a:solidFill>
                  <a:schemeClr val="dk1"/>
                </a:solidFill>
                <a:latin typeface="Arial"/>
                <a:ea typeface="Arial"/>
                <a:cs typeface="Arial"/>
                <a:sym typeface="Arial"/>
              </a:rPr>
              <a:t>1. https://unity.com/features/unity-visual-scripting</a:t>
            </a:r>
            <a:endParaRPr/>
          </a:p>
        </p:txBody>
      </p:sp>
      <p:sp>
        <p:nvSpPr>
          <p:cNvPr id="39" name="Google Shape;39;p3"/>
          <p:cNvSpPr txBox="1"/>
          <p:nvPr/>
        </p:nvSpPr>
        <p:spPr>
          <a:xfrm>
            <a:off x="5595041" y="5692356"/>
            <a:ext cx="6124668"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Arial"/>
                <a:ea typeface="Arial"/>
                <a:cs typeface="Arial"/>
                <a:sym typeface="Arial"/>
              </a:rPr>
              <a:t>2. https://www.noodl.net/post/visual-scripting-how-noodl-was-inspired-by-the-world-of-game-engines</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 name="Shape 43"/>
        <p:cNvGrpSpPr/>
        <p:nvPr/>
      </p:nvGrpSpPr>
      <p:grpSpPr>
        <a:xfrm>
          <a:off x="0" y="0"/>
          <a:ext cx="0" cy="0"/>
          <a:chOff x="0" y="0"/>
          <a:chExt cx="0" cy="0"/>
        </a:xfrm>
      </p:grpSpPr>
      <p:sp>
        <p:nvSpPr>
          <p:cNvPr id="44" name="Google Shape;44;p4"/>
          <p:cNvSpPr txBox="1"/>
          <p:nvPr>
            <p:ph idx="1" type="body"/>
          </p:nvPr>
        </p:nvSpPr>
        <p:spPr>
          <a:xfrm>
            <a:off x="163513" y="130175"/>
            <a:ext cx="7151687" cy="522288"/>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lt1"/>
              </a:buClr>
              <a:buSzPts val="4000"/>
              <a:buNone/>
            </a:pPr>
            <a:r>
              <a:rPr lang="en-US"/>
              <a:t>Script machine</a:t>
            </a:r>
            <a:endParaRPr/>
          </a:p>
        </p:txBody>
      </p:sp>
      <p:sp>
        <p:nvSpPr>
          <p:cNvPr id="45" name="Google Shape;45;p4"/>
          <p:cNvSpPr txBox="1"/>
          <p:nvPr>
            <p:ph idx="2" type="body"/>
          </p:nvPr>
        </p:nvSpPr>
        <p:spPr>
          <a:xfrm>
            <a:off x="163513" y="905865"/>
            <a:ext cx="5069390" cy="5005388"/>
          </a:xfrm>
          <a:prstGeom prst="rect">
            <a:avLst/>
          </a:prstGeom>
          <a:noFill/>
          <a:ln>
            <a:noFill/>
          </a:ln>
        </p:spPr>
        <p:txBody>
          <a:bodyPr anchorCtr="0" anchor="t" bIns="45700" lIns="91425" spcFirstLastPara="1" rIns="91425" wrap="square" tIns="45700">
            <a:noAutofit/>
          </a:bodyPr>
          <a:lstStyle/>
          <a:p>
            <a:pPr indent="-228600" lvl="0" marL="228600" rtl="0" algn="l">
              <a:lnSpc>
                <a:spcPct val="90000"/>
              </a:lnSpc>
              <a:spcBef>
                <a:spcPts val="0"/>
              </a:spcBef>
              <a:spcAft>
                <a:spcPts val="0"/>
              </a:spcAft>
              <a:buClr>
                <a:schemeClr val="dk1"/>
              </a:buClr>
              <a:buSzPts val="2400"/>
              <a:buChar char="•"/>
            </a:pPr>
            <a:r>
              <a:rPr lang="en-US"/>
              <a:t>A Script Machine is a GameObject component</a:t>
            </a:r>
            <a:endParaRPr/>
          </a:p>
          <a:p>
            <a:pPr indent="-76200" lvl="0" marL="228600" rtl="0" algn="l">
              <a:lnSpc>
                <a:spcPct val="90000"/>
              </a:lnSpc>
              <a:spcBef>
                <a:spcPts val="1000"/>
              </a:spcBef>
              <a:spcAft>
                <a:spcPts val="0"/>
              </a:spcAft>
              <a:buClr>
                <a:schemeClr val="dk1"/>
              </a:buClr>
              <a:buSzPts val="2400"/>
              <a:buNone/>
            </a:pPr>
            <a:r>
              <a:t/>
            </a:r>
            <a:endParaRPr/>
          </a:p>
          <a:p>
            <a:pPr indent="-228600" lvl="0" marL="228600" rtl="0" algn="l">
              <a:lnSpc>
                <a:spcPct val="90000"/>
              </a:lnSpc>
              <a:spcBef>
                <a:spcPts val="1000"/>
              </a:spcBef>
              <a:spcAft>
                <a:spcPts val="0"/>
              </a:spcAft>
              <a:buClr>
                <a:schemeClr val="dk1"/>
              </a:buClr>
              <a:buSzPts val="2400"/>
              <a:buChar char="•"/>
            </a:pPr>
            <a:r>
              <a:rPr lang="en-US"/>
              <a:t>Script Machines can either link to a graph asset, or they can contain an embedded Script Graph asset.</a:t>
            </a:r>
            <a:endParaRPr/>
          </a:p>
          <a:p>
            <a:pPr indent="-76200" lvl="0" marL="228600" rtl="0" algn="l">
              <a:lnSpc>
                <a:spcPct val="90000"/>
              </a:lnSpc>
              <a:spcBef>
                <a:spcPts val="1000"/>
              </a:spcBef>
              <a:spcAft>
                <a:spcPts val="0"/>
              </a:spcAft>
              <a:buClr>
                <a:schemeClr val="dk1"/>
              </a:buClr>
              <a:buSzPts val="2400"/>
              <a:buNone/>
            </a:pPr>
            <a:r>
              <a:t/>
            </a:r>
            <a:endParaRPr/>
          </a:p>
          <a:p>
            <a:pPr indent="-228600" lvl="0" marL="228600" rtl="0" algn="l">
              <a:lnSpc>
                <a:spcPct val="90000"/>
              </a:lnSpc>
              <a:spcBef>
                <a:spcPts val="1000"/>
              </a:spcBef>
              <a:spcAft>
                <a:spcPts val="0"/>
              </a:spcAft>
              <a:buClr>
                <a:schemeClr val="dk1"/>
              </a:buClr>
              <a:buSzPts val="2400"/>
              <a:buChar char="•"/>
            </a:pPr>
            <a:r>
              <a:rPr lang="en-US"/>
              <a:t>To create a Graph you can:</a:t>
            </a:r>
            <a:endParaRPr/>
          </a:p>
          <a:p>
            <a:pPr indent="-228600" lvl="1" marL="685800" rtl="0" algn="l">
              <a:lnSpc>
                <a:spcPct val="90000"/>
              </a:lnSpc>
              <a:spcBef>
                <a:spcPts val="500"/>
              </a:spcBef>
              <a:spcAft>
                <a:spcPts val="0"/>
              </a:spcAft>
              <a:buClr>
                <a:schemeClr val="dk1"/>
              </a:buClr>
              <a:buSzPts val="2400"/>
              <a:buChar char="•"/>
            </a:pPr>
            <a:r>
              <a:rPr lang="en-US"/>
              <a:t>press New in Script machine</a:t>
            </a:r>
            <a:endParaRPr/>
          </a:p>
          <a:p>
            <a:pPr indent="-228600" lvl="1" marL="685800" rtl="0" algn="l">
              <a:lnSpc>
                <a:spcPct val="90000"/>
              </a:lnSpc>
              <a:spcBef>
                <a:spcPts val="500"/>
              </a:spcBef>
              <a:spcAft>
                <a:spcPts val="0"/>
              </a:spcAft>
              <a:buClr>
                <a:schemeClr val="dk1"/>
              </a:buClr>
              <a:buSzPts val="2400"/>
              <a:buChar char="•"/>
            </a:pPr>
            <a:r>
              <a:rPr lang="en-US"/>
              <a:t>In Assets – Create – Visual Scripting  - Script graph</a:t>
            </a:r>
            <a:endParaRPr/>
          </a:p>
          <a:p>
            <a:pPr indent="-76200" lvl="0" marL="228600" rtl="0" algn="l">
              <a:lnSpc>
                <a:spcPct val="90000"/>
              </a:lnSpc>
              <a:spcBef>
                <a:spcPts val="1000"/>
              </a:spcBef>
              <a:spcAft>
                <a:spcPts val="0"/>
              </a:spcAft>
              <a:buClr>
                <a:schemeClr val="dk1"/>
              </a:buClr>
              <a:buSzPts val="2400"/>
              <a:buNone/>
            </a:pPr>
            <a:r>
              <a:t/>
            </a:r>
            <a:endParaRPr/>
          </a:p>
          <a:p>
            <a:pPr indent="-76200" lvl="0" marL="228600" rtl="0" algn="l">
              <a:lnSpc>
                <a:spcPct val="90000"/>
              </a:lnSpc>
              <a:spcBef>
                <a:spcPts val="1000"/>
              </a:spcBef>
              <a:spcAft>
                <a:spcPts val="0"/>
              </a:spcAft>
              <a:buClr>
                <a:schemeClr val="dk1"/>
              </a:buClr>
              <a:buSzPts val="2400"/>
              <a:buNone/>
            </a:pPr>
            <a:r>
              <a:t/>
            </a:r>
            <a:endParaRPr/>
          </a:p>
        </p:txBody>
      </p:sp>
      <p:pic>
        <p:nvPicPr>
          <p:cNvPr id="46" name="Google Shape;46;p4"/>
          <p:cNvPicPr preferRelativeResize="0"/>
          <p:nvPr/>
        </p:nvPicPr>
        <p:blipFill rotWithShape="1">
          <a:blip r:embed="rId3">
            <a:alphaModFix/>
          </a:blip>
          <a:srcRect b="0" l="0" r="0" t="0"/>
          <a:stretch/>
        </p:blipFill>
        <p:spPr>
          <a:xfrm>
            <a:off x="5549021" y="905865"/>
            <a:ext cx="2286000" cy="1838325"/>
          </a:xfrm>
          <a:prstGeom prst="rect">
            <a:avLst/>
          </a:prstGeom>
          <a:noFill/>
          <a:ln>
            <a:noFill/>
          </a:ln>
        </p:spPr>
      </p:pic>
      <p:pic>
        <p:nvPicPr>
          <p:cNvPr id="47" name="Google Shape;47;p4"/>
          <p:cNvPicPr preferRelativeResize="0"/>
          <p:nvPr/>
        </p:nvPicPr>
        <p:blipFill rotWithShape="1">
          <a:blip r:embed="rId4">
            <a:alphaModFix/>
          </a:blip>
          <a:srcRect b="0" l="0" r="0" t="0"/>
          <a:stretch/>
        </p:blipFill>
        <p:spPr>
          <a:xfrm>
            <a:off x="8501959" y="1012031"/>
            <a:ext cx="3048000" cy="1152525"/>
          </a:xfrm>
          <a:prstGeom prst="rect">
            <a:avLst/>
          </a:prstGeom>
          <a:noFill/>
          <a:ln>
            <a:noFill/>
          </a:ln>
        </p:spPr>
      </p:pic>
      <p:pic>
        <p:nvPicPr>
          <p:cNvPr id="48" name="Google Shape;48;p4"/>
          <p:cNvPicPr preferRelativeResize="0"/>
          <p:nvPr/>
        </p:nvPicPr>
        <p:blipFill rotWithShape="1">
          <a:blip r:embed="rId5">
            <a:alphaModFix/>
          </a:blip>
          <a:srcRect b="0" l="0" r="0" t="0"/>
          <a:stretch/>
        </p:blipFill>
        <p:spPr>
          <a:xfrm>
            <a:off x="5447318" y="3348672"/>
            <a:ext cx="6581169" cy="2689545"/>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2" name="Shape 52"/>
        <p:cNvGrpSpPr/>
        <p:nvPr/>
      </p:nvGrpSpPr>
      <p:grpSpPr>
        <a:xfrm>
          <a:off x="0" y="0"/>
          <a:ext cx="0" cy="0"/>
          <a:chOff x="0" y="0"/>
          <a:chExt cx="0" cy="0"/>
        </a:xfrm>
      </p:grpSpPr>
      <p:sp>
        <p:nvSpPr>
          <p:cNvPr id="53" name="Google Shape;53;p5"/>
          <p:cNvSpPr txBox="1"/>
          <p:nvPr>
            <p:ph idx="1" type="body"/>
          </p:nvPr>
        </p:nvSpPr>
        <p:spPr>
          <a:xfrm>
            <a:off x="163513" y="130175"/>
            <a:ext cx="7151687" cy="522288"/>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lt1"/>
              </a:buClr>
              <a:buSzPts val="4000"/>
              <a:buNone/>
            </a:pPr>
            <a:r>
              <a:rPr lang="en-US"/>
              <a:t>Graph interface</a:t>
            </a:r>
            <a:endParaRPr/>
          </a:p>
        </p:txBody>
      </p:sp>
      <p:pic>
        <p:nvPicPr>
          <p:cNvPr id="54" name="Google Shape;54;p5"/>
          <p:cNvPicPr preferRelativeResize="0"/>
          <p:nvPr/>
        </p:nvPicPr>
        <p:blipFill rotWithShape="1">
          <a:blip r:embed="rId3">
            <a:alphaModFix/>
          </a:blip>
          <a:srcRect b="0" l="0" r="0" t="0"/>
          <a:stretch/>
        </p:blipFill>
        <p:spPr>
          <a:xfrm>
            <a:off x="6399971" y="1143000"/>
            <a:ext cx="5657969" cy="3890727"/>
          </a:xfrm>
          <a:prstGeom prst="rect">
            <a:avLst/>
          </a:prstGeom>
          <a:noFill/>
          <a:ln>
            <a:noFill/>
          </a:ln>
        </p:spPr>
      </p:pic>
      <p:sp>
        <p:nvSpPr>
          <p:cNvPr id="55" name="Google Shape;55;p5"/>
          <p:cNvSpPr txBox="1"/>
          <p:nvPr>
            <p:ph idx="2" type="body"/>
          </p:nvPr>
        </p:nvSpPr>
        <p:spPr>
          <a:xfrm>
            <a:off x="538163" y="1143000"/>
            <a:ext cx="5790209" cy="4959036"/>
          </a:xfrm>
          <a:prstGeom prst="rect">
            <a:avLst/>
          </a:prstGeom>
          <a:noFill/>
          <a:ln>
            <a:noFill/>
          </a:ln>
        </p:spPr>
        <p:txBody>
          <a:bodyPr anchorCtr="0" anchor="t" bIns="45700" lIns="91425" spcFirstLastPara="1" rIns="91425" wrap="square" tIns="45700">
            <a:noAutofit/>
          </a:bodyPr>
          <a:lstStyle/>
          <a:p>
            <a:pPr indent="-457200" lvl="0" marL="457200" rtl="0" algn="l">
              <a:lnSpc>
                <a:spcPct val="90000"/>
              </a:lnSpc>
              <a:spcBef>
                <a:spcPts val="0"/>
              </a:spcBef>
              <a:spcAft>
                <a:spcPts val="0"/>
              </a:spcAft>
              <a:buClr>
                <a:schemeClr val="dk1"/>
              </a:buClr>
              <a:buSzPts val="2400"/>
              <a:buFont typeface="Arial"/>
              <a:buAutoNum type="arabicPeriod"/>
            </a:pPr>
            <a:r>
              <a:rPr b="1" lang="en-US"/>
              <a:t>Graph Inspector </a:t>
            </a:r>
            <a:r>
              <a:rPr lang="en-US"/>
              <a:t>– gives detailed information and additional configuration of the graph</a:t>
            </a:r>
            <a:endParaRPr/>
          </a:p>
          <a:p>
            <a:pPr indent="-457200" lvl="0" marL="457200" rtl="0" algn="l">
              <a:lnSpc>
                <a:spcPct val="90000"/>
              </a:lnSpc>
              <a:spcBef>
                <a:spcPts val="1000"/>
              </a:spcBef>
              <a:spcAft>
                <a:spcPts val="0"/>
              </a:spcAft>
              <a:buClr>
                <a:schemeClr val="dk1"/>
              </a:buClr>
              <a:buSzPts val="2400"/>
              <a:buFont typeface="Arial"/>
              <a:buAutoNum type="arabicPeriod"/>
            </a:pPr>
            <a:r>
              <a:rPr b="1" lang="en-US"/>
              <a:t>Blackboard</a:t>
            </a:r>
            <a:r>
              <a:rPr lang="en-US"/>
              <a:t> – where you define and edit variables</a:t>
            </a:r>
            <a:endParaRPr/>
          </a:p>
          <a:p>
            <a:pPr indent="-457200" lvl="0" marL="457200" rtl="0" algn="l">
              <a:lnSpc>
                <a:spcPct val="90000"/>
              </a:lnSpc>
              <a:spcBef>
                <a:spcPts val="1000"/>
              </a:spcBef>
              <a:spcAft>
                <a:spcPts val="0"/>
              </a:spcAft>
              <a:buClr>
                <a:schemeClr val="dk1"/>
              </a:buClr>
              <a:buSzPts val="2400"/>
              <a:buFont typeface="Arial"/>
              <a:buAutoNum type="arabicPeriod"/>
            </a:pPr>
            <a:r>
              <a:rPr b="1" lang="en-US"/>
              <a:t>Graph Editor </a:t>
            </a:r>
            <a:r>
              <a:rPr lang="en-US"/>
              <a:t>– where you place nodes and create, edit, arrange logic flows.</a:t>
            </a:r>
            <a:endParaRPr/>
          </a:p>
          <a:p>
            <a:pPr indent="-457200" lvl="0" marL="457200" rtl="0" algn="l">
              <a:lnSpc>
                <a:spcPct val="90000"/>
              </a:lnSpc>
              <a:spcBef>
                <a:spcPts val="1000"/>
              </a:spcBef>
              <a:spcAft>
                <a:spcPts val="0"/>
              </a:spcAft>
              <a:buClr>
                <a:schemeClr val="dk1"/>
              </a:buClr>
              <a:buSzPts val="2400"/>
              <a:buFont typeface="Arial"/>
              <a:buAutoNum type="arabicPeriod"/>
            </a:pPr>
            <a:r>
              <a:rPr b="1" lang="en-US"/>
              <a:t>Fuzzy finder </a:t>
            </a:r>
            <a:r>
              <a:rPr lang="en-US"/>
              <a:t>– helper where you can find needed nodes</a:t>
            </a:r>
            <a:endParaRPr/>
          </a:p>
          <a:p>
            <a:pPr indent="-457200" lvl="0" marL="457200" rtl="0" algn="l">
              <a:lnSpc>
                <a:spcPct val="90000"/>
              </a:lnSpc>
              <a:spcBef>
                <a:spcPts val="1000"/>
              </a:spcBef>
              <a:spcAft>
                <a:spcPts val="0"/>
              </a:spcAft>
              <a:buClr>
                <a:schemeClr val="dk1"/>
              </a:buClr>
              <a:buSzPts val="2400"/>
              <a:buFont typeface="Arial"/>
              <a:buAutoNum type="arabicPeriod"/>
            </a:pPr>
            <a:r>
              <a:rPr b="1" lang="en-US"/>
              <a:t>Toolbar</a:t>
            </a:r>
            <a:r>
              <a:rPr lang="en-US"/>
              <a:t> – provides different settings specific to the view of Graph Editor</a:t>
            </a:r>
            <a:endParaRPr/>
          </a:p>
          <a:p>
            <a:pPr indent="-304800" lvl="0" marL="457200" rtl="0" algn="l">
              <a:lnSpc>
                <a:spcPct val="90000"/>
              </a:lnSpc>
              <a:spcBef>
                <a:spcPts val="1000"/>
              </a:spcBef>
              <a:spcAft>
                <a:spcPts val="0"/>
              </a:spcAft>
              <a:buClr>
                <a:schemeClr val="dk1"/>
              </a:buClr>
              <a:buSzPts val="2400"/>
              <a:buFont typeface="Arial"/>
              <a:buNone/>
            </a:pPr>
            <a:r>
              <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9" name="Shape 59"/>
        <p:cNvGrpSpPr/>
        <p:nvPr/>
      </p:nvGrpSpPr>
      <p:grpSpPr>
        <a:xfrm>
          <a:off x="0" y="0"/>
          <a:ext cx="0" cy="0"/>
          <a:chOff x="0" y="0"/>
          <a:chExt cx="0" cy="0"/>
        </a:xfrm>
      </p:grpSpPr>
      <p:sp>
        <p:nvSpPr>
          <p:cNvPr id="60" name="Google Shape;60;p6"/>
          <p:cNvSpPr txBox="1"/>
          <p:nvPr>
            <p:ph idx="1" type="body"/>
          </p:nvPr>
        </p:nvSpPr>
        <p:spPr>
          <a:xfrm>
            <a:off x="163513" y="130175"/>
            <a:ext cx="7151687" cy="522288"/>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lt1"/>
              </a:buClr>
              <a:buSzPts val="4000"/>
              <a:buNone/>
            </a:pPr>
            <a:r>
              <a:rPr lang="en-US"/>
              <a:t>Embed vs Graph</a:t>
            </a:r>
            <a:endParaRPr/>
          </a:p>
        </p:txBody>
      </p:sp>
      <p:sp>
        <p:nvSpPr>
          <p:cNvPr id="61" name="Google Shape;61;p6"/>
          <p:cNvSpPr txBox="1"/>
          <p:nvPr>
            <p:ph idx="2" type="body"/>
          </p:nvPr>
        </p:nvSpPr>
        <p:spPr>
          <a:xfrm>
            <a:off x="538163" y="1143000"/>
            <a:ext cx="11193462" cy="5005388"/>
          </a:xfrm>
          <a:prstGeom prst="rect">
            <a:avLst/>
          </a:prstGeom>
          <a:noFill/>
          <a:ln>
            <a:noFill/>
          </a:ln>
        </p:spPr>
        <p:txBody>
          <a:bodyPr anchorCtr="0" anchor="t" bIns="45700" lIns="91425" spcFirstLastPara="1" rIns="91425" wrap="square" tIns="45700">
            <a:noAutofit/>
          </a:bodyPr>
          <a:lstStyle/>
          <a:p>
            <a:pPr indent="-228600" lvl="0" marL="228600" rtl="0" algn="l">
              <a:lnSpc>
                <a:spcPct val="90000"/>
              </a:lnSpc>
              <a:spcBef>
                <a:spcPts val="0"/>
              </a:spcBef>
              <a:spcAft>
                <a:spcPts val="0"/>
              </a:spcAft>
              <a:buClr>
                <a:schemeClr val="dk1"/>
              </a:buClr>
              <a:buSzPts val="2400"/>
              <a:buChar char="•"/>
            </a:pPr>
            <a:r>
              <a:rPr lang="en-US"/>
              <a:t>Graph is a visual representations of the logic in an application</a:t>
            </a:r>
            <a:endParaRPr/>
          </a:p>
          <a:p>
            <a:pPr indent="-228600" lvl="0" marL="228600" rtl="0" algn="l">
              <a:lnSpc>
                <a:spcPct val="90000"/>
              </a:lnSpc>
              <a:spcBef>
                <a:spcPts val="1000"/>
              </a:spcBef>
              <a:spcAft>
                <a:spcPts val="0"/>
              </a:spcAft>
              <a:buClr>
                <a:schemeClr val="dk1"/>
              </a:buClr>
              <a:buSzPts val="2400"/>
              <a:buChar char="•"/>
            </a:pPr>
            <a:r>
              <a:rPr lang="en-US"/>
              <a:t>Script graphs - control and connect specific actions and values. </a:t>
            </a:r>
            <a:endParaRPr/>
          </a:p>
          <a:p>
            <a:pPr indent="-76200" lvl="0" marL="228600" rtl="0" algn="l">
              <a:lnSpc>
                <a:spcPct val="90000"/>
              </a:lnSpc>
              <a:spcBef>
                <a:spcPts val="1000"/>
              </a:spcBef>
              <a:spcAft>
                <a:spcPts val="0"/>
              </a:spcAft>
              <a:buClr>
                <a:schemeClr val="dk1"/>
              </a:buClr>
              <a:buSzPts val="2400"/>
              <a:buNone/>
            </a:pPr>
            <a:r>
              <a:t/>
            </a:r>
            <a:endParaRPr/>
          </a:p>
        </p:txBody>
      </p:sp>
      <p:graphicFrame>
        <p:nvGraphicFramePr>
          <p:cNvPr id="62" name="Google Shape;62;p6"/>
          <p:cNvGraphicFramePr/>
          <p:nvPr/>
        </p:nvGraphicFramePr>
        <p:xfrm>
          <a:off x="1244349" y="2891497"/>
          <a:ext cx="3000000" cy="3000000"/>
        </p:xfrm>
        <a:graphic>
          <a:graphicData uri="http://schemas.openxmlformats.org/drawingml/2006/table">
            <a:tbl>
              <a:tblPr bandRow="1" firstRow="1">
                <a:noFill/>
                <a:tableStyleId>{6BA7D30E-9F0E-4F11-B7BC-203A608BB5CF}</a:tableStyleId>
              </a:tblPr>
              <a:tblGrid>
                <a:gridCol w="4064000"/>
                <a:gridCol w="4064000"/>
              </a:tblGrid>
              <a:tr h="370850">
                <a:tc>
                  <a:txBody>
                    <a:bodyPr/>
                    <a:lstStyle/>
                    <a:p>
                      <a:pPr indent="0" lvl="0" marL="0" marR="0" rtl="0" algn="ctr">
                        <a:spcBef>
                          <a:spcPts val="0"/>
                        </a:spcBef>
                        <a:spcAft>
                          <a:spcPts val="0"/>
                        </a:spcAft>
                        <a:buNone/>
                      </a:pPr>
                      <a:r>
                        <a:rPr lang="en-US" sz="1800"/>
                        <a:t>Graph</a:t>
                      </a:r>
                      <a:endParaRPr sz="1800"/>
                    </a:p>
                  </a:txBody>
                  <a:tcPr marT="45725" marB="45725" marR="91450" marL="91450"/>
                </a:tc>
                <a:tc>
                  <a:txBody>
                    <a:bodyPr/>
                    <a:lstStyle/>
                    <a:p>
                      <a:pPr indent="0" lvl="0" marL="0" marR="0" rtl="0" algn="ctr">
                        <a:spcBef>
                          <a:spcPts val="0"/>
                        </a:spcBef>
                        <a:spcAft>
                          <a:spcPts val="0"/>
                        </a:spcAft>
                        <a:buNone/>
                      </a:pPr>
                      <a:r>
                        <a:rPr lang="en-US" sz="1800"/>
                        <a:t>Embed</a:t>
                      </a:r>
                      <a:endParaRPr sz="1800"/>
                    </a:p>
                  </a:txBody>
                  <a:tcPr marT="45725" marB="45725" marR="91450" marL="91450"/>
                </a:tc>
              </a:tr>
              <a:tr h="370850">
                <a:tc>
                  <a:txBody>
                    <a:bodyPr/>
                    <a:lstStyle/>
                    <a:p>
                      <a:pPr indent="0" lvl="0" marL="0" marR="0" rtl="0" algn="l">
                        <a:spcBef>
                          <a:spcPts val="0"/>
                        </a:spcBef>
                        <a:spcAft>
                          <a:spcPts val="0"/>
                        </a:spcAft>
                        <a:buNone/>
                      </a:pPr>
                      <a:r>
                        <a:rPr lang="en-US" sz="1800"/>
                        <a:t>A file, located in Assets</a:t>
                      </a:r>
                      <a:endParaRPr sz="1800"/>
                    </a:p>
                  </a:txBody>
                  <a:tcPr marT="45725" marB="45725" marR="91450" marL="91450"/>
                </a:tc>
                <a:tc>
                  <a:txBody>
                    <a:bodyPr/>
                    <a:lstStyle/>
                    <a:p>
                      <a:pPr indent="0" lvl="0" marL="0" marR="0" rtl="0" algn="l">
                        <a:spcBef>
                          <a:spcPts val="0"/>
                        </a:spcBef>
                        <a:spcAft>
                          <a:spcPts val="0"/>
                        </a:spcAft>
                        <a:buNone/>
                      </a:pPr>
                      <a:r>
                        <a:rPr lang="en-US" sz="1800"/>
                        <a:t>Contained directly inside the GameObject</a:t>
                      </a:r>
                      <a:endParaRPr sz="1800"/>
                    </a:p>
                  </a:txBody>
                  <a:tcPr marT="45725" marB="45725" marR="91450" marL="91450"/>
                </a:tc>
              </a:tr>
              <a:tr h="370850">
                <a:tc>
                  <a:txBody>
                    <a:bodyPr/>
                    <a:lstStyle/>
                    <a:p>
                      <a:pPr indent="0" lvl="0" marL="0" marR="0" rtl="0" algn="l">
                        <a:spcBef>
                          <a:spcPts val="0"/>
                        </a:spcBef>
                        <a:spcAft>
                          <a:spcPts val="0"/>
                        </a:spcAft>
                        <a:buNone/>
                      </a:pPr>
                      <a:r>
                        <a:rPr lang="en-US" sz="1800"/>
                        <a:t>Can be used for several objects</a:t>
                      </a:r>
                      <a:endParaRPr sz="1800"/>
                    </a:p>
                  </a:txBody>
                  <a:tcPr marT="45725" marB="45725" marR="91450" marL="91450"/>
                </a:tc>
                <a:tc>
                  <a:txBody>
                    <a:bodyPr/>
                    <a:lstStyle/>
                    <a:p>
                      <a:pPr indent="0" lvl="0" marL="0" marR="0" rtl="0" algn="l">
                        <a:spcBef>
                          <a:spcPts val="0"/>
                        </a:spcBef>
                        <a:spcAft>
                          <a:spcPts val="0"/>
                        </a:spcAft>
                        <a:buNone/>
                      </a:pPr>
                      <a:r>
                        <a:rPr lang="en-US" sz="1800"/>
                        <a:t>Belongs only to one object</a:t>
                      </a:r>
                      <a:endParaRPr sz="1800"/>
                    </a:p>
                  </a:txBody>
                  <a:tcPr marT="45725" marB="45725" marR="91450" marL="91450"/>
                </a:tc>
              </a:tr>
              <a:tr h="370850">
                <a:tc>
                  <a:txBody>
                    <a:bodyPr/>
                    <a:lstStyle/>
                    <a:p>
                      <a:pPr indent="0" lvl="0" marL="0" marR="0" rtl="0" algn="l">
                        <a:lnSpc>
                          <a:spcPct val="100000"/>
                        </a:lnSpc>
                        <a:spcBef>
                          <a:spcPts val="0"/>
                        </a:spcBef>
                        <a:spcAft>
                          <a:spcPts val="0"/>
                        </a:spcAft>
                        <a:buClr>
                          <a:schemeClr val="dk1"/>
                        </a:buClr>
                        <a:buSzPts val="1800"/>
                        <a:buFont typeface="Arial"/>
                        <a:buNone/>
                      </a:pPr>
                      <a:r>
                        <a:rPr lang="en-US" sz="1800"/>
                        <a:t>Modifications made during play mode will stay</a:t>
                      </a:r>
                      <a:endParaRPr sz="1800"/>
                    </a:p>
                    <a:p>
                      <a:pPr indent="0" lvl="0" marL="0" marR="0" rtl="0" algn="l">
                        <a:spcBef>
                          <a:spcPts val="0"/>
                        </a:spcBef>
                        <a:spcAft>
                          <a:spcPts val="0"/>
                        </a:spcAft>
                        <a:buNone/>
                      </a:pPr>
                      <a:r>
                        <a:t/>
                      </a:r>
                      <a:endParaRPr sz="1800"/>
                    </a:p>
                  </a:txBody>
                  <a:tcPr marT="45725" marB="45725" marR="91450" marL="91450"/>
                </a:tc>
                <a:tc>
                  <a:txBody>
                    <a:bodyPr/>
                    <a:lstStyle/>
                    <a:p>
                      <a:pPr indent="0" lvl="0" marL="0" marR="0" rtl="0" algn="l">
                        <a:spcBef>
                          <a:spcPts val="0"/>
                        </a:spcBef>
                        <a:spcAft>
                          <a:spcPts val="0"/>
                        </a:spcAft>
                        <a:buNone/>
                      </a:pPr>
                      <a:r>
                        <a:rPr lang="en-US" sz="1800"/>
                        <a:t>Modifications made during play mode will be lost</a:t>
                      </a:r>
                      <a:endParaRPr sz="1800"/>
                    </a:p>
                  </a:txBody>
                  <a:tcPr marT="45725" marB="45725" marR="91450" marL="91450"/>
                </a:tc>
              </a:tr>
            </a:tbl>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6" name="Shape 66"/>
        <p:cNvGrpSpPr/>
        <p:nvPr/>
      </p:nvGrpSpPr>
      <p:grpSpPr>
        <a:xfrm>
          <a:off x="0" y="0"/>
          <a:ext cx="0" cy="0"/>
          <a:chOff x="0" y="0"/>
          <a:chExt cx="0" cy="0"/>
        </a:xfrm>
      </p:grpSpPr>
      <p:sp>
        <p:nvSpPr>
          <p:cNvPr id="67" name="Google Shape;67;p7"/>
          <p:cNvSpPr txBox="1"/>
          <p:nvPr>
            <p:ph idx="1" type="body"/>
          </p:nvPr>
        </p:nvSpPr>
        <p:spPr>
          <a:xfrm>
            <a:off x="163513" y="130175"/>
            <a:ext cx="7151687" cy="522288"/>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lt1"/>
              </a:buClr>
              <a:buSzPts val="4000"/>
              <a:buNone/>
            </a:pPr>
            <a:r>
              <a:rPr lang="en-US"/>
              <a:t>Nodes / Units</a:t>
            </a:r>
            <a:endParaRPr/>
          </a:p>
        </p:txBody>
      </p:sp>
      <p:sp>
        <p:nvSpPr>
          <p:cNvPr id="68" name="Google Shape;68;p7"/>
          <p:cNvSpPr txBox="1"/>
          <p:nvPr>
            <p:ph idx="2" type="body"/>
          </p:nvPr>
        </p:nvSpPr>
        <p:spPr>
          <a:xfrm>
            <a:off x="538163" y="1143000"/>
            <a:ext cx="5753995" cy="5005388"/>
          </a:xfrm>
          <a:prstGeom prst="rect">
            <a:avLst/>
          </a:prstGeom>
          <a:noFill/>
          <a:ln>
            <a:noFill/>
          </a:ln>
        </p:spPr>
        <p:txBody>
          <a:bodyPr anchorCtr="0" anchor="t" bIns="45700" lIns="91425" spcFirstLastPara="1" rIns="91425" wrap="square" tIns="45700">
            <a:noAutofit/>
          </a:bodyPr>
          <a:lstStyle/>
          <a:p>
            <a:pPr indent="-228600" lvl="0" marL="228600" rtl="0" algn="l">
              <a:lnSpc>
                <a:spcPct val="90000"/>
              </a:lnSpc>
              <a:spcBef>
                <a:spcPts val="0"/>
              </a:spcBef>
              <a:spcAft>
                <a:spcPts val="0"/>
              </a:spcAft>
              <a:buClr>
                <a:schemeClr val="dk1"/>
              </a:buClr>
              <a:buSzPts val="2400"/>
              <a:buChar char="•"/>
            </a:pPr>
            <a:r>
              <a:rPr lang="en-US"/>
              <a:t>Can be added through Fuzzy Finder (right mouse click in Graph Editor) </a:t>
            </a:r>
            <a:endParaRPr/>
          </a:p>
          <a:p>
            <a:pPr indent="-228600" lvl="0" marL="228600" rtl="0" algn="l">
              <a:lnSpc>
                <a:spcPct val="90000"/>
              </a:lnSpc>
              <a:spcBef>
                <a:spcPts val="1000"/>
              </a:spcBef>
              <a:spcAft>
                <a:spcPts val="0"/>
              </a:spcAft>
              <a:buClr>
                <a:schemeClr val="dk1"/>
              </a:buClr>
              <a:buSzPts val="2400"/>
              <a:buChar char="•"/>
            </a:pPr>
            <a:r>
              <a:rPr lang="en-US"/>
              <a:t>Come with Input/Output ports:</a:t>
            </a:r>
            <a:endParaRPr/>
          </a:p>
          <a:p>
            <a:pPr indent="-76200" lvl="0" marL="228600" rtl="0" algn="l">
              <a:lnSpc>
                <a:spcPct val="90000"/>
              </a:lnSpc>
              <a:spcBef>
                <a:spcPts val="1000"/>
              </a:spcBef>
              <a:spcAft>
                <a:spcPts val="0"/>
              </a:spcAft>
              <a:buClr>
                <a:schemeClr val="dk1"/>
              </a:buClr>
              <a:buSzPts val="2400"/>
              <a:buNone/>
            </a:pPr>
            <a:r>
              <a:t/>
            </a:r>
            <a:endParaRPr/>
          </a:p>
          <a:p>
            <a:pPr indent="-457200" lvl="1" marL="914400" rtl="0" algn="l">
              <a:lnSpc>
                <a:spcPct val="90000"/>
              </a:lnSpc>
              <a:spcBef>
                <a:spcPts val="500"/>
              </a:spcBef>
              <a:spcAft>
                <a:spcPts val="0"/>
              </a:spcAft>
              <a:buClr>
                <a:schemeClr val="dk1"/>
              </a:buClr>
              <a:buSzPts val="2000"/>
              <a:buFont typeface="Arial"/>
              <a:buAutoNum type="arabicPeriod"/>
            </a:pPr>
            <a:r>
              <a:rPr b="1" lang="en-US" sz="2000"/>
              <a:t>Control Input:</a:t>
            </a:r>
            <a:r>
              <a:rPr lang="en-US" sz="2000"/>
              <a:t> Entry point to execute logic in the unit.</a:t>
            </a:r>
            <a:endParaRPr/>
          </a:p>
          <a:p>
            <a:pPr indent="-457200" lvl="1" marL="914400" rtl="0" algn="l">
              <a:lnSpc>
                <a:spcPct val="90000"/>
              </a:lnSpc>
              <a:spcBef>
                <a:spcPts val="500"/>
              </a:spcBef>
              <a:spcAft>
                <a:spcPts val="0"/>
              </a:spcAft>
              <a:buClr>
                <a:schemeClr val="dk1"/>
              </a:buClr>
              <a:buSzPts val="2000"/>
              <a:buFont typeface="Arial"/>
              <a:buAutoNum type="arabicPeriod"/>
            </a:pPr>
            <a:r>
              <a:rPr b="1" lang="en-US" sz="2000"/>
              <a:t>Control Output:</a:t>
            </a:r>
            <a:r>
              <a:rPr lang="en-US" sz="2000"/>
              <a:t> Trigger the next action connected to this port.</a:t>
            </a:r>
            <a:endParaRPr/>
          </a:p>
          <a:p>
            <a:pPr indent="-457200" lvl="1" marL="914400" rtl="0" algn="l">
              <a:lnSpc>
                <a:spcPct val="90000"/>
              </a:lnSpc>
              <a:spcBef>
                <a:spcPts val="500"/>
              </a:spcBef>
              <a:spcAft>
                <a:spcPts val="0"/>
              </a:spcAft>
              <a:buClr>
                <a:schemeClr val="dk1"/>
              </a:buClr>
              <a:buSzPts val="2000"/>
              <a:buFont typeface="Arial"/>
              <a:buAutoNum type="arabicPeriod"/>
            </a:pPr>
            <a:r>
              <a:rPr b="1" lang="en-US" sz="2000"/>
              <a:t>Value Input:</a:t>
            </a:r>
            <a:r>
              <a:rPr lang="en-US" sz="2000"/>
              <a:t> Any kind of data you want to pass to your unit.</a:t>
            </a:r>
            <a:endParaRPr/>
          </a:p>
          <a:p>
            <a:pPr indent="-457200" lvl="1" marL="914400" rtl="0" algn="l">
              <a:lnSpc>
                <a:spcPct val="90000"/>
              </a:lnSpc>
              <a:spcBef>
                <a:spcPts val="500"/>
              </a:spcBef>
              <a:spcAft>
                <a:spcPts val="0"/>
              </a:spcAft>
              <a:buClr>
                <a:schemeClr val="dk1"/>
              </a:buClr>
              <a:buSzPts val="2000"/>
              <a:buFont typeface="Arial"/>
              <a:buAutoNum type="arabicPeriod"/>
            </a:pPr>
            <a:r>
              <a:rPr b="1" lang="en-US" sz="2000"/>
              <a:t>Value Output:</a:t>
            </a:r>
            <a:r>
              <a:rPr lang="en-US" sz="2000"/>
              <a:t> Any kind of data you want to pass outside your unit.</a:t>
            </a:r>
            <a:endParaRPr/>
          </a:p>
          <a:p>
            <a:pPr indent="-76200" lvl="0" marL="228600" rtl="0" algn="l">
              <a:lnSpc>
                <a:spcPct val="90000"/>
              </a:lnSpc>
              <a:spcBef>
                <a:spcPts val="1000"/>
              </a:spcBef>
              <a:spcAft>
                <a:spcPts val="0"/>
              </a:spcAft>
              <a:buClr>
                <a:schemeClr val="dk1"/>
              </a:buClr>
              <a:buSzPts val="2400"/>
              <a:buNone/>
            </a:pPr>
            <a:r>
              <a:t/>
            </a:r>
            <a:endParaRPr/>
          </a:p>
        </p:txBody>
      </p:sp>
      <p:pic>
        <p:nvPicPr>
          <p:cNvPr id="69" name="Google Shape;69;p7"/>
          <p:cNvPicPr preferRelativeResize="0"/>
          <p:nvPr/>
        </p:nvPicPr>
        <p:blipFill rotWithShape="1">
          <a:blip r:embed="rId3">
            <a:alphaModFix/>
          </a:blip>
          <a:srcRect b="0" l="0" r="0" t="0"/>
          <a:stretch/>
        </p:blipFill>
        <p:spPr>
          <a:xfrm>
            <a:off x="6457147" y="1903491"/>
            <a:ext cx="5196690" cy="3284700"/>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3" name="Shape 73"/>
        <p:cNvGrpSpPr/>
        <p:nvPr/>
      </p:nvGrpSpPr>
      <p:grpSpPr>
        <a:xfrm>
          <a:off x="0" y="0"/>
          <a:ext cx="0" cy="0"/>
          <a:chOff x="0" y="0"/>
          <a:chExt cx="0" cy="0"/>
        </a:xfrm>
      </p:grpSpPr>
      <p:sp>
        <p:nvSpPr>
          <p:cNvPr id="74" name="Google Shape;74;p8"/>
          <p:cNvSpPr txBox="1"/>
          <p:nvPr>
            <p:ph idx="1" type="body"/>
          </p:nvPr>
        </p:nvSpPr>
        <p:spPr>
          <a:xfrm>
            <a:off x="163513" y="130175"/>
            <a:ext cx="7151687" cy="522288"/>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lt1"/>
              </a:buClr>
              <a:buSzPts val="4000"/>
              <a:buNone/>
            </a:pPr>
            <a:r>
              <a:rPr lang="en-US"/>
              <a:t>Creating flow</a:t>
            </a:r>
            <a:endParaRPr/>
          </a:p>
        </p:txBody>
      </p:sp>
      <p:sp>
        <p:nvSpPr>
          <p:cNvPr id="75" name="Google Shape;75;p8"/>
          <p:cNvSpPr txBox="1"/>
          <p:nvPr>
            <p:ph idx="2" type="body"/>
          </p:nvPr>
        </p:nvSpPr>
        <p:spPr>
          <a:xfrm>
            <a:off x="538163" y="1143000"/>
            <a:ext cx="11193462" cy="5005388"/>
          </a:xfrm>
          <a:prstGeom prst="rect">
            <a:avLst/>
          </a:prstGeom>
          <a:noFill/>
          <a:ln>
            <a:noFill/>
          </a:ln>
        </p:spPr>
        <p:txBody>
          <a:bodyPr anchorCtr="0" anchor="t" bIns="45700" lIns="91425" spcFirstLastPara="1" rIns="91425" wrap="square" tIns="45700">
            <a:noAutofit/>
          </a:bodyPr>
          <a:lstStyle/>
          <a:p>
            <a:pPr indent="-228600" lvl="0" marL="228600" rtl="0" algn="l">
              <a:lnSpc>
                <a:spcPct val="90000"/>
              </a:lnSpc>
              <a:spcBef>
                <a:spcPts val="0"/>
              </a:spcBef>
              <a:spcAft>
                <a:spcPts val="0"/>
              </a:spcAft>
              <a:buClr>
                <a:schemeClr val="dk1"/>
              </a:buClr>
              <a:buSzPts val="2400"/>
              <a:buChar char="•"/>
            </a:pPr>
            <a:r>
              <a:rPr lang="en-US"/>
              <a:t>To connect nodes, simply drag Control output port from one Node to Control Input port of another Node. </a:t>
            </a:r>
            <a:endParaRPr/>
          </a:p>
          <a:p>
            <a:pPr indent="-228600" lvl="0" marL="228600" rtl="0" algn="l">
              <a:lnSpc>
                <a:spcPct val="90000"/>
              </a:lnSpc>
              <a:spcBef>
                <a:spcPts val="1000"/>
              </a:spcBef>
              <a:spcAft>
                <a:spcPts val="0"/>
              </a:spcAft>
              <a:buClr>
                <a:schemeClr val="dk1"/>
              </a:buClr>
              <a:buSzPts val="2400"/>
              <a:buChar char="•"/>
            </a:pPr>
            <a:r>
              <a:rPr lang="en-US"/>
              <a:t>To pass the value, connect Value output port from one Node to Value Input port of another Node.</a:t>
            </a:r>
            <a:endParaRPr/>
          </a:p>
          <a:p>
            <a:pPr indent="-228600" lvl="0" marL="228600" rtl="0" algn="l">
              <a:lnSpc>
                <a:spcPct val="90000"/>
              </a:lnSpc>
              <a:spcBef>
                <a:spcPts val="1000"/>
              </a:spcBef>
              <a:spcAft>
                <a:spcPts val="0"/>
              </a:spcAft>
              <a:buClr>
                <a:schemeClr val="dk1"/>
              </a:buClr>
              <a:buSzPts val="2400"/>
              <a:buChar char="•"/>
            </a:pPr>
            <a:r>
              <a:rPr lang="en-US"/>
              <a:t>Normally the flow starts on some kind of occasion – Event, which serves as a trigger for execution of the logic of the flow. Events do not have Control Input.</a:t>
            </a:r>
            <a:endParaRPr/>
          </a:p>
          <a:p>
            <a:pPr indent="-228600" lvl="0" marL="228600" rtl="0" algn="l">
              <a:lnSpc>
                <a:spcPct val="90000"/>
              </a:lnSpc>
              <a:spcBef>
                <a:spcPts val="1000"/>
              </a:spcBef>
              <a:spcAft>
                <a:spcPts val="0"/>
              </a:spcAft>
              <a:buClr>
                <a:schemeClr val="dk1"/>
              </a:buClr>
              <a:buSzPts val="2400"/>
              <a:buChar char="•"/>
            </a:pPr>
            <a:r>
              <a:rPr lang="en-US"/>
              <a:t>Logic controls may have logic input or output port.</a:t>
            </a:r>
            <a:endParaRPr/>
          </a:p>
          <a:p>
            <a:pPr indent="-76200" lvl="0" marL="228600" rtl="0" algn="l">
              <a:lnSpc>
                <a:spcPct val="90000"/>
              </a:lnSpc>
              <a:spcBef>
                <a:spcPts val="1000"/>
              </a:spcBef>
              <a:spcAft>
                <a:spcPts val="0"/>
              </a:spcAft>
              <a:buClr>
                <a:schemeClr val="dk1"/>
              </a:buClr>
              <a:buSzPts val="2400"/>
              <a:buNone/>
            </a:pPr>
            <a:r>
              <a:t/>
            </a:r>
            <a:endParaRPr/>
          </a:p>
          <a:p>
            <a:pPr indent="-76200" lvl="0" marL="228600" rtl="0" algn="l">
              <a:lnSpc>
                <a:spcPct val="90000"/>
              </a:lnSpc>
              <a:spcBef>
                <a:spcPts val="1000"/>
              </a:spcBef>
              <a:spcAft>
                <a:spcPts val="0"/>
              </a:spcAft>
              <a:buClr>
                <a:schemeClr val="dk1"/>
              </a:buClr>
              <a:buSzPts val="2400"/>
              <a:buNone/>
            </a:pPr>
            <a:r>
              <a:t/>
            </a:r>
            <a:endParaRPr/>
          </a:p>
        </p:txBody>
      </p:sp>
      <p:pic>
        <p:nvPicPr>
          <p:cNvPr id="76" name="Google Shape;76;p8"/>
          <p:cNvPicPr preferRelativeResize="0"/>
          <p:nvPr/>
        </p:nvPicPr>
        <p:blipFill rotWithShape="1">
          <a:blip r:embed="rId3">
            <a:alphaModFix/>
          </a:blip>
          <a:srcRect b="0" l="0" r="0" t="0"/>
          <a:stretch/>
        </p:blipFill>
        <p:spPr>
          <a:xfrm>
            <a:off x="5642289" y="4388478"/>
            <a:ext cx="1666875" cy="1104900"/>
          </a:xfrm>
          <a:prstGeom prst="rect">
            <a:avLst/>
          </a:prstGeom>
          <a:noFill/>
          <a:ln>
            <a:noFill/>
          </a:ln>
        </p:spPr>
      </p:pic>
      <p:pic>
        <p:nvPicPr>
          <p:cNvPr id="77" name="Google Shape;77;p8"/>
          <p:cNvPicPr preferRelativeResize="0"/>
          <p:nvPr/>
        </p:nvPicPr>
        <p:blipFill rotWithShape="1">
          <a:blip r:embed="rId4">
            <a:alphaModFix/>
          </a:blip>
          <a:srcRect b="0" l="0" r="0" t="0"/>
          <a:stretch/>
        </p:blipFill>
        <p:spPr>
          <a:xfrm>
            <a:off x="8977454" y="3569328"/>
            <a:ext cx="2095500" cy="2743200"/>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1" name="Shape 81"/>
        <p:cNvGrpSpPr/>
        <p:nvPr/>
      </p:nvGrpSpPr>
      <p:grpSpPr>
        <a:xfrm>
          <a:off x="0" y="0"/>
          <a:ext cx="0" cy="0"/>
          <a:chOff x="0" y="0"/>
          <a:chExt cx="0" cy="0"/>
        </a:xfrm>
      </p:grpSpPr>
      <p:sp>
        <p:nvSpPr>
          <p:cNvPr id="82" name="Google Shape;82;p9"/>
          <p:cNvSpPr txBox="1"/>
          <p:nvPr>
            <p:ph idx="1" type="body"/>
          </p:nvPr>
        </p:nvSpPr>
        <p:spPr>
          <a:xfrm>
            <a:off x="163513" y="130175"/>
            <a:ext cx="7151687" cy="522288"/>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lt1"/>
              </a:buClr>
              <a:buSzPts val="4000"/>
              <a:buNone/>
            </a:pPr>
            <a:r>
              <a:rPr lang="en-US"/>
              <a:t>Variables</a:t>
            </a:r>
            <a:endParaRPr/>
          </a:p>
        </p:txBody>
      </p:sp>
      <p:sp>
        <p:nvSpPr>
          <p:cNvPr id="83" name="Google Shape;83;p9"/>
          <p:cNvSpPr txBox="1"/>
          <p:nvPr>
            <p:ph idx="2" type="body"/>
          </p:nvPr>
        </p:nvSpPr>
        <p:spPr>
          <a:xfrm>
            <a:off x="538163" y="1143000"/>
            <a:ext cx="11193462" cy="5005388"/>
          </a:xfrm>
          <a:prstGeom prst="rect">
            <a:avLst/>
          </a:prstGeom>
          <a:noFill/>
          <a:ln>
            <a:noFill/>
          </a:ln>
        </p:spPr>
        <p:txBody>
          <a:bodyPr anchorCtr="0" anchor="t" bIns="45700" lIns="91425" spcFirstLastPara="1" rIns="91425" wrap="square" tIns="45700">
            <a:noAutofit/>
          </a:bodyPr>
          <a:lstStyle/>
          <a:p>
            <a:pPr indent="-228600" lvl="0" marL="228600" rtl="0" algn="l">
              <a:lnSpc>
                <a:spcPct val="90000"/>
              </a:lnSpc>
              <a:spcBef>
                <a:spcPts val="0"/>
              </a:spcBef>
              <a:spcAft>
                <a:spcPts val="0"/>
              </a:spcAft>
              <a:buClr>
                <a:schemeClr val="dk1"/>
              </a:buClr>
              <a:buSzPts val="2400"/>
              <a:buChar char="•"/>
            </a:pPr>
            <a:r>
              <a:rPr lang="en-US"/>
              <a:t>Named space in memory</a:t>
            </a:r>
            <a:endParaRPr/>
          </a:p>
          <a:p>
            <a:pPr indent="-228600" lvl="1" marL="685800" rtl="0" algn="l">
              <a:lnSpc>
                <a:spcPct val="90000"/>
              </a:lnSpc>
              <a:spcBef>
                <a:spcPts val="500"/>
              </a:spcBef>
              <a:spcAft>
                <a:spcPts val="0"/>
              </a:spcAft>
              <a:buClr>
                <a:schemeClr val="dk1"/>
              </a:buClr>
              <a:buSzPts val="2400"/>
              <a:buChar char="•"/>
            </a:pPr>
            <a:r>
              <a:rPr lang="en-US"/>
              <a:t>Name should start from letter, can include numbers and underscore. Avoid other symbols.</a:t>
            </a:r>
            <a:endParaRPr/>
          </a:p>
          <a:p>
            <a:pPr indent="-228600" lvl="0" marL="228600" rtl="0" algn="l">
              <a:lnSpc>
                <a:spcPct val="90000"/>
              </a:lnSpc>
              <a:spcBef>
                <a:spcPts val="1000"/>
              </a:spcBef>
              <a:spcAft>
                <a:spcPts val="0"/>
              </a:spcAft>
              <a:buClr>
                <a:schemeClr val="dk1"/>
              </a:buClr>
              <a:buSzPts val="2400"/>
              <a:buChar char="•"/>
            </a:pPr>
            <a:r>
              <a:rPr lang="en-US"/>
              <a:t>Stores information that might change - value</a:t>
            </a:r>
            <a:endParaRPr/>
          </a:p>
          <a:p>
            <a:pPr indent="-228600" lvl="0" marL="228600" rtl="0" algn="l">
              <a:lnSpc>
                <a:spcPct val="90000"/>
              </a:lnSpc>
              <a:spcBef>
                <a:spcPts val="1000"/>
              </a:spcBef>
              <a:spcAft>
                <a:spcPts val="0"/>
              </a:spcAft>
              <a:buClr>
                <a:schemeClr val="dk1"/>
              </a:buClr>
              <a:buSzPts val="2400"/>
              <a:buChar char="•"/>
            </a:pPr>
            <a:r>
              <a:rPr lang="en-US"/>
              <a:t>Has data type, which defines how much memory should be allocated for potential value</a:t>
            </a:r>
            <a:endParaRPr/>
          </a:p>
          <a:p>
            <a:pPr indent="-228600" lvl="0" marL="228600" rtl="0" algn="l">
              <a:lnSpc>
                <a:spcPct val="90000"/>
              </a:lnSpc>
              <a:spcBef>
                <a:spcPts val="1000"/>
              </a:spcBef>
              <a:spcAft>
                <a:spcPts val="0"/>
              </a:spcAft>
              <a:buClr>
                <a:schemeClr val="dk1"/>
              </a:buClr>
              <a:buSzPts val="2400"/>
              <a:buChar char="•"/>
            </a:pPr>
            <a:r>
              <a:rPr lang="en-US"/>
              <a:t>Can be visible and accessible only with certain scope</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7" name="Shape 87"/>
        <p:cNvGrpSpPr/>
        <p:nvPr/>
      </p:nvGrpSpPr>
      <p:grpSpPr>
        <a:xfrm>
          <a:off x="0" y="0"/>
          <a:ext cx="0" cy="0"/>
          <a:chOff x="0" y="0"/>
          <a:chExt cx="0" cy="0"/>
        </a:xfrm>
      </p:grpSpPr>
      <p:sp>
        <p:nvSpPr>
          <p:cNvPr id="88" name="Google Shape;88;p10"/>
          <p:cNvSpPr txBox="1"/>
          <p:nvPr>
            <p:ph idx="1" type="body"/>
          </p:nvPr>
        </p:nvSpPr>
        <p:spPr>
          <a:xfrm>
            <a:off x="163513" y="130175"/>
            <a:ext cx="7151687" cy="522288"/>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lt1"/>
              </a:buClr>
              <a:buSzPts val="4000"/>
              <a:buNone/>
            </a:pPr>
            <a:r>
              <a:rPr lang="en-US"/>
              <a:t>Data Types</a:t>
            </a:r>
            <a:endParaRPr/>
          </a:p>
        </p:txBody>
      </p:sp>
      <p:sp>
        <p:nvSpPr>
          <p:cNvPr id="89" name="Google Shape;89;p10"/>
          <p:cNvSpPr txBox="1"/>
          <p:nvPr>
            <p:ph idx="2" type="body"/>
          </p:nvPr>
        </p:nvSpPr>
        <p:spPr>
          <a:xfrm>
            <a:off x="499269" y="926306"/>
            <a:ext cx="11193462" cy="5005388"/>
          </a:xfrm>
          <a:prstGeom prst="rect">
            <a:avLst/>
          </a:prstGeom>
          <a:noFill/>
          <a:ln>
            <a:noFill/>
          </a:ln>
        </p:spPr>
        <p:txBody>
          <a:bodyPr anchorCtr="0" anchor="t" bIns="45700" lIns="91425" spcFirstLastPara="1" rIns="91425" wrap="square" tIns="45700">
            <a:noAutofit/>
          </a:bodyPr>
          <a:lstStyle/>
          <a:p>
            <a:pPr indent="0" lvl="0" marL="0" rtl="0" algn="l">
              <a:lnSpc>
                <a:spcPct val="90000"/>
              </a:lnSpc>
              <a:spcBef>
                <a:spcPts val="0"/>
              </a:spcBef>
              <a:spcAft>
                <a:spcPts val="0"/>
              </a:spcAft>
              <a:buClr>
                <a:schemeClr val="dk1"/>
              </a:buClr>
              <a:buSzPts val="2400"/>
              <a:buNone/>
            </a:pPr>
            <a:r>
              <a:rPr lang="en-US"/>
              <a:t>They are very many, but you need to be familiar with most common ones (1)</a:t>
            </a:r>
            <a:endParaRPr/>
          </a:p>
          <a:p>
            <a:pPr indent="-76200" lvl="0" marL="228600" rtl="0" algn="l">
              <a:lnSpc>
                <a:spcPct val="90000"/>
              </a:lnSpc>
              <a:spcBef>
                <a:spcPts val="1000"/>
              </a:spcBef>
              <a:spcAft>
                <a:spcPts val="0"/>
              </a:spcAft>
              <a:buClr>
                <a:schemeClr val="dk1"/>
              </a:buClr>
              <a:buSzPts val="2400"/>
              <a:buNone/>
            </a:pPr>
            <a:r>
              <a:t/>
            </a:r>
            <a:endParaRPr/>
          </a:p>
        </p:txBody>
      </p:sp>
      <p:graphicFrame>
        <p:nvGraphicFramePr>
          <p:cNvPr id="90" name="Google Shape;90;p10"/>
          <p:cNvGraphicFramePr/>
          <p:nvPr/>
        </p:nvGraphicFramePr>
        <p:xfrm>
          <a:off x="499269" y="1344862"/>
          <a:ext cx="3000000" cy="3000000"/>
        </p:xfrm>
        <a:graphic>
          <a:graphicData uri="http://schemas.openxmlformats.org/drawingml/2006/table">
            <a:tbl>
              <a:tblPr>
                <a:noFill/>
                <a:tableStyleId>{0B5C4C6D-9898-4059-AEA7-4C5EF3B9B9A2}</a:tableStyleId>
              </a:tblPr>
              <a:tblGrid>
                <a:gridCol w="1342250"/>
                <a:gridCol w="9538275"/>
              </a:tblGrid>
              <a:tr h="128925">
                <a:tc>
                  <a:txBody>
                    <a:bodyPr/>
                    <a:lstStyle/>
                    <a:p>
                      <a:pPr indent="0" lvl="0" marL="0" marR="0" rtl="0" algn="ctr">
                        <a:spcBef>
                          <a:spcPts val="0"/>
                        </a:spcBef>
                        <a:spcAft>
                          <a:spcPts val="0"/>
                        </a:spcAft>
                        <a:buNone/>
                      </a:pPr>
                      <a:r>
                        <a:rPr b="1" lang="en-US" sz="1400"/>
                        <a:t>Type</a:t>
                      </a:r>
                      <a:endParaRPr/>
                    </a:p>
                  </a:txBody>
                  <a:tcPr marT="16125" marB="16125" marR="32225" marL="32225" anchor="ctr">
                    <a:solidFill>
                      <a:schemeClr val="accent2"/>
                    </a:solidFill>
                  </a:tcPr>
                </a:tc>
                <a:tc>
                  <a:txBody>
                    <a:bodyPr/>
                    <a:lstStyle/>
                    <a:p>
                      <a:pPr indent="0" lvl="0" marL="0" marR="0" rtl="0" algn="ctr">
                        <a:spcBef>
                          <a:spcPts val="0"/>
                        </a:spcBef>
                        <a:spcAft>
                          <a:spcPts val="0"/>
                        </a:spcAft>
                        <a:buNone/>
                      </a:pPr>
                      <a:r>
                        <a:rPr b="1" lang="en-US" sz="1400"/>
                        <a:t>Description</a:t>
                      </a:r>
                      <a:endParaRPr/>
                    </a:p>
                  </a:txBody>
                  <a:tcPr marT="16125" marB="16125" marR="32225" marL="32225" anchor="ctr">
                    <a:solidFill>
                      <a:schemeClr val="accent2"/>
                    </a:solidFill>
                  </a:tcPr>
                </a:tc>
              </a:tr>
              <a:tr h="225625">
                <a:tc>
                  <a:txBody>
                    <a:bodyPr/>
                    <a:lstStyle/>
                    <a:p>
                      <a:pPr indent="0" lvl="0" marL="0" marR="0" rtl="0" algn="ctr">
                        <a:spcBef>
                          <a:spcPts val="0"/>
                        </a:spcBef>
                        <a:spcAft>
                          <a:spcPts val="0"/>
                        </a:spcAft>
                        <a:buNone/>
                      </a:pPr>
                      <a:r>
                        <a:rPr b="1" lang="en-US" sz="1400"/>
                        <a:t>Float</a:t>
                      </a:r>
                      <a:endParaRPr/>
                    </a:p>
                  </a:txBody>
                  <a:tcPr marT="16125" marB="16125" marR="32225" marL="32225" anchor="ctr"/>
                </a:tc>
                <a:tc>
                  <a:txBody>
                    <a:bodyPr/>
                    <a:lstStyle/>
                    <a:p>
                      <a:pPr indent="0" lvl="0" marL="0" marR="0" rtl="0" algn="l">
                        <a:spcBef>
                          <a:spcPts val="0"/>
                        </a:spcBef>
                        <a:spcAft>
                          <a:spcPts val="0"/>
                        </a:spcAft>
                        <a:buNone/>
                      </a:pPr>
                      <a:r>
                        <a:rPr lang="en-US" sz="1400"/>
                        <a:t>A number with or without decimal values, like 0.5 or 13.25.</a:t>
                      </a:r>
                      <a:endParaRPr/>
                    </a:p>
                  </a:txBody>
                  <a:tcPr marT="16125" marB="16125" marR="32225" marL="32225" anchor="ctr"/>
                </a:tc>
              </a:tr>
              <a:tr h="225625">
                <a:tc>
                  <a:txBody>
                    <a:bodyPr/>
                    <a:lstStyle/>
                    <a:p>
                      <a:pPr indent="0" lvl="0" marL="0" marR="0" rtl="0" algn="ctr">
                        <a:spcBef>
                          <a:spcPts val="0"/>
                        </a:spcBef>
                        <a:spcAft>
                          <a:spcPts val="0"/>
                        </a:spcAft>
                        <a:buNone/>
                      </a:pPr>
                      <a:r>
                        <a:rPr b="1" lang="en-US" sz="1400"/>
                        <a:t>Integer</a:t>
                      </a:r>
                      <a:endParaRPr/>
                    </a:p>
                  </a:txBody>
                  <a:tcPr marT="16125" marB="16125" marR="32225" marL="32225" anchor="ctr"/>
                </a:tc>
                <a:tc>
                  <a:txBody>
                    <a:bodyPr/>
                    <a:lstStyle/>
                    <a:p>
                      <a:pPr indent="0" lvl="0" marL="0" marR="0" rtl="0" algn="l">
                        <a:spcBef>
                          <a:spcPts val="0"/>
                        </a:spcBef>
                        <a:spcAft>
                          <a:spcPts val="0"/>
                        </a:spcAft>
                        <a:buNone/>
                      </a:pPr>
                      <a:r>
                        <a:rPr lang="en-US" sz="1400"/>
                        <a:t>A number without any decimal value, like 3 or 200.</a:t>
                      </a:r>
                      <a:endParaRPr/>
                    </a:p>
                  </a:txBody>
                  <a:tcPr marT="16125" marB="16125" marR="32225" marL="32225" anchor="ctr"/>
                </a:tc>
              </a:tr>
              <a:tr h="225625">
                <a:tc>
                  <a:txBody>
                    <a:bodyPr/>
                    <a:lstStyle/>
                    <a:p>
                      <a:pPr indent="0" lvl="0" marL="0" marR="0" rtl="0" algn="ctr">
                        <a:spcBef>
                          <a:spcPts val="0"/>
                        </a:spcBef>
                        <a:spcAft>
                          <a:spcPts val="0"/>
                        </a:spcAft>
                        <a:buNone/>
                      </a:pPr>
                      <a:r>
                        <a:rPr b="1" lang="en-US" sz="1400"/>
                        <a:t>Boolean</a:t>
                      </a:r>
                      <a:endParaRPr/>
                    </a:p>
                  </a:txBody>
                  <a:tcPr marT="16125" marB="16125" marR="32225" marL="32225" anchor="ctr"/>
                </a:tc>
                <a:tc>
                  <a:txBody>
                    <a:bodyPr/>
                    <a:lstStyle/>
                    <a:p>
                      <a:pPr indent="0" lvl="0" marL="0" marR="0" rtl="0" algn="l">
                        <a:spcBef>
                          <a:spcPts val="0"/>
                        </a:spcBef>
                        <a:spcAft>
                          <a:spcPts val="0"/>
                        </a:spcAft>
                        <a:buNone/>
                      </a:pPr>
                      <a:r>
                        <a:rPr lang="en-US" sz="1400"/>
                        <a:t>A value that can only be either true or false. Commonly used in logic or in toggles.</a:t>
                      </a:r>
                      <a:endParaRPr/>
                    </a:p>
                  </a:txBody>
                  <a:tcPr marT="16125" marB="16125" marR="32225" marL="32225" anchor="ctr"/>
                </a:tc>
              </a:tr>
              <a:tr h="128925">
                <a:tc>
                  <a:txBody>
                    <a:bodyPr/>
                    <a:lstStyle/>
                    <a:p>
                      <a:pPr indent="0" lvl="0" marL="0" marR="0" rtl="0" algn="ctr">
                        <a:spcBef>
                          <a:spcPts val="0"/>
                        </a:spcBef>
                        <a:spcAft>
                          <a:spcPts val="0"/>
                        </a:spcAft>
                        <a:buNone/>
                      </a:pPr>
                      <a:r>
                        <a:rPr b="1" lang="en-US" sz="1400"/>
                        <a:t>String</a:t>
                      </a:r>
                      <a:endParaRPr/>
                    </a:p>
                  </a:txBody>
                  <a:tcPr marT="16125" marB="16125" marR="32225" marL="32225" anchor="ctr"/>
                </a:tc>
                <a:tc>
                  <a:txBody>
                    <a:bodyPr/>
                    <a:lstStyle/>
                    <a:p>
                      <a:pPr indent="0" lvl="0" marL="0" marR="0" rtl="0" algn="l">
                        <a:spcBef>
                          <a:spcPts val="0"/>
                        </a:spcBef>
                        <a:spcAft>
                          <a:spcPts val="0"/>
                        </a:spcAft>
                        <a:buNone/>
                      </a:pPr>
                      <a:r>
                        <a:rPr lang="en-US" sz="1400"/>
                        <a:t>A piece of text, like a name or a message.</a:t>
                      </a:r>
                      <a:endParaRPr/>
                    </a:p>
                  </a:txBody>
                  <a:tcPr marT="16125" marB="16125" marR="32225" marL="32225" anchor="ctr"/>
                </a:tc>
              </a:tr>
              <a:tr h="225625">
                <a:tc>
                  <a:txBody>
                    <a:bodyPr/>
                    <a:lstStyle/>
                    <a:p>
                      <a:pPr indent="0" lvl="0" marL="0" marR="0" rtl="0" algn="ctr">
                        <a:spcBef>
                          <a:spcPts val="0"/>
                        </a:spcBef>
                        <a:spcAft>
                          <a:spcPts val="0"/>
                        </a:spcAft>
                        <a:buNone/>
                      </a:pPr>
                      <a:r>
                        <a:rPr b="1" lang="en-US" sz="1400"/>
                        <a:t>Char</a:t>
                      </a:r>
                      <a:endParaRPr/>
                    </a:p>
                  </a:txBody>
                  <a:tcPr marT="16125" marB="16125" marR="32225" marL="32225" anchor="ctr"/>
                </a:tc>
                <a:tc>
                  <a:txBody>
                    <a:bodyPr/>
                    <a:lstStyle/>
                    <a:p>
                      <a:pPr indent="0" lvl="0" marL="0" marR="0" rtl="0" algn="l">
                        <a:spcBef>
                          <a:spcPts val="0"/>
                        </a:spcBef>
                        <a:spcAft>
                          <a:spcPts val="0"/>
                        </a:spcAft>
                        <a:buNone/>
                      </a:pPr>
                      <a:r>
                        <a:rPr lang="en-US" sz="1400"/>
                        <a:t>One single character in a string, often alphabetic or numeric. Rarely used.</a:t>
                      </a:r>
                      <a:endParaRPr/>
                    </a:p>
                  </a:txBody>
                  <a:tcPr marT="16125" marB="16125" marR="32225" marL="32225" anchor="ctr"/>
                </a:tc>
              </a:tr>
              <a:tr h="612400">
                <a:tc>
                  <a:txBody>
                    <a:bodyPr/>
                    <a:lstStyle/>
                    <a:p>
                      <a:pPr indent="0" lvl="0" marL="0" marR="0" rtl="0" algn="ctr">
                        <a:spcBef>
                          <a:spcPts val="0"/>
                        </a:spcBef>
                        <a:spcAft>
                          <a:spcPts val="0"/>
                        </a:spcAft>
                        <a:buNone/>
                      </a:pPr>
                      <a:r>
                        <a:rPr b="1" lang="en-US" sz="1400"/>
                        <a:t>Enums</a:t>
                      </a:r>
                      <a:endParaRPr/>
                    </a:p>
                  </a:txBody>
                  <a:tcPr marT="16125" marB="16125" marR="32225" marL="32225" anchor="ctr"/>
                </a:tc>
                <a:tc>
                  <a:txBody>
                    <a:bodyPr/>
                    <a:lstStyle/>
                    <a:p>
                      <a:pPr indent="0" lvl="0" marL="0" marR="0" rtl="0" algn="l">
                        <a:spcBef>
                          <a:spcPts val="0"/>
                        </a:spcBef>
                        <a:spcAft>
                          <a:spcPts val="0"/>
                        </a:spcAft>
                        <a:buNone/>
                      </a:pPr>
                      <a:r>
                        <a:rPr lang="en-US" sz="1400"/>
                        <a:t>There are many enums. Each one is a finite enumeration of options that are often seen in dropdowns.</a:t>
                      </a:r>
                      <a:br>
                        <a:rPr lang="en-US" sz="1400"/>
                      </a:br>
                      <a:r>
                        <a:rPr lang="en-US" sz="1400"/>
                        <a:t>For example, in Unity, the "Force Mode" enum can be either "Force", "Impulse", "Acceleration" or "Velocity Change".</a:t>
                      </a:r>
                      <a:endParaRPr/>
                    </a:p>
                  </a:txBody>
                  <a:tcPr marT="16125" marB="16125" marR="32225" marL="32225" anchor="ctr"/>
                </a:tc>
              </a:tr>
              <a:tr h="709100">
                <a:tc>
                  <a:txBody>
                    <a:bodyPr/>
                    <a:lstStyle/>
                    <a:p>
                      <a:pPr indent="0" lvl="0" marL="0" marR="0" rtl="0" algn="ctr">
                        <a:spcBef>
                          <a:spcPts val="0"/>
                        </a:spcBef>
                        <a:spcAft>
                          <a:spcPts val="0"/>
                        </a:spcAft>
                        <a:buNone/>
                      </a:pPr>
                      <a:r>
                        <a:rPr b="1" lang="en-US" sz="1400"/>
                        <a:t>Vectors</a:t>
                      </a:r>
                      <a:endParaRPr/>
                    </a:p>
                  </a:txBody>
                  <a:tcPr marT="16125" marB="16125" marR="32225" marL="32225" anchor="ctr"/>
                </a:tc>
                <a:tc>
                  <a:txBody>
                    <a:bodyPr/>
                    <a:lstStyle/>
                    <a:p>
                      <a:pPr indent="0" lvl="0" marL="0" marR="0" rtl="0" algn="l">
                        <a:spcBef>
                          <a:spcPts val="0"/>
                        </a:spcBef>
                        <a:spcAft>
                          <a:spcPts val="0"/>
                        </a:spcAft>
                        <a:buNone/>
                      </a:pPr>
                      <a:r>
                        <a:rPr lang="en-US" sz="1400"/>
                        <a:t>Vectors represent a set of float coordinates, for example for positions or directions.</a:t>
                      </a:r>
                      <a:br>
                        <a:rPr lang="en-US" sz="1400"/>
                      </a:br>
                      <a:r>
                        <a:rPr lang="en-US" sz="1400"/>
                        <a:t>There are 3 vectors in Unity:</a:t>
                      </a:r>
                      <a:br>
                        <a:rPr lang="en-US" sz="1400"/>
                      </a:br>
                      <a:r>
                        <a:rPr lang="en-US" sz="1400"/>
                        <a:t>Vector 2, with X and Y coordinates for 2D;</a:t>
                      </a:r>
                      <a:br>
                        <a:rPr lang="en-US" sz="1400"/>
                      </a:br>
                      <a:r>
                        <a:rPr lang="en-US" sz="1400"/>
                        <a:t>Vector 3, with X, Y and Z coordinates for 3D;</a:t>
                      </a:r>
                      <a:br>
                        <a:rPr lang="en-US" sz="1400"/>
                      </a:br>
                      <a:r>
                        <a:rPr lang="en-US" sz="1400"/>
                        <a:t>Vector 4, with X, Y, Z and W coordinates, rarely used.</a:t>
                      </a:r>
                      <a:endParaRPr/>
                    </a:p>
                  </a:txBody>
                  <a:tcPr marT="16125" marB="16125" marR="32225" marL="32225" anchor="ctr"/>
                </a:tc>
              </a:tr>
              <a:tr h="322325">
                <a:tc>
                  <a:txBody>
                    <a:bodyPr/>
                    <a:lstStyle/>
                    <a:p>
                      <a:pPr indent="0" lvl="0" marL="0" marR="0" rtl="0" algn="ctr">
                        <a:spcBef>
                          <a:spcPts val="0"/>
                        </a:spcBef>
                        <a:spcAft>
                          <a:spcPts val="0"/>
                        </a:spcAft>
                        <a:buNone/>
                      </a:pPr>
                      <a:r>
                        <a:rPr b="1" lang="en-US" sz="1400"/>
                        <a:t>GameObject</a:t>
                      </a:r>
                      <a:endParaRPr b="1" sz="1400"/>
                    </a:p>
                  </a:txBody>
                  <a:tcPr marT="16125" marB="16125" marR="32225" marL="32225" anchor="ctr"/>
                </a:tc>
                <a:tc>
                  <a:txBody>
                    <a:bodyPr/>
                    <a:lstStyle/>
                    <a:p>
                      <a:pPr indent="0" lvl="0" marL="0" marR="0" rtl="0" algn="l">
                        <a:spcBef>
                          <a:spcPts val="0"/>
                        </a:spcBef>
                        <a:spcAft>
                          <a:spcPts val="0"/>
                        </a:spcAft>
                        <a:buNone/>
                      </a:pPr>
                      <a:r>
                        <a:rPr lang="en-US" sz="1400"/>
                        <a:t>Gameobjects are the base entity in Unity scenes. Each game object has a name, a transform for its position and rotation, and a list of components.</a:t>
                      </a:r>
                      <a:endParaRPr/>
                    </a:p>
                  </a:txBody>
                  <a:tcPr marT="16125" marB="16125" marR="32225" marL="32225" anchor="ctr"/>
                </a:tc>
              </a:tr>
              <a:tr h="515725">
                <a:tc>
                  <a:txBody>
                    <a:bodyPr/>
                    <a:lstStyle/>
                    <a:p>
                      <a:pPr indent="0" lvl="0" marL="0" marR="0" rtl="0" algn="ctr">
                        <a:spcBef>
                          <a:spcPts val="0"/>
                        </a:spcBef>
                        <a:spcAft>
                          <a:spcPts val="0"/>
                        </a:spcAft>
                        <a:buNone/>
                      </a:pPr>
                      <a:r>
                        <a:rPr b="1" lang="en-US" sz="1400"/>
                        <a:t>Lists</a:t>
                      </a:r>
                      <a:endParaRPr/>
                    </a:p>
                  </a:txBody>
                  <a:tcPr marT="16125" marB="16125" marR="32225" marL="32225" anchor="ctr"/>
                </a:tc>
                <a:tc>
                  <a:txBody>
                    <a:bodyPr/>
                    <a:lstStyle/>
                    <a:p>
                      <a:pPr indent="0" lvl="0" marL="0" marR="0" rtl="0" algn="l">
                        <a:spcBef>
                          <a:spcPts val="0"/>
                        </a:spcBef>
                        <a:spcAft>
                          <a:spcPts val="0"/>
                        </a:spcAft>
                        <a:buNone/>
                      </a:pPr>
                      <a:r>
                        <a:rPr lang="en-US" sz="1400"/>
                        <a:t>A list is an ordered collection of elements. The elements can be of any type, but most often, all elements of a list must be of the same type. You can retrieve and assign each element in a list by its zero-based index (position).</a:t>
                      </a:r>
                      <a:endParaRPr/>
                    </a:p>
                  </a:txBody>
                  <a:tcPr marT="16125" marB="16125" marR="32225" marL="32225" anchor="ctr"/>
                </a:tc>
              </a:tr>
              <a:tr h="515725">
                <a:tc>
                  <a:txBody>
                    <a:bodyPr/>
                    <a:lstStyle/>
                    <a:p>
                      <a:pPr indent="0" lvl="0" marL="0" marR="0" rtl="0" algn="ctr">
                        <a:spcBef>
                          <a:spcPts val="0"/>
                        </a:spcBef>
                        <a:spcAft>
                          <a:spcPts val="0"/>
                        </a:spcAft>
                        <a:buNone/>
                      </a:pPr>
                      <a:r>
                        <a:rPr b="1" lang="en-US" sz="1400"/>
                        <a:t>Dictionaries</a:t>
                      </a:r>
                      <a:endParaRPr/>
                    </a:p>
                  </a:txBody>
                  <a:tcPr marT="16125" marB="16125" marR="32225" marL="32225" anchor="ctr"/>
                </a:tc>
                <a:tc>
                  <a:txBody>
                    <a:bodyPr/>
                    <a:lstStyle/>
                    <a:p>
                      <a:pPr indent="0" lvl="0" marL="0" marR="0" rtl="0" algn="l">
                        <a:spcBef>
                          <a:spcPts val="0"/>
                        </a:spcBef>
                        <a:spcAft>
                          <a:spcPts val="0"/>
                        </a:spcAft>
                        <a:buNone/>
                      </a:pPr>
                      <a:r>
                        <a:rPr lang="en-US" sz="1400"/>
                        <a:t>A dictionary is a collection in which element has a unique key that maps to its value. For example, you could have a dictionary of age (integer values) by name (string key). You can retrieve and assign each element by its key.</a:t>
                      </a:r>
                      <a:endParaRPr/>
                    </a:p>
                  </a:txBody>
                  <a:tcPr marT="16125" marB="16125" marR="32225" marL="32225" anchor="ctr"/>
                </a:tc>
              </a:tr>
              <a:tr h="515725">
                <a:tc>
                  <a:txBody>
                    <a:bodyPr/>
                    <a:lstStyle/>
                    <a:p>
                      <a:pPr indent="0" lvl="0" marL="0" marR="0" rtl="0" algn="ctr">
                        <a:spcBef>
                          <a:spcPts val="0"/>
                        </a:spcBef>
                        <a:spcAft>
                          <a:spcPts val="0"/>
                        </a:spcAft>
                        <a:buNone/>
                      </a:pPr>
                      <a:r>
                        <a:rPr b="1" lang="en-US" sz="1400"/>
                        <a:t>Object</a:t>
                      </a:r>
                      <a:endParaRPr/>
                    </a:p>
                  </a:txBody>
                  <a:tcPr marT="16125" marB="16125" marR="32225" marL="32225" anchor="ctr"/>
                </a:tc>
                <a:tc>
                  <a:txBody>
                    <a:bodyPr/>
                    <a:lstStyle/>
                    <a:p>
                      <a:pPr indent="0" lvl="0" marL="0" marR="0" rtl="0" algn="l">
                        <a:spcBef>
                          <a:spcPts val="0"/>
                        </a:spcBef>
                        <a:spcAft>
                          <a:spcPts val="0"/>
                        </a:spcAft>
                        <a:buNone/>
                      </a:pPr>
                      <a:r>
                        <a:rPr lang="en-US" sz="1400"/>
                        <a:t>"Object" is a special type. Like we said, every other type is also an object. But when you see, for example, that a node asks for an object, it usually means that it doesn't care about the type of that object.</a:t>
                      </a:r>
                      <a:endParaRPr/>
                    </a:p>
                  </a:txBody>
                  <a:tcPr marT="16125" marB="16125" marR="32225" marL="32225" anchor="ctr"/>
                </a:tc>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4" name="Shape 94"/>
        <p:cNvGrpSpPr/>
        <p:nvPr/>
      </p:nvGrpSpPr>
      <p:grpSpPr>
        <a:xfrm>
          <a:off x="0" y="0"/>
          <a:ext cx="0" cy="0"/>
          <a:chOff x="0" y="0"/>
          <a:chExt cx="0" cy="0"/>
        </a:xfrm>
      </p:grpSpPr>
      <p:sp>
        <p:nvSpPr>
          <p:cNvPr id="95" name="Google Shape;95;p11"/>
          <p:cNvSpPr txBox="1"/>
          <p:nvPr>
            <p:ph idx="1" type="body"/>
          </p:nvPr>
        </p:nvSpPr>
        <p:spPr>
          <a:xfrm>
            <a:off x="163513" y="130175"/>
            <a:ext cx="7151687" cy="522288"/>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lt1"/>
              </a:buClr>
              <a:buSzPts val="4000"/>
              <a:buNone/>
            </a:pPr>
            <a:r>
              <a:rPr lang="en-US"/>
              <a:t>Scope</a:t>
            </a:r>
            <a:endParaRPr/>
          </a:p>
        </p:txBody>
      </p:sp>
      <p:graphicFrame>
        <p:nvGraphicFramePr>
          <p:cNvPr id="96" name="Google Shape;96;p11"/>
          <p:cNvGraphicFramePr/>
          <p:nvPr/>
        </p:nvGraphicFramePr>
        <p:xfrm>
          <a:off x="400325" y="1253330"/>
          <a:ext cx="3000000" cy="3000000"/>
        </p:xfrm>
        <a:graphic>
          <a:graphicData uri="http://schemas.openxmlformats.org/drawingml/2006/table">
            <a:tbl>
              <a:tblPr>
                <a:noFill/>
                <a:tableStyleId>{0B5C4C6D-9898-4059-AEA7-4C5EF3B9B9A2}</a:tableStyleId>
              </a:tblPr>
              <a:tblGrid>
                <a:gridCol w="2209225"/>
                <a:gridCol w="5609575"/>
              </a:tblGrid>
              <a:tr h="271950">
                <a:tc>
                  <a:txBody>
                    <a:bodyPr/>
                    <a:lstStyle/>
                    <a:p>
                      <a:pPr indent="0" lvl="0" marL="0" marR="0" rtl="0" algn="ctr">
                        <a:spcBef>
                          <a:spcPts val="0"/>
                        </a:spcBef>
                        <a:spcAft>
                          <a:spcPts val="0"/>
                        </a:spcAft>
                        <a:buNone/>
                      </a:pPr>
                      <a:r>
                        <a:rPr b="1" lang="en-US" sz="1300"/>
                        <a:t>Kind</a:t>
                      </a:r>
                      <a:endParaRPr/>
                    </a:p>
                  </a:txBody>
                  <a:tcPr marT="34000" marB="34000" marR="68000" marL="68000" anchor="ctr">
                    <a:solidFill>
                      <a:schemeClr val="accent2"/>
                    </a:solidFill>
                  </a:tcPr>
                </a:tc>
                <a:tc>
                  <a:txBody>
                    <a:bodyPr/>
                    <a:lstStyle/>
                    <a:p>
                      <a:pPr indent="0" lvl="0" marL="0" marR="0" rtl="0" algn="ctr">
                        <a:spcBef>
                          <a:spcPts val="0"/>
                        </a:spcBef>
                        <a:spcAft>
                          <a:spcPts val="0"/>
                        </a:spcAft>
                        <a:buNone/>
                      </a:pPr>
                      <a:r>
                        <a:rPr b="1" lang="en-US" sz="1300"/>
                        <a:t>Description</a:t>
                      </a:r>
                      <a:endParaRPr/>
                    </a:p>
                  </a:txBody>
                  <a:tcPr marT="34000" marB="34000" marR="68000" marL="68000" anchor="ctr">
                    <a:solidFill>
                      <a:schemeClr val="accent2"/>
                    </a:solidFill>
                  </a:tcPr>
                </a:tc>
              </a:tr>
              <a:tr h="475925">
                <a:tc>
                  <a:txBody>
                    <a:bodyPr/>
                    <a:lstStyle/>
                    <a:p>
                      <a:pPr indent="0" lvl="0" marL="0" marR="0" rtl="0" algn="ctr">
                        <a:spcBef>
                          <a:spcPts val="0"/>
                        </a:spcBef>
                        <a:spcAft>
                          <a:spcPts val="0"/>
                        </a:spcAft>
                        <a:buNone/>
                      </a:pPr>
                      <a:r>
                        <a:rPr b="1" lang="en-US" sz="1300"/>
                        <a:t>Flow Variables</a:t>
                      </a:r>
                      <a:endParaRPr/>
                    </a:p>
                  </a:txBody>
                  <a:tcPr marT="34000" marB="34000" marR="68000" marL="68000" anchor="ctr"/>
                </a:tc>
                <a:tc>
                  <a:txBody>
                    <a:bodyPr/>
                    <a:lstStyle/>
                    <a:p>
                      <a:pPr indent="0" lvl="0" marL="0" marR="0" rtl="0" algn="l">
                        <a:spcBef>
                          <a:spcPts val="0"/>
                        </a:spcBef>
                        <a:spcAft>
                          <a:spcPts val="0"/>
                        </a:spcAft>
                        <a:buNone/>
                      </a:pPr>
                      <a:r>
                        <a:rPr lang="en-US" sz="1300"/>
                        <a:t>Flow variables which are the equivalent to local variables.</a:t>
                      </a:r>
                      <a:endParaRPr/>
                    </a:p>
                  </a:txBody>
                  <a:tcPr marT="34000" marB="34000" marR="68000" marL="68000" anchor="ctr"/>
                </a:tc>
              </a:tr>
              <a:tr h="679900">
                <a:tc>
                  <a:txBody>
                    <a:bodyPr/>
                    <a:lstStyle/>
                    <a:p>
                      <a:pPr indent="0" lvl="0" marL="0" marR="0" rtl="0" algn="ctr">
                        <a:spcBef>
                          <a:spcPts val="0"/>
                        </a:spcBef>
                        <a:spcAft>
                          <a:spcPts val="0"/>
                        </a:spcAft>
                        <a:buNone/>
                      </a:pPr>
                      <a:r>
                        <a:rPr b="1" lang="en-US" sz="1300"/>
                        <a:t>Graph Variables</a:t>
                      </a:r>
                      <a:endParaRPr/>
                    </a:p>
                  </a:txBody>
                  <a:tcPr marT="34000" marB="34000" marR="68000" marL="68000" anchor="ctr"/>
                </a:tc>
                <a:tc>
                  <a:txBody>
                    <a:bodyPr/>
                    <a:lstStyle/>
                    <a:p>
                      <a:pPr indent="0" lvl="0" marL="0" marR="0" rtl="0" algn="l">
                        <a:spcBef>
                          <a:spcPts val="0"/>
                        </a:spcBef>
                        <a:spcAft>
                          <a:spcPts val="0"/>
                        </a:spcAft>
                        <a:buNone/>
                      </a:pPr>
                      <a:r>
                        <a:rPr lang="en-US" sz="1300"/>
                        <a:t>Graph variables are local to an instance of a flow graph. They have the smallest scope and cannot be accessed or modified outside their graph.</a:t>
                      </a:r>
                      <a:endParaRPr/>
                    </a:p>
                  </a:txBody>
                  <a:tcPr marT="34000" marB="34000" marR="68000" marL="68000" anchor="ctr"/>
                </a:tc>
              </a:tr>
              <a:tr h="475925">
                <a:tc>
                  <a:txBody>
                    <a:bodyPr/>
                    <a:lstStyle/>
                    <a:p>
                      <a:pPr indent="0" lvl="0" marL="0" marR="0" rtl="0" algn="ctr">
                        <a:spcBef>
                          <a:spcPts val="0"/>
                        </a:spcBef>
                        <a:spcAft>
                          <a:spcPts val="0"/>
                        </a:spcAft>
                        <a:buNone/>
                      </a:pPr>
                      <a:r>
                        <a:rPr b="1" lang="en-US" sz="1300"/>
                        <a:t>Object Variables</a:t>
                      </a:r>
                      <a:endParaRPr/>
                    </a:p>
                  </a:txBody>
                  <a:tcPr marT="34000" marB="34000" marR="68000" marL="68000" anchor="ctr"/>
                </a:tc>
                <a:tc>
                  <a:txBody>
                    <a:bodyPr/>
                    <a:lstStyle/>
                    <a:p>
                      <a:pPr indent="0" lvl="0" marL="0" marR="0" rtl="0" algn="l">
                        <a:spcBef>
                          <a:spcPts val="0"/>
                        </a:spcBef>
                        <a:spcAft>
                          <a:spcPts val="0"/>
                        </a:spcAft>
                        <a:buNone/>
                      </a:pPr>
                      <a:r>
                        <a:rPr lang="en-US" sz="1300"/>
                        <a:t>Object variables belong to a game object. They are shared across all graphs on that game object.</a:t>
                      </a:r>
                      <a:endParaRPr/>
                    </a:p>
                  </a:txBody>
                  <a:tcPr marT="34000" marB="34000" marR="68000" marL="68000" anchor="ctr"/>
                </a:tc>
              </a:tr>
              <a:tr h="475925">
                <a:tc>
                  <a:txBody>
                    <a:bodyPr/>
                    <a:lstStyle/>
                    <a:p>
                      <a:pPr indent="0" lvl="0" marL="0" marR="0" rtl="0" algn="ctr">
                        <a:spcBef>
                          <a:spcPts val="0"/>
                        </a:spcBef>
                        <a:spcAft>
                          <a:spcPts val="0"/>
                        </a:spcAft>
                        <a:buNone/>
                      </a:pPr>
                      <a:r>
                        <a:rPr b="1" lang="en-US" sz="1300"/>
                        <a:t>Scene Variables</a:t>
                      </a:r>
                      <a:endParaRPr/>
                    </a:p>
                  </a:txBody>
                  <a:tcPr marT="34000" marB="34000" marR="68000" marL="68000" anchor="ctr"/>
                </a:tc>
                <a:tc>
                  <a:txBody>
                    <a:bodyPr/>
                    <a:lstStyle/>
                    <a:p>
                      <a:pPr indent="0" lvl="0" marL="0" marR="0" rtl="0" algn="l">
                        <a:spcBef>
                          <a:spcPts val="0"/>
                        </a:spcBef>
                        <a:spcAft>
                          <a:spcPts val="0"/>
                        </a:spcAft>
                        <a:buNone/>
                      </a:pPr>
                      <a:r>
                        <a:rPr lang="en-US" sz="1300"/>
                        <a:t>Scene variables are shared across the current scene.</a:t>
                      </a:r>
                      <a:endParaRPr/>
                    </a:p>
                  </a:txBody>
                  <a:tcPr marT="34000" marB="34000" marR="68000" marL="68000" anchor="ctr"/>
                </a:tc>
              </a:tr>
              <a:tr h="679900">
                <a:tc>
                  <a:txBody>
                    <a:bodyPr/>
                    <a:lstStyle/>
                    <a:p>
                      <a:pPr indent="0" lvl="0" marL="0" marR="0" rtl="0" algn="ctr">
                        <a:spcBef>
                          <a:spcPts val="0"/>
                        </a:spcBef>
                        <a:spcAft>
                          <a:spcPts val="0"/>
                        </a:spcAft>
                        <a:buNone/>
                      </a:pPr>
                      <a:r>
                        <a:rPr b="1" lang="en-US" sz="1300"/>
                        <a:t>Application Variables</a:t>
                      </a:r>
                      <a:endParaRPr/>
                    </a:p>
                  </a:txBody>
                  <a:tcPr marT="34000" marB="34000" marR="68000" marL="68000" anchor="ctr"/>
                </a:tc>
                <a:tc>
                  <a:txBody>
                    <a:bodyPr/>
                    <a:lstStyle/>
                    <a:p>
                      <a:pPr indent="0" lvl="0" marL="0" marR="0" rtl="0" algn="l">
                        <a:spcBef>
                          <a:spcPts val="0"/>
                        </a:spcBef>
                        <a:spcAft>
                          <a:spcPts val="0"/>
                        </a:spcAft>
                        <a:buNone/>
                      </a:pPr>
                      <a:r>
                        <a:rPr lang="en-US" sz="1300"/>
                        <a:t>Application variables persist even when the scene changes. They will be reset once the application quits.</a:t>
                      </a:r>
                      <a:endParaRPr/>
                    </a:p>
                  </a:txBody>
                  <a:tcPr marT="34000" marB="34000" marR="68000" marL="68000" anchor="ctr"/>
                </a:tc>
              </a:tr>
              <a:tr h="1291800">
                <a:tc>
                  <a:txBody>
                    <a:bodyPr/>
                    <a:lstStyle/>
                    <a:p>
                      <a:pPr indent="0" lvl="0" marL="0" marR="0" rtl="0" algn="ctr">
                        <a:spcBef>
                          <a:spcPts val="0"/>
                        </a:spcBef>
                        <a:spcAft>
                          <a:spcPts val="0"/>
                        </a:spcAft>
                        <a:buNone/>
                      </a:pPr>
                      <a:r>
                        <a:rPr b="1" lang="en-US" sz="1300"/>
                        <a:t>Saved Variables</a:t>
                      </a:r>
                      <a:endParaRPr/>
                    </a:p>
                  </a:txBody>
                  <a:tcPr marT="34000" marB="34000" marR="68000" marL="68000" anchor="ctr"/>
                </a:tc>
                <a:tc>
                  <a:txBody>
                    <a:bodyPr/>
                    <a:lstStyle/>
                    <a:p>
                      <a:pPr indent="0" lvl="0" marL="0" marR="0" rtl="0" algn="l">
                        <a:spcBef>
                          <a:spcPts val="0"/>
                        </a:spcBef>
                        <a:spcAft>
                          <a:spcPts val="0"/>
                        </a:spcAft>
                        <a:buNone/>
                      </a:pPr>
                      <a:r>
                        <a:rPr lang="en-US" sz="1300"/>
                        <a:t>Saved variables will persist even after the application quits. Good example of use of them is best score in the games. Once best score is reached, it can be changed for another best score.</a:t>
                      </a:r>
                      <a:endParaRPr/>
                    </a:p>
                  </a:txBody>
                  <a:tcPr marT="34000" marB="34000" marR="68000" marL="68000" anchor="ctr"/>
                </a:tc>
              </a:tr>
            </a:tbl>
          </a:graphicData>
        </a:graphic>
      </p:graphicFrame>
      <p:pic>
        <p:nvPicPr>
          <p:cNvPr id="97" name="Google Shape;97;p11"/>
          <p:cNvPicPr preferRelativeResize="0"/>
          <p:nvPr/>
        </p:nvPicPr>
        <p:blipFill rotWithShape="1">
          <a:blip r:embed="rId3">
            <a:alphaModFix/>
          </a:blip>
          <a:srcRect b="0" l="0" r="0" t="0"/>
          <a:stretch/>
        </p:blipFill>
        <p:spPr>
          <a:xfrm>
            <a:off x="8610325" y="2121860"/>
            <a:ext cx="3181350" cy="1657350"/>
          </a:xfrm>
          <a:prstGeom prst="rect">
            <a:avLst/>
          </a:prstGeom>
          <a:noFill/>
          <a:ln>
            <a:noFill/>
          </a:ln>
        </p:spPr>
      </p:pic>
      <p:sp>
        <p:nvSpPr>
          <p:cNvPr id="98" name="Google Shape;98;p11"/>
          <p:cNvSpPr txBox="1"/>
          <p:nvPr/>
        </p:nvSpPr>
        <p:spPr>
          <a:xfrm>
            <a:off x="8219135" y="4719786"/>
            <a:ext cx="510362"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Arial"/>
                <a:ea typeface="Arial"/>
                <a:cs typeface="Arial"/>
                <a:sym typeface="Arial"/>
              </a:rPr>
              <a:t>(1)</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2" name="Shape 102"/>
        <p:cNvGrpSpPr/>
        <p:nvPr/>
      </p:nvGrpSpPr>
      <p:grpSpPr>
        <a:xfrm>
          <a:off x="0" y="0"/>
          <a:ext cx="0" cy="0"/>
          <a:chOff x="0" y="0"/>
          <a:chExt cx="0" cy="0"/>
        </a:xfrm>
      </p:grpSpPr>
      <p:sp>
        <p:nvSpPr>
          <p:cNvPr id="103" name="Google Shape;103;p12"/>
          <p:cNvSpPr txBox="1"/>
          <p:nvPr>
            <p:ph idx="1" type="body"/>
          </p:nvPr>
        </p:nvSpPr>
        <p:spPr>
          <a:xfrm>
            <a:off x="163513" y="130175"/>
            <a:ext cx="7151687" cy="522288"/>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lt1"/>
              </a:buClr>
              <a:buSzPts val="4000"/>
              <a:buNone/>
            </a:pPr>
            <a:r>
              <a:rPr lang="en-US"/>
              <a:t>Creation</a:t>
            </a:r>
            <a:endParaRPr/>
          </a:p>
        </p:txBody>
      </p:sp>
      <p:sp>
        <p:nvSpPr>
          <p:cNvPr id="104" name="Google Shape;104;p12"/>
          <p:cNvSpPr txBox="1"/>
          <p:nvPr>
            <p:ph idx="2" type="body"/>
          </p:nvPr>
        </p:nvSpPr>
        <p:spPr>
          <a:xfrm>
            <a:off x="538163" y="1143000"/>
            <a:ext cx="6181614" cy="711274"/>
          </a:xfrm>
          <a:prstGeom prst="rect">
            <a:avLst/>
          </a:prstGeom>
          <a:noFill/>
          <a:ln>
            <a:noFill/>
          </a:ln>
        </p:spPr>
        <p:txBody>
          <a:bodyPr anchorCtr="0" anchor="t" bIns="45700" lIns="91425" spcFirstLastPara="1" rIns="91425" wrap="square" tIns="45700">
            <a:noAutofit/>
          </a:bodyPr>
          <a:lstStyle/>
          <a:p>
            <a:pPr indent="0" lvl="0" marL="0" rtl="0" algn="l">
              <a:lnSpc>
                <a:spcPct val="90000"/>
              </a:lnSpc>
              <a:spcBef>
                <a:spcPts val="0"/>
              </a:spcBef>
              <a:spcAft>
                <a:spcPts val="0"/>
              </a:spcAft>
              <a:buClr>
                <a:schemeClr val="dk1"/>
              </a:buClr>
              <a:buSzPts val="2400"/>
              <a:buNone/>
            </a:pPr>
            <a:r>
              <a:rPr lang="en-US"/>
              <a:t>Open the graph for editing -&gt; Go to Blackboard -&gt; type the name of new variable </a:t>
            </a:r>
            <a:endParaRPr/>
          </a:p>
        </p:txBody>
      </p:sp>
      <p:pic>
        <p:nvPicPr>
          <p:cNvPr id="105" name="Google Shape;105;p12"/>
          <p:cNvPicPr preferRelativeResize="0"/>
          <p:nvPr/>
        </p:nvPicPr>
        <p:blipFill rotWithShape="1">
          <a:blip r:embed="rId3">
            <a:alphaModFix/>
          </a:blip>
          <a:srcRect b="0" l="0" r="0" t="0"/>
          <a:stretch/>
        </p:blipFill>
        <p:spPr>
          <a:xfrm>
            <a:off x="1183149" y="2269664"/>
            <a:ext cx="3133725" cy="1019175"/>
          </a:xfrm>
          <a:prstGeom prst="rect">
            <a:avLst/>
          </a:prstGeom>
          <a:noFill/>
          <a:ln>
            <a:noFill/>
          </a:ln>
        </p:spPr>
      </p:pic>
      <p:sp>
        <p:nvSpPr>
          <p:cNvPr id="106" name="Google Shape;106;p12"/>
          <p:cNvSpPr txBox="1"/>
          <p:nvPr/>
        </p:nvSpPr>
        <p:spPr>
          <a:xfrm>
            <a:off x="6576458" y="1171021"/>
            <a:ext cx="5077379" cy="398721"/>
          </a:xfrm>
          <a:prstGeom prst="rect">
            <a:avLst/>
          </a:prstGeom>
          <a:noFill/>
          <a:ln>
            <a:noFill/>
          </a:ln>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chemeClr val="dk1"/>
              </a:buClr>
              <a:buSzPts val="2400"/>
              <a:buFont typeface="Arial"/>
              <a:buNone/>
            </a:pPr>
            <a:r>
              <a:rPr lang="en-US" sz="2400">
                <a:solidFill>
                  <a:schemeClr val="dk1"/>
                </a:solidFill>
                <a:latin typeface="Arial"/>
                <a:ea typeface="Arial"/>
                <a:cs typeface="Arial"/>
                <a:sym typeface="Arial"/>
              </a:rPr>
              <a:t>Press + sign -&gt; select data type</a:t>
            </a:r>
            <a:endParaRPr/>
          </a:p>
        </p:txBody>
      </p:sp>
      <p:pic>
        <p:nvPicPr>
          <p:cNvPr id="107" name="Google Shape;107;p12"/>
          <p:cNvPicPr preferRelativeResize="0"/>
          <p:nvPr/>
        </p:nvPicPr>
        <p:blipFill rotWithShape="1">
          <a:blip r:embed="rId4">
            <a:alphaModFix/>
          </a:blip>
          <a:srcRect b="0" l="0" r="0" t="0"/>
          <a:stretch/>
        </p:blipFill>
        <p:spPr>
          <a:xfrm>
            <a:off x="7315200" y="1597763"/>
            <a:ext cx="3143250" cy="3038475"/>
          </a:xfrm>
          <a:prstGeom prst="rect">
            <a:avLst/>
          </a:prstGeom>
          <a:noFill/>
          <a:ln>
            <a:noFill/>
          </a:ln>
        </p:spPr>
      </p:pic>
      <p:sp>
        <p:nvSpPr>
          <p:cNvPr id="108" name="Google Shape;108;p12"/>
          <p:cNvSpPr txBox="1"/>
          <p:nvPr/>
        </p:nvSpPr>
        <p:spPr>
          <a:xfrm>
            <a:off x="693000" y="4407251"/>
            <a:ext cx="3825838" cy="324237"/>
          </a:xfrm>
          <a:prstGeom prst="rect">
            <a:avLst/>
          </a:prstGeom>
          <a:noFill/>
          <a:ln>
            <a:noFill/>
          </a:ln>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chemeClr val="dk1"/>
              </a:buClr>
              <a:buSzPts val="2400"/>
              <a:buFont typeface="Arial"/>
              <a:buNone/>
            </a:pPr>
            <a:r>
              <a:rPr lang="en-US" sz="2400">
                <a:solidFill>
                  <a:schemeClr val="dk1"/>
                </a:solidFill>
                <a:latin typeface="Arial"/>
                <a:ea typeface="Arial"/>
                <a:cs typeface="Arial"/>
                <a:sym typeface="Arial"/>
              </a:rPr>
              <a:t>Assign any initial value. </a:t>
            </a:r>
            <a:endParaRPr/>
          </a:p>
        </p:txBody>
      </p:sp>
      <p:pic>
        <p:nvPicPr>
          <p:cNvPr id="109" name="Google Shape;109;p12"/>
          <p:cNvPicPr preferRelativeResize="0"/>
          <p:nvPr/>
        </p:nvPicPr>
        <p:blipFill rotWithShape="1">
          <a:blip r:embed="rId5">
            <a:alphaModFix/>
          </a:blip>
          <a:srcRect b="0" l="0" r="0" t="0"/>
          <a:stretch/>
        </p:blipFill>
        <p:spPr>
          <a:xfrm>
            <a:off x="1183149" y="5078764"/>
            <a:ext cx="3171825" cy="847725"/>
          </a:xfrm>
          <a:prstGeom prst="rect">
            <a:avLst/>
          </a:prstGeom>
          <a:noFill/>
          <a:ln>
            <a:noFill/>
          </a:ln>
        </p:spPr>
      </p:pic>
      <p:sp>
        <p:nvSpPr>
          <p:cNvPr id="110" name="Google Shape;110;p12"/>
          <p:cNvSpPr txBox="1"/>
          <p:nvPr/>
        </p:nvSpPr>
        <p:spPr>
          <a:xfrm>
            <a:off x="6576458" y="5324530"/>
            <a:ext cx="4769645" cy="724898"/>
          </a:xfrm>
          <a:prstGeom prst="rect">
            <a:avLst/>
          </a:prstGeom>
          <a:noFill/>
          <a:ln>
            <a:noFill/>
          </a:ln>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chemeClr val="dk1"/>
              </a:buClr>
              <a:buSzPts val="2400"/>
              <a:buFont typeface="Arial"/>
              <a:buNone/>
            </a:pPr>
            <a:r>
              <a:rPr lang="en-US" sz="2400">
                <a:solidFill>
                  <a:schemeClr val="dk1"/>
                </a:solidFill>
                <a:latin typeface="Arial"/>
                <a:ea typeface="Arial"/>
                <a:cs typeface="Arial"/>
                <a:sym typeface="Arial"/>
              </a:rPr>
              <a:t>You may add as many variables as you wish. Just repeat the process. </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4" name="Shape 114"/>
        <p:cNvGrpSpPr/>
        <p:nvPr/>
      </p:nvGrpSpPr>
      <p:grpSpPr>
        <a:xfrm>
          <a:off x="0" y="0"/>
          <a:ext cx="0" cy="0"/>
          <a:chOff x="0" y="0"/>
          <a:chExt cx="0" cy="0"/>
        </a:xfrm>
      </p:grpSpPr>
      <p:sp>
        <p:nvSpPr>
          <p:cNvPr id="115" name="Google Shape;115;p13"/>
          <p:cNvSpPr txBox="1"/>
          <p:nvPr>
            <p:ph idx="1" type="body"/>
          </p:nvPr>
        </p:nvSpPr>
        <p:spPr>
          <a:xfrm>
            <a:off x="163513" y="130175"/>
            <a:ext cx="7151687" cy="522288"/>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lt1"/>
              </a:buClr>
              <a:buSzPts val="4000"/>
              <a:buNone/>
            </a:pPr>
            <a:r>
              <a:rPr lang="en-US"/>
              <a:t>Reading variable’s value</a:t>
            </a:r>
            <a:endParaRPr/>
          </a:p>
        </p:txBody>
      </p:sp>
      <p:sp>
        <p:nvSpPr>
          <p:cNvPr id="116" name="Google Shape;116;p13"/>
          <p:cNvSpPr txBox="1"/>
          <p:nvPr>
            <p:ph idx="2" type="body"/>
          </p:nvPr>
        </p:nvSpPr>
        <p:spPr>
          <a:xfrm>
            <a:off x="538162" y="1143001"/>
            <a:ext cx="5214052" cy="1600200"/>
          </a:xfrm>
          <a:prstGeom prst="rect">
            <a:avLst/>
          </a:prstGeom>
          <a:noFill/>
          <a:ln>
            <a:noFill/>
          </a:ln>
        </p:spPr>
        <p:txBody>
          <a:bodyPr anchorCtr="0" anchor="t" bIns="45700" lIns="91425" spcFirstLastPara="1" rIns="91425" wrap="square" tIns="45700">
            <a:noAutofit/>
          </a:bodyPr>
          <a:lstStyle/>
          <a:p>
            <a:pPr indent="-228600" lvl="0" marL="228600" rtl="0" algn="l">
              <a:lnSpc>
                <a:spcPct val="90000"/>
              </a:lnSpc>
              <a:spcBef>
                <a:spcPts val="0"/>
              </a:spcBef>
              <a:spcAft>
                <a:spcPts val="0"/>
              </a:spcAft>
              <a:buClr>
                <a:schemeClr val="dk1"/>
              </a:buClr>
              <a:buSzPts val="2400"/>
              <a:buChar char="•"/>
            </a:pPr>
            <a:r>
              <a:rPr lang="en-US"/>
              <a:t>To read variable’s value and use it in our program, we use Get Variable Unit. </a:t>
            </a:r>
            <a:endParaRPr/>
          </a:p>
          <a:p>
            <a:pPr indent="-228600" lvl="0" marL="228600" rtl="0" algn="l">
              <a:lnSpc>
                <a:spcPct val="90000"/>
              </a:lnSpc>
              <a:spcBef>
                <a:spcPts val="1000"/>
              </a:spcBef>
              <a:spcAft>
                <a:spcPts val="0"/>
              </a:spcAft>
              <a:buClr>
                <a:schemeClr val="dk1"/>
              </a:buClr>
              <a:buSzPts val="2400"/>
              <a:buChar char="•"/>
            </a:pPr>
            <a:r>
              <a:rPr lang="en-US"/>
              <a:t>Select the corresponding method</a:t>
            </a:r>
            <a:endParaRPr/>
          </a:p>
        </p:txBody>
      </p:sp>
      <p:pic>
        <p:nvPicPr>
          <p:cNvPr id="117" name="Google Shape;117;p13"/>
          <p:cNvPicPr preferRelativeResize="0"/>
          <p:nvPr/>
        </p:nvPicPr>
        <p:blipFill rotWithShape="1">
          <a:blip r:embed="rId3">
            <a:alphaModFix/>
          </a:blip>
          <a:srcRect b="0" l="0" r="0" t="0"/>
          <a:stretch/>
        </p:blipFill>
        <p:spPr>
          <a:xfrm>
            <a:off x="1010758" y="2743201"/>
            <a:ext cx="1962150" cy="3829050"/>
          </a:xfrm>
          <a:prstGeom prst="rect">
            <a:avLst/>
          </a:prstGeom>
          <a:noFill/>
          <a:ln>
            <a:noFill/>
          </a:ln>
        </p:spPr>
      </p:pic>
      <p:sp>
        <p:nvSpPr>
          <p:cNvPr id="118" name="Google Shape;118;p13"/>
          <p:cNvSpPr txBox="1"/>
          <p:nvPr/>
        </p:nvSpPr>
        <p:spPr>
          <a:xfrm>
            <a:off x="6224810" y="1143001"/>
            <a:ext cx="5214052" cy="1600200"/>
          </a:xfrm>
          <a:prstGeom prst="rect">
            <a:avLst/>
          </a:prstGeom>
          <a:noFill/>
          <a:ln>
            <a:noFill/>
          </a:ln>
        </p:spPr>
        <p:txBody>
          <a:bodyPr anchorCtr="0" anchor="t" bIns="45700" lIns="91425" spcFirstLastPara="1" rIns="91425" wrap="square" tIns="45700">
            <a:noAutofit/>
          </a:bodyPr>
          <a:lstStyle/>
          <a:p>
            <a:pPr indent="-228600" lvl="0" marL="228600" marR="0" rtl="0" algn="l">
              <a:lnSpc>
                <a:spcPct val="90000"/>
              </a:lnSpc>
              <a:spcBef>
                <a:spcPts val="0"/>
              </a:spcBef>
              <a:spcAft>
                <a:spcPts val="0"/>
              </a:spcAft>
              <a:buClr>
                <a:schemeClr val="dk1"/>
              </a:buClr>
              <a:buSzPts val="2400"/>
              <a:buFont typeface="Arial"/>
              <a:buChar char="•"/>
            </a:pPr>
            <a:r>
              <a:rPr lang="en-US" sz="2400">
                <a:solidFill>
                  <a:schemeClr val="dk1"/>
                </a:solidFill>
                <a:latin typeface="Arial"/>
                <a:ea typeface="Arial"/>
                <a:cs typeface="Arial"/>
                <a:sym typeface="Arial"/>
              </a:rPr>
              <a:t>If mistakenly you chose not correct one, you can change the scope, clicking on drop down on GetVariable unit itself</a:t>
            </a:r>
            <a:endParaRPr/>
          </a:p>
        </p:txBody>
      </p:sp>
      <p:pic>
        <p:nvPicPr>
          <p:cNvPr id="119" name="Google Shape;119;p13"/>
          <p:cNvPicPr preferRelativeResize="0"/>
          <p:nvPr/>
        </p:nvPicPr>
        <p:blipFill rotWithShape="1">
          <a:blip r:embed="rId4">
            <a:alphaModFix/>
          </a:blip>
          <a:srcRect b="0" l="0" r="0" t="0"/>
          <a:stretch/>
        </p:blipFill>
        <p:spPr>
          <a:xfrm>
            <a:off x="7138877" y="3054313"/>
            <a:ext cx="2209800" cy="1876425"/>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3" name="Shape 123"/>
        <p:cNvGrpSpPr/>
        <p:nvPr/>
      </p:nvGrpSpPr>
      <p:grpSpPr>
        <a:xfrm>
          <a:off x="0" y="0"/>
          <a:ext cx="0" cy="0"/>
          <a:chOff x="0" y="0"/>
          <a:chExt cx="0" cy="0"/>
        </a:xfrm>
      </p:grpSpPr>
      <p:sp>
        <p:nvSpPr>
          <p:cNvPr id="124" name="Google Shape;124;p14"/>
          <p:cNvSpPr txBox="1"/>
          <p:nvPr>
            <p:ph idx="1" type="body"/>
          </p:nvPr>
        </p:nvSpPr>
        <p:spPr>
          <a:xfrm>
            <a:off x="163513" y="130175"/>
            <a:ext cx="7151687" cy="522288"/>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lt1"/>
              </a:buClr>
              <a:buSzPts val="4000"/>
              <a:buNone/>
            </a:pPr>
            <a:r>
              <a:rPr lang="en-US"/>
              <a:t>Writing variable’s value</a:t>
            </a:r>
            <a:endParaRPr/>
          </a:p>
        </p:txBody>
      </p:sp>
      <p:sp>
        <p:nvSpPr>
          <p:cNvPr id="125" name="Google Shape;125;p14"/>
          <p:cNvSpPr txBox="1"/>
          <p:nvPr>
            <p:ph idx="2" type="body"/>
          </p:nvPr>
        </p:nvSpPr>
        <p:spPr>
          <a:xfrm>
            <a:off x="538162" y="1143001"/>
            <a:ext cx="5214052" cy="1600200"/>
          </a:xfrm>
          <a:prstGeom prst="rect">
            <a:avLst/>
          </a:prstGeom>
          <a:noFill/>
          <a:ln>
            <a:noFill/>
          </a:ln>
        </p:spPr>
        <p:txBody>
          <a:bodyPr anchorCtr="0" anchor="t" bIns="45700" lIns="91425" spcFirstLastPara="1" rIns="91425" wrap="square" tIns="45700">
            <a:noAutofit/>
          </a:bodyPr>
          <a:lstStyle/>
          <a:p>
            <a:pPr indent="-228600" lvl="0" marL="228600" rtl="0" algn="l">
              <a:lnSpc>
                <a:spcPct val="90000"/>
              </a:lnSpc>
              <a:spcBef>
                <a:spcPts val="0"/>
              </a:spcBef>
              <a:spcAft>
                <a:spcPts val="0"/>
              </a:spcAft>
              <a:buClr>
                <a:schemeClr val="dk1"/>
              </a:buClr>
              <a:buSzPts val="2400"/>
              <a:buChar char="•"/>
            </a:pPr>
            <a:r>
              <a:rPr lang="en-US"/>
              <a:t>To assign (change) value to a variable, find Set Variable in Fuzzy Finder </a:t>
            </a:r>
            <a:endParaRPr/>
          </a:p>
          <a:p>
            <a:pPr indent="-228600" lvl="0" marL="228600" rtl="0" algn="l">
              <a:lnSpc>
                <a:spcPct val="90000"/>
              </a:lnSpc>
              <a:spcBef>
                <a:spcPts val="1000"/>
              </a:spcBef>
              <a:spcAft>
                <a:spcPts val="0"/>
              </a:spcAft>
              <a:buClr>
                <a:schemeClr val="dk1"/>
              </a:buClr>
              <a:buSzPts val="2400"/>
              <a:buChar char="•"/>
            </a:pPr>
            <a:r>
              <a:rPr lang="en-US"/>
              <a:t>Select the corresponding method</a:t>
            </a:r>
            <a:endParaRPr/>
          </a:p>
        </p:txBody>
      </p:sp>
      <p:sp>
        <p:nvSpPr>
          <p:cNvPr id="126" name="Google Shape;126;p14"/>
          <p:cNvSpPr txBox="1"/>
          <p:nvPr/>
        </p:nvSpPr>
        <p:spPr>
          <a:xfrm>
            <a:off x="6224810" y="1143001"/>
            <a:ext cx="5214052" cy="1600200"/>
          </a:xfrm>
          <a:prstGeom prst="rect">
            <a:avLst/>
          </a:prstGeom>
          <a:noFill/>
          <a:ln>
            <a:noFill/>
          </a:ln>
        </p:spPr>
        <p:txBody>
          <a:bodyPr anchorCtr="0" anchor="t" bIns="45700" lIns="91425" spcFirstLastPara="1" rIns="91425" wrap="square" tIns="45700">
            <a:noAutofit/>
          </a:bodyPr>
          <a:lstStyle/>
          <a:p>
            <a:pPr indent="-228600" lvl="0" marL="228600" marR="0" rtl="0" algn="l">
              <a:lnSpc>
                <a:spcPct val="90000"/>
              </a:lnSpc>
              <a:spcBef>
                <a:spcPts val="0"/>
              </a:spcBef>
              <a:spcAft>
                <a:spcPts val="0"/>
              </a:spcAft>
              <a:buClr>
                <a:schemeClr val="dk1"/>
              </a:buClr>
              <a:buSzPts val="2400"/>
              <a:buFont typeface="Arial"/>
              <a:buChar char="•"/>
            </a:pPr>
            <a:r>
              <a:rPr lang="en-US" sz="2400">
                <a:solidFill>
                  <a:schemeClr val="dk1"/>
                </a:solidFill>
                <a:latin typeface="Arial"/>
                <a:ea typeface="Arial"/>
                <a:cs typeface="Arial"/>
                <a:sym typeface="Arial"/>
              </a:rPr>
              <a:t>If mistakenly you chose not correct one, you can change the scope, clicking on drop down on SetVariable unit itself</a:t>
            </a:r>
            <a:endParaRPr/>
          </a:p>
        </p:txBody>
      </p:sp>
      <p:pic>
        <p:nvPicPr>
          <p:cNvPr id="127" name="Google Shape;127;p14"/>
          <p:cNvPicPr preferRelativeResize="0"/>
          <p:nvPr/>
        </p:nvPicPr>
        <p:blipFill rotWithShape="1">
          <a:blip r:embed="rId3">
            <a:alphaModFix/>
          </a:blip>
          <a:srcRect b="0" l="0" r="0" t="0"/>
          <a:stretch/>
        </p:blipFill>
        <p:spPr>
          <a:xfrm>
            <a:off x="1297061" y="2743201"/>
            <a:ext cx="2771775" cy="3781425"/>
          </a:xfrm>
          <a:prstGeom prst="rect">
            <a:avLst/>
          </a:prstGeom>
          <a:noFill/>
          <a:ln>
            <a:noFill/>
          </a:ln>
        </p:spPr>
      </p:pic>
      <p:pic>
        <p:nvPicPr>
          <p:cNvPr id="128" name="Google Shape;128;p14"/>
          <p:cNvPicPr preferRelativeResize="0"/>
          <p:nvPr/>
        </p:nvPicPr>
        <p:blipFill rotWithShape="1">
          <a:blip r:embed="rId4">
            <a:alphaModFix/>
          </a:blip>
          <a:srcRect b="0" l="0" r="0" t="0"/>
          <a:stretch/>
        </p:blipFill>
        <p:spPr>
          <a:xfrm>
            <a:off x="6893221" y="2982876"/>
            <a:ext cx="2190750" cy="2019300"/>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2" name="Shape 132"/>
        <p:cNvGrpSpPr/>
        <p:nvPr/>
      </p:nvGrpSpPr>
      <p:grpSpPr>
        <a:xfrm>
          <a:off x="0" y="0"/>
          <a:ext cx="0" cy="0"/>
          <a:chOff x="0" y="0"/>
          <a:chExt cx="0" cy="0"/>
        </a:xfrm>
      </p:grpSpPr>
      <p:sp>
        <p:nvSpPr>
          <p:cNvPr id="133" name="Google Shape;133;p15"/>
          <p:cNvSpPr txBox="1"/>
          <p:nvPr>
            <p:ph idx="1" type="body"/>
          </p:nvPr>
        </p:nvSpPr>
        <p:spPr>
          <a:xfrm>
            <a:off x="163513" y="130175"/>
            <a:ext cx="7151687" cy="522288"/>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lt1"/>
              </a:buClr>
              <a:buSzPts val="4000"/>
              <a:buNone/>
            </a:pPr>
            <a:r>
              <a:rPr lang="en-US"/>
              <a:t>Example: String</a:t>
            </a:r>
            <a:endParaRPr/>
          </a:p>
        </p:txBody>
      </p:sp>
      <p:sp>
        <p:nvSpPr>
          <p:cNvPr id="134" name="Google Shape;134;p15"/>
          <p:cNvSpPr txBox="1"/>
          <p:nvPr>
            <p:ph idx="2" type="body"/>
          </p:nvPr>
        </p:nvSpPr>
        <p:spPr>
          <a:xfrm>
            <a:off x="538163" y="1143000"/>
            <a:ext cx="4286250" cy="1405076"/>
          </a:xfrm>
          <a:prstGeom prst="rect">
            <a:avLst/>
          </a:prstGeom>
          <a:noFill/>
          <a:ln>
            <a:noFill/>
          </a:ln>
        </p:spPr>
        <p:txBody>
          <a:bodyPr anchorCtr="0" anchor="t" bIns="45700" lIns="91425" spcFirstLastPara="1" rIns="91425" wrap="square" tIns="45700">
            <a:noAutofit/>
          </a:bodyPr>
          <a:lstStyle/>
          <a:p>
            <a:pPr indent="0" lvl="0" marL="0" rtl="0" algn="l">
              <a:lnSpc>
                <a:spcPct val="90000"/>
              </a:lnSpc>
              <a:spcBef>
                <a:spcPts val="0"/>
              </a:spcBef>
              <a:spcAft>
                <a:spcPts val="0"/>
              </a:spcAft>
              <a:buClr>
                <a:schemeClr val="dk1"/>
              </a:buClr>
              <a:buSzPts val="2400"/>
              <a:buNone/>
            </a:pPr>
            <a:r>
              <a:rPr lang="en-US"/>
              <a:t>Let’s create String variable and use its value in our program. The program will just writes the value of the variable out.</a:t>
            </a:r>
            <a:endParaRPr/>
          </a:p>
        </p:txBody>
      </p:sp>
      <p:pic>
        <p:nvPicPr>
          <p:cNvPr id="135" name="Google Shape;135;p15"/>
          <p:cNvPicPr preferRelativeResize="0"/>
          <p:nvPr/>
        </p:nvPicPr>
        <p:blipFill rotWithShape="1">
          <a:blip r:embed="rId3">
            <a:alphaModFix/>
          </a:blip>
          <a:srcRect b="0" l="0" r="0" t="0"/>
          <a:stretch/>
        </p:blipFill>
        <p:spPr>
          <a:xfrm>
            <a:off x="605631" y="2952168"/>
            <a:ext cx="3133725" cy="695325"/>
          </a:xfrm>
          <a:prstGeom prst="rect">
            <a:avLst/>
          </a:prstGeom>
          <a:noFill/>
          <a:ln>
            <a:noFill/>
          </a:ln>
        </p:spPr>
      </p:pic>
      <p:pic>
        <p:nvPicPr>
          <p:cNvPr id="136" name="Google Shape;136;p15"/>
          <p:cNvPicPr preferRelativeResize="0"/>
          <p:nvPr/>
        </p:nvPicPr>
        <p:blipFill rotWithShape="1">
          <a:blip r:embed="rId4">
            <a:alphaModFix/>
          </a:blip>
          <a:srcRect b="0" l="0" r="0" t="0"/>
          <a:stretch/>
        </p:blipFill>
        <p:spPr>
          <a:xfrm>
            <a:off x="538163" y="3905832"/>
            <a:ext cx="4286250" cy="2486025"/>
          </a:xfrm>
          <a:prstGeom prst="rect">
            <a:avLst/>
          </a:prstGeom>
          <a:noFill/>
          <a:ln>
            <a:noFill/>
          </a:ln>
        </p:spPr>
      </p:pic>
      <p:sp>
        <p:nvSpPr>
          <p:cNvPr id="137" name="Google Shape;137;p15"/>
          <p:cNvSpPr txBox="1"/>
          <p:nvPr/>
        </p:nvSpPr>
        <p:spPr>
          <a:xfrm>
            <a:off x="6701502" y="1143000"/>
            <a:ext cx="3782200" cy="1189503"/>
          </a:xfrm>
          <a:prstGeom prst="rect">
            <a:avLst/>
          </a:prstGeom>
          <a:noFill/>
          <a:ln>
            <a:noFill/>
          </a:ln>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chemeClr val="dk1"/>
              </a:buClr>
              <a:buSzPts val="2400"/>
              <a:buFont typeface="Arial"/>
              <a:buNone/>
            </a:pPr>
            <a:r>
              <a:rPr lang="en-US" sz="2400">
                <a:solidFill>
                  <a:schemeClr val="dk1"/>
                </a:solidFill>
                <a:latin typeface="Arial"/>
                <a:ea typeface="Arial"/>
                <a:cs typeface="Arial"/>
                <a:sym typeface="Arial"/>
              </a:rPr>
              <a:t>After running the program, we should check Console output log.</a:t>
            </a:r>
            <a:endParaRPr/>
          </a:p>
        </p:txBody>
      </p:sp>
      <p:pic>
        <p:nvPicPr>
          <p:cNvPr id="138" name="Google Shape;138;p15"/>
          <p:cNvPicPr preferRelativeResize="0"/>
          <p:nvPr/>
        </p:nvPicPr>
        <p:blipFill rotWithShape="1">
          <a:blip r:embed="rId5">
            <a:alphaModFix/>
          </a:blip>
          <a:srcRect b="0" l="0" r="0" t="0"/>
          <a:stretch/>
        </p:blipFill>
        <p:spPr>
          <a:xfrm>
            <a:off x="7240052" y="2333029"/>
            <a:ext cx="2705100" cy="3914775"/>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2" name="Shape 142"/>
        <p:cNvGrpSpPr/>
        <p:nvPr/>
      </p:nvGrpSpPr>
      <p:grpSpPr>
        <a:xfrm>
          <a:off x="0" y="0"/>
          <a:ext cx="0" cy="0"/>
          <a:chOff x="0" y="0"/>
          <a:chExt cx="0" cy="0"/>
        </a:xfrm>
      </p:grpSpPr>
      <p:sp>
        <p:nvSpPr>
          <p:cNvPr id="143" name="Google Shape;143;p16"/>
          <p:cNvSpPr txBox="1"/>
          <p:nvPr>
            <p:ph idx="1" type="body"/>
          </p:nvPr>
        </p:nvSpPr>
        <p:spPr>
          <a:xfrm>
            <a:off x="163513" y="130175"/>
            <a:ext cx="7151687" cy="522288"/>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lt1"/>
              </a:buClr>
              <a:buSzPts val="4000"/>
              <a:buNone/>
            </a:pPr>
            <a:r>
              <a:rPr lang="en-US"/>
              <a:t>Example: Integer</a:t>
            </a:r>
            <a:endParaRPr/>
          </a:p>
        </p:txBody>
      </p:sp>
      <p:sp>
        <p:nvSpPr>
          <p:cNvPr id="144" name="Google Shape;144;p16"/>
          <p:cNvSpPr txBox="1"/>
          <p:nvPr>
            <p:ph idx="2" type="body"/>
          </p:nvPr>
        </p:nvSpPr>
        <p:spPr>
          <a:xfrm>
            <a:off x="538163" y="1143000"/>
            <a:ext cx="4286250" cy="1405076"/>
          </a:xfrm>
          <a:prstGeom prst="rect">
            <a:avLst/>
          </a:prstGeom>
          <a:noFill/>
          <a:ln>
            <a:noFill/>
          </a:ln>
        </p:spPr>
        <p:txBody>
          <a:bodyPr anchorCtr="0" anchor="t" bIns="45700" lIns="91425" spcFirstLastPara="1" rIns="91425" wrap="square" tIns="45700">
            <a:noAutofit/>
          </a:bodyPr>
          <a:lstStyle/>
          <a:p>
            <a:pPr indent="0" lvl="0" marL="0" rtl="0" algn="l">
              <a:lnSpc>
                <a:spcPct val="90000"/>
              </a:lnSpc>
              <a:spcBef>
                <a:spcPts val="0"/>
              </a:spcBef>
              <a:spcAft>
                <a:spcPts val="0"/>
              </a:spcAft>
              <a:buClr>
                <a:schemeClr val="dk1"/>
              </a:buClr>
              <a:buSzPts val="2400"/>
              <a:buNone/>
            </a:pPr>
            <a:r>
              <a:rPr lang="en-US"/>
              <a:t>Let’s create Int variable and use its value in our program. The program will increase the value of the variable by 10.</a:t>
            </a:r>
            <a:endParaRPr/>
          </a:p>
        </p:txBody>
      </p:sp>
      <p:sp>
        <p:nvSpPr>
          <p:cNvPr id="145" name="Google Shape;145;p16"/>
          <p:cNvSpPr txBox="1"/>
          <p:nvPr/>
        </p:nvSpPr>
        <p:spPr>
          <a:xfrm>
            <a:off x="5433237" y="1143000"/>
            <a:ext cx="5050465" cy="2286000"/>
          </a:xfrm>
          <a:prstGeom prst="rect">
            <a:avLst/>
          </a:prstGeom>
          <a:noFill/>
          <a:ln>
            <a:noFill/>
          </a:ln>
        </p:spPr>
        <p:txBody>
          <a:bodyPr anchorCtr="0" anchor="t" bIns="45700" lIns="91425" spcFirstLastPara="1" rIns="91425" wrap="square" tIns="45700">
            <a:noAutofit/>
          </a:bodyPr>
          <a:lstStyle/>
          <a:p>
            <a:pPr indent="0" lvl="0" marL="0" marR="0" rtl="0" algn="l">
              <a:lnSpc>
                <a:spcPct val="90000"/>
              </a:lnSpc>
              <a:spcBef>
                <a:spcPts val="0"/>
              </a:spcBef>
              <a:spcAft>
                <a:spcPts val="0"/>
              </a:spcAft>
              <a:buClr>
                <a:schemeClr val="dk1"/>
              </a:buClr>
              <a:buSzPts val="2400"/>
              <a:buFont typeface="Arial"/>
              <a:buNone/>
            </a:pPr>
            <a:r>
              <a:rPr lang="en-US" sz="2400">
                <a:solidFill>
                  <a:schemeClr val="dk1"/>
                </a:solidFill>
                <a:latin typeface="Arial"/>
                <a:ea typeface="Arial"/>
                <a:cs typeface="Arial"/>
                <a:sym typeface="Arial"/>
              </a:rPr>
              <a:t>After running the program, we should check Console output log.</a:t>
            </a:r>
            <a:endParaRPr/>
          </a:p>
          <a:p>
            <a:pPr indent="0" lvl="0" marL="0" marR="0" rtl="0" algn="l">
              <a:lnSpc>
                <a:spcPct val="90000"/>
              </a:lnSpc>
              <a:spcBef>
                <a:spcPts val="1000"/>
              </a:spcBef>
              <a:spcAft>
                <a:spcPts val="0"/>
              </a:spcAft>
              <a:buClr>
                <a:schemeClr val="dk1"/>
              </a:buClr>
              <a:buSzPts val="2400"/>
              <a:buFont typeface="Arial"/>
              <a:buNone/>
            </a:pPr>
            <a:r>
              <a:rPr lang="en-US" sz="2400">
                <a:solidFill>
                  <a:schemeClr val="dk1"/>
                </a:solidFill>
                <a:latin typeface="Arial"/>
                <a:ea typeface="Arial"/>
                <a:cs typeface="Arial"/>
                <a:sym typeface="Arial"/>
              </a:rPr>
              <a:t>Pay attention to Integer to String Unit. We must explicitly convert the value from one datatype to another, to be able to print in the Message</a:t>
            </a:r>
            <a:endParaRPr/>
          </a:p>
        </p:txBody>
      </p:sp>
      <p:pic>
        <p:nvPicPr>
          <p:cNvPr id="146" name="Google Shape;146;p16"/>
          <p:cNvPicPr preferRelativeResize="0"/>
          <p:nvPr/>
        </p:nvPicPr>
        <p:blipFill rotWithShape="1">
          <a:blip r:embed="rId3">
            <a:alphaModFix/>
          </a:blip>
          <a:srcRect b="0" l="0" r="0" t="0"/>
          <a:stretch/>
        </p:blipFill>
        <p:spPr>
          <a:xfrm>
            <a:off x="675389" y="2733813"/>
            <a:ext cx="3143250" cy="609600"/>
          </a:xfrm>
          <a:prstGeom prst="rect">
            <a:avLst/>
          </a:prstGeom>
          <a:noFill/>
          <a:ln>
            <a:noFill/>
          </a:ln>
        </p:spPr>
      </p:pic>
      <p:pic>
        <p:nvPicPr>
          <p:cNvPr id="147" name="Google Shape;147;p16"/>
          <p:cNvPicPr preferRelativeResize="0"/>
          <p:nvPr/>
        </p:nvPicPr>
        <p:blipFill rotWithShape="1">
          <a:blip r:embed="rId4">
            <a:alphaModFix/>
          </a:blip>
          <a:srcRect b="0" l="0" r="0" t="0"/>
          <a:stretch/>
        </p:blipFill>
        <p:spPr>
          <a:xfrm>
            <a:off x="675389" y="3659925"/>
            <a:ext cx="9344025" cy="2600325"/>
          </a:xfrm>
          <a:prstGeom prst="rect">
            <a:avLst/>
          </a:prstGeom>
          <a:noFill/>
          <a:ln>
            <a:noFill/>
          </a:ln>
        </p:spPr>
      </p:pic>
      <p:pic>
        <p:nvPicPr>
          <p:cNvPr id="148" name="Google Shape;148;p16"/>
          <p:cNvPicPr preferRelativeResize="0"/>
          <p:nvPr/>
        </p:nvPicPr>
        <p:blipFill rotWithShape="1">
          <a:blip r:embed="rId5">
            <a:alphaModFix/>
          </a:blip>
          <a:srcRect b="0" l="0" r="0" t="0"/>
          <a:stretch/>
        </p:blipFill>
        <p:spPr>
          <a:xfrm>
            <a:off x="10823833" y="2307375"/>
            <a:ext cx="942975" cy="3952875"/>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2" name="Shape 152"/>
        <p:cNvGrpSpPr/>
        <p:nvPr/>
      </p:nvGrpSpPr>
      <p:grpSpPr>
        <a:xfrm>
          <a:off x="0" y="0"/>
          <a:ext cx="0" cy="0"/>
          <a:chOff x="0" y="0"/>
          <a:chExt cx="0" cy="0"/>
        </a:xfrm>
      </p:grpSpPr>
      <p:sp>
        <p:nvSpPr>
          <p:cNvPr id="153" name="Google Shape;153;p17"/>
          <p:cNvSpPr txBox="1"/>
          <p:nvPr>
            <p:ph idx="1" type="body"/>
          </p:nvPr>
        </p:nvSpPr>
        <p:spPr>
          <a:xfrm>
            <a:off x="163513" y="130175"/>
            <a:ext cx="7151687" cy="522288"/>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lt1"/>
              </a:buClr>
              <a:buSzPts val="4000"/>
              <a:buNone/>
            </a:pPr>
            <a:r>
              <a:rPr lang="en-US"/>
              <a:t>Mathematical functions</a:t>
            </a:r>
            <a:endParaRPr/>
          </a:p>
        </p:txBody>
      </p:sp>
      <p:sp>
        <p:nvSpPr>
          <p:cNvPr id="154" name="Google Shape;154;p17"/>
          <p:cNvSpPr txBox="1"/>
          <p:nvPr>
            <p:ph idx="2" type="body"/>
          </p:nvPr>
        </p:nvSpPr>
        <p:spPr>
          <a:xfrm>
            <a:off x="538163" y="1143000"/>
            <a:ext cx="11193462" cy="994144"/>
          </a:xfrm>
          <a:prstGeom prst="rect">
            <a:avLst/>
          </a:prstGeom>
          <a:noFill/>
          <a:ln>
            <a:noFill/>
          </a:ln>
        </p:spPr>
        <p:txBody>
          <a:bodyPr anchorCtr="0" anchor="t" bIns="45700" lIns="91425" spcFirstLastPara="1" rIns="91425" wrap="square" tIns="45700">
            <a:noAutofit/>
          </a:bodyPr>
          <a:lstStyle/>
          <a:p>
            <a:pPr indent="0" lvl="0" marL="0" rtl="0" algn="l">
              <a:lnSpc>
                <a:spcPct val="90000"/>
              </a:lnSpc>
              <a:spcBef>
                <a:spcPts val="0"/>
              </a:spcBef>
              <a:spcAft>
                <a:spcPts val="0"/>
              </a:spcAft>
              <a:buClr>
                <a:schemeClr val="dk1"/>
              </a:buClr>
              <a:buSzPts val="2400"/>
              <a:buNone/>
            </a:pPr>
            <a:r>
              <a:rPr lang="en-US"/>
              <a:t>Can be found in Fuzzy Finder under Math category. It has 5 subcategories to work with Generic, Scalar, Vector 2, Vector 3 and Vector 4 datatypes.</a:t>
            </a:r>
            <a:endParaRPr/>
          </a:p>
          <a:p>
            <a:pPr indent="0" lvl="0" marL="0" rtl="0" algn="l">
              <a:lnSpc>
                <a:spcPct val="90000"/>
              </a:lnSpc>
              <a:spcBef>
                <a:spcPts val="1000"/>
              </a:spcBef>
              <a:spcAft>
                <a:spcPts val="0"/>
              </a:spcAft>
              <a:buClr>
                <a:schemeClr val="dk1"/>
              </a:buClr>
              <a:buSzPts val="2400"/>
              <a:buNone/>
            </a:pPr>
            <a:r>
              <a:rPr lang="en-US"/>
              <a:t>In most cases, for simple mathematical calculations you will need Scalar subcategory.</a:t>
            </a:r>
            <a:endParaRPr/>
          </a:p>
        </p:txBody>
      </p:sp>
      <p:pic>
        <p:nvPicPr>
          <p:cNvPr id="155" name="Google Shape;155;p17"/>
          <p:cNvPicPr preferRelativeResize="0"/>
          <p:nvPr/>
        </p:nvPicPr>
        <p:blipFill rotWithShape="1">
          <a:blip r:embed="rId3">
            <a:alphaModFix/>
          </a:blip>
          <a:srcRect b="0" l="0" r="0" t="0"/>
          <a:stretch/>
        </p:blipFill>
        <p:spPr>
          <a:xfrm>
            <a:off x="898894" y="2934808"/>
            <a:ext cx="2152650" cy="3124200"/>
          </a:xfrm>
          <a:prstGeom prst="rect">
            <a:avLst/>
          </a:prstGeom>
          <a:noFill/>
          <a:ln>
            <a:noFill/>
          </a:ln>
        </p:spPr>
      </p:pic>
      <p:pic>
        <p:nvPicPr>
          <p:cNvPr id="156" name="Google Shape;156;p17"/>
          <p:cNvPicPr preferRelativeResize="0"/>
          <p:nvPr/>
        </p:nvPicPr>
        <p:blipFill rotWithShape="1">
          <a:blip r:embed="rId4">
            <a:alphaModFix/>
          </a:blip>
          <a:srcRect b="0" l="0" r="0" t="0"/>
          <a:stretch/>
        </p:blipFill>
        <p:spPr>
          <a:xfrm>
            <a:off x="3343275" y="2934808"/>
            <a:ext cx="5505450" cy="3038475"/>
          </a:xfrm>
          <a:prstGeom prst="rect">
            <a:avLst/>
          </a:prstGeom>
          <a:noFill/>
          <a:ln>
            <a:noFill/>
          </a:ln>
        </p:spPr>
      </p:pic>
      <p:pic>
        <p:nvPicPr>
          <p:cNvPr id="157" name="Google Shape;157;p17"/>
          <p:cNvPicPr preferRelativeResize="0"/>
          <p:nvPr/>
        </p:nvPicPr>
        <p:blipFill rotWithShape="1">
          <a:blip r:embed="rId5">
            <a:alphaModFix/>
          </a:blip>
          <a:srcRect b="0" l="0" r="0" t="0"/>
          <a:stretch/>
        </p:blipFill>
        <p:spPr>
          <a:xfrm>
            <a:off x="9529983" y="2572857"/>
            <a:ext cx="1914525" cy="3762375"/>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1" name="Shape 161"/>
        <p:cNvGrpSpPr/>
        <p:nvPr/>
      </p:nvGrpSpPr>
      <p:grpSpPr>
        <a:xfrm>
          <a:off x="0" y="0"/>
          <a:ext cx="0" cy="0"/>
          <a:chOff x="0" y="0"/>
          <a:chExt cx="0" cy="0"/>
        </a:xfrm>
      </p:grpSpPr>
      <p:sp>
        <p:nvSpPr>
          <p:cNvPr id="162" name="Google Shape;162;p18"/>
          <p:cNvSpPr txBox="1"/>
          <p:nvPr>
            <p:ph idx="1" type="body"/>
          </p:nvPr>
        </p:nvSpPr>
        <p:spPr>
          <a:xfrm>
            <a:off x="163513" y="130175"/>
            <a:ext cx="7151687" cy="522288"/>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lt1"/>
              </a:buClr>
              <a:buSzPts val="4000"/>
              <a:buNone/>
            </a:pPr>
            <a:r>
              <a:rPr lang="en-US"/>
              <a:t>Random</a:t>
            </a:r>
            <a:endParaRPr/>
          </a:p>
        </p:txBody>
      </p:sp>
      <p:sp>
        <p:nvSpPr>
          <p:cNvPr id="163" name="Google Shape;163;p18"/>
          <p:cNvSpPr txBox="1"/>
          <p:nvPr>
            <p:ph idx="2" type="body"/>
          </p:nvPr>
        </p:nvSpPr>
        <p:spPr>
          <a:xfrm>
            <a:off x="538163" y="1143000"/>
            <a:ext cx="11476628" cy="1972340"/>
          </a:xfrm>
          <a:prstGeom prst="rect">
            <a:avLst/>
          </a:prstGeom>
          <a:noFill/>
          <a:ln>
            <a:noFill/>
          </a:ln>
        </p:spPr>
        <p:txBody>
          <a:bodyPr anchorCtr="0" anchor="t" bIns="45700" lIns="91425" spcFirstLastPara="1" rIns="91425" wrap="square" tIns="45700">
            <a:noAutofit/>
          </a:bodyPr>
          <a:lstStyle/>
          <a:p>
            <a:pPr indent="0" lvl="0" marL="0" rtl="0" algn="l">
              <a:lnSpc>
                <a:spcPct val="90000"/>
              </a:lnSpc>
              <a:spcBef>
                <a:spcPts val="0"/>
              </a:spcBef>
              <a:spcAft>
                <a:spcPts val="0"/>
              </a:spcAft>
              <a:buClr>
                <a:schemeClr val="dk1"/>
              </a:buClr>
              <a:buSzPts val="2400"/>
              <a:buNone/>
            </a:pPr>
            <a:r>
              <a:rPr lang="en-US"/>
              <a:t>You can generate Random number or Random color for your games. For this start typing Random in Fuzzy Finder</a:t>
            </a:r>
            <a:endParaRPr/>
          </a:p>
          <a:p>
            <a:pPr indent="0" lvl="0" marL="0" rtl="0" algn="l">
              <a:lnSpc>
                <a:spcPct val="90000"/>
              </a:lnSpc>
              <a:spcBef>
                <a:spcPts val="1000"/>
              </a:spcBef>
              <a:spcAft>
                <a:spcPts val="0"/>
              </a:spcAft>
              <a:buClr>
                <a:schemeClr val="dk1"/>
              </a:buClr>
              <a:buSzPts val="2400"/>
              <a:buNone/>
            </a:pPr>
            <a:r>
              <a:rPr lang="en-US"/>
              <a:t>Random: Range – will generate number</a:t>
            </a:r>
            <a:endParaRPr/>
          </a:p>
          <a:p>
            <a:pPr indent="0" lvl="0" marL="0" rtl="0" algn="l">
              <a:lnSpc>
                <a:spcPct val="90000"/>
              </a:lnSpc>
              <a:spcBef>
                <a:spcPts val="1000"/>
              </a:spcBef>
              <a:spcAft>
                <a:spcPts val="0"/>
              </a:spcAft>
              <a:buClr>
                <a:schemeClr val="dk1"/>
              </a:buClr>
              <a:buSzPts val="2400"/>
              <a:buNone/>
            </a:pPr>
            <a:r>
              <a:rPr lang="en-US"/>
              <a:t>Random: Color HSV () – color. There are several overloaded functions. You should select suitable one</a:t>
            </a:r>
            <a:endParaRPr/>
          </a:p>
        </p:txBody>
      </p:sp>
      <p:pic>
        <p:nvPicPr>
          <p:cNvPr id="164" name="Google Shape;164;p18"/>
          <p:cNvPicPr preferRelativeResize="0"/>
          <p:nvPr/>
        </p:nvPicPr>
        <p:blipFill rotWithShape="1">
          <a:blip r:embed="rId3">
            <a:alphaModFix/>
          </a:blip>
          <a:srcRect b="0" l="0" r="0" t="0"/>
          <a:stretch/>
        </p:blipFill>
        <p:spPr>
          <a:xfrm>
            <a:off x="3502210" y="3092081"/>
            <a:ext cx="6867525" cy="3457575"/>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8" name="Shape 168"/>
        <p:cNvGrpSpPr/>
        <p:nvPr/>
      </p:nvGrpSpPr>
      <p:grpSpPr>
        <a:xfrm>
          <a:off x="0" y="0"/>
          <a:ext cx="0" cy="0"/>
          <a:chOff x="0" y="0"/>
          <a:chExt cx="0" cy="0"/>
        </a:xfrm>
      </p:grpSpPr>
      <p:sp>
        <p:nvSpPr>
          <p:cNvPr id="169" name="Google Shape;169;p19"/>
          <p:cNvSpPr txBox="1"/>
          <p:nvPr>
            <p:ph idx="1" type="body"/>
          </p:nvPr>
        </p:nvSpPr>
        <p:spPr>
          <a:xfrm>
            <a:off x="163513" y="130175"/>
            <a:ext cx="7151687" cy="522288"/>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lt1"/>
              </a:buClr>
              <a:buSzPts val="4000"/>
              <a:buNone/>
            </a:pPr>
            <a:r>
              <a:rPr lang="en-US"/>
              <a:t>Formula</a:t>
            </a:r>
            <a:endParaRPr/>
          </a:p>
        </p:txBody>
      </p:sp>
      <p:sp>
        <p:nvSpPr>
          <p:cNvPr id="170" name="Google Shape;170;p19"/>
          <p:cNvSpPr txBox="1"/>
          <p:nvPr>
            <p:ph idx="2" type="body"/>
          </p:nvPr>
        </p:nvSpPr>
        <p:spPr>
          <a:xfrm>
            <a:off x="538163" y="1142999"/>
            <a:ext cx="11232079" cy="1164265"/>
          </a:xfrm>
          <a:prstGeom prst="rect">
            <a:avLst/>
          </a:prstGeom>
          <a:noFill/>
          <a:ln>
            <a:noFill/>
          </a:ln>
        </p:spPr>
        <p:txBody>
          <a:bodyPr anchorCtr="0" anchor="t" bIns="45700" lIns="91425" spcFirstLastPara="1" rIns="91425" wrap="square" tIns="45700">
            <a:noAutofit/>
          </a:bodyPr>
          <a:lstStyle/>
          <a:p>
            <a:pPr indent="0" lvl="0" marL="0" rtl="0" algn="l">
              <a:lnSpc>
                <a:spcPct val="90000"/>
              </a:lnSpc>
              <a:spcBef>
                <a:spcPts val="0"/>
              </a:spcBef>
              <a:spcAft>
                <a:spcPts val="0"/>
              </a:spcAft>
              <a:buClr>
                <a:schemeClr val="dk1"/>
              </a:buClr>
              <a:buSzPts val="2400"/>
              <a:buNone/>
            </a:pPr>
            <a:r>
              <a:rPr lang="en-US"/>
              <a:t>Formula unit can help substitute several math units.</a:t>
            </a:r>
            <a:endParaRPr/>
          </a:p>
          <a:p>
            <a:pPr indent="0" lvl="0" marL="0" rtl="0" algn="l">
              <a:lnSpc>
                <a:spcPct val="90000"/>
              </a:lnSpc>
              <a:spcBef>
                <a:spcPts val="1000"/>
              </a:spcBef>
              <a:spcAft>
                <a:spcPts val="0"/>
              </a:spcAft>
              <a:buClr>
                <a:schemeClr val="dk1"/>
              </a:buClr>
              <a:buSzPts val="2400"/>
              <a:buNone/>
            </a:pPr>
            <a:r>
              <a:rPr lang="en-US"/>
              <a:t>You can change number of input parameters. It always has one output value – result of the formula. In formula place itself, you need to type the formula using A, B, etc., as parameters</a:t>
            </a:r>
            <a:endParaRPr/>
          </a:p>
        </p:txBody>
      </p:sp>
      <p:pic>
        <p:nvPicPr>
          <p:cNvPr id="171" name="Google Shape;171;p19"/>
          <p:cNvPicPr preferRelativeResize="0"/>
          <p:nvPr/>
        </p:nvPicPr>
        <p:blipFill rotWithShape="1">
          <a:blip r:embed="rId3">
            <a:alphaModFix/>
          </a:blip>
          <a:srcRect b="0" l="0" r="0" t="0"/>
          <a:stretch/>
        </p:blipFill>
        <p:spPr>
          <a:xfrm>
            <a:off x="741842" y="3138600"/>
            <a:ext cx="1543050" cy="1533525"/>
          </a:xfrm>
          <a:prstGeom prst="rect">
            <a:avLst/>
          </a:prstGeom>
          <a:noFill/>
          <a:ln>
            <a:noFill/>
          </a:ln>
        </p:spPr>
      </p:pic>
      <p:pic>
        <p:nvPicPr>
          <p:cNvPr id="172" name="Google Shape;172;p19"/>
          <p:cNvPicPr preferRelativeResize="0"/>
          <p:nvPr/>
        </p:nvPicPr>
        <p:blipFill rotWithShape="1">
          <a:blip r:embed="rId4">
            <a:alphaModFix/>
          </a:blip>
          <a:srcRect b="0" l="0" r="0" t="0"/>
          <a:stretch/>
        </p:blipFill>
        <p:spPr>
          <a:xfrm>
            <a:off x="3365647" y="3329100"/>
            <a:ext cx="3695700" cy="1343025"/>
          </a:xfrm>
          <a:prstGeom prst="rect">
            <a:avLst/>
          </a:prstGeom>
          <a:noFill/>
          <a:ln>
            <a:noFill/>
          </a:ln>
        </p:spPr>
      </p:pic>
      <p:pic>
        <p:nvPicPr>
          <p:cNvPr id="173" name="Google Shape;173;p19"/>
          <p:cNvPicPr preferRelativeResize="0"/>
          <p:nvPr/>
        </p:nvPicPr>
        <p:blipFill rotWithShape="1">
          <a:blip r:embed="rId5">
            <a:alphaModFix/>
          </a:blip>
          <a:srcRect b="0" l="0" r="0" t="0"/>
          <a:stretch/>
        </p:blipFill>
        <p:spPr>
          <a:xfrm>
            <a:off x="7714917" y="3329100"/>
            <a:ext cx="3248025" cy="1485900"/>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7" name="Shape 177"/>
        <p:cNvGrpSpPr/>
        <p:nvPr/>
      </p:nvGrpSpPr>
      <p:grpSpPr>
        <a:xfrm>
          <a:off x="0" y="0"/>
          <a:ext cx="0" cy="0"/>
          <a:chOff x="0" y="0"/>
          <a:chExt cx="0" cy="0"/>
        </a:xfrm>
      </p:grpSpPr>
      <p:sp>
        <p:nvSpPr>
          <p:cNvPr id="178" name="Google Shape;178;p20"/>
          <p:cNvSpPr txBox="1"/>
          <p:nvPr>
            <p:ph idx="1" type="body"/>
          </p:nvPr>
        </p:nvSpPr>
        <p:spPr>
          <a:xfrm>
            <a:off x="163513" y="130175"/>
            <a:ext cx="7151687" cy="522288"/>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lt1"/>
              </a:buClr>
              <a:buSzPts val="4000"/>
              <a:buNone/>
            </a:pPr>
            <a:r>
              <a:rPr lang="en-US"/>
              <a:t>Example: Vector</a:t>
            </a:r>
            <a:endParaRPr/>
          </a:p>
        </p:txBody>
      </p:sp>
      <p:sp>
        <p:nvSpPr>
          <p:cNvPr id="179" name="Google Shape;179;p20"/>
          <p:cNvSpPr txBox="1"/>
          <p:nvPr>
            <p:ph idx="2" type="body"/>
          </p:nvPr>
        </p:nvSpPr>
        <p:spPr>
          <a:xfrm>
            <a:off x="538162" y="1143001"/>
            <a:ext cx="5038725" cy="1302488"/>
          </a:xfrm>
          <a:prstGeom prst="rect">
            <a:avLst/>
          </a:prstGeom>
          <a:noFill/>
          <a:ln>
            <a:noFill/>
          </a:ln>
        </p:spPr>
        <p:txBody>
          <a:bodyPr anchorCtr="0" anchor="t" bIns="45700" lIns="91425" spcFirstLastPara="1" rIns="91425" wrap="square" tIns="45700">
            <a:noAutofit/>
          </a:bodyPr>
          <a:lstStyle/>
          <a:p>
            <a:pPr indent="0" lvl="0" marL="0" rtl="0" algn="l">
              <a:lnSpc>
                <a:spcPct val="90000"/>
              </a:lnSpc>
              <a:spcBef>
                <a:spcPts val="0"/>
              </a:spcBef>
              <a:spcAft>
                <a:spcPts val="0"/>
              </a:spcAft>
              <a:buClr>
                <a:schemeClr val="dk1"/>
              </a:buClr>
              <a:buSzPts val="2400"/>
              <a:buNone/>
            </a:pPr>
            <a:r>
              <a:rPr lang="en-US"/>
              <a:t>Let’s create Vector variable and use its value in our program. </a:t>
            </a:r>
            <a:endParaRPr/>
          </a:p>
          <a:p>
            <a:pPr indent="0" lvl="0" marL="0" rtl="0" algn="l">
              <a:lnSpc>
                <a:spcPct val="90000"/>
              </a:lnSpc>
              <a:spcBef>
                <a:spcPts val="1000"/>
              </a:spcBef>
              <a:spcAft>
                <a:spcPts val="0"/>
              </a:spcAft>
              <a:buClr>
                <a:schemeClr val="dk1"/>
              </a:buClr>
              <a:buSzPts val="2400"/>
              <a:buNone/>
            </a:pPr>
            <a:r>
              <a:rPr lang="en-US"/>
              <a:t>Assign some values for coordinates</a:t>
            </a:r>
            <a:endParaRPr/>
          </a:p>
        </p:txBody>
      </p:sp>
      <p:pic>
        <p:nvPicPr>
          <p:cNvPr id="180" name="Google Shape;180;p20"/>
          <p:cNvPicPr preferRelativeResize="0"/>
          <p:nvPr/>
        </p:nvPicPr>
        <p:blipFill rotWithShape="1">
          <a:blip r:embed="rId3">
            <a:alphaModFix/>
          </a:blip>
          <a:srcRect b="0" l="0" r="0" t="0"/>
          <a:stretch/>
        </p:blipFill>
        <p:spPr>
          <a:xfrm>
            <a:off x="615156" y="2690037"/>
            <a:ext cx="3124200" cy="666750"/>
          </a:xfrm>
          <a:prstGeom prst="rect">
            <a:avLst/>
          </a:prstGeom>
          <a:noFill/>
          <a:ln>
            <a:noFill/>
          </a:ln>
        </p:spPr>
      </p:pic>
      <p:pic>
        <p:nvPicPr>
          <p:cNvPr id="181" name="Google Shape;181;p20"/>
          <p:cNvPicPr preferRelativeResize="0"/>
          <p:nvPr/>
        </p:nvPicPr>
        <p:blipFill rotWithShape="1">
          <a:blip r:embed="rId4">
            <a:alphaModFix/>
          </a:blip>
          <a:srcRect b="0" l="0" r="0" t="0"/>
          <a:stretch/>
        </p:blipFill>
        <p:spPr>
          <a:xfrm>
            <a:off x="6096000" y="1760022"/>
            <a:ext cx="4507889" cy="2403071"/>
          </a:xfrm>
          <a:prstGeom prst="rect">
            <a:avLst/>
          </a:prstGeom>
          <a:noFill/>
          <a:ln>
            <a:noFill/>
          </a:ln>
        </p:spPr>
      </p:pic>
      <p:sp>
        <p:nvSpPr>
          <p:cNvPr id="182" name="Google Shape;182;p20"/>
          <p:cNvSpPr txBox="1"/>
          <p:nvPr/>
        </p:nvSpPr>
        <p:spPr>
          <a:xfrm>
            <a:off x="5943916" y="1143001"/>
            <a:ext cx="4374079"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chemeClr val="dk1"/>
                </a:solidFill>
                <a:latin typeface="Arial"/>
                <a:ea typeface="Arial"/>
                <a:cs typeface="Arial"/>
                <a:sym typeface="Arial"/>
              </a:rPr>
              <a:t>Put the object in new location</a:t>
            </a:r>
            <a:endParaRPr/>
          </a:p>
        </p:txBody>
      </p:sp>
      <p:pic>
        <p:nvPicPr>
          <p:cNvPr id="183" name="Google Shape;183;p20"/>
          <p:cNvPicPr preferRelativeResize="0"/>
          <p:nvPr/>
        </p:nvPicPr>
        <p:blipFill rotWithShape="1">
          <a:blip r:embed="rId5">
            <a:alphaModFix/>
          </a:blip>
          <a:srcRect b="0" l="0" r="0" t="0"/>
          <a:stretch/>
        </p:blipFill>
        <p:spPr>
          <a:xfrm>
            <a:off x="0" y="4407641"/>
            <a:ext cx="12192000" cy="2117471"/>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7" name="Shape 187"/>
        <p:cNvGrpSpPr/>
        <p:nvPr/>
      </p:nvGrpSpPr>
      <p:grpSpPr>
        <a:xfrm>
          <a:off x="0" y="0"/>
          <a:ext cx="0" cy="0"/>
          <a:chOff x="0" y="0"/>
          <a:chExt cx="0" cy="0"/>
        </a:xfrm>
      </p:grpSpPr>
      <p:sp>
        <p:nvSpPr>
          <p:cNvPr id="188" name="Google Shape;188;p21"/>
          <p:cNvSpPr txBox="1"/>
          <p:nvPr>
            <p:ph idx="1" type="body"/>
          </p:nvPr>
        </p:nvSpPr>
        <p:spPr>
          <a:xfrm>
            <a:off x="163513" y="130175"/>
            <a:ext cx="7151687" cy="522288"/>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lt1"/>
              </a:buClr>
              <a:buSzPts val="4000"/>
              <a:buNone/>
            </a:pPr>
            <a:r>
              <a:rPr lang="en-US"/>
              <a:t>Example: GameObject</a:t>
            </a:r>
            <a:endParaRPr/>
          </a:p>
        </p:txBody>
      </p:sp>
      <p:sp>
        <p:nvSpPr>
          <p:cNvPr id="189" name="Google Shape;189;p21"/>
          <p:cNvSpPr txBox="1"/>
          <p:nvPr>
            <p:ph idx="2" type="body"/>
          </p:nvPr>
        </p:nvSpPr>
        <p:spPr>
          <a:xfrm>
            <a:off x="538164" y="1143000"/>
            <a:ext cx="5097092" cy="5128616"/>
          </a:xfrm>
          <a:prstGeom prst="rect">
            <a:avLst/>
          </a:prstGeom>
          <a:noFill/>
          <a:ln>
            <a:noFill/>
          </a:ln>
        </p:spPr>
        <p:txBody>
          <a:bodyPr anchorCtr="0" anchor="t" bIns="45700" lIns="91425" spcFirstLastPara="1" rIns="91425" wrap="square" tIns="45700">
            <a:noAutofit/>
          </a:bodyPr>
          <a:lstStyle/>
          <a:p>
            <a:pPr indent="0" lvl="0" marL="0" rtl="0" algn="l">
              <a:lnSpc>
                <a:spcPct val="90000"/>
              </a:lnSpc>
              <a:spcBef>
                <a:spcPts val="0"/>
              </a:spcBef>
              <a:spcAft>
                <a:spcPts val="0"/>
              </a:spcAft>
              <a:buClr>
                <a:schemeClr val="dk1"/>
              </a:buClr>
              <a:buSzPts val="2400"/>
              <a:buNone/>
            </a:pPr>
            <a:r>
              <a:rPr lang="en-US"/>
              <a:t>Every object which you add to Hierarchy or Assets is considered as Game Object. You can refer to any of the object or its component. </a:t>
            </a:r>
            <a:endParaRPr/>
          </a:p>
          <a:p>
            <a:pPr indent="0" lvl="0" marL="0" rtl="0" algn="l">
              <a:lnSpc>
                <a:spcPct val="90000"/>
              </a:lnSpc>
              <a:spcBef>
                <a:spcPts val="1000"/>
              </a:spcBef>
              <a:spcAft>
                <a:spcPts val="0"/>
              </a:spcAft>
              <a:buClr>
                <a:schemeClr val="dk1"/>
              </a:buClr>
              <a:buSzPts val="2400"/>
              <a:buNone/>
            </a:pPr>
            <a:r>
              <a:rPr lang="en-US"/>
              <a:t>Scope of the variable is IMPORTANT!</a:t>
            </a:r>
            <a:endParaRPr/>
          </a:p>
          <a:p>
            <a:pPr indent="0" lvl="0" marL="0" rtl="0" algn="l">
              <a:lnSpc>
                <a:spcPct val="90000"/>
              </a:lnSpc>
              <a:spcBef>
                <a:spcPts val="1000"/>
              </a:spcBef>
              <a:spcAft>
                <a:spcPts val="0"/>
              </a:spcAft>
              <a:buClr>
                <a:schemeClr val="dk1"/>
              </a:buClr>
              <a:buSzPts val="2400"/>
              <a:buNone/>
            </a:pPr>
            <a:r>
              <a:rPr lang="en-US"/>
              <a:t>Suppose, we have two objects: Cube and Sphere. We are working in Graph, which is attached to Cube’s Script Machine. If we create Graph level variable, we will not be able to find Sphere among available objects.</a:t>
            </a:r>
            <a:endParaRPr/>
          </a:p>
        </p:txBody>
      </p:sp>
      <p:pic>
        <p:nvPicPr>
          <p:cNvPr id="190" name="Google Shape;190;p21"/>
          <p:cNvPicPr preferRelativeResize="0"/>
          <p:nvPr/>
        </p:nvPicPr>
        <p:blipFill rotWithShape="1">
          <a:blip r:embed="rId3">
            <a:alphaModFix/>
          </a:blip>
          <a:srcRect b="0" l="0" r="0" t="0"/>
          <a:stretch/>
        </p:blipFill>
        <p:spPr>
          <a:xfrm>
            <a:off x="5635256" y="971251"/>
            <a:ext cx="6380042" cy="5472113"/>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4" name="Shape 194"/>
        <p:cNvGrpSpPr/>
        <p:nvPr/>
      </p:nvGrpSpPr>
      <p:grpSpPr>
        <a:xfrm>
          <a:off x="0" y="0"/>
          <a:ext cx="0" cy="0"/>
          <a:chOff x="0" y="0"/>
          <a:chExt cx="0" cy="0"/>
        </a:xfrm>
      </p:grpSpPr>
      <p:sp>
        <p:nvSpPr>
          <p:cNvPr id="195" name="Google Shape;195;p22"/>
          <p:cNvSpPr txBox="1"/>
          <p:nvPr>
            <p:ph idx="1" type="body"/>
          </p:nvPr>
        </p:nvSpPr>
        <p:spPr>
          <a:xfrm>
            <a:off x="163513" y="130175"/>
            <a:ext cx="7151687" cy="522288"/>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lt1"/>
              </a:buClr>
              <a:buSzPts val="4000"/>
              <a:buNone/>
            </a:pPr>
            <a:r>
              <a:rPr lang="en-US"/>
              <a:t>Example: GameObject</a:t>
            </a:r>
            <a:endParaRPr/>
          </a:p>
        </p:txBody>
      </p:sp>
      <p:sp>
        <p:nvSpPr>
          <p:cNvPr id="196" name="Google Shape;196;p22"/>
          <p:cNvSpPr txBox="1"/>
          <p:nvPr>
            <p:ph idx="2" type="body"/>
          </p:nvPr>
        </p:nvSpPr>
        <p:spPr>
          <a:xfrm>
            <a:off x="538162" y="1143000"/>
            <a:ext cx="3555373" cy="1334386"/>
          </a:xfrm>
          <a:prstGeom prst="rect">
            <a:avLst/>
          </a:prstGeom>
          <a:noFill/>
          <a:ln>
            <a:noFill/>
          </a:ln>
        </p:spPr>
        <p:txBody>
          <a:bodyPr anchorCtr="0" anchor="t" bIns="45700" lIns="91425" spcFirstLastPara="1" rIns="91425" wrap="square" tIns="45700">
            <a:noAutofit/>
          </a:bodyPr>
          <a:lstStyle/>
          <a:p>
            <a:pPr indent="0" lvl="0" marL="0" rtl="0" algn="l">
              <a:lnSpc>
                <a:spcPct val="90000"/>
              </a:lnSpc>
              <a:spcBef>
                <a:spcPts val="0"/>
              </a:spcBef>
              <a:spcAft>
                <a:spcPts val="0"/>
              </a:spcAft>
              <a:buClr>
                <a:schemeClr val="dk1"/>
              </a:buClr>
              <a:buSzPts val="2400"/>
              <a:buNone/>
            </a:pPr>
            <a:r>
              <a:rPr lang="en-US"/>
              <a:t>But, if we create Scene variable, we will be able to refer to Sphere. </a:t>
            </a:r>
            <a:endParaRPr/>
          </a:p>
        </p:txBody>
      </p:sp>
      <p:pic>
        <p:nvPicPr>
          <p:cNvPr id="197" name="Google Shape;197;p22"/>
          <p:cNvPicPr preferRelativeResize="0"/>
          <p:nvPr/>
        </p:nvPicPr>
        <p:blipFill rotWithShape="1">
          <a:blip r:embed="rId3">
            <a:alphaModFix/>
          </a:blip>
          <a:srcRect b="0" l="0" r="0" t="0"/>
          <a:stretch/>
        </p:blipFill>
        <p:spPr>
          <a:xfrm>
            <a:off x="4335869" y="1143000"/>
            <a:ext cx="7581900" cy="5248275"/>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1" name="Shape 201"/>
        <p:cNvGrpSpPr/>
        <p:nvPr/>
      </p:nvGrpSpPr>
      <p:grpSpPr>
        <a:xfrm>
          <a:off x="0" y="0"/>
          <a:ext cx="0" cy="0"/>
          <a:chOff x="0" y="0"/>
          <a:chExt cx="0" cy="0"/>
        </a:xfrm>
      </p:grpSpPr>
      <p:sp>
        <p:nvSpPr>
          <p:cNvPr id="202" name="Google Shape;202;p23"/>
          <p:cNvSpPr txBox="1"/>
          <p:nvPr>
            <p:ph idx="1" type="body"/>
          </p:nvPr>
        </p:nvSpPr>
        <p:spPr>
          <a:xfrm>
            <a:off x="163513" y="130175"/>
            <a:ext cx="7151687" cy="522288"/>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lt1"/>
              </a:buClr>
              <a:buSzPts val="4000"/>
              <a:buNone/>
            </a:pPr>
            <a:r>
              <a:rPr lang="en-US"/>
              <a:t>Example: GameObject</a:t>
            </a:r>
            <a:endParaRPr/>
          </a:p>
        </p:txBody>
      </p:sp>
      <p:sp>
        <p:nvSpPr>
          <p:cNvPr id="203" name="Google Shape;203;p23"/>
          <p:cNvSpPr txBox="1"/>
          <p:nvPr>
            <p:ph idx="2" type="body"/>
          </p:nvPr>
        </p:nvSpPr>
        <p:spPr>
          <a:xfrm>
            <a:off x="538163" y="1143000"/>
            <a:ext cx="3884981" cy="1653363"/>
          </a:xfrm>
          <a:prstGeom prst="rect">
            <a:avLst/>
          </a:prstGeom>
          <a:noFill/>
          <a:ln>
            <a:noFill/>
          </a:ln>
        </p:spPr>
        <p:txBody>
          <a:bodyPr anchorCtr="0" anchor="t" bIns="45700" lIns="91425" spcFirstLastPara="1" rIns="91425" wrap="square" tIns="45700">
            <a:noAutofit/>
          </a:bodyPr>
          <a:lstStyle/>
          <a:p>
            <a:pPr indent="0" lvl="0" marL="0" rtl="0" algn="l">
              <a:lnSpc>
                <a:spcPct val="90000"/>
              </a:lnSpc>
              <a:spcBef>
                <a:spcPts val="0"/>
              </a:spcBef>
              <a:spcAft>
                <a:spcPts val="0"/>
              </a:spcAft>
              <a:buClr>
                <a:schemeClr val="dk1"/>
              </a:buClr>
              <a:buSzPts val="2400"/>
              <a:buNone/>
            </a:pPr>
            <a:r>
              <a:rPr lang="en-US"/>
              <a:t>Change the position of Sphere in Graph attached to Cube’s Script machine</a:t>
            </a:r>
            <a:endParaRPr/>
          </a:p>
        </p:txBody>
      </p:sp>
      <p:pic>
        <p:nvPicPr>
          <p:cNvPr id="204" name="Google Shape;204;p23"/>
          <p:cNvPicPr preferRelativeResize="0"/>
          <p:nvPr/>
        </p:nvPicPr>
        <p:blipFill rotWithShape="1">
          <a:blip r:embed="rId3">
            <a:alphaModFix/>
          </a:blip>
          <a:srcRect b="0" l="0" r="0" t="0"/>
          <a:stretch/>
        </p:blipFill>
        <p:spPr>
          <a:xfrm>
            <a:off x="5310963" y="1143000"/>
            <a:ext cx="5334000" cy="2971800"/>
          </a:xfrm>
          <a:prstGeom prst="rect">
            <a:avLst/>
          </a:prstGeom>
          <a:noFill/>
          <a:ln>
            <a:noFill/>
          </a:ln>
        </p:spPr>
      </p:pic>
      <p:pic>
        <p:nvPicPr>
          <p:cNvPr id="205" name="Google Shape;205;p23"/>
          <p:cNvPicPr preferRelativeResize="0"/>
          <p:nvPr/>
        </p:nvPicPr>
        <p:blipFill rotWithShape="1">
          <a:blip r:embed="rId4">
            <a:alphaModFix/>
          </a:blip>
          <a:srcRect b="0" l="0" r="0" t="0"/>
          <a:stretch/>
        </p:blipFill>
        <p:spPr>
          <a:xfrm>
            <a:off x="0" y="4202431"/>
            <a:ext cx="12192000" cy="2365918"/>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9" name="Shape 209"/>
        <p:cNvGrpSpPr/>
        <p:nvPr/>
      </p:nvGrpSpPr>
      <p:grpSpPr>
        <a:xfrm>
          <a:off x="0" y="0"/>
          <a:ext cx="0" cy="0"/>
          <a:chOff x="0" y="0"/>
          <a:chExt cx="0" cy="0"/>
        </a:xfrm>
      </p:grpSpPr>
      <p:sp>
        <p:nvSpPr>
          <p:cNvPr id="210" name="Google Shape;210;p24"/>
          <p:cNvSpPr txBox="1"/>
          <p:nvPr>
            <p:ph idx="1" type="body"/>
          </p:nvPr>
        </p:nvSpPr>
        <p:spPr>
          <a:xfrm>
            <a:off x="163513" y="130175"/>
            <a:ext cx="7151687" cy="522288"/>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lt1"/>
              </a:buClr>
              <a:buSzPts val="4000"/>
              <a:buNone/>
            </a:pPr>
            <a:r>
              <a:rPr lang="en-US"/>
              <a:t>Transform</a:t>
            </a:r>
            <a:endParaRPr/>
          </a:p>
        </p:txBody>
      </p:sp>
      <p:sp>
        <p:nvSpPr>
          <p:cNvPr id="211" name="Google Shape;211;p24"/>
          <p:cNvSpPr txBox="1"/>
          <p:nvPr>
            <p:ph idx="2" type="body"/>
          </p:nvPr>
        </p:nvSpPr>
        <p:spPr>
          <a:xfrm>
            <a:off x="538163" y="1143000"/>
            <a:ext cx="11193462" cy="5005388"/>
          </a:xfrm>
          <a:prstGeom prst="rect">
            <a:avLst/>
          </a:prstGeom>
          <a:noFill/>
          <a:ln>
            <a:noFill/>
          </a:ln>
        </p:spPr>
        <p:txBody>
          <a:bodyPr anchorCtr="0" anchor="t" bIns="45700" lIns="91425" spcFirstLastPara="1" rIns="91425" wrap="square" tIns="45700">
            <a:noAutofit/>
          </a:bodyPr>
          <a:lstStyle/>
          <a:p>
            <a:pPr indent="0" lvl="0" marL="0" rtl="0" algn="l">
              <a:lnSpc>
                <a:spcPct val="90000"/>
              </a:lnSpc>
              <a:spcBef>
                <a:spcPts val="0"/>
              </a:spcBef>
              <a:spcAft>
                <a:spcPts val="0"/>
              </a:spcAft>
              <a:buClr>
                <a:schemeClr val="dk1"/>
              </a:buClr>
              <a:buSzPts val="2400"/>
              <a:buNone/>
            </a:pPr>
            <a:r>
              <a:rPr lang="en-US"/>
              <a:t>Transform is a component of the Object. It has several subcategories: Position, Rotation, Translate and Scale</a:t>
            </a:r>
            <a:endParaRPr/>
          </a:p>
        </p:txBody>
      </p:sp>
      <p:pic>
        <p:nvPicPr>
          <p:cNvPr id="212" name="Google Shape;212;p24"/>
          <p:cNvPicPr preferRelativeResize="0"/>
          <p:nvPr/>
        </p:nvPicPr>
        <p:blipFill rotWithShape="1">
          <a:blip r:embed="rId3">
            <a:alphaModFix/>
          </a:blip>
          <a:srcRect b="0" l="0" r="0" t="0"/>
          <a:stretch/>
        </p:blipFill>
        <p:spPr>
          <a:xfrm>
            <a:off x="3111352" y="2440283"/>
            <a:ext cx="4076700" cy="3019425"/>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6" name="Shape 216"/>
        <p:cNvGrpSpPr/>
        <p:nvPr/>
      </p:nvGrpSpPr>
      <p:grpSpPr>
        <a:xfrm>
          <a:off x="0" y="0"/>
          <a:ext cx="0" cy="0"/>
          <a:chOff x="0" y="0"/>
          <a:chExt cx="0" cy="0"/>
        </a:xfrm>
      </p:grpSpPr>
      <p:sp>
        <p:nvSpPr>
          <p:cNvPr id="217" name="Google Shape;217;p25"/>
          <p:cNvSpPr txBox="1"/>
          <p:nvPr>
            <p:ph idx="1" type="body"/>
          </p:nvPr>
        </p:nvSpPr>
        <p:spPr>
          <a:xfrm>
            <a:off x="163513" y="130175"/>
            <a:ext cx="7151687" cy="522288"/>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lt1"/>
              </a:buClr>
              <a:buSzPts val="4000"/>
              <a:buNone/>
            </a:pPr>
            <a:r>
              <a:rPr lang="en-US"/>
              <a:t>Game example</a:t>
            </a:r>
            <a:endParaRPr/>
          </a:p>
        </p:txBody>
      </p:sp>
      <p:sp>
        <p:nvSpPr>
          <p:cNvPr id="218" name="Google Shape;218;p25"/>
          <p:cNvSpPr txBox="1"/>
          <p:nvPr>
            <p:ph idx="2" type="body"/>
          </p:nvPr>
        </p:nvSpPr>
        <p:spPr>
          <a:xfrm>
            <a:off x="538163" y="1143000"/>
            <a:ext cx="11193462" cy="5005388"/>
          </a:xfrm>
          <a:prstGeom prst="rect">
            <a:avLst/>
          </a:prstGeom>
          <a:noFill/>
          <a:ln>
            <a:noFill/>
          </a:ln>
        </p:spPr>
        <p:txBody>
          <a:bodyPr anchorCtr="0" anchor="t" bIns="45700" lIns="91425" spcFirstLastPara="1" rIns="91425" wrap="square" tIns="45700">
            <a:noAutofit/>
          </a:bodyPr>
          <a:lstStyle/>
          <a:p>
            <a:pPr indent="0" lvl="0" marL="0" rtl="0" algn="l">
              <a:lnSpc>
                <a:spcPct val="90000"/>
              </a:lnSpc>
              <a:spcBef>
                <a:spcPts val="0"/>
              </a:spcBef>
              <a:spcAft>
                <a:spcPts val="0"/>
              </a:spcAft>
              <a:buClr>
                <a:schemeClr val="dk1"/>
              </a:buClr>
              <a:buSzPts val="2400"/>
              <a:buNone/>
            </a:pPr>
            <a:r>
              <a:rPr lang="en-US"/>
              <a:t>Let’s create a game, which will randomly change the position and the color of the Cube every second. </a:t>
            </a:r>
            <a:endParaRPr/>
          </a:p>
          <a:p>
            <a:pPr indent="0" lvl="0" marL="0" rtl="0" algn="l">
              <a:lnSpc>
                <a:spcPct val="90000"/>
              </a:lnSpc>
              <a:spcBef>
                <a:spcPts val="1000"/>
              </a:spcBef>
              <a:spcAft>
                <a:spcPts val="0"/>
              </a:spcAft>
              <a:buClr>
                <a:schemeClr val="dk1"/>
              </a:buClr>
              <a:buSzPts val="2400"/>
              <a:buNone/>
            </a:pPr>
            <a:r>
              <a:rPr lang="en-US"/>
              <a:t>If user clicks on the Cube – it should decrease its size for 20%.</a:t>
            </a:r>
            <a:endParaRPr/>
          </a:p>
          <a:p>
            <a:pPr indent="-457200" lvl="1" marL="914400" rtl="0" algn="l">
              <a:lnSpc>
                <a:spcPct val="90000"/>
              </a:lnSpc>
              <a:spcBef>
                <a:spcPts val="500"/>
              </a:spcBef>
              <a:spcAft>
                <a:spcPts val="0"/>
              </a:spcAft>
              <a:buClr>
                <a:schemeClr val="dk1"/>
              </a:buClr>
              <a:buSzPts val="2400"/>
              <a:buFont typeface="Arial"/>
              <a:buAutoNum type="arabicPeriod"/>
            </a:pPr>
            <a:r>
              <a:rPr lang="en-US"/>
              <a:t>Calculate if one second passed from the beginning of the game and from last position change. </a:t>
            </a:r>
            <a:endParaRPr/>
          </a:p>
          <a:p>
            <a:pPr indent="-457200" lvl="1" marL="914400" rtl="0" algn="l">
              <a:lnSpc>
                <a:spcPct val="90000"/>
              </a:lnSpc>
              <a:spcBef>
                <a:spcPts val="500"/>
              </a:spcBef>
              <a:spcAft>
                <a:spcPts val="0"/>
              </a:spcAft>
              <a:buClr>
                <a:schemeClr val="dk1"/>
              </a:buClr>
              <a:buSzPts val="2400"/>
              <a:buFont typeface="Arial"/>
              <a:buAutoNum type="arabicPeriod"/>
            </a:pPr>
            <a:r>
              <a:rPr lang="en-US"/>
              <a:t>Create a new vector for setting new position of the object. X and Y coordinates should be randomly generated, but they should be within some range, so we still can see them on the screen.</a:t>
            </a:r>
            <a:endParaRPr/>
          </a:p>
          <a:p>
            <a:pPr indent="-457200" lvl="1" marL="914400" rtl="0" algn="l">
              <a:lnSpc>
                <a:spcPct val="90000"/>
              </a:lnSpc>
              <a:spcBef>
                <a:spcPts val="500"/>
              </a:spcBef>
              <a:spcAft>
                <a:spcPts val="0"/>
              </a:spcAft>
              <a:buClr>
                <a:schemeClr val="dk1"/>
              </a:buClr>
              <a:buSzPts val="2400"/>
              <a:buFont typeface="Arial"/>
              <a:buAutoNum type="arabicPeriod"/>
            </a:pPr>
            <a:r>
              <a:rPr lang="en-US"/>
              <a:t>Random color should be generated and assigned to the object.</a:t>
            </a:r>
            <a:endParaRPr/>
          </a:p>
          <a:p>
            <a:pPr indent="-457200" lvl="1" marL="914400" rtl="0" algn="l">
              <a:lnSpc>
                <a:spcPct val="90000"/>
              </a:lnSpc>
              <a:spcBef>
                <a:spcPts val="500"/>
              </a:spcBef>
              <a:spcAft>
                <a:spcPts val="0"/>
              </a:spcAft>
              <a:buClr>
                <a:schemeClr val="dk1"/>
              </a:buClr>
              <a:buSzPts val="2400"/>
              <a:buFont typeface="Arial"/>
              <a:buAutoNum type="arabicPeriod"/>
            </a:pPr>
            <a:r>
              <a:rPr lang="en-US"/>
              <a:t>Check if the object is being clicked on, and if yes, decrease its size. </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2" name="Shape 222"/>
        <p:cNvGrpSpPr/>
        <p:nvPr/>
      </p:nvGrpSpPr>
      <p:grpSpPr>
        <a:xfrm>
          <a:off x="0" y="0"/>
          <a:ext cx="0" cy="0"/>
          <a:chOff x="0" y="0"/>
          <a:chExt cx="0" cy="0"/>
        </a:xfrm>
      </p:grpSpPr>
      <p:sp>
        <p:nvSpPr>
          <p:cNvPr id="223" name="Google Shape;223;p26"/>
          <p:cNvSpPr txBox="1"/>
          <p:nvPr>
            <p:ph idx="1" type="body"/>
          </p:nvPr>
        </p:nvSpPr>
        <p:spPr>
          <a:xfrm>
            <a:off x="163513" y="130175"/>
            <a:ext cx="7151687" cy="522288"/>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lt1"/>
              </a:buClr>
              <a:buSzPts val="4000"/>
              <a:buNone/>
            </a:pPr>
            <a:r>
              <a:rPr lang="en-US"/>
              <a:t>Calculating time.</a:t>
            </a:r>
            <a:endParaRPr/>
          </a:p>
        </p:txBody>
      </p:sp>
      <p:sp>
        <p:nvSpPr>
          <p:cNvPr id="224" name="Google Shape;224;p26"/>
          <p:cNvSpPr txBox="1"/>
          <p:nvPr>
            <p:ph idx="2" type="body"/>
          </p:nvPr>
        </p:nvSpPr>
        <p:spPr>
          <a:xfrm>
            <a:off x="538163" y="1143000"/>
            <a:ext cx="11193462" cy="5005388"/>
          </a:xfrm>
          <a:prstGeom prst="rect">
            <a:avLst/>
          </a:prstGeom>
          <a:noFill/>
          <a:ln>
            <a:noFill/>
          </a:ln>
        </p:spPr>
        <p:txBody>
          <a:bodyPr anchorCtr="0" anchor="t" bIns="45700" lIns="91425" spcFirstLastPara="1" rIns="91425" wrap="square" tIns="45700">
            <a:noAutofit/>
          </a:bodyPr>
          <a:lstStyle/>
          <a:p>
            <a:pPr indent="-228600" lvl="0" marL="228600" rtl="0" algn="l">
              <a:lnSpc>
                <a:spcPct val="90000"/>
              </a:lnSpc>
              <a:spcBef>
                <a:spcPts val="0"/>
              </a:spcBef>
              <a:spcAft>
                <a:spcPts val="0"/>
              </a:spcAft>
              <a:buClr>
                <a:schemeClr val="dk1"/>
              </a:buClr>
              <a:buSzPts val="2400"/>
              <a:buChar char="•"/>
            </a:pPr>
            <a:r>
              <a:rPr lang="en-US"/>
              <a:t>One of the method to calculate the time is to use GetFrameCount – which counts how many frames passed from the beginning of the game.</a:t>
            </a:r>
            <a:endParaRPr/>
          </a:p>
          <a:p>
            <a:pPr indent="-228600" lvl="0" marL="228600" rtl="0" algn="l">
              <a:lnSpc>
                <a:spcPct val="90000"/>
              </a:lnSpc>
              <a:spcBef>
                <a:spcPts val="1000"/>
              </a:spcBef>
              <a:spcAft>
                <a:spcPts val="0"/>
              </a:spcAft>
              <a:buClr>
                <a:schemeClr val="dk1"/>
              </a:buClr>
              <a:buSzPts val="2400"/>
              <a:buChar char="•"/>
            </a:pPr>
            <a:r>
              <a:rPr lang="en-US"/>
              <a:t>Game is being updated 60 times per second – every time frame. So, to calculate one second, we need module GetFrameCount by 60. When it equals to zero – it is exactly one second.</a:t>
            </a:r>
            <a:endParaRPr/>
          </a:p>
          <a:p>
            <a:pPr indent="-76200" lvl="0" marL="228600" rtl="0" algn="l">
              <a:lnSpc>
                <a:spcPct val="90000"/>
              </a:lnSpc>
              <a:spcBef>
                <a:spcPts val="1000"/>
              </a:spcBef>
              <a:spcAft>
                <a:spcPts val="0"/>
              </a:spcAft>
              <a:buClr>
                <a:schemeClr val="dk1"/>
              </a:buClr>
              <a:buSzPts val="2400"/>
              <a:buNone/>
            </a:pPr>
            <a:r>
              <a:t/>
            </a:r>
            <a:endParaRPr/>
          </a:p>
        </p:txBody>
      </p:sp>
      <p:pic>
        <p:nvPicPr>
          <p:cNvPr id="225" name="Google Shape;225;p26"/>
          <p:cNvPicPr preferRelativeResize="0"/>
          <p:nvPr/>
        </p:nvPicPr>
        <p:blipFill rotWithShape="1">
          <a:blip r:embed="rId3">
            <a:alphaModFix/>
          </a:blip>
          <a:srcRect b="0" l="0" r="0" t="0"/>
          <a:stretch/>
        </p:blipFill>
        <p:spPr>
          <a:xfrm>
            <a:off x="2990850" y="3026262"/>
            <a:ext cx="5419503" cy="3432906"/>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9" name="Shape 229"/>
        <p:cNvGrpSpPr/>
        <p:nvPr/>
      </p:nvGrpSpPr>
      <p:grpSpPr>
        <a:xfrm>
          <a:off x="0" y="0"/>
          <a:ext cx="0" cy="0"/>
          <a:chOff x="0" y="0"/>
          <a:chExt cx="0" cy="0"/>
        </a:xfrm>
      </p:grpSpPr>
      <p:sp>
        <p:nvSpPr>
          <p:cNvPr id="230" name="Google Shape;230;p27"/>
          <p:cNvSpPr txBox="1"/>
          <p:nvPr>
            <p:ph idx="1" type="body"/>
          </p:nvPr>
        </p:nvSpPr>
        <p:spPr>
          <a:xfrm>
            <a:off x="163513" y="130175"/>
            <a:ext cx="8087352" cy="522288"/>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lt1"/>
              </a:buClr>
              <a:buSzPts val="4000"/>
              <a:buNone/>
            </a:pPr>
            <a:r>
              <a:rPr lang="en-US"/>
              <a:t>Randomly change the position</a:t>
            </a:r>
            <a:endParaRPr/>
          </a:p>
        </p:txBody>
      </p:sp>
      <p:pic>
        <p:nvPicPr>
          <p:cNvPr id="231" name="Google Shape;231;p27"/>
          <p:cNvPicPr preferRelativeResize="0"/>
          <p:nvPr>
            <p:ph idx="2" type="body"/>
          </p:nvPr>
        </p:nvPicPr>
        <p:blipFill rotWithShape="1">
          <a:blip r:embed="rId3">
            <a:alphaModFix/>
          </a:blip>
          <a:srcRect b="0" l="0" r="0" t="0"/>
          <a:stretch/>
        </p:blipFill>
        <p:spPr>
          <a:xfrm>
            <a:off x="3458369" y="1607344"/>
            <a:ext cx="5353050" cy="4076700"/>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5" name="Shape 235"/>
        <p:cNvGrpSpPr/>
        <p:nvPr/>
      </p:nvGrpSpPr>
      <p:grpSpPr>
        <a:xfrm>
          <a:off x="0" y="0"/>
          <a:ext cx="0" cy="0"/>
          <a:chOff x="0" y="0"/>
          <a:chExt cx="0" cy="0"/>
        </a:xfrm>
      </p:grpSpPr>
      <p:sp>
        <p:nvSpPr>
          <p:cNvPr id="236" name="Google Shape;236;p28"/>
          <p:cNvSpPr txBox="1"/>
          <p:nvPr>
            <p:ph idx="1" type="body"/>
          </p:nvPr>
        </p:nvSpPr>
        <p:spPr>
          <a:xfrm>
            <a:off x="163513" y="130175"/>
            <a:ext cx="7151687" cy="522288"/>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lt1"/>
              </a:buClr>
              <a:buSzPts val="4000"/>
              <a:buNone/>
            </a:pPr>
            <a:r>
              <a:rPr lang="en-US"/>
              <a:t>Random color is assigned</a:t>
            </a:r>
            <a:endParaRPr/>
          </a:p>
        </p:txBody>
      </p:sp>
      <p:sp>
        <p:nvSpPr>
          <p:cNvPr id="237" name="Google Shape;237;p28"/>
          <p:cNvSpPr txBox="1"/>
          <p:nvPr>
            <p:ph idx="2" type="body"/>
          </p:nvPr>
        </p:nvSpPr>
        <p:spPr>
          <a:xfrm>
            <a:off x="538163" y="1143000"/>
            <a:ext cx="11157651" cy="522288"/>
          </a:xfrm>
          <a:prstGeom prst="rect">
            <a:avLst/>
          </a:prstGeom>
          <a:noFill/>
          <a:ln>
            <a:noFill/>
          </a:ln>
        </p:spPr>
        <p:txBody>
          <a:bodyPr anchorCtr="0" anchor="t" bIns="45700" lIns="91425" spcFirstLastPara="1" rIns="91425" wrap="square" tIns="45700">
            <a:noAutofit/>
          </a:bodyPr>
          <a:lstStyle/>
          <a:p>
            <a:pPr indent="0" lvl="0" marL="0" rtl="0" algn="l">
              <a:lnSpc>
                <a:spcPct val="90000"/>
              </a:lnSpc>
              <a:spcBef>
                <a:spcPts val="0"/>
              </a:spcBef>
              <a:spcAft>
                <a:spcPts val="0"/>
              </a:spcAft>
              <a:buClr>
                <a:schemeClr val="dk1"/>
              </a:buClr>
              <a:buSzPts val="2400"/>
              <a:buNone/>
            </a:pPr>
            <a:r>
              <a:rPr lang="en-US"/>
              <a:t>We can color the object adding and using its Material Component.</a:t>
            </a:r>
            <a:endParaRPr/>
          </a:p>
        </p:txBody>
      </p:sp>
      <p:pic>
        <p:nvPicPr>
          <p:cNvPr id="238" name="Google Shape;238;p28"/>
          <p:cNvPicPr preferRelativeResize="0"/>
          <p:nvPr/>
        </p:nvPicPr>
        <p:blipFill rotWithShape="1">
          <a:blip r:embed="rId3">
            <a:alphaModFix/>
          </a:blip>
          <a:srcRect b="0" l="0" r="0" t="0"/>
          <a:stretch/>
        </p:blipFill>
        <p:spPr>
          <a:xfrm>
            <a:off x="4041258" y="2155825"/>
            <a:ext cx="3429000" cy="3028950"/>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2" name="Shape 242"/>
        <p:cNvGrpSpPr/>
        <p:nvPr/>
      </p:nvGrpSpPr>
      <p:grpSpPr>
        <a:xfrm>
          <a:off x="0" y="0"/>
          <a:ext cx="0" cy="0"/>
          <a:chOff x="0" y="0"/>
          <a:chExt cx="0" cy="0"/>
        </a:xfrm>
      </p:grpSpPr>
      <p:sp>
        <p:nvSpPr>
          <p:cNvPr id="243" name="Google Shape;243;p29"/>
          <p:cNvSpPr txBox="1"/>
          <p:nvPr>
            <p:ph idx="1" type="body"/>
          </p:nvPr>
        </p:nvSpPr>
        <p:spPr>
          <a:xfrm>
            <a:off x="163513" y="130175"/>
            <a:ext cx="7151687" cy="522288"/>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lt1"/>
              </a:buClr>
              <a:buSzPts val="4000"/>
              <a:buNone/>
            </a:pPr>
            <a:r>
              <a:rPr lang="en-US"/>
              <a:t>Detection of Click</a:t>
            </a:r>
            <a:endParaRPr/>
          </a:p>
        </p:txBody>
      </p:sp>
      <p:sp>
        <p:nvSpPr>
          <p:cNvPr id="244" name="Google Shape;244;p29"/>
          <p:cNvSpPr txBox="1"/>
          <p:nvPr>
            <p:ph idx="2" type="body"/>
          </p:nvPr>
        </p:nvSpPr>
        <p:spPr>
          <a:xfrm>
            <a:off x="538163" y="1142999"/>
            <a:ext cx="11349037" cy="1494539"/>
          </a:xfrm>
          <a:prstGeom prst="rect">
            <a:avLst/>
          </a:prstGeom>
          <a:noFill/>
          <a:ln>
            <a:noFill/>
          </a:ln>
        </p:spPr>
        <p:txBody>
          <a:bodyPr anchorCtr="0" anchor="t" bIns="45700" lIns="91425" spcFirstLastPara="1" rIns="91425" wrap="square" tIns="45700">
            <a:noAutofit/>
          </a:bodyPr>
          <a:lstStyle/>
          <a:p>
            <a:pPr indent="0" lvl="0" marL="0" rtl="0" algn="l">
              <a:lnSpc>
                <a:spcPct val="90000"/>
              </a:lnSpc>
              <a:spcBef>
                <a:spcPts val="0"/>
              </a:spcBef>
              <a:spcAft>
                <a:spcPts val="0"/>
              </a:spcAft>
              <a:buClr>
                <a:schemeClr val="dk1"/>
              </a:buClr>
              <a:buSzPts val="2400"/>
              <a:buNone/>
            </a:pPr>
            <a:r>
              <a:rPr lang="en-US"/>
              <a:t>To detect the click – we use the event OnMouseDown. Everything what will be connected to this unit will be executed only if Object was clicked on. </a:t>
            </a:r>
            <a:endParaRPr/>
          </a:p>
          <a:p>
            <a:pPr indent="0" lvl="0" marL="0" rtl="0" algn="l">
              <a:lnSpc>
                <a:spcPct val="90000"/>
              </a:lnSpc>
              <a:spcBef>
                <a:spcPts val="1000"/>
              </a:spcBef>
              <a:spcAft>
                <a:spcPts val="0"/>
              </a:spcAft>
              <a:buClr>
                <a:schemeClr val="dk1"/>
              </a:buClr>
              <a:buSzPts val="2400"/>
              <a:buNone/>
            </a:pPr>
            <a:r>
              <a:rPr lang="en-US"/>
              <a:t>To change the size – use Transform.Scale property</a:t>
            </a:r>
            <a:endParaRPr/>
          </a:p>
        </p:txBody>
      </p:sp>
      <p:pic>
        <p:nvPicPr>
          <p:cNvPr id="245" name="Google Shape;245;p29"/>
          <p:cNvPicPr preferRelativeResize="0"/>
          <p:nvPr/>
        </p:nvPicPr>
        <p:blipFill rotWithShape="1">
          <a:blip r:embed="rId3">
            <a:alphaModFix/>
          </a:blip>
          <a:srcRect b="0" l="0" r="0" t="0"/>
          <a:stretch/>
        </p:blipFill>
        <p:spPr>
          <a:xfrm>
            <a:off x="538163" y="2520580"/>
            <a:ext cx="4895850" cy="2114550"/>
          </a:xfrm>
          <a:prstGeom prst="rect">
            <a:avLst/>
          </a:prstGeom>
          <a:noFill/>
          <a:ln>
            <a:noFill/>
          </a:ln>
        </p:spPr>
      </p:pic>
      <p:pic>
        <p:nvPicPr>
          <p:cNvPr id="246" name="Google Shape;246;p29"/>
          <p:cNvPicPr preferRelativeResize="0"/>
          <p:nvPr/>
        </p:nvPicPr>
        <p:blipFill rotWithShape="1">
          <a:blip r:embed="rId4">
            <a:alphaModFix/>
          </a:blip>
          <a:srcRect b="0" l="0" r="0" t="0"/>
          <a:stretch/>
        </p:blipFill>
        <p:spPr>
          <a:xfrm>
            <a:off x="2847975" y="3577855"/>
            <a:ext cx="9344025" cy="2828925"/>
          </a:xfrm>
          <a:prstGeom prst="rect">
            <a:avLst/>
          </a:prstGeom>
          <a:noFill/>
          <a:ln>
            <a:noFill/>
          </a:ln>
        </p:spPr>
      </p:pic>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0" name="Shape 250"/>
        <p:cNvGrpSpPr/>
        <p:nvPr/>
      </p:nvGrpSpPr>
      <p:grpSpPr>
        <a:xfrm>
          <a:off x="0" y="0"/>
          <a:ext cx="0" cy="0"/>
          <a:chOff x="0" y="0"/>
          <a:chExt cx="0" cy="0"/>
        </a:xfrm>
      </p:grpSpPr>
      <p:sp>
        <p:nvSpPr>
          <p:cNvPr id="251" name="Google Shape;251;p30"/>
          <p:cNvSpPr txBox="1"/>
          <p:nvPr>
            <p:ph idx="1" type="body"/>
          </p:nvPr>
        </p:nvSpPr>
        <p:spPr>
          <a:xfrm>
            <a:off x="163513" y="130175"/>
            <a:ext cx="7151687" cy="522288"/>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lt1"/>
              </a:buClr>
              <a:buSzPts val="4000"/>
              <a:buNone/>
            </a:pPr>
            <a:r>
              <a:rPr lang="en-US"/>
              <a:t>Read and learn</a:t>
            </a:r>
            <a:endParaRPr/>
          </a:p>
        </p:txBody>
      </p:sp>
      <p:sp>
        <p:nvSpPr>
          <p:cNvPr id="252" name="Google Shape;252;p30"/>
          <p:cNvSpPr txBox="1"/>
          <p:nvPr>
            <p:ph idx="2" type="body"/>
          </p:nvPr>
        </p:nvSpPr>
        <p:spPr>
          <a:xfrm>
            <a:off x="538163" y="1143000"/>
            <a:ext cx="11193462" cy="5005388"/>
          </a:xfrm>
          <a:prstGeom prst="rect">
            <a:avLst/>
          </a:prstGeom>
          <a:noFill/>
          <a:ln>
            <a:noFill/>
          </a:ln>
        </p:spPr>
        <p:txBody>
          <a:bodyPr anchorCtr="0" anchor="t" bIns="45700" lIns="91425" spcFirstLastPara="1" rIns="91425" wrap="square" tIns="45700">
            <a:noAutofit/>
          </a:bodyPr>
          <a:lstStyle/>
          <a:p>
            <a:pPr indent="-228600" lvl="0" marL="228600" rtl="0" algn="l">
              <a:lnSpc>
                <a:spcPct val="90000"/>
              </a:lnSpc>
              <a:spcBef>
                <a:spcPts val="0"/>
              </a:spcBef>
              <a:spcAft>
                <a:spcPts val="0"/>
              </a:spcAft>
              <a:buClr>
                <a:schemeClr val="dk1"/>
              </a:buClr>
              <a:buSzPts val="2400"/>
              <a:buChar char="•"/>
            </a:pPr>
            <a:r>
              <a:rPr lang="en-US"/>
              <a:t>References</a:t>
            </a:r>
            <a:endParaRPr/>
          </a:p>
          <a:p>
            <a:pPr indent="-457200" lvl="0" marL="457200" rtl="0" algn="l">
              <a:lnSpc>
                <a:spcPct val="90000"/>
              </a:lnSpc>
              <a:spcBef>
                <a:spcPts val="1000"/>
              </a:spcBef>
              <a:spcAft>
                <a:spcPts val="0"/>
              </a:spcAft>
              <a:buClr>
                <a:schemeClr val="dk1"/>
              </a:buClr>
              <a:buSzPts val="2400"/>
              <a:buFont typeface="Arial"/>
              <a:buAutoNum type="arabicPeriod"/>
            </a:pPr>
            <a:r>
              <a:rPr lang="en-US" u="sng">
                <a:solidFill>
                  <a:schemeClr val="hlink"/>
                </a:solidFill>
                <a:hlinkClick r:id="rId3"/>
              </a:rPr>
              <a:t>https://docs.unity3d.com/bolt/1.4/manual</a:t>
            </a:r>
            <a:r>
              <a:rPr lang="en-US"/>
              <a:t> </a:t>
            </a:r>
            <a:endParaRPr/>
          </a:p>
          <a:p>
            <a:pPr indent="-457200" lvl="0" marL="457200" rtl="0" algn="l">
              <a:lnSpc>
                <a:spcPct val="90000"/>
              </a:lnSpc>
              <a:spcBef>
                <a:spcPts val="1000"/>
              </a:spcBef>
              <a:spcAft>
                <a:spcPts val="0"/>
              </a:spcAft>
              <a:buClr>
                <a:schemeClr val="dk1"/>
              </a:buClr>
              <a:buSzPts val="2400"/>
              <a:buFont typeface="Arial"/>
              <a:buAutoNum type="arabicPeriod"/>
            </a:pPr>
            <a:r>
              <a:rPr lang="en-US" u="sng">
                <a:solidFill>
                  <a:schemeClr val="hlink"/>
                </a:solidFill>
                <a:hlinkClick r:id="rId4"/>
              </a:rPr>
              <a:t>https://unity.com/products/unity-visual-scripting</a:t>
            </a:r>
            <a:r>
              <a:rPr lang="en-US"/>
              <a:t> </a:t>
            </a:r>
            <a:endParaRPr/>
          </a:p>
          <a:p>
            <a:pPr indent="-457200" lvl="0" marL="457200" rtl="0" algn="l">
              <a:lnSpc>
                <a:spcPct val="90000"/>
              </a:lnSpc>
              <a:spcBef>
                <a:spcPts val="1000"/>
              </a:spcBef>
              <a:spcAft>
                <a:spcPts val="0"/>
              </a:spcAft>
              <a:buClr>
                <a:schemeClr val="dk1"/>
              </a:buClr>
              <a:buSzPts val="2400"/>
              <a:buFont typeface="Arial"/>
              <a:buAutoNum type="arabicPeriod"/>
            </a:pPr>
            <a:r>
              <a:rPr lang="en-US" u="sng">
                <a:solidFill>
                  <a:schemeClr val="hlink"/>
                </a:solidFill>
                <a:hlinkClick r:id="rId5"/>
              </a:rPr>
              <a:t>https://www.sovereignmoon.studio/unity-bolt-introduction-tutorial/</a:t>
            </a:r>
            <a:endParaRPr/>
          </a:p>
          <a:p>
            <a:pPr indent="-457200" lvl="0" marL="457200" rtl="0" algn="l">
              <a:lnSpc>
                <a:spcPct val="90000"/>
              </a:lnSpc>
              <a:spcBef>
                <a:spcPts val="1000"/>
              </a:spcBef>
              <a:spcAft>
                <a:spcPts val="0"/>
              </a:spcAft>
              <a:buClr>
                <a:schemeClr val="dk1"/>
              </a:buClr>
              <a:buSzPts val="2400"/>
              <a:buFont typeface="Arial"/>
              <a:buAutoNum type="arabicPeriod"/>
            </a:pPr>
            <a:r>
              <a:rPr lang="en-US" u="sng">
                <a:solidFill>
                  <a:schemeClr val="hlink"/>
                </a:solidFill>
                <a:hlinkClick r:id="rId6"/>
              </a:rPr>
              <a:t>https://www.youtube.com/watch?v=1YtnRkeicHY&amp;list=PLrw9uFU6NhfOrlZ-Ze3P8BQFrNSKUXkYT</a:t>
            </a:r>
            <a:endParaRPr/>
          </a:p>
          <a:p>
            <a:pPr indent="-76200" lvl="0" marL="228600" rtl="0" algn="l">
              <a:lnSpc>
                <a:spcPct val="90000"/>
              </a:lnSpc>
              <a:spcBef>
                <a:spcPts val="1000"/>
              </a:spcBef>
              <a:spcAft>
                <a:spcPts val="0"/>
              </a:spcAft>
              <a:buClr>
                <a:schemeClr val="dk1"/>
              </a:buClr>
              <a:buSzPts val="2400"/>
              <a:buNone/>
            </a:pPr>
            <a:r>
              <a:t/>
            </a:r>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Custom 1">
      <a:dk1>
        <a:srgbClr val="000000"/>
      </a:dk1>
      <a:lt1>
        <a:srgbClr val="FFFFFF"/>
      </a:lt1>
      <a:dk2>
        <a:srgbClr val="44546A"/>
      </a:dk2>
      <a:lt2>
        <a:srgbClr val="E7E6E6"/>
      </a:lt2>
      <a:accent1>
        <a:srgbClr val="083FA4"/>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2015-06-15T09:27:21Z</dcterms:created>
  <dc:creator>Mark</dc:creator>
</cp:coreProperties>
</file>